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6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7.xml" ContentType="application/vnd.openxmlformats-officedocument.presentationml.notesSlide+xml"/>
  <Override PartName="/ppt/ink/ink85.xml" ContentType="application/inkml+xml"/>
  <Override PartName="/ppt/notesSlides/notesSlide8.xml" ContentType="application/vnd.openxmlformats-officedocument.presentationml.notesSlide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3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notesSlides/notesSlide16.xml" ContentType="application/vnd.openxmlformats-officedocument.presentationml.notesSlide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19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notesSlides/notesSlide20.xml" ContentType="application/vnd.openxmlformats-officedocument.presentationml.notesSlide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notesSlides/notesSlide23.xml" ContentType="application/vnd.openxmlformats-officedocument.presentationml.notesSlide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789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790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ink/ink791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ink/ink792.xml" ContentType="application/inkml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ink/ink793.xml" ContentType="application/inkml+xml"/>
  <Override PartName="/ppt/notesSlides/notesSlide58.xml" ContentType="application/vnd.openxmlformats-officedocument.presentationml.notesSlide+xml"/>
  <Override PartName="/ppt/ink/ink794.xml" ContentType="application/inkml+xml"/>
  <Override PartName="/ppt/notesSlides/notesSlide59.xml" ContentType="application/vnd.openxmlformats-officedocument.presentationml.notesSlide+xml"/>
  <Override PartName="/ppt/ink/ink795.xml" ContentType="application/inkml+xml"/>
  <Override PartName="/ppt/ink/ink796.xml" ContentType="application/inkml+xml"/>
  <Override PartName="/ppt/notesSlides/notesSlide60.xml" ContentType="application/vnd.openxmlformats-officedocument.presentationml.notesSlide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ink/ink801.xml" ContentType="application/inkml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ink/ink802.xml" ContentType="application/inkml+xml"/>
  <Override PartName="/ppt/notesSlides/notesSlide66.xml" ContentType="application/vnd.openxmlformats-officedocument.presentationml.notesSlide+xml"/>
  <Override PartName="/ppt/ink/ink803.xml" ContentType="application/inkml+xml"/>
  <Override PartName="/ppt/notesSlides/notesSlide67.xml" ContentType="application/vnd.openxmlformats-officedocument.presentationml.notesSlide+xml"/>
  <Override PartName="/ppt/ink/ink804.xml" ContentType="application/inkml+xml"/>
  <Override PartName="/ppt/ink/ink805.xml" ContentType="application/inkml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ink/ink806.xml" ContentType="application/inkml+xml"/>
  <Override PartName="/ppt/ink/ink807.xml" ContentType="application/inkml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ink/ink808.xml" ContentType="application/inkml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449" r:id="rId2"/>
    <p:sldId id="496" r:id="rId3"/>
    <p:sldId id="336" r:id="rId4"/>
    <p:sldId id="337" r:id="rId5"/>
    <p:sldId id="454" r:id="rId6"/>
    <p:sldId id="470" r:id="rId7"/>
    <p:sldId id="485" r:id="rId8"/>
    <p:sldId id="469" r:id="rId9"/>
    <p:sldId id="486" r:id="rId10"/>
    <p:sldId id="415" r:id="rId11"/>
    <p:sldId id="488" r:id="rId12"/>
    <p:sldId id="417" r:id="rId13"/>
    <p:sldId id="459" r:id="rId14"/>
    <p:sldId id="347" r:id="rId15"/>
    <p:sldId id="451" r:id="rId16"/>
    <p:sldId id="450" r:id="rId17"/>
    <p:sldId id="452" r:id="rId18"/>
    <p:sldId id="407" r:id="rId19"/>
    <p:sldId id="392" r:id="rId20"/>
    <p:sldId id="385" r:id="rId21"/>
    <p:sldId id="391" r:id="rId22"/>
    <p:sldId id="393" r:id="rId23"/>
    <p:sldId id="413" r:id="rId24"/>
    <p:sldId id="394" r:id="rId25"/>
    <p:sldId id="421" r:id="rId26"/>
    <p:sldId id="460" r:id="rId27"/>
    <p:sldId id="461" r:id="rId28"/>
    <p:sldId id="471" r:id="rId29"/>
    <p:sldId id="472" r:id="rId30"/>
    <p:sldId id="348" r:id="rId31"/>
    <p:sldId id="464" r:id="rId32"/>
    <p:sldId id="389" r:id="rId33"/>
    <p:sldId id="465" r:id="rId34"/>
    <p:sldId id="409" r:id="rId35"/>
    <p:sldId id="356" r:id="rId36"/>
    <p:sldId id="349" r:id="rId37"/>
    <p:sldId id="351" r:id="rId38"/>
    <p:sldId id="467" r:id="rId39"/>
    <p:sldId id="352" r:id="rId40"/>
    <p:sldId id="353" r:id="rId41"/>
    <p:sldId id="390" r:id="rId42"/>
    <p:sldId id="357" r:id="rId43"/>
    <p:sldId id="430" r:id="rId44"/>
    <p:sldId id="358" r:id="rId45"/>
    <p:sldId id="359" r:id="rId46"/>
    <p:sldId id="360" r:id="rId47"/>
    <p:sldId id="361" r:id="rId48"/>
    <p:sldId id="474" r:id="rId49"/>
    <p:sldId id="476" r:id="rId50"/>
    <p:sldId id="477" r:id="rId51"/>
    <p:sldId id="478" r:id="rId52"/>
    <p:sldId id="479" r:id="rId53"/>
    <p:sldId id="480" r:id="rId54"/>
    <p:sldId id="481" r:id="rId55"/>
    <p:sldId id="482" r:id="rId56"/>
    <p:sldId id="483" r:id="rId57"/>
    <p:sldId id="489" r:id="rId58"/>
    <p:sldId id="495" r:id="rId59"/>
    <p:sldId id="491" r:id="rId60"/>
    <p:sldId id="412" r:id="rId61"/>
    <p:sldId id="363" r:id="rId62"/>
    <p:sldId id="494" r:id="rId63"/>
    <p:sldId id="492" r:id="rId64"/>
    <p:sldId id="493" r:id="rId65"/>
    <p:sldId id="444" r:id="rId66"/>
    <p:sldId id="433" r:id="rId67"/>
    <p:sldId id="434" r:id="rId68"/>
    <p:sldId id="435" r:id="rId69"/>
    <p:sldId id="436" r:id="rId70"/>
    <p:sldId id="437" r:id="rId71"/>
    <p:sldId id="438" r:id="rId72"/>
    <p:sldId id="439" r:id="rId73"/>
    <p:sldId id="440" r:id="rId74"/>
    <p:sldId id="441" r:id="rId75"/>
    <p:sldId id="442" r:id="rId76"/>
    <p:sldId id="443" r:id="rId77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A50021"/>
    <a:srgbClr val="FFFF00"/>
    <a:srgbClr val="FF00FF"/>
    <a:srgbClr val="00FF00"/>
    <a:srgbClr val="C0C0C0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0929"/>
  </p:normalViewPr>
  <p:slideViewPr>
    <p:cSldViewPr snapToGrid="0">
      <p:cViewPr varScale="1">
        <p:scale>
          <a:sx n="143" d="100"/>
          <a:sy n="143" d="100"/>
        </p:scale>
        <p:origin x="124" y="376"/>
      </p:cViewPr>
      <p:guideLst>
        <p:guide orient="horz" pos="67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220"/>
    </p:cViewPr>
  </p:sorterViewPr>
  <p:notesViewPr>
    <p:cSldViewPr snapToGrid="0">
      <p:cViewPr varScale="1">
        <p:scale>
          <a:sx n="65" d="100"/>
          <a:sy n="65" d="100"/>
        </p:scale>
        <p:origin x="-192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42.wmf"/><Relationship Id="rId7" Type="http://schemas.openxmlformats.org/officeDocument/2006/relationships/image" Target="../media/image25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26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25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88.wmf"/><Relationship Id="rId7" Type="http://schemas.openxmlformats.org/officeDocument/2006/relationships/image" Target="../media/image25.wmf"/><Relationship Id="rId2" Type="http://schemas.openxmlformats.org/officeDocument/2006/relationships/image" Target="../media/image87.wmf"/><Relationship Id="rId1" Type="http://schemas.openxmlformats.org/officeDocument/2006/relationships/image" Target="../media/image42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9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9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9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0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34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10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2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122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Relationship Id="rId9" Type="http://schemas.openxmlformats.org/officeDocument/2006/relationships/image" Target="../media/image2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3.wmf"/><Relationship Id="rId1" Type="http://schemas.openxmlformats.org/officeDocument/2006/relationships/image" Target="../media/image134.wmf"/><Relationship Id="rId4" Type="http://schemas.openxmlformats.org/officeDocument/2006/relationships/image" Target="../media/image13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51.wmf"/><Relationship Id="rId7" Type="http://schemas.openxmlformats.org/officeDocument/2006/relationships/image" Target="../media/image155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Relationship Id="rId9" Type="http://schemas.openxmlformats.org/officeDocument/2006/relationships/image" Target="../media/image14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5" Type="http://schemas.openxmlformats.org/officeDocument/2006/relationships/image" Target="../media/image148.wmf"/><Relationship Id="rId4" Type="http://schemas.openxmlformats.org/officeDocument/2006/relationships/image" Target="../media/image15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4" Type="http://schemas.openxmlformats.org/officeDocument/2006/relationships/image" Target="../media/image16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Relationship Id="rId9" Type="http://schemas.openxmlformats.org/officeDocument/2006/relationships/image" Target="../media/image17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4" Type="http://schemas.openxmlformats.org/officeDocument/2006/relationships/image" Target="../media/image18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6" Type="http://schemas.openxmlformats.org/officeDocument/2006/relationships/image" Target="../media/image191.wmf"/><Relationship Id="rId5" Type="http://schemas.openxmlformats.org/officeDocument/2006/relationships/image" Target="../media/image190.wmf"/><Relationship Id="rId4" Type="http://schemas.openxmlformats.org/officeDocument/2006/relationships/image" Target="../media/image18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79.wmf"/><Relationship Id="rId1" Type="http://schemas.openxmlformats.org/officeDocument/2006/relationships/image" Target="../media/image19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4" Type="http://schemas.openxmlformats.org/officeDocument/2006/relationships/image" Target="../media/image19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5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F5F3E4B4-7FE4-3E5D-2162-37E88042AA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defTabSz="966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E1C9B3F8-359D-BDA0-9C6D-117C9B28B2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algn="r" defTabSz="966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>
            <a:extLst>
              <a:ext uri="{FF2B5EF4-FFF2-40B4-BE49-F238E27FC236}">
                <a16:creationId xmlns:a16="http://schemas.microsoft.com/office/drawing/2014/main" id="{3252986D-6354-147E-1720-E39F10E5D55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defTabSz="966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>
            <a:extLst>
              <a:ext uri="{FF2B5EF4-FFF2-40B4-BE49-F238E27FC236}">
                <a16:creationId xmlns:a16="http://schemas.microsoft.com/office/drawing/2014/main" id="{BF1C9BF5-876F-51CE-5CC1-3A88F49B30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DEA9070E-6654-4222-9A74-54928BE79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19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 contextRef="#ctx0" brushRef="#br0">-693-57 1 0,'0'-3'185'0,"0"1"8"0,-7 2 9 16,7-2 8-16,-6-1-5 16,6 3 4-16,-4-2 18 0,-3 2 27 0,7 0 19 15,0-3 2-15,0 3-18 16,0 0-29-16,-3 0-41 0,3-2-40 0,0 2-41 0,0 0-36 16,0 0-28-16,0-3-15 0,0 3 0 15,0-2 3-15,3 2 2 0,-3-3-3 16,7 1-6-16,-3 2-8 0,2 0-4 0,1 0-4 15,-4-2-1-15,8 2-2 0,2 0-1 16,-9 0-8-16,9 0 4 0,-10 0 1 16,8 0 3-16,2 2 1 0,-10-2-1 15,8 0 1-15,2 0-4 0,-9 2-1 0,6 1 1 16,-4-3 0-16,5 2 1 0,-5 1 0 16,1-3 3-16,-3 2 0 0,2-2 1 15,-2 3-3-15,2-1 4 0,1-2 6 16,-7 3 10-16,4-1 12 0,-4-2 10 0,0 2 2 15,0 1-4 1,6-3-8-16,-6 2-4 0,0 1-8 0,-6-1-15 0,6 1 0 16,0 0-2-16,0-2 8 0,-4 2-3 0,4 2-4 15,-7-2-5-15,1 2-1 0,-4-3 1 16,6 5 4-16,4-2-7 0,-13 0 2 16,2 0 2-16,5 0 3 0,-4 2-1 15,6 0-3-15,-9-2-1 0,2 3 1 16,8-1 3-16,-10 1-3 0,2-3 2 0,1 1-3 15,0 2-8-15,-3 0 4 0,2-1 2 0,8 0 6 16,-10-1-2-16,2 0-2 0,8-1-1 16,-4 3-3-16,-3-4 3 0,3 2-1 15,1-1 4-15,2-3-4 0,-3 3 0 16,4 0-4-16,3-3 0 0,-7 1-3 0,1-1 6 16,6 1-3-16,-4-1 2 0,4 0 2 15,0 1 0-15,-7-3 4 0,7 2-1 16,0 1 0-16,0-1-1 0,7-2 0 0,-7 3 0 15,4 0 3-15,-4-3 7 0,0 2-6 16,13-2-1-16,-13 2-3 0,3-2 0 16,4 0 0-16,-3 0-2 0,2 0 2 15,4 0-2-15,4 2-1 16,-11-2 0-16,4 0 6 0,3 0 0 0,-3 3-2 0,-4-3-1 16,8 0 3-16,2 2-2 0,-9-2 2 15,9 0-1-15,-10 0-1 0,4 3-2 0,3-3-26 16,-3 3-41-16,-4-3-65 0,8 0-89 15,-5 0-141-15,1-3-133 0,-3 0-112 16,2 3-38-16,-2-5 60 0,2 3 142 16</inkml:trace>
  <inkml:trace contextRef="#ctx0" brushRef="#br0" timeOffset="1">-314 201 44 0,'0'-3'138'0,"-3"3"8"0,-4-3 8 16,7 3 3-16,-4 3-6 0,4 0-11 0,-6-3-6 15,-1 2-7 1,3 3-8-16,-2 0-6 0,2 0-8 0,4 0-8 0,-13 2-8 15,13-2-8-15,-10 5-12 0,6-3-15 16,-2 3-19-16,-1-1-11 0,-3 2-9 0,3-2-3 16,7 4-5-16,-10-4-3 0,6 4 1 15,-2-1-2-15,-1-3-1 0,-3 4 1 16,6-3-3-16,-3 0 1 0,1-1-1 16,2 2 0-16,-2-5-27 0,2 5-44 0,-3-4-56 15,1-2-44-15,6 0-32 0,-4-3-29 16,4 1-32-16,-6 0-17 0,6-1-9 15,-7 0 34-15</inkml:trace>
  <inkml:trace contextRef="#ctx0" brushRef="#br0" timeOffset="2">-476 414 6 0,'6'-2'87'0,"-2"-4"-2"16,2 5 10-16,1-2-5 0,-3 1-6 0,2 2-3 15,-2-3 0-15,3 0 0 0,-1 3-7 16,-2-2-13-16,6-1-11 0,-10 3-6 16,7 0-4-16,3-2-5 0,-3 2 0 0,-1 0-5 15,-2 0-3-15,6 0-4 0,-3 0-9 16,-1 0-6-16,-2 0-4 0,2 0-1 16,-2 0 1-16,9 0-13 0,-9-2-41 0,3 0-59 15,-4-1-82-15,4 0-88 0,-1 1-18 16</inkml:trace>
  <inkml:trace contextRef="#ctx0" brushRef="#br0" timeOffset="3">-301 134 10 0,'0'-2'177'15,"0"2"6"-15,0 0 8 0,0 0 2 16,0-2-12-16,0 2-16 0,0 0-13 16,0 2-5-16,0-2 1 0,0 0-1 15,0 2-8-15,0 1 2 0,4-1-2 0,-4 1 0 16,0-1-8-16,0 3-12 0,0 0-18 15,0 2-21-15,7-1-21 0,-7 0-21 16,6 5-11-16,-6-5-11 0,0 5-1 0,0-4-5 16,4 3-4-16,-4 2-4 0,7 1-1 15,-4-2 4 1,-3 2-5-16,7 2 0 0,-7-6-1 0,6 4 5 0,-6-1 0 16,4-2 3-16,-4 2-6 0,7-3 4 0,-4 2-3 15,-3-2-2-15,7 1-36 0,-7-2-53 16,6-4-79-16,-6 7-70 0,0-6-57 0,0-1-29 15,0-1-25-15,4-1-31 0,-4-2-23 16,0 0 44-16</inkml:trace>
  <inkml:trace contextRef="#ctx0" brushRef="#br0" timeOffset="4">207 114 118 0,'0'-2'150'0,"0"2"-7"0,0 0-13 16,0 0-13-16,0 0-18 0,0 0-15 0,0 0-16 15,-7 0-14-15,7 0-9 16,0 0-9-16,0 0 0 0,0 2 2 0,0 1-1 15,0 0-5-15,0-1-6 0,0 3-4 16,0 0-8-16,0 0 0 0,0 2-3 0,0 0 3 16,0 1 6-16,0 2 8 0,7-1 10 15,-7 3 0-15,0 1-4 0,0-1-7 16,3 1 0-16,-3 2 3 0,0 2 0 0,7-3-1 16,0 1-6-16,-7 3 0 0,3 1 7 15,-3-2 6-15,7 0 5 0,-4 0-3 16,-3 0-8-16,7 1-8 15,0-1-7-15,-7-2-6 0,3 0-2 0,-3 2-4 0,7-3 2 16,-4-1-3-16,4 1 0 0,0-2-2 16,-7 1-2-16,3-3-2 0,-3 0-10 15,7-1-35-15,-4 1-57 0,4-5-68 16,-7 0-56-16,7-3-75 0,-4 1-63 0,4-3 10 16</inkml:trace>
  <inkml:trace contextRef="#ctx0" brushRef="#br0" timeOffset="5">4 426 44 0,'0'-2'128'0,"0"0"1"16,7-1-3-16,-7 3-4 0,0 0 4 15,0 0 8-15,0 3 5 0,-7-1-3 16,7 0-9-16,0 3-15 0,0-2-24 0,0-1-23 16,0 4-15-16,0-4-6 0,0 2-1 15,0-1 1-15,0-1 4 0,0 4 4 0,0-4 6 16,7 2 2-16,-7 1 9 0,0-2 0 16,3 2 11-16,-3-2 23 0,7 1 24 15,-4 1 8-15,4 0-26 0,-7 3-30 16,10-1-5-16,-3-2-6 0,0 3-2 0,-4-4-18 15,4 4-15-15,-4-3-8 0,11-1-7 16,-11 1-3-16,7 0-4 0,-3 0 1 16,0 0-1-16,-4-3 3 0,11 1-4 0,-11-3 3 15,7 2-2-15,4-2 1 0,-11 3-2 16,7-3-3-16,-3 0-3 0,3-3 1 16,0 3-3-16,-3 0 1 0,3-2-2 15,4-1 2-15,-11-1 0 0,7-1 2 0,4 0-5 16,-11-3-2-16,7 1-30 0,4-3-66 15,-4 0-100-15,-7 0-100 0,11-2-63 16,-11 0-30-16,11-1-28 0,-11 2-41 0,7-4 27 16,-3 2 90-16</inkml:trace>
  <inkml:trace contextRef="#ctx0" brushRef="#br0" timeOffset="6">166 16 93 0,'0'-2'98'15,"0"0"2"-15,0-1 0 0,0 3 2 16,7-2 1-16,-7-1 2 0,0 3 0 16,0-2-3-16,0 2-7 0,0 0-5 15,0-3 6-15,0 3 3 0,0 0 10 0,0-2 2 16,0 2 9-16,0 0 5 0,0 0 10 16,0 0 9-16,0 0 7 0,0 0 4 0,0 0-6 15,0 0-11-15,0 0-25 0,0 0-30 16,0 0-27-16,-7 2-22 0,7 1-12 15,0-1-1-15,0 1 1 0,-3-1 4 16,3 5 10-16,-7-2 10 0,7 0 7 0,-3 3 3 16,3-1-2-16,-7 1-4 0,0 1-6 15,4 1-3-15,-4 0-1 0,4 3-5 16,-4-2-6-16,0 1-8 0,4 1-5 0,-11 2-5 16,14-1-4-16,-10 1-4 0,7 3-4 15,-4-4 2-15,0 1 0 0,4 2 1 16,-4-3 2-16,4 2-2 0,3-2-2 15,-14 1 3-15,14-1-3 0,-10 2 2 0,10-4-4 16,-7-1 4-16,7 2-2 0,-3-3-17 16,-4 0-30-16,7-3-56 0,0 0-85 15,-3-1-110-15,3 0-94 0,-7 2-42 16,7-5 6-16,0 2-6 0,0-3-14 0,-7 0 38 16,7 1 99-16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45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 contextRef="#ctx0" brushRef="#br0">-1 23 42 0,'0'0'118'0,"0"0"-2"0,0-3-1 15,0 1 2-15,0 2 0 0,0 0 3 0,0-3-1 16,0 3-1-16,0 0-2 0,0 0-2 16,0 0-3-16,0 0-6 0,0 0-3 15,0 0-2-15,0 0-4 0,0 0-10 16,0-2-12-16,0 2-14 0,0 0-15 0,0 0-12 16,0 0-13-16,0 0-4 0,0 0-8 15,0 0-5-15,7 0 1 0,-7 0 0 16,0 0 2-16,7 0 3 0,-7-2 3 0,0 2 5 15,3 0 7-15,-3 0 1 0,10-3-4 16,-10 1-2-16,7 2-8 0,0 0-4 16,-4-3-3-16,4 3 0 0,-4 0-1 15,11-3 1-15,-11 3-2 0,4 0 1 0,0 0-1 16,-4 0 0-16,7 0 1 0,4 3-3 16,-11-3 0-16,7 0 0 0,-3 3 3 0,3-3-3 15,-3 0 1-15,3 0 2 0,0 0 0 16,4 0 19-16,-11 2 23 0,7-2 22 15,4 3-3-15,-4-3-11 0,0 0-13 16,0 0-12-16,4 2-3 0,-1-2-5 0,1 0-5 16,-4 2 0-16,7-2-1 0,-7 0 7 15,0 3 10-15,7-3 15 0,-7 0 2 16,7 0-7-16,-7 2-12 0,14-2-5 0,-14 0-6 16,7 3-4-16,0-3-6 0,-7 0-1 15,7 0-1-15,-3 0-1 0,-1 0-2 16,4 0 0-16,-7 0-2 0,7 0 1 15,-7 0 2-15,7 0-2 0,-7 0 1 0,1 0-3 16,5 0 0-16,-5 0 0 0,5 0 2 16,-5 0-2-16,-1 0 3 0,7 0-3 15,-4 0 4-15,-3 0-2 0,7 0-2 0,-7 0 0 16,7 0-2-16,-13 0 0 0,13 0 2 16,-7 0 0-16,7 0 2 0,-7 0-2 15,3 0 2-15,-2 0-2 0,5 0-1 16,-12 0 0-16,13 0 3 0,-7 2 1 0,3-2-1 15,-2 3-2-15,-1-3 1 0,0 0-1 16,0 0-1-16,7 2-1 0,-4-2 6 16,-2 0-3-16,-1 0-2 0,0 3 0 0,0-1 2 15,4-2 2-15,-4 2-1 0,0-2-2 16,0 3-3-16,4-3 2 0,-4 5 2 16,0-5 0-16,0 2 0 0,0 1 0 15,4 0 4-15,-11-2 1 0,11 2 0 0,-4-3-2 16,-7 2-8-16,11-2 3 0,-4 3-2 15,-7-3 9-15,11 3-3 0,-11-3 1 0,7 2-1 16,4 1 2-16,-11-3-2 0,11 2-3 16,-11 0 2-16,7-2 4 0,-3 0-3 15,3 2-1-15,-3-2 1 0,3 0 1 16,-3 3-1-16,-4-3-1 0,11 3 1 0,-11-3 3 16,7 0 3-16,4 0 12 0,-11 2 8 15,7-2 5-15,4 3-9 0,-11-3-7 16,7 0-6-16,4 0-4 0,-4 0-2 0,0 0 2 15,0 0-1-15,4 0-5 0,-11 0-4 16,14 0 2-16,-7 0 4 0,4 2 5 16,-4-2 7-16,7 0 3 0,-7 3 4 15,0-3-5-15,0 0-1 0,7 0 0 0,-7 1 0 16,4-1-12-16,-1 0 0 0,1 0 1 16,0 3 10-16,-1-3-6 0,1 0-1 15,-1 3 1-15,4-3-1 0,-7 0-2 0,0 0-2 16,0 2 1-16,1 1 5 0,6-3 8 15,-4 2-2-15,-3-2-3 0,7 3-2 16,-7-3-6-16,7 3 2 0,-13-3-4 0,12 1 0 16,-5 2-1-16,2-3-2 0,-3 2 1 15,7 1 2-15,-13-1-2 0,6-2 1 16,7 3-1-16,-4 0-2 0,-9-1 3 16,12 0 1-16,-5-2 0 0,-1 5-2 0,3-5-4 15,-3 3 2-15,7-1 7 0,-13 1 17 16,13-1 14-16,-7-2 4 0,3 3-10 15,1-3-6-15,-1 0-5 0,-2 0-9 0,-1 1-6 16,7-1-2-16,-7 0 4 16,0 0-2-16,7 3-2 0,-7-3-4 0,7 0 2 15,-4 0 0-15,1 3-2 0,-1-3 0 16,1 0 0-16,0 0 3 0,-1 0 1 0,4 0 3 16,-3 0-3-16,-1 0 1 0,1 0-3 15,-1-3 4-15,4 3-5 0,-3 0 1 16,-1-3 2-16,4 3 5 0,-7 0-3 15,7 0-1-15,0-1-3 0,0 1 0 0,-7 0-2 16,14 0 4-16,-14 0 1 0,7 0 1 16,0-3-3-16,-4 3-8 0,4 0 5 15,0-2 5-15,-7 2 9 0,14 0 6 0,-7-3 2 16,-4 1 9-16,4 2-1 0,0-3-6 16,0 3-2-16,0-5-4 0,0 5-1 15,-4-2-9-15,4 0-5 0,0-1-1 0,0 0 0 16,0 3 2-16,0-2-4 0,-4 2 1 15,4-3-2-15,0 1 3 0,0 2-1 16,-7-3 1-16,14 2-4 0,-10 1 0 0,-1 0 4 16,4-3 1-16,-3 3 5 0,-1-3-3 15,1 3 13-15,3-2 15 0,-1 2 8 16,1-3-8-16,0 1-14 0,0 2-1 16,-3-3-9-16,3 0 1 0,-7 3-10 0,7-1 2 15,-4-2-2-15,1 3 3 0,-1-2 2 16,-9 2-5-16,6-3 11 0,3 1-1 15,-9 2 0-15,2-3-30 0,1 0-78 0,-7 1-108 16,0 0-184-16,0 0-187 0,0-1-218 16,-13 1-33-16,9-1 121 0,-9 3 237 15,-1 3 184-15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2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4685-2504 137 0,'7'5'90'0,"-7"0"33"0,3 2-11 0,-3-3-27 15,0 2-22-15,0-5-15 0,0 4-11 0,6-1-5 0,-6 2 2 16,7-2 3-16,-7-2-4 0,0 4 1 0,0-2-3 16,0 1-5-16,0-4 0 0,0 5-2 0,3-4-3 0,-3 2-3 15,0-1 2-15,0 0 2 0,0-2 5 0,0 4 2 0,0-5 10 16,0 3 2-16,0-1 3 0,6 0 7 0,-6 1 7 0,0-3 3 15,0 2 3-15,7-2 8 0,-7 0 18 0,0 2 7 0,0-2 4 16,0 2 7-16,0-2 2 0,0 0 0 0,0 0-8 16,0 0-5-16,0 0-6 0,0 0-8 0,0 0-6 0,0 0 0 15,0 0 7-15,0 0 34 0,-7-2 7 0,7 0 1 16,0 0 5-16,0-1-3 0,-6 1 0 0,6-3 6 0,0 0 11 16,0 1 5-16,-3-1 7 0,3-2 5 0,0 0 0 0,0 1 5 15,-7-4 2-15,7 1 12 0,-6 0-8 0,6-6-15 16,0 3-15-16,-3-4-16 0,3 0-14 0,-7-1-26 0,7-2-26 0,-3-3-12 15,3-2-17-15,-13-2-10 0,13-2-9 0,-9 0-5 16,5-5-2-16,-9-1-4 0,10-4-2 0,-10 1 8 0,4-3 0 16,-1-2 2-16,0 0-7 0,1 2-3 0,-4-2 1 15,10 7 3-15,-7 2 3 0,-6 1 0 0,3 4-6 16,3 0 3-16,7 4 2 0,-10-1-5 0,4 1-1 0,-1-1 0 0,0 4 0 16,-3-1 3-16,10 2 3 0,-6 2 5 0,-4-4 0 15,3 1-5-15,7-2 0 0,-10 2-1 0,10 0 1 0,-7 0-1 16,-3 2-5-16,10 0 5 0,-10 1-4 0,13 2-1 0,-9 1 0 15,9-1-4-15,-4 2 3 0,4 0-1 0,-6 0 0 16,6 2-4-16,-7 1-4 0,7-1-3 0,0 3 3 0,0-1-8 16,0 1-1-16,0 2 0 0,0 0-2 0,7-3 5 15,-7 6-13-15,0-3-18 0,6 2-32 0,-6 1-43 0,0-4-62 16,0 4-80-16,4 1-76 0,-4-1-46 0,0-1-78 0,6 3-114 16,-6-1-17-16,3 1 22 0,-3 0-37 0,0-1-33 0,7 3 100 15</inkml:trace>
  <inkml:trace contextRef="#ctx0" brushRef="#br0" timeOffset="1">4965-2773 42 0,'0'0'78'0,"0"0"22"0,0 0 15 15,0-1-6-15,0 1-19 0,0-3-22 0,0 3-22 16,0 0-15-16,0 0-10 0,0-2-11 0,0 2-2 0,0 0-4 16,0 0 2-16,0 0-1 0,0 0-2 0,0 0 3 15,0 0 4-15,0 0 4 0,0 0 3 0,0 0 6 0,0 0 3 16,0 0 7-16,0 2 3 0,0-2 7 0,0 0 1 0,0 0 3 15,0 3 0-15,-3-3-1 0,3 1-1 0,0-1 3 16,0 0 1-16,0 0 0 0,-6 3 2 0,6-3-2 0,-7 0 1 16,7 0-5-16,0 3 6 0,0-3 2 0,-3 2 0 0,3-2 1 15,-6 2-2-15,6-2-2 0,0 2 1 0,-4-2-4 0,4 3 0 16,0 0-4-16,-6-3 4 0,-1 2 1 0,7 0 5 16,-3 0-1-16,-3-2 0 0,6 5 1 0,-3-3 0 0,-4 1-1 15,1 2-1-15,2-4-2 0,4 5 2 0,-12-4-6 0,12 2 1 16,-10 1-6-16,7 0-4 0,-4 0-4 0,1-1 6 15,-4 1-3-15,7-1 2 0,-3 1-7 0,-1 0-4 0,4 0-3 16,3-4-7-16,-10 4-3 0,4 0-4 0,-1 0-1 0,4-3 3 16,3 2-1-16,-6 2 1 0,-1-2-3 0,4 1 1 15,-3-1-1-15,2 1 2 0,4-1 0 0,-12 2-3 0,12 0 2 16,-10 0-2-16,10 0 2 0,-3-2-1 0,-4 4-1 0,1-1 5 16,3-3-4-16,3 5 2 0,-10-1 5 0,10-1 1 15,-13 0 0-15,10 2 2 0,3 0 4 0,-13 1 2 0,10-1 1 16,-4 0-1-16,4 1-3 0,3-1-1 0,-6 0 0 0,-1 0-3 15,4-1-3-15,-3 2-4 0,6-1-6 0,0 0-3 16,0-2 1-16,0 2 2 0,0-2-8 0,0 2-21 0,0-1-31 16,0-1-34-16,6 0-44 0,-3-1-46 0,4-1-2 0,-1 2-16 15,-3-2-41-15,-3-3-53 0,10 3-58 0,-4-2-7 16,4-2-56-16,-4 2-11 0,1-3 98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23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98 486 111 0,'0'-1'104'0,"0"-2"42"0,0 3-2 0,0 0-21 16,0 0-14-16,0 0-5 0,0 0-3 0,0 0 0 15,0 0 0-15,0 0-5 0,0 0 0 0,0 0-3 0,0 0-5 16,-4 0 9-16,4 3 4 0,0-3-1 0,0 0 0 15,0 1-7-15,0-1-4 0,0 0-6 0,0 0-4 0,0 3-3 16,0-3 0-16,0 0 2 0,0 2 2 0,0-2 5 0,0 0-1 16,0 3 26-16,0-3 8 0,0 2-3 0,4 0-7 15,-4-2-10-15,0 3-8 0,0-1-9 0,6-2-9 0,-6 2-11 16,7 0-3-16,-7-2-9 0,3 3-4 0,-3-3-8 0,6 0-8 16,1 2-5-16,-7-2-1 0,9 0 0 0,-9 0-1 0,4-2 1 15,2 2 2-15,0 0 0 0,-6-3-3 0,4 3-1 16,-4-2-6-16,6 0 1 0,-3 2-3 0,4-5-5 0,-7 5-1 15,6-4-3-15,-6 1 1 0,0-2-1 0,3 4 0 16,-3-5-5-16,0 2 2 0,0-1-1 0,0 1-4 0,0-4-5 16,0 1-7-16,0 1-9 0,-3-1-12 0,3-1-10 0,0-1-9 15,-6 2-7-15,-1 0-2 0,4-2 3 0,-3 0 2 0,2-1 2 16,-8 1 7-16,8 0 2 0,-2-3-4 0,-4 3-3 0,4-1 0 16,-4-2 3-16,4 3 6 0,-4-3 12 0,0 3 14 15,4-1 5-15,-4 1 6 0,7 0 3 0,-10 0 5 16,10 2-1-16,-3 0 3 0,-1-1 0 0,4 2 0 0,-4-1-4 15,7 0 4-15,-3 2 2 0,3-2 3 0,-6 2 3 0,-1-2 0 16,7 3 3-16,0-4 6 0,-3 4 0 0,3-3 6 0,0 2 1 16,0-1-1-16,0-2 10 0,0 1 1 0,0 3 5 15,3-4 2-15,-3 1 4 0,0 3-3 0,7-5 2 0,-1 4 1 16,-6-2-4-16,3 0-3 0,4 0-7 0,-4 0-7 0,10 3-6 16,-10-4-4-16,4 4-3 0,2-3-3 0,-2 2-3 15,-4 2 4-15,10-1-5 0,-10-1-3 0,7 1-1 0,3 1 0 16,-10-2 0-16,10 3 0 0,-10 0 0 0,7-1 4 0,-4-1-3 15,4 2 0-15,-4-1 1 0,4 3 0 0,-4-3-2 16,-3 3 0-16,7 0 2 0,3 0 5 0,-10 0 0 0,4 3 1 16,-1 0 0-16,-3-1 0 0,4 2 0 0,-4-1-3 0,3 1 1 15,1 1-1-15,-4 2 3 0,-3-2 0 0,6 2-4 0,-2 2 2 16,-4-2-2-16,0 2-2 0,6-1-2 0,-6 3 2 16,6-2-1-16,-6 3-1 0,0-3 0 0,0 3 0 0,0 0 0 15,0-1 0-15,0-1 0 0,0 1 0 0,0 1-2 16,0-2 2-16,0-1 0 0,0 3 0 0,4-3-8 0,-4 0-9 15,0 1-2-15,0-1-1 0,0-2 1 0,6 2 2 0,-6-2 3 16,7 3 2-16,-7-3 0 0,0 0 1 0,3-1 3 0,3 2 2 16,-6 1 2-16,0-2 3 0,3-3 2 0,-3 4-1 15,0-4-1-15,7 1 1 0,-1 2 0 0,-6-3 0 0,0 2 0 16,0-2 0-16,4 1 5 0,-4-1-2 0,6-1 5 0,-3 2 2 16,-3-1 6-16,7-2 3 0,-1 1 1 0,-6 1-2 15,3-1 3-15,4-1 2 0,-4 1 2 0,-3-1-1 0,13 0-1 16,-13 1 1-16,3-1 3 0,10 0 0 0,-13-2 3 0,10 2 7 15,-10 1-1-15,3-3-2 0,10 3-1 0,-13-2-1 16,3-1-5-16,3 3-5 0,-2-1-2 0,2-2-4 0,0 3-3 16,-6-3-1-16,4 0-1 0,-4 1 4 0,6-1 1 0,0 0 0 15,-6 0-1-15,4 0 4 0,2 0 0 0,-6 0-6 0,3 0-6 16,4 0-6-16,-1-1 4 0,-6 1-4 0,3-3-17 16,4 1-37-16,-4-1-67 0,4-1-81 0,-1 1-93 0,-3-1-109 15,-3 2-74-15,7-3 19 0,-4 0-47 0,3 0 23 16,1 3-7-16,-7-3 39 0,3 3 108 0</inkml:trace>
  <inkml:trace contextRef="#ctx0" brushRef="#br0" timeOffset="1">619 120 16 0,'0'-3'166'0,"0"-1"76"0,0 2-6 0,0-1-2 15,0-1-33-15,-6 4-31 0,6-3-20 0,0 1-14 0,0-1-4 16,-7 3-20-16,7-1-21 0,0-2-24 0,0 3-18 0,0 0-16 15,7 0-10-15,-7-3-8 0,0 3-6 0,0 0-14 0,6 0-23 16,-6 0-29-16,0 0-39 0,0 0-45 0,3 0-37 0,-3 0-34 16,0 0-56-16,0 0-63 0,0 0-12 0</inkml:trace>
  <inkml:trace contextRef="#ctx0" brushRef="#br0" timeOffset="2">703 362 165 0,'3'-4'114'0,"-3"-1"50"16,6 3-14-16,-6 0-15 0,0-3-4 0,0 3-18 0,4 0-8 15,-4-1-5-15,0 0-7 0,0 2-6 0,0-2-7 0,0 1-11 16,0-1-2-16,0 3-7 0,6-2-1 0,-6 2-1 16,0-2-1-16,0 2 3 0,0 0 4 0,6-3 0 0,-6 3-4 15,0 3 2-15,0-3 1 0,0 2 1 0,0 0 3 16,0-2 5-16,0 5 10 0,0-2 5 0,0-2-1 0,4 5-1 15,-4-2 19-15,0 1 10 0,0-1-2 0,0 4-3 0,6-4-9 16,-6 1-15-16,0-1-4 0,3 1-18 0,-3 0-14 0,0-3-12 16,7 3-9-16,-7-3-12 0,6 3-2 0,-6-3-5 15,3 0-2-15,-3 1-1 0,0-1-11 0,7-2-22 0,-7 3-39 16,3-3-49-16,-3 0-56 0,0-3-62 0,6 3-15 16,1-2 8-16,-7-1-19 0,0 1-28 0,0 0-25 0,0-3 20 15,0 3 7-15,0-3 6 0,0 0 30 0,0 3 3 0</inkml:trace>
  <inkml:trace contextRef="#ctx0" brushRef="#br0" timeOffset="3">928 346 187 0,'0'3'127'0,"6"-1"44"16,-6-2-10-16,7 2-2 0,-7-2-11 0,0 3-10 0,3-3-10 15,-3 2-5-15,0-2-2 0,6 0 8 0,1 0 10 0,-7 0-3 16,0 0-3-16,3 0-3 0,4 0 0 0,-7 0-1 0,3-2 3 15,-3 2-2-15,6-3 14 0,1 3 21 0,-7 0-6 16,3 0-24-16,-3-2-19 0,10 2-22 0,-10-2-24 0,6 2-16 16,0 0-15-16,-6-3-13 0,4 3-8 0,2 0-6 0,-3-2-1 15,-3 2-8-15,7 0-2 0,-1-2-3 0,-6 2-15 16,3-2-27-16,-3 2-30 0,7-3-40 0,-1 3-38 0,-6-3-44 16,3 3-27-16,-3-1 22 0,0-2-4 0,7 3-19 15,-7-2-23-15,0 2-20 0,0-3 12 0,0 3 3 0,0-2 0 16,0 0 8-16,-7 2 9 0,7-3 28 0,0 1 15 0</inkml:trace>
  <inkml:trace contextRef="#ctx0" brushRef="#br0" timeOffset="4">983 265 32 0,'0'-3'150'0,"0"1"62"0,0 2-4 16,-7-3 3-16,7 3-16 0,-6-1-17 0,6 1-12 0,0 0 0 15,0 0 17-15,0 0 0 0,0 0-7 0,0 1-9 0,0-1-6 16,0 3-10-16,0-1-10 0,0 1 36 0,0-1 40 15,6 0 13-15,-6 3-13 0,7-1-29 0,-7 4-38 0,0-4-35 16,0 3-32-16,0 1-27 0,3-1-20 0,-3 2-13 0,0 0-11 16,6-2-21-16,-2 2-23 0,-4-2-43 0,6 2-53 0,0-1-51 15,-6-1-49-15,4-3-46 0,-4 4-37 0,0-4 57 16,6 1 2-16,-3-1-15 0,-3 1-25 0,7-2-11 0,-1-1 17 16,-6 0-17-16,3 1 6 0,-3-3 11 0,7 2 47 0</inkml:trace>
  <inkml:trace contextRef="#ctx0" brushRef="#br0" timeOffset="5">1224 365 83 0,'0'0'110'0,"6"0"45"0,1 0 2 16,-7-3-20-16,3 3-9 0,-3 0-12 0,7 0-9 0,-4-1-8 15,-3 1-11-15,6 0-7 0,1-3-9 0,-7 3-5 0,0 0-4 16,3 0-9-16,-3-2 4 0,0 2 4 0,6-3 1 0,-6 3-4 16,7-2-1-16,-7 2-2 0,0-2-4 0,3-1-5 0,3 1 1 15,-6 0-1-15,0 2 1 0,0-5-4 0,4 2-4 16,-4 2-5-16,0-4-5 0,0 0-2 0,0 0-2 0,0 1 1 16,0-1 2-16,6 1 6 0,-6-4 5 0,0 4 8 15,0-1 7-15,0-2 10 0,0 2 6 0,0 3 16 0,0-3 39 16,0 1 21-16,0-1 10 0,0 2 4 0,0 2-3 0,0-2-3 15,0 1-6-15,0-1-8 0,0 1-6 0,0 0-3 0,0-1 1 16,0 3 2-16,-6 0 3 0,6 0 10 0,0 0 11 0,0 0-9 16,0 0-5-16,0 5-8 0,0-3-13 0,0 1-11 15,6 2-19-15,-6-1-26 0,0 1-22 0,0 2-14 0,6-1-16 16,-6 2-10-16,0-4-30 0,0 3-58 0,0 1-77 16,4-4-102-16,-4 3-103 0,0-2-38 0,0 2-76 0,6-1-78 15,-6 0-32-15,0 0 85 0,0-1 10 0,0 2 41 0,-6 0 13 16,6-2 43-16,0 2 59 0</inkml:trace>
  <inkml:trace contextRef="#ctx0" brushRef="#br0" timeOffset="6">-253-90 196 0,'0'-3'187'0,"0"-1"53"0,-6-1 26 0,6 2-23 16,0-1-29-16,0 2-4 0,0-1 11 0,0 1 7 0,0 0-4 16,0-1-12-16,0 1-24 0,0 0-12 0,0 2-10 15,0-2-41-15,0-1-37 0,0 3-33 0,0 0-29 16,0-3-39-16,0 3-60 0,0 0-76 0,0 0-60 0,0-1-29 16,6 1-59-16,-6 0-71 0,0 0-47 0,0 0-63 0,0 0 5 15,0 0 117-15</inkml:trace>
  <inkml:trace contextRef="#ctx0" brushRef="#br0" timeOffset="7">-192 87 181 0,'0'-4'117'0,"0"-1"41"0,7 3-12 15,-7-3-14-15,0 2-2 0,0-1-10 0,0 2-6 0,0-1-6 16,0 3-7-16,0-2-8 0,0 2-5 0,0 0 2 0,0 0 0 15,0 0 1-15,0 0-4 0,0 2-1 0,0 1-3 0,0-1-4 16,0 1-2-16,0-2-7 0,0 2-4 0,0 2-4 0,0-3-10 16,0 3-6-16,3-1-7 0,-3 1-8 0,0-1-8 15,0 1-7-15,0-2-7 0,0 4-1 0,6-3-4 0,-6 1 1 16,7-1-4-16,-7 1 1 0,3-2-4 0,-3 1 0 16,0 1-12-16,6-3-10 0,-3 0-11 0,-3 1-11 0,7 1-9 15,-1-4-13-15,-6 5-12 0,4-5-20 0,-4 0-22 0,6 0-27 16,0 0-31-16,-6 0-15 0,0 0-15 0,4-2-15 0,-4-1-12 15,6 2 20-15,-6-2-15 0,0 0 25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140-208 126 0,'-6'2'77'0,"0"1"16"16,6-1 11-16,0 2-15 0,-4-1-15 0,-2-1-16 0,6 1-10 16,0-1-7-16,0-2 3 0,0 2 5 0,-3-2 1 0,3 3 2 15,0-3-3-15,0 2 4 0,0-2-6 0,0 0-3 16,-7 2 0-16,7-2-1 0,0 0 0 0,0 3 2 0,-6-3 1 16,6 0 6-16,0 0 1 0,0 2 3 0,0-2 4 15,0 0 13-15,0 0 6 0,0 0 3 0,0 0-1 0,0 0 5 16,0 0 0-16,0 0-4 0,0 0-2 0,0 0-6 0,0 0-3 15,0 0-7-15,0 0-3 0,0 0 0 0,0 0-8 16,0 0-5-16,0 0-2 0,0 0-1 0,0 0 0 0,0 0 1 16,0 0 7-16,0 0 0 0,0 0-4 0,0 0-3 0,0 0-9 15,0 0-2-15,0 0 2 0,0 0-4 0,0 0-1 16,0 0 1-16,0 0-4 0,0 0 3 0,0-2-1 0,0 2 7 16,0 0-1-16,0 0 4 0,0 0 4 0,0 0 12 0,0 0 13 15,0 0 8-15,6 0 5 0,-6-3 8 0,0 3 2 16,0 0 3-16,7-2 0 0,-7 2 5 0,0 0-7 0,0-2-4 15,3 2 0-15,-3-3-7 0,0 3-8 0,6-2 1 0,-6 2 2 16,4-2 5-16,-4-1 1 0,6 1 0 0,0-1 1 0,-6 1 4 16,0 0 3-16,4 0-4 0,2 2-9 0,-3-3-2 15,-3 1-5-15,7-3-13 0,-1 3-5 0,-3-1-10 0,4 2-8 16,-1-2-7-16,-2 0-7 0,2-1-4 0,-3 2-2 16,4-1-1-16,-1 0-1 0,-3 2 2 0,7-2-4 0,-10-2 1 15,13 4-1-15,-10-2-1 0,3-2-1 0,-2 3-1 0,9 0 6 16,-10-1 4-16,-3 0 3 0,13-1-2 0,-10 2 4 0,3-1 0 15,-2 2 1-15,8-2 3 0,-8 0 0 0,5-1-1 16,-2 2 3-16,-1-3-4 0,-3 3-5 0,10-3 1 0,-10 2-5 16,7-1-5-16,3 1-2 0,-10-1-3 0,4 2-2 0,2-3 1 15,-2 3-1-15,2-1 1 0,-5-2-5 0,8 3-1 16,-8-2 0-16,9 1 4 0,-4 0-4 0,-6-1 0 0,10 2 0 16,-3-1 5-16,0 1-3 0,-1 0 1 0,1-1 5 0,3-1 0 15,-4 2 3-15,1-1-2 0,0 0 6 0,6-1-1 16,-7 2 0-16,8-3-2 0,-5 3-2 0,1-1 1 0,0-1-1 15,0 2 3-15,0-1-2 0,-3 0-1 0,-1 2 1 0,1-2-2 16,3 1-2-16,0-1-1 0,0 2 2 0,-4-2-2 0,7 0 2 16,-13 1-5-16,14 0 5 0,-8 2-2 0,7-2 4 15,-6 2-4-15,3-3-1 0,0 3 1 0,0 0-2 0,3-3-3 16,-3 3 3-16,-1 0 2 0,1 0-5 0,3 0 2 0,0 0-1 16,1 0-2-16,-1 0 4 0,0 3-3 0,-3 0-1 15,3-3 4-15,0 2-6 0,0-2 2 0,0 2 0 0,0 0 0 16,-6 1 0-16,6 0 0 0,-7-2 3 0,1 2-5 0,6-1 6 15,-6 1-4-15,0-2 2 0,2 2-1 0,-8 0-7 16,8-1 9-16,-2 0 4 0,0 0 1 0,-1 1-7 0,1 1 8 16,3-1-3-16,-10-1 2 0,7 2-5 0,3 2 2 0,-10-4-5 15,10 0 8-15,-10 3-6 0,7-3-1 0,3 3-1 16,-10-3 8-16,3 2-11 0,-3-1 7 0,10 2-3 0,-10-1-1 16,4 1 0-16,-1 0 3 0,4-3-2 0,-10 5 7 0,3-2-5 15,4-1 4-15,-1 1-5 0,-3 2 2 0,-3-2 1 16,7-1 4-16,-4 3 0 0,-3-2-2 0,0 2-3 0,6 0 6 15,-6-2-1-15,0 2 3 0,0-1 0 0,0 2-5 0,0-1 4 16,0 0 0-16,-6 0 4 0,6 0-4 0,0-3-1 16,-3 6 4-16,-4-3-4 0,7 3-2 0,-3-4-6 0,-3 1 2 15,-1 3 2-15,4-4-2 0,-7 4-3 0,4-1-1 16,-4 0 7-16,4 1-3 0,-4-1-3 0,1 1-1 0,-4-1 3 16,3 2-2-16,7-1 3 0,-10-1 1 0,3 0-7 0,-6 1 4 15,7-1 0-15,-8 0-2 0,8 1 7 0,-7-1 1 0,0 1-8 16,0-1 0-16,3 2 0 0,-10-3 0 0,7 2 0 0,-3-1 3 15,-4 0-2-15,-3 1-1 0,7-1 0 0,-3-2 0 16,-4 2 0-16,7-2 0 0,-1 0 0 0,-9 2 0 0,10-2 3 16,0-2-1-16,-4 2-2 0,4-3 0 0,-4 3 0 15,7-2 0-15,-3 0 4 0,3 0-3 0,0-1 0 0,-4-2-1 16,4 4 3-16,0-5-2 0,0 2-1 0,0-1 0 0,3 1 0 16,-9-1 0-16,6-2 0 0,-1 2 0 0,5 1 0 0,-4-3 0 15,-1 2 0-15,8-2 0 0,-14 2 0 0,7-2 0 16,3 2 0-16,0-2 0 0,1 3 0 0,-5-3 0 0,5 0 0 15,-1 3 0-15,-3-3 0 0,6 0 0 0,-6-3 0 0,6 3 0 16,-6 0 0-16,3-3 0 0,0 3 0 0,1-2 0 16,-1 0-3-16,0 0 2 0,-3 2 1 0,6-5 0 0,-6 3 0 15,6-1 0-15,-6-2-3 0,7 4 5 0,-8-2-1 0,8-2-1 16,-7 1-8-16,12 1 1 0,-12-1-3 0,7-1-1 16,-4 1-5-16,-3-2-6 0,6 0-6 0,7 1 6 0,-10-2 2 15,3 2 3-15,1-2 1 0,2 0 1 0,-2 0-7 0,5 0-5 16,-2 3-13-16,0-3-12 0,6 2-19 0,-4-2-24 0,4 0-19 15,-6-1-30-15,6 2-51 0,-7-1-61 0,7 0-75 16,0 2-76-16,0-2-19 0,0 0-12 0,0 0-31 0,7 0-35 16,-7 0 46-16,0 2 62 0,0-2 2 0,6 2-2 15,-6 1 19-15,0-1-26 0,0 1 19 0,0-1 81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3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-1419-469 70 0,'0'-8'52'0,"0"4"19"0,0-1-3 16,0 0 11-16,0 0-6 0,0 1-11 0,0-3-11 0,0 5-10 15,0-3-3-15,0 0-4 0,0 0-1 0,0 4 1 16,0-2 4-16,0-2 6 0,6 3-1 0,-6-3 0 0,0 3 0 16,0 0 1-16,0-1 1 0,0 1 3 0,0-1 5 0,0 1 3 15,0 2 2-15,0-2 4 0,7 0-1 0,-7 2 2 0,0-3 0 16,0 3 7-16,0-2 12 0,0 2 7 0,0 0 4 15,0 0 6-15,0-2 6 0,0 2 6 0,0 0 5 0,3 0 7 16,-3 0 1-16,0 2-3 0,0-2-4 0,0 0 31 16,0 2 6-16,0 1-5 0,0-1-10 0,0 0-10 0,0 0-9 15,0 3-8-15,0-2-9 0,0-1-6 0,0 3-9 0,0-1-12 16,-3 1-9-16,3-1-10 0,0 1-6 0,0 2-10 0,-7-2-10 16,7 2-4-16,-6 0-4 0,6 0 0 0,0 0-2 15,-3 3 3-15,-4 1-2 0,7 0 6 0,0-1 2 0,-3 2 4 16,3 0 1-16,-6-1 9 0,-1 3 6 0,4-2 2 0,3 1 15 15,-7 2 20-15,4-1 6 0,-3 2 5 0,-1-2 2 16,4 0 3-16,3 2-3 0,-6-1-6 0,-1-2-4 0,4 3-2 16,-3 1-7-16,2-3-5 0,-2 3-12 0,0-4-5 0,2 3-6 15,-2 2-7-15,3-5 0 0,-10 3-4 0,10-1-7 0,-4 1 0 16,1 1-7-16,-4-1-5 0,7-3-3 0,-10 4-3 16,3-1-2-16,7 0 0 0,-10 3-2 0,4-2-6 0,-1-1-5 15,0 0 2-15,-3 3 1 0,10-3 0 0,-6 3-3 0,-4-2 5 16,3-1-4-16,7 0 1 0,-10-2-4 0,10 2 5 15,-4-1-3-15,1-2 1 0,-4 4-3 0,7-3 2 0,-4 0-2 16,1 0 0-16,-4-2 2 0,10 0 0 0,-3 1-2 16,-10 2 0-16,13-4 0 0,-3 3 0 0,-3 0 0 0,2-3 0 15,-2 4 0-15,0-3 3 0,6 1 0 0,-4 2-3 0,-2-4-4 16,-1 3 3-16,4 0 1 0,-3 0-4 0,3 0 3 0,3-3 1 16,-13 4-4-16,13-2-4 0,-3 2 3 0,-4-1-2 15,4 0 6-15,3-2-6 0,-13 0-1 0,13-2-2 0,-3 2 0 16,3 0-1-16,-7 0-1 0,1-1 3 0,6-1 1 0,-3 1 5 15,3-1 2-15,-7-3 0 0,7 3 1 0,-3-1 0 16,3-2 0-16,0 2 0 0,-6-2 0 0,6 2-4 0,-7-2 3 16,7 1 1-16,0-2 0 0,0 4 0 0,-3-4 0 0,3 2 0 15,-6-4 0-15,6 6 0 0,0-5 0 0,0 1 0 16,-4 1-4-16,4-2 3 0,0 2 1 0,0-3 0 0,0 4 4 16,0-4-3-16,0 1-1 0,0 0 0 0,-6 0 0 0,6-4 0 15,0 4 0-15,0 0 0 0,-7 0 3 0,7-3-3 0,0 2 9 16,0-1-7-16,0 1-2 0,0-1 0 0,0-1 0 15,0 3 0-15,0-3 0 0,-3 1 4 0,3-1-4 0,0 2 5 16,0-1-5-16,0 0-3 0,0-1 2 0,-6 0 1 16,6 0 0-16,0-2 0 0,0 5 0 0,0-3 0 0,0 1 0 15,0-3 0-15,0 2 0 0,0 1 0 0,0-2 0 0,0-1 0 16,0 3-6-16,0-3 0 0,0 3 2 0,0-3 1 0,0 0-1 16,0 0 3-16,0 0 1 0,0 0 4 0,0 0-7 0,0 0-4 15,0-3-16-15,0 0-29 0,0 3-44 0,0-1-52 16,0-2-79-16,0 1-95 0,0-3-104 0,0 3-57 0,0-3-102 15,0 3-123-15,0-3 96 0,0 2-19 0,0-1 7 16,0 2 17-16,0-3 199 0</inkml:trace>
  <inkml:trace contextRef="#ctx0" brushRef="#br1" timeOffset="1">-2088-107 36 0,'0'0'163'0,"-4"-3"67"16,-2 3-22-16,6-3-17 0,0 3-37 0,-3 0-36 0,3 0-19 15,0 0-17-15,0 0-8 0,-7 0-10 0,7 0-3 0,0 0-2 16,0 0 2-16,0 0 0 0,0 0-3 0,0 0 5 0,0 3 2 16,0 0 5-16,0-2 5 0,0 2 15 0,7-3 12 15,-7 2 5-15,0 3-7 0,3 0-4 0,-3-3-4 0,0 2-2 16,6 1 2-16,-2 0 35 0,-4-3 11 0,6 3 4 15,0 0 4-15,-6 0-2 0,4-1-2 0,2 1-4 0,-3-1-4 16,4 1-8-16,-1-1-5 0,-3-1-11 0,4 1-11 0,-1 1 0 16,-3 0-3-16,4-3 0 0,-4 3 5 0,10-1 15 0,-10 2 13 15,7-5 3-15,-4 4 9 0,4 0-1 0,0 0-2 16,2-3-14-16,-8 5-9 0,9-2-16 0,-1-1-16 0,1 3-18 16,-3-2-14-16,6-1-7 0,-6 4-3 0,6-1-4 0,-7 0-4 15,8-2 1-15,-1-1 3 0,-7 1 2 0,7-1 8 16,0 3 6-16,-6-2-3 0,6-1 4 0,-3 1 1 0,0 0 0 15,0-3-1-15,3 3 3 0,0-3-3 0,7 1-10 16,-11-1 1-16,4 1-4 0,7-1 0 0,-4-2-7 0,4 0-2 0,-4 0-12 16,4 0-3-16,-4-2 4 0,0 2-3 0,4-3-9 15,-4 1-2-15,7-1-2 0,-10 1 0 0,10 0 1 0,-10-1-5 16,10 1 0-16,-4 0 5 0,-9-1 3 0,9 1 1 0,-5-1 0 16,2 2 3-16,-3-2-2 0,6 1 3 0,-9-1 4 15,3 1 8-15,7-3-2 0,-10 3 5 0,9 0-6 0,-6-1-4 16,4 1-3-16,-4-2-1 0,0 1-4 0,0-2 2 15,0 1-1-15,-3-1-5 0,3 1-2 0,0-3-2 0,0 2-2 16,-6-5-1-16,12 4 0 0,-9-4 0 0,3 1 3 0,0 0-3 16,1-3 2-16,-1 0-2 0,0 0 3 0,-3-2-3 0,3 3 0 15,-3-3-3-15,-1 0-5 0,1 2 0 0,-3-2-4 16,0 2-3-16,-4 0-14 0,-3 0-13 0,7 3-20 0,-4-2-27 16,1 2-38-16,-7 0-45 0,0-3-72 0,3 2-111 0,-3 1-139 15,0 0-151-15,0-3-37 0,0 3-76 0,0-3 24 16,-3 0 130-16,3 2 41 0,-7 0 62 0,1-5 20 0,3 3 70 15</inkml:trace>
  <inkml:trace contextRef="#ctx0" brushRef="#br1" timeOffset="2">-872-1315 137 0,'-7'0'119'0,"1"0"46"0,6-2-25 0,0 2-30 16,-3 0-17-16,3-3-8 0,0 3-6 0,-7 0-1 0,7 0-1 16,0 0-2-16,0 0 0 0,0 3 1 0,0-3-1 15,0 2 0-15,0-2 7 0,0 2 14 0,0 3 4 0,0-3 6 16,0 3 4-16,0-1 0 0,0 1 1 0,0 2-4 15,0-2-3-15,0 5-3 0,0-4-4 0,0 4-1 0,0-1 3 16,0 3 30-16,0-3 2 0,0 5 2 0,0 0 1 0,0 0-13 16,0 0-3-16,7 0-10 0,-7 3-6 0,3-4 2 0,-3 4-3 15,0-1 1-15,6 0-5 0,1 0 3 0,-7 1 2 16,3 2 0-16,4-3 5 0,-1 0 1 0,-6 1 7 0,3 2 16 16,4 0 10-16,-4-3-2 0,3 2-8 0,1 1-7 0,-7 0-4 15,3-3-4-15,3 2-2 0,-2-1-6 0,-4 2-16 16,13 0-9-16,-13-3-4 0,3 2-7 0,-3-2-12 0,6 1-11 15,1 2-7-15,-4 0-4 0,-3-1-13 0,9 1-3 0,-9 0-9 16,7-1-5-16,-1 5 2 0,-2-2-4 0,2 1 3 16,-3-1-9-16,10 2 5 0,-13 0-5 0,3-1 10 0,4-1-1 15,-4-3 9-15,3 1 0 0,1 0 1 0,-7-3 2 0,3-2 5 16,-3 0 6-16,6 0-2 0,-6-3 1 0,7 1-4 16,-7-3-1-16,3 3-2 0,-3-2 2 0,0-4-4 0,0 1-6 15,0 1 1-15,7-2-2 0,-7-1-1 0,3 2-2 16,-3-2 0-16,0 0-6 0,0-3-4 0,6 2 3 0,-6 2 3 15,0-5-3-15,0 4 1 0,7-2-4 0,-7-1-2 0,0 0-3 16,0 1-8-16,0-3-13 0,0 2-25 0,0-2-26 0,0 0-47 16,3 0-72-16,-3 0-116 0,0 0-161 0,0 0-187 0,6-2-110 15,-6-1-192-15,0-1 84 0,0-1 2 0,0 1 68 16,-6-2 338-16</inkml:trace>
  <inkml:trace contextRef="#ctx0" brushRef="#br0" timeOffset="3">-1393-507 174 0,'0'0'99'0,"0"0"49"0,0 0-5 0,0 2-22 16,0-2 3-16,-4 2-15 0,4-2-5 0,0 0-5 0,0 0-9 15,-6 3-7-15,6-3-6 0,0 0-10 0,0 0-3 0,0 0 7 16,0 0 4-16,0 0 3 0,0 0 5 0,0 0 4 0,0 0 6 15,0 0 7-15,0 0 4 0,0 0 5 0,0 0 4 16,0 0 5-16,0 0-1 0,6-3 19 0,-6 3 48 0,0 0 19 16,4-2 9-16,-4 2 3 0,0-2-6 0,0 2-2 15,6-2-13-15,0 2-4 0,-6-3-10 0,0 1-1 0,4 2 8 16,-4 0-10-16,6-2-13 0,1-1-19 0,-7 3-17 0,3-2-20 16,-3-1-12-16,9 3-9 0,-9-1-5 0,13 1-2 15,-13-3 4-15,4 1 3 0,2 2-8 0,-3-3-12 0,10 1-11 16,-10 0-11-16,4-1-10 0,-4 1-3 0,10 0-4 0,-10-1-10 15,3 3 5-15,1-2-8 0,3-1 0 0,-7 1-8 0,10 0 3 16,-10 0 0-16,7-1-1 0,2 1-1 0,-8 0 0 16,8-1 1-16,-8 1-2 0,5-1-2 0,4 1-2 0,-10-3 4 15,7 3-1-15,3-2-1 0,-10 1 7 0,7-1-2 16,3 1 0-16,-10-2-2 0,10 4-3 0,-4-5 3 0,1 4-5 16,-3-2 1-16,2 1 5 0,-6 0-4 0,10-1 1 0,-3 2-4 15,-4-2 1-15,4 1 3 0,-7 0-6 0,10 1 9 0,-10 0-4 16,7 0-4-16,3-3 4 0,-10 3-4 0,7-1 3 0,3 1-3 15,-4-1 2-15,-2-1-2 0,2 1 1 0,1-1 1 16,0 2-3-16,-1-3 0 0,4 0 8 0,-10 0-5 0,7 1 1 16,3-4-6-16,-3 4 1 0,-1-3 1 0,1 0 3 15,3 3-2-15,0-6-1 0,0 5-3 0,-4-4 5 0,1 5-1 16,-1-6-1-16,4 5-3 0,-3 1 2 0,0-3 1 0,-1 2 0 16,1 0 0-16,3 1 0 0,-10-1 0 0,10 0 0 0,-10 3 3 15,7-1-2-15,3 2-1 0,-10-2 0 0,7 0 0 16,2-1 0-16,-8 2 3 0,8-1 0 0,-2 1-3 0,-7 0 0 15,10-1 0-15,-10-2 2 0,7 4 0 0,3-4 5 0,-10 2 2 16,7-4 1-16,3 5 0 0,-4-5-3 0,1 3-2 16,0-1-4-16,6-2-1 0,-7 2 0 0,4-2 0 0,-3 0 5 15,6 2-1-15,-13-2-5 0,10 3 1 0,-3-1 0 16,-1 0 0-16,1 1 0 0,0-2 0 0,-4 5 0 0,4-2 3 16,-4-2 4-16,1 5-1 0,-4-1-1 0,7-2 0 0,-4 0 0 15,0 3 4-15,-2-2-7 0,2 2-1 0,-3-2 6 0,4 2-1 16,-1-2-5-16,-3 2 0 0,-3 0-1 0,10-3 0 0,-10 3 4 15,7 0-4-15,-1-2 1 0,-6 2-1 0,0 0 0 16,3 0 4-16,-3-2-3 0,0 2-7 0,0-3-14 0,0 3-22 16,7 0-28-16,-7 0-44 0,0-2-71 0,0 2-94 15,0 0-113-15,-7-3-132 0,7 3-88 0,-3 0-64 0,3 0-95 16,-13 0 110-16,10 0 34 0,-7 0 50 0,-3 3 24 0,4-1 84 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 0 116 0,'0'-3'120'0,"6"3"60"15,-6 0-12-15,0 0-25 0,0 0-16 0,4 0-23 16,-4 0-18-16,0 0-6 0,0 0-6 0,0 0 0 0,0 0 2 16,0 0-1-16,0 3-2 0,6-3 4 0,-6 0 3 15,0 2 1-15,0-2 5 0,0 2 2 0,6 1 1 0,-6-1 3 16,0 0 5-16,0 1-3 0,0 2 4 0,0-3-3 0,0 2 0 16,0 1 3-16,4 0 3 0,-4 1 43 0,0 0 10 0,0 0 3 15,0 0-2-15,0 0-2 0,0 4-1 0,6-4-2 16,-6 1 1-16,3 2 2 0,-3-1 4 0,0 3-2 0,0-1 2 15,7 1 3-15,-1-1 16 0,-6 1-1 0,0 1-11 16,3-2-5-16,-3 2-13 0,7-1-13 0,-4-2-20 0,-3 0-20 16,0 3-21-16,6 0-16 0,1 0-16 0,-7 0-6 0,3 1 2 15,-3-1-5-15,7 2-4 0,-4 0-1 0,-3 0-1 16,13 0 0-16,-13 0-1 0,3 3 3 0,-3-4 4 0,6 6 3 16,1-2 4-16,-4-1-8 0,-3 0 0 0,6 0 6 0,-2 1 3 15,2-1 0-15,0 0-5 0,-6-1-4 0,4 1-3 0,2 0 1 16,-3-2 3-16,10 2-5 0,-13 1-6 0,3-1-4 15,4-2-2-15,-1 0-2 0,-2 2-2 0,2-1 2 0,-3-2-6 16,10 2 5-16,-10-2 1 0,4 4 1 0,-4-3-1 16,3 0-2-16,1 0 0 0,-4 0-3 0,3 0 2 0,-2 0 1 15,9-2 0-15,-13 2 0 0,3 0-4 0,3-3 0 0,1 4-1 16,-4-6-3-16,3 3 2 0,-2-1-4 0,2-2 0 0,0 1 5 16,-2 1-3-16,2-1 1 0,-3-3-2 0,-3 3 0 0,13-4-8 15,-13 4-12-15,3-6-20 0,-3 4-25 0,7-4-27 16,-1 2-29-16,-6 0-26 0,0-4-47 0,3 2-81 0,-3 2-101 15,0-5-68-15,0 2-20 0,0-1-2 0,0 1-35 16,0-1-39-16,0-2 61 0,0 2 78 0,-3 1 28 0,3-3 15 16,0 2 35-16,-6-2-7 0,-1 2 8 0,7-2 18 0,-3 0 52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37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3693-360 63 0,'0'-2'80'0,"-3"0"13"0,3 2 11 0,-6-2-7 16,-1 2-20-16,7-3-10 0,0 0-9 0,-3 3-4 0,-4-1 5 15,7 1 10-15,0-3-1 0,0 3 1 0,0 0-4 16,-3 0-2-16,3-2-1 0,0 2-2 0,0 0-1 0,-6 0 0 16,6-3 0-16,-7 3 0 0,7 0-2 0,0-2 6 0,0 2 8 15,-3 0 6-15,3 0 7 0,0 0 4 0,0 0 7 16,0 0 5-16,0 0 3 0,0 0 5 0,0 0 0 0,-6 0 2 15,6 0 1-15,0 0 1 0,-7 0 45 0,7 0 15 0,0 0 3 16,0 0 3-16,0 0-1 0,0 0-5 0,0 0-11 0,0 0-8 16,0 0-9-16,-3 0-17 0,3-2-18 0,0 2-19 15,0 0-17-15,0-3-10 0,0 3-3 0,0 0 8 16,0-2 15-16,3 0 18 0,-3 2 15 0,0-2 9 0,7-1 1 16,-1 0 0-16,-6 2 2 0,0-2 0 0,3 1-7 0,4-1-8 15,-1 2-5-15,-6-2-13 0,3 0-12 0,4 3-16 0,-4-2-7 16,4 2-10-16,-1 0-11 0,-3 0 1 0,4 2-11 15,-4 1-1-15,3 0-10 0,1 1-2 0,-4 1 0 0,3 2-9 16,1 2 3-16,-4 0 0 0,3 1-2 0,-2 1-6 0,-4 0-2 16,6 1 7-16,-6 3-1 0,7-2-2 0,-7 4 3 15,0-1-6-15,0 0 3 0,0 0-3 0,-7 3 3 0,7 0 3 16,0-2 0-16,-6 1 2 0,6-1-6 0,0-1 0 0,0 1 6 16,0-1 0-16,0-2 0 0,0 2 2 0,0-2-1 0,6-2-1 15,-6 2 1-15,7-3 4 0,-7 1-2 0,3 0-2 16,3 0-3-16,-3-3-3 0,4 3 6 0,-1-3-8 0,-3 1-1 15,4-1-1-15,-4-2 3 0,10 2-15 0,-13-2-18 0,3-1-28 16,10 2-51-16,-10-4-100 0,4 3-163 0,-4-2-209 16,3 0-180-16,1 0-157 0,-4-3-37 0,4 2 64 0,-4 1 60 15,-3 0 202-15</inkml:trace>
  <inkml:trace contextRef="#ctx0" brushRef="#br0" timeOffset="1">3986 257 216 0,'0'-7'196'0,"0"3"45"0,0-2 18 0,0 0-26 16,0 3-29-16,0-1-2 0,3 1 18 0,-3-2 9 15,0 4 3-15,0-2-5 0,0 0-3 0,7 3 76 0,-7-2 15 16,0 2-13-16,0-2-22 0,0 2-41 0,0 0-40 0,3 0-46 15,-3-2-50-15,0 2-30 0,0 0-27 0,6 0-15 0,-6 0-19 16,0 0-40-16,7 0-66 0,-7 0-98 0,0-3-124 16,0 3-149-16,0-2-133 0,3 2 33 0,-3-2-62 0,0-1-7 15,-3 3 19-15,3 0 233 0</inkml:trace>
  <inkml:trace contextRef="#ctx0" brushRef="#br0" timeOffset="2">4092 556 196 0,'0'-4'163'16,"0"-2"47"-16,7 2 7 0,-7-1-15 0,0 1-28 0,0 1-21 16,6 1-14-16,-6-2 3 0,0 1 4 0,0 0-7 15,0 1-5-15,0 0-2 0,0 0-4 0,0 2 5 0,3-3-1 16,-3 3 5-16,0 0 46 0,0 0 51 0,0 3 33 0,0-1 13 16,0 0 2-16,0 0-16 0,7 4-11 0,-7 0-18 15,3-2 12-15,-3 2-6 0,0 0-16 0,0 4-21 0,0-4-29 16,0 4-26-16,6-1-31 0,1-1-31 0,-7 1-22 0,0 0-22 15,3-2-12-15,-3 3-15 0,0-4-6 0,6 2-8 0,1-1-4 16,-7-3 5-16,0 1-10 0,3-1-10 0,4 1-14 16,-7 0-27-16,0-3-46 0,3 1-58 0,-3-1-71 0,0-2-89 15,6 0-102-15,-6-2-26 0,7-1-66 0,-7 1-74 16,0-3 19-16,0 0 70 0,0-2 3 0,0 3 54 0,0-3 5 16,-7-3 64-16,7 4 58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4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70 40 154 0,'-7'0'85'16,"4"0"37"-16,-3 0-1 0,2 0-17 0,4 0-14 0,-6-2 0 15,0 2 4-15,6-2-1 0,0 2 0 0,-4-2-5 0,4-1-3 16,-6 3-2-16,6-3-5 0,0 2-2 0,0-2 1 16,0 1 8-16,0-1 4 0,-3 2 0 0,3-2-1 0,0 3-3 15,0-3-3-15,0 1 2 0,0 0-4 0,0 2 3 16,0 0-2-16,0-2-4 0,0 2 2 0,0-3-8 0,0 3-7 16,0 0-3-16,0 0-2 0,0-3 5 0,0 3-10 0,0 0-15 15,-7 0-13-15,7 0-8 0,0 0-5 0,0 0-8 0,0 0 1 16,0 0 0-16,0 0-5 0,0 0-1 0,0 0 0 0,0 0 0 15,0 0-3-15,0 0 3 0,0 0-4 0,0 0 2 16,-6 0-6-16,6 0 2 0,0 0-5 0,0 3-4 0,0-3 1 16,0 0-7-16,0 0-2 0,0 3-7 0,-3-3-1 15,3 2-8-15,0-2 3 0,0 0-4 0,0 0-3 0,0 2-9 16,0-2-3-16,0 2-3 0,0-2 1 0,-7 0 4 16,7 0 10-16,0 3 8 0,0-3 9 0,-3 0 11 0,3 0 4 0,0 0 3 15,0 0 4-15,0 0 2 0,0 0 6 0,0 0 5 16,0 0 2-16,0 0 6 0,0 0 3 0,0 0 3 0,0 0 3 15,0 0 0-15,0 0 3 0,0 0 3 0,0 0 1 16,0 0 3-16,0 0-2 0,0 0 1 0,0 0-1 0,0 0 2 16,0 0 0-16,0 0 1 0,0 0 5 0,0 0 5 15,0 0-2-15,0 0-3 0,0 0-10 0,0 0-7 0,0 0-1 16,0 0-8-16,0 0-2 0,0 0 0 0,0 0-2 0,0 0-1 16,0 0 7-16,0 0 5 0,0 0 1 0,0 3 10 0,3-3 14 15,4 0 17-15,-7 0 10 0,3 0 6 0,-3 0 10 0,13 0 3 16,-10 0 6-16,3 0 22 0,4 0 29 0,0 0 19 15,-1 0-2-15,4 0-11 0,-3 0-24 0,6 0-16 0,0 0-1 16,-3 0-8-16,3 1-14 0,6-1-3 0,-5 3-6 16,2 2-1-16,0-1-7 0,4 1-7 0,-4-1-7 0,4 3-9 15,-4 2-6-15,7 3-8 0,-4 0-7 0,-3 0-10 0,4 4-4 16,-4 0-3-16,4 1 2 0,-10 2 1 0,3 0 9 0,6-1 1 16,-12-2 10-16,0 3 5 0,-1-3 6 0,4 1 4 15,-3-1 1-15,-1-4 2 0,1 1 3 0,3-1-9 0,-10-2-9 16,7-1-8-16,3-2-2 0,-10 0-3 0,13 0-4 0,-6-3-4 15,-1 2-5-15,4-4 4 0,3 2-8 0,-6-4 1 16,6 3-3-16,-6-3-4 0,6-3-1 0,0 3-2 0,-3 0-2 16,0-2 1-16,-1 0 4 0,5-3-5 0,-8 2-1 15,7 2-7-15,-3-2-12 0,-3-2-27 0,-7 3-62 0,10 2-85 16,-10-5-101-16,4 5-120 0,-4-2-134 0,3 0-82 0,1 2-120 16,-4-2 21-16,-3 2 60 0,0-3 60 0,0 3 30 0,0 0 85 15</inkml:trace>
  <inkml:trace contextRef="#ctx0" brushRef="#br0" timeOffset="1">1061 103 253 0,'-7'-2'257'15,"7"-3"94"-15,0 5-8 0,0-2-33 0,-3 2-22 16,3-2-37-16,-6 2-33 0,6 0-30 0,0 0-29 0,0-2-33 16,0 2-10-16,0 0-29 0,0-3-29 0,0 3-20 0,0 0-41 15,0 0-56-15,0-3-69 0,0 3-25 0,0 0-47 0,6 0-59 16,-6-1-61-16,3 1-29 0,-3-3-20 0,0 3-27 16,0 0 19-16</inkml:trace>
  <inkml:trace contextRef="#ctx0" brushRef="#br0" timeOffset="2">1051 409 37 0,'3'-2'167'16,"-3"-3"86"-16,7 1 7 0,-1 2-3 0,-6-1-30 15,4 0-31-15,-4-1 3 0,0 2-3 0,6-1-12 0,-6 1-13 16,6 2-15-16,-6-2-14 0,0-1-4 0,0 3 1 16,4-2 54-16,-4 2 12 0,0 0 0 0,0 0-17 0,6 2-22 15,-6 1-14-15,0-1 0 0,0 3 8 0,0 0 0 0,0 2-16 16,0-3-21-16,0 3-26 0,0 0-25 0,0 2-19 0,0-2-15 16,3 3-13-16,-3-3-9 0,0 0-11 0,0 0-6 15,7-1-19-15,-7 0-25 0,6 0-34 0,-6-3-59 0,3 1-76 16,-3-1-99-16,0-1-97 0,10-2-103 0,-10 0 43 15,6-2 6-15,-6-1-12 0,7 2 37 0,-7-5 8 0,3 2 47 16,-3-4 74-16</inkml:trace>
  <inkml:trace contextRef="#ctx0" brushRef="#br0" timeOffset="3">1350 328 205 0,'0'4'153'0,"0"-2"48"0,0 4 2 0,0-4-6 0,0 0-20 16,0 0-16-16,0 1-6 0,0-1 17 0,0 0 5 15,0-2 3-15,0 3-1 0,0-3-5 0,7 2-1 0,-1-2-1 16,-6 0 50-16,0 0 24 0,4 0-3 0,-4 0-18 0,0 0-18 16,6 0-17-16,-3 0-23 0,4 0-15 0,-1-2-22 15,-6 2-15-15,3 0-7 0,4-3-5 0,-1 3 1 0,-3 0-9 16,4 0-13-16,-4-2-18 0,3 2-20 0,1 0-12 0,-4 0-11 16,7-2-7-16,-4-1-7 0,1 3-4 0,-4-2-13 0,7 0-19 15,2 2-34-15,-8-2-35 0,2 2-41 0,0-3-23 16,4 3-28-16,-7-3-47 0,4 3-55 0,-1-2-62 0,-3 0-78 15,-3 2 7-15,7 0 34 0,-4 0 0 0,-3-2-3 16,0 2 32-16,0 0-12 0,0 0 41 0,-3 0 44 0</inkml:trace>
  <inkml:trace contextRef="#ctx0" brushRef="#br0" timeOffset="4">1418 297 38 0,'0'-4'167'0,"0"4"82"0,-3-3-1 15,3 1-1-15,0-1-21 0,0 3-16 0,0 0 23 0,0-1 17 16,0 1 13-16,0 0-3 0,0 1-11 0,0-1 59 0,0 0 19 16,0 3 4-16,0-1-2 0,0 3-15 0,0 0-36 15,0-1-33-15,0 1-27 0,0 2-45 0,0 0-50 0,3 0-37 16,-3 0-32-16,0 0-22 0,0 2-31 0,0-1-61 0,0 1-91 16,0 0-105-16,6-2-75 0,-6 3-76 0,7-4-59 0,-7 1-50 15,0-2 54-15,0 2 63 0,3-2 22 0,-3-1 9 16,0 1 38-16,7 0-8 0,-4-3 23 0,-3 1 19 0,6-1 48 15</inkml:trace>
  <inkml:trace contextRef="#ctx0" brushRef="#br0" timeOffset="5">1672 407 63 0,'7'-2'95'0,"-1"-1"20"0,-3 3 17 0,-3 0-12 16,7-2-20-16,-4 2-12 0,-3 0 0 0,6-2 0 15,-6 2-4-15,7 0-2 0,-7 0 3 0,0-2-2 0,3 2 3 16,-3 0-3-16,0 0 1 0,7-3 8 0,-1 3 2 0,-6-3-5 16,0 3-3-16,3-1-5 0,4-2-7 0,-7 3 1 0,3-5-10 15,-3 3-7-15,6 0-5 0,1-1-9 0,-7 1-4 16,0 0 0-16,3-3-2 0,-3 2 2 0,0-1 1 0,6-1-2 16,-6 3 1-16,4-3-2 0,-4 1-1 0,6-1 6 15,-6 0 5-15,6 1 12 0,-6-1 31 0,0 0 13 0,0 0 17 16,4 1 7-16,-4-1 8 0,0 1 9 0,0 1 7 0,6-1 2 15,-6 1 4-15,0-2 4 0,0 4 12 0,3-2 17 16,-3 3 14-16,0-2 46 0,0 2 10 0,0 0 2 0,0 0-5 16,0 2-25-16,0 1-29 0,7-2-40 0,-7 2-36 0,6 2-31 15,-6-1-26-15,0 1-16 0,0 2-14 0,0-3-7 0,0 4-16 16,3-1-5-16,-3-1-6 0,0 2-7 0,0 1-11 16,7-2-26-16,-7 0-31 0,6 0-73 0,-6-2-102 0,0 2-131 15,4-1-151-15,2 0-113 0,-6-2-84 0,0 1-114 16,3-1 146-16,-3 1 15 0,0-1 51 0,7 1 46 0,-7-2 172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46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 contextRef="#ctx0" brushRef="#br0">4723-2338 117 0,'0'3'99'15,"0"-1"37"-15,0 0-11 0,0 3-25 0,0-5-27 0,0 2-15 16,0 0 0-16,0 1 2 0,0 0 1 0,0-2-2 16,0-1 0-16,0 3 0 0,0-1 1 0,0 1 0 0,0-1-1 15,0 0 0-15,0 3 0 0,0-3-1 0,0 0 3 16,0 4 6-16,0-5 8 0,0 2 4 0,0 2 0 0,0-1 4 15,0 1-2-15,0-1 0 0,0 2 0 0,0-5-5 0,3 7-1 16,-3-4-5-16,0 4 1 0,0-2-4 0,0 1-5 0,0 0 1 16,0 1 1-16,0-2-2 0,0 4 8 0,0-1 25 0,0 0 0 15,0-2 3-15,0 2 0 0,0 3 5 0,0-2-2 16,0 2 2-16,0-1 1 0,0 0 3 0,0 4 1 0,0-3 2 16,-3 1-2-16,3 2 0 0,0-2 0 0,0 2 6 15,0-2 1-15,0 2 4 0,0-2-5 0,0 2 2 0,0-1 6 16,0 2-4-16,0-2-12 0,3 3-12 0,-3-4-4 0,0 2-7 15,0-2-9-15,7 2-3 0,-7-2-4 0,0 2-2 0,0-2 1 16,3 2-1-16,-3 1-6 0,0-2-4 0,6 0-2 16,1-3-7-16,-7 4 1 0,0-4-5 0,3 3-8 0,-3-2 0 15,0-1 2-15,6-1-5 0,-2 1-5 0,-4 1 4 0,6-2-3 16,0 1-5-16,-6 1-1 0,4-1-4 0,-4 1 2 16,6-3 0-16,-3 3 0 0,-3 0-1 0,0 0-2 0,7-1-1 15,-1 4-1-15,-6-4 1 0,0 0-4 0,3 4 1 16,-3-1-3-16,0 2 2 0,0-2-5 0,0 0-1 0,0 2-2 15,0 1 0-15,0 0-2 0,0-1 6 0,0 0-1 0,0 1 1 16,0 1-10-16,0-2 3 0,0 3 0 0,0 0 0 0,0-1 4 16,0-2 3-16,0 1 1 0,0 0 2 0,0-1 5 0,0 1-1 15,0-1 1-15,0-3 3 0,0 4 0 0,0-1-1 16,0 0-4-16,0-1 0 0,0 1 3 0,0-2-1 0,-3 0-3 16,3 0-2-16,0 0-3 0,0 0 0 0,0 0-4 15,0-2-1-15,0 0-2 0,0-1 0 0,0 0 0 0,0-3 0 16,0 1 0-16,-6 1-10 0,6-3-20 0,0 2-16 0,0-2-26 15,0 0-26-15,0-3-34 0,0 3-30 0,6-2-31 0,-6 2-28 16,0-2-23-16,0-1-23 0,0-1-25 0,0 1-3 16,3-1 4-16,-3-1-8 0,0 3-14 0,0-3-24 0,7 1-23 15,-7-1 22-15,0 0 55 0,0 0 17 0,6 1 10 16,-6 0 8-16,0-1 16 0,0-2 15 0,0 2-23 0,3-2-33 16,-3 2 15-16,0-2 16 0</inkml:trace>
  <inkml:trace contextRef="#ctx0" brushRef="#br0" timeOffset="1">4852-817 169 0,'3'-3'129'0,"-3"1"41"0,0 0-22 16,6 2-23-16,1-2-17 0,-7-1-19 0,0 3-11 0,3-2-7 15,-3 2 0-15,0-2-6 0,0 2 0 0,0-3-3 0,6 3 3 16,-6 0 0-16,3 0 11 0,-3-2 14 0,0 2 6 16,0 0 3-16,7 0 2 0,-7 0-3 0,6 0-11 0,-6 0-7 15,0 2-8-15,0-2-2 0,0 0-3 0,4 0-2 16,-4 3-3-16,0-3 2 0,0 0 4 0,6 2 8 0,0-2 34 16,-6 0 14-16,0 2 11 0,4 1 6 0,-4-1 7 0,6-2 4 15,-3 4 4-15,4-1-1 0,-1 0-1 0,-3-2-1 16,-3 4-6-16,10-2-5 0,-4 1 4 0,1 1 11 0,-4-1 22 0,10 2 7 15,-10-2-4-15,4 1-2 0,2-1-13 0,-2 1-14 16,2 2-22-16,-5-2-14 0,8-1-19 0,-2 3-15 0,0-2-8 16,-1-1-14-16,4 4-4 0,-3-4-11 0,6 1-5 15,-6 2-6-15,6 0-7 0,-7-2 1 0,7 2 7 0,0 0 3 16,-3-2 0-16,3 1 2 0,7 1 2 0,-7-2 2 16,-3-1 3-16,3 2 4 0,6-2 7 0,-9 1 3 0,3-2-1 15,1-2-5-15,5 2-6 0,-9-1-8 0,9-2-4 0,-2 0-2 16,-4 0-8-16,6-2-1 0,-9-1-3 0,10 3 3 0,-7-1-6 15,3-2-4-15,-3 0-1 0,0 3-5 0,3-2 4 16,-2 0 0-16,-1 0-4 0,3-1-4 0,-3 0-1 0,0 2 2 16,-6-2 2-16,6-2-8 0,6 4-1 0,-12-2 10 0,6-2 0 15,0 1-2-15,-3-1 2 0,3 0-1 0,7-2 3 16,-7 0 5-16,-3 0-3 0,9-2 1 0,-3-1-4 0,-3 1-1 16,7 2-1-16,-10-4-3 0,3 1-5 0,6 1 2 0,-6 0-4 15,-3 1 1-15,3-1-1 0,-6 2 0 0,6-3 0 16,-6 4 0-16,3-1 0 0,3-1 0 0,-13 1 0 0,7 1-7 15,-4-1-5-15,4-1-12 0,-4 2-3 0,-3-4-14 0,10 3-4 16,-10-2-10-16,10 0-12 0,-3-3-4 0,-7 0-19 0,10-1-10 16,-10-5-13-16,13 0-16 0,-6-3-17 0,0 0-26 15,2-2-31-15,-8-5-26 0,9 2-22 0,-4-4-30 16,-6 2-60-16,10 2-79 0,-10 0-40 0,-3 1-85 0,7 3-101 0,-4 1 52 16,-3 3 22-16,-3-1 5 0,3 0-7 0,-7 3 60 15</inkml:trace>
  <inkml:trace contextRef="#ctx0" brushRef="#br0" timeOffset="2">4752-2343 162 0,'-3'-2'90'0,"3"0"44"15,-7 2-10-15,1 0-22 0,6-3-24 0,-3 3-8 0,3 0-1 16,0 0-2-16,-7-2-3 0,4 2 1 0,3 0-4 16,0-2-5-16,0 2-5 0,0 0-4 0,-7 0-4 0,7-2-2 15,0 2 2-15,0 0-3 0,-6 0 2 0,6-3 0 0,0 3 0 16,0 0 6-16,0 0 1 0,0 0 4 0,0 0 0 15,0 0 3-15,0 0 2 0,-3 0 9 0,3 0 2 0,0 0 5 16,0 0-1-16,0 0 3 0,0 0-2 0,0 0-3 16,0 0 0-16,0 0-5 0,0-2-3 0,0 2 0 0,0 0 0 15,0 0-2-15,0 0 9 0,0 0 16 0,0 0-5 0,0-3-6 16,0 3-7-16,0 0-8 0,0 0-8 0,0-2-4 0,0 2-1 16,0 0 2-16,0 0 0 0,3 0 4 0,-3 0 3 15,0 0-1-15,0-2 7 0,6 2-2 0,1 0 1 0,-7-3-4 16,3 3-1-16,4-2-2 0,-7 0-7 0,3 2-1 15,3-2-3-15,1 2-3 0,-4-3-3 0,-3 0 2 0,10 2-2 16,-4-2 4-16,0 1 0 0,-2-1-1 0,5 1-3 0,4 0 2 16,-10-1 1-16,10-1-2 0,-3-1-2 0,-1 2-7 0,1-1 1 15,0-1-7-15,6 1-7 0,-7-1 0 0,8 1-4 16,-1-2-1-16,-7 2-2 0,7-1-1 0,-6 1-3 0,6-1 0 16,0 1 2-16,-6-2 0 0,6 2 1 0,-6-1-4 0,6 1 2 15,0-1 1-15,0 2 0 0,-7-1 1 0,14 2 0 16,-13-3 6-16,9 0 4 0,-3 1 5 0,6 1 2 0,-9-2 6 15,10 1 3-15,-4-1 4 0,4 1-2 0,-4-1-4 16,7 1-5-16,-4-2-5 0,-2 2-4 0,5-1-3 0,1 1-2 16,-4 1-3-16,-2-2-2 0,-4 4-3 0,3-2-3 0,-3 0 2 15,0 3 1-15,0-2-4 0,0 0-3 0,1 2 4 0,-8 0 2 16,7 0 0-16,-6 0-1 0,0 0 0 0,6 0-2 0,-7 2 0 16,1 0-1-16,6-2 0 0,-3 3 0 0,-3 0 0 15,6-2 0-15,-7 4 3 0,1-2-2 0,0-1-1 0,-1 0 0 16,7 1 0-16,-3 1 0 0,-10-2 0 0,13 4 0 15,-9-4 0-15,3 2 3 0,-7-1 0 0,10-1-3 0,-10 3 0 16,10-3 6-16,-10 2 0 0,3-1-2 0,-2 2 9 0,2-3 1 16,0 3 7-16,-2-1 0 0,-4-1 3 0,6 2 0 0,-3-1 11 15,-3 1-1-15,7-1 1 0,-7 1 1 0,6-1-2 0,-6 2-2 16,0-2 2-16,0 1 0 0,3-1 1 0,-3 1 0 16,0 2 1-16,-3-2 1 0,3-1 2 0,0 3 1 15,0-2-9-15,-6 2-9 0,-1 0-6 0,4 0-1 0,-3 0-4 16,2 3 0-16,-8-1-2 0,8 0 1 0,-5 0-2 0,-7 3-3 15,3 0-3-15,0-2-2 0,0 3 4 0,0-1-3 0,-3 0 3 16,-6 1 1-16,2-1-5 0,-2 3 5 0,9-4-10 16,-10 3 9-16,4-2 1 0,-3 2-2 0,2-3-3 0,-2-1-5 15,-4-1 9-15,10 0-3 0,-10 3-1 0,10-2 0 0,-10-4 0 16,7 1 0-16,0 1 0 0,-10-1-5 0,3-1 5 16,0-1 0-16,1 0 7 0,5-3-6 0,-5 2 0 0,2 2-1 15,-3-4 0-15,1 0 0 0,5 0 0 0,-2 1 0 16,-4-1 0-16,7-2 0 0,-4 3 0 0,7-3 0 0,-3 0 0 15,3 0 4-15,-3 0-3 0,3-3-1 0,-1 3 0 0,1-2 4 16,0 2 1-16,7-3-4 0,-7 1-4 0,6 0 2 0,-6 0 1 16,13-4 4-16,-10 5 0 0,3-2 0 0,0-2 2 0,1 3-5 15,-1-3-1-15,-3-1 0 0,10 0 0 0,-10 0 0 16,10-1 0-16,-3 0 0 0,-4-1 0 0,4 2 0 0,-4-4 0 16,7 4 0-16,-4-2 3 0,1-1-1 0,3 2-2 15,3 0-6-15,-10 0-4 0,10-2-10 0,-7 4-25 0,1-2-44 16,6 0-57-16,-3 0-76 0,3 0-92 0,0 0-71 0,-7 0-63 15,7 2-90-15,0-1-89 0,0-2 105 0,0 1 25 16,0 0-12-16,7 1-8 0,-7-2 27 0,0 1 112 0</inkml:trace>
  <inkml:trace contextRef="#ctx0" brushRef="#br0" timeOffset="3">5903-2181 150 0,'0'-7'128'0,"0"5"56"0,-3-3-16 16,3 3-12-16,0-3-25 0,0 3-23 0,0-3-18 16,0 2-8-16,0 2-10 0,0-2-9 0,0 1-10 0,-6-1-7 15,6 1-3-15,0 2-5 0,0-2 10 0,0 2 16 16,0-3 11-16,0 3 4 0,0 0 7 0,0 3 2 0,0-3 0 16,0 2-5-16,0 0-2 0,0 1 1 0,0-1 0 0,0 2 2 15,6 1 1-15,-6 2 5 0,0-2-2 0,0 0 24 0,0 1 19 16,0 4 3-16,3-3-2 0,-3 3-2 0,0 1-5 0,7 0-2 15,-7 4-3-15,3-2-1 0,-3 2 2 0,6 1 2 16,-6 0-2-16,7 1 0 0,-7-1 4 0,0 3-1 0,3-1 6 16,-3-1 18-16,0 2 9 0,6-3-9 0,-2 3-15 15,-4-1-8-15,6-1-7 0,0 1-9 0,-2-1-10 0,-4 2-8 16,12-1-15-16,-12 1-11 0,4 0-5 0,2-1-11 0,-3 1-5 16,4 0-1-16,-1 2-4 0,-6-2-3 0,3-1-1 0,4 3 1 15,-4 0-6-15,-3 0-1 0,13 0-4 0,-13 3 0 16,3-4-3-16,-3 4-6 0,7 1 1 0,-4-4-3 0,-3 3 1 15,6-1 1-15,1 1-2 0,-7-3 1 0,0 2 7 0,3-2 3 16,-3 2 3-16,6-2-3 0,1 0 3 0,-4-2 2 16,3-3-3-16,-6 3 3 0,4-2-8 0,-4-1-4 0,6-2-2 15,0-3 2-15,-2 4 1 0,-4-3-4 0,6-1-1 16,-3 0-6-16,-3-4 2 0,0 3-4 0,7 0-1 0,-1-3 0 16,-6-1 0-16,3 4-4 0,-3-4 1 0,0 2 1 0,7-1 4 15,-7 0-3-15,6-1 4 0,-6 2-7 0,0-1 0 0,3 0 3 16,4-2-4-16,-7 1 1 0,0-1-1 0,0 2 0 0,0-3 0 15,3 2 0-15,-3-2 4 0,0-2-3 0,0 4-1 16,0-5 0-16,7 4 0 0,-7-2 4 0,0-2-2 0,0 5-2 16,6-4 0-16,-6-2 3 0,0 4 0 0,0-4-1 15,0 3 2-15,0-1 2 0,0 0-3 0,0 1 6 0,0-1 2 16,3-2-3-16,-3 4 3 0,0-4 2 0,0 3 2 0,0 0-3 16,0-1-2-16,0 0 0 0,0 0 0 0,0 1-3 0,7-1 1 15,-7 3 2-15,0-3-3 0,0 1 1 0,3-1-2 16,-3 0 0-16,0 1-2 0,0-1 5 0,0 2 2 0,6-1-2 15,-6-1-2-15,0 1-3 0,0-1-1 0,0 0 1 0,7 3-3 16,-7-3 2-16,0 0 0 0,0-2 0 0,0 3 0 16,0 0-1-16,0-3 3 0,0 1 0 0,3-1-15 0,-3 0-20 15,0 0-19-15,0 0-28 0,0 0-35 0,0 0-49 16,0-1-79-16,0-5-110 0,6 4-149 0,-6-5-155 0,0 0-65 16,0 1-119-16,0-4 67 0,0 3 26 0,0-5 32 0,-6-2 57 15,6 2 269-15</inkml:trace>
  <inkml:trace contextRef="#ctx0" brushRef="#br1" timeOffset="4">5373-2806 73 0,'0'-3'50'15,"0"-1"9"-15,0-1-6 0,0 3-12 0,0-3 3 0,0 1-6 16,0 1-6-16,0 1-6 0,-6-1-8 0,6 1-7 0,0 0-6 16,0 0-3-16,-7-3-2 0,7 3 0 0,0-1 2 15,0 1 3-15,0-1 4 0,0 1 7 0,0-3 0 0,0 3 4 16,0 0 2-16,-3 0 3 0,3-1 1 0,0 0 2 16,0 3 2-16,-6-1 2 0,6-2 0 0,0 3 5 0,0-2 6 15,0-1 4-15,0 3 4 0,0-2 1 0,0 2-1 0,0-2 4 16,0 2 1-16,0-3 2 0,0 3 2 0,0 0-1 0,0 0 1 15,0 0 1-15,0-2-2 0,0 2 1 0,0 0 9 16,0 0 6-16,0 0 3 0,0 0 0 0,-4 0 4 0,4 0 1 16,0 0 4-16,0 0 2 0,0 0 3 0,0 0 4 15,0 0 3-15,0 0 0 0,0 0 0 0,0 0-2 0,0 0 36 16,0 0 8-16,-6 0 1 0,6 2-1 0,0-2-6 0,0 0-4 16,0 3-5-16,-6-1-6 0,6 0-9 0,0 1-9 0,0-1-4 15,-4 2-10-15,4 2-2 0,-6-4-5 0,6 2-1 16,0 3-5-16,-3-2-5 0,3 2 0 0,-7 0-8 0,1 0 4 15,6 3 7-15,-3-4-2 0,-4 6-9 0,1 0 0 0,3-2-1 16,-4 3 6-16,4-1 0 0,-10 1 7 0,10 2-1 16,-4-1 3-16,4 2 5 0,-10 1-3 0,10-3-5 0,-7 2-9 15,4 3-7-15,-4-1-3 0,-3 4-7 0,4-4-4 0,6 3-9 16,-10-2 1-16,3 0-3 0,7 1-9 0,-10 1-5 16,10-2-6-16,-7-1-4 0,4 4 2 0,-1-4-4 0,-2 4 2 15,2-4-4-15,-3-2 0 0,7 3-3 0,-3 0 6 0,-1-1 2 16,-2-1 3-16,5 2 7 0,-2-1 3 0,0 1 5 0,2 0 3 15,-8 2 3-15,8-2 2 0,-2-1-4 0,3 1-3 16,3 0-3-16,-13-3 0 0,13 2-3 0,-10-2-6 0,10 1 0 16,-3 2-6-16,-4-3-2 0,1 0 0 0,3 1-6 15,3-1 1-15,-7 0 2 0,4-1 1 0,-10 1-4 0,13-2 1 16,-3 2-3-16,-10 0 2 0,10 1 1 0,-3 0-3 0,2-1 0 16,-9 2 0-16,10-2 0 0,-6 1 5 0,2-1-3 0,1 1-2 15,2-1-5-15,-8-2 5 0,2 2 0 0,7-1 0 16,-4-2 0-16,1 2 0 0,3-2 0 0,-4 2 0 0,4-4 0 15,-3 3 0-15,-1-2-4 0,4 1 4 0,-4-1-1 0,4 3 1 16,-3-2 3-16,-1-1-5 0,4 3 4 0,3-5-2 16,-13 7-2-16,10-6 4 0,-3 6-2 0,2-3 5 0,-2 2-3 15,0-2-2-15,-4 3 0 0,7 0-5 0,-4-4 5 0,1 6 4 16,3-3-3-16,-7 1-1 0,3-1 0 0,1-2 0 16,3 2 0-16,-10 1 0 0,10-3 0 0,-4-1 0 0,4 2 0 15,-3-2-5-15,-1-1 5 0,4 0 0 0,-3 0 0 0,6-3 0 16,-4 2 4-16,4 1-8 0,-6-2 4 0,-1-4 0 0,7 4 0 15,-3-3 4-15,3 0-3 0,-6 0-1 0,-1 0 3 16,7 0-2-16,0 0 2 0,-3-2 5 0,3 2-2 0,-6-3 1 16,6 4-2-16,0-1-5 0,-3-3 1 0,3 4 7 15,0-7 0-15,0 4-2 0,-7-1 0 0,7 2-1 0,-6-2 0 16,6-2 4-16,0 3-1 0,0-3-1 0,0 1 2 0,0-1 0 16,-4 1-1-16,4-2-6 0,0 2 1 0,0 0 6 15,-6-3-6-15,6 2-5 0,0-2 1 0,0 2-6 0,0 0-6 16,0-2-11-16,0 0-25 0,0 0-40 0,0 0-67 0,0 0-86 15,0-2-122-15,0 0-174 0,0 0-125 0,0-4-149 16,0 2-59-16,0-1 71 0,0 1 54 0,0-3 45 0,-3 2 293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51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 contextRef="#ctx0" brushRef="#br0">174 5 131 0,'0'0'119'15,"0"-2"58"-15,4 2-17 0,-4-3-18 0,0 3-6 0,6 0-10 16,-6 0-10-16,0 0-6 0,-6 0-4 0,6 0 0 0,0 0 1 16,-4 0 11-16,4 0 2 0,0 3-3 0,-6-3 2 15,0 0-2-15,6 0-1 0,0 0-2 0,-4 0-4 0,4 0-1 16,-6 2-3-16,-1-2 12 0,7 0 23 0,-3 0 3 15,-3 0 4-15,3 0-4 0,3 3-1 0,-7-3-9 0,7 0-9 16,-6 0-4-16,2 1-9 0,-2-1-11 0,6 0-6 0,-3 0-5 16,3 3-4-16,-13-3-9 0,13 3-3 0,-3-3-3 0,3 0-1 15,-7 2-2-15,1-2 5 0,3 2-2 0,-4 0-4 16,7 1-6-16,-3-1 5 0,-3 0-1 0,-1 1 2 0,4 2 2 16,-4-3 2-16,4 2-2 0,3-1-1 0,-6 1-7 0,-1 1-2 15,4 0-7-15,3 2-5 0,-6-3-5 0,3 2-7 16,3-5-7-16,0 4-2 0,-7 2 3 0,1-2 3 0,6-1 6 15,0 3 1-15,0-2 1 0,0-1 3 0,0 4 7 16,0-4 1-16,0 2 6 0,0 0 2 0,6 1-3 0,1-2-6 16,-7 2-4-16,3-2-11 0,3-1 0 0,-6 3-9 0,3-2-9 15,4-1 3-15,-1 1-4 0,-3 2-4 0,7-2-4 0,-3-3 2 16,-1 3-5-16,4-1 4 0,-7-1-2 0,10-1-2 0,-10 1-3 16,10-1-2-16,-10-2 0 0,7 2-17 0,3-2-22 15,-10 0-33-15,6 0-48 0,-2 0-75 0,3-2-89 0,2 2-122 16,-8-2-121-16,2-1-43 0,4 3-73 0,-4-2-51 15,-3 2 116-15,7-3 16 0,-4 3 69 0,1-1 20 0,-4 1 53 16,-3-3 80-16</inkml:trace>
  <inkml:trace contextRef="#ctx0" brushRef="#br0" timeOffset="1">-163-67 122 0,'0'-2'95'0,"0"-1"31"0,0 0-7 0,-7 1-23 0,7 0-21 16,0 0-13-16,0 2-2 0,-6-3 0 0,6 3-2 0,0-2-3 16,0 2-1-16,0-2-5 0,0-1-3 0,0 3-2 15,0 0-1-15,0 0 1 0,0-2 0 0,0 2 0 0,0 0 2 16,0-3 0-16,0 3 1 0,0 0 3 0,0 0 5 16,0-1 9-16,0 1 3 0,0 0 4 0,0 0 2 0,0 0-2 15,0 0 0-15,0-3-3 0,0 3-2 0,0 0-9 0,0 0-9 16,0 0-12-16,0 0-8 0,0 0-8 0,0 0-2 0,0 0-7 15,0 0-5-15,0 3 0 0,0-3-4 0,0 1-1 16,0-1 1-16,0 3-1 0,-4-1 4 0,4-2 1 0,0 3 2 16,0-1 4-16,0 0 2 0,0 3-1 0,0-1 7 0,0-1-4 15,0 2 2-15,0-3-4 0,4 6 0 0,-4-7-1 16,0 4 3-16,0 2 3 0,0-2 3 0,6 2 5 0,1-3-1 16,-7 4 1-16,3-1 2 0,-3 2-2 0,6-2-3 0,1 2-1 15,-4 0 1-15,3 1-1 0,-3 1 5 0,-3 1 7 16,7 0 3-16,-1-1-4 0,-2 1-2 0,-4 3-4 0,6-5-2 15,-3 2 2-15,-3 0-8 0,0-2-5 0,7 1-1 0,-7 1-10 16,0-1 0-16,0-1-1 0,0-1-2 0,0 0 6 0,-7-1-7 16,7-1-15-16,0-1-19 0,0 0-21 0,0-2-18 15,-3-2-1-15,-3 3 21 0,6-5 10 0,0 2 10 0,0-2 10 16,-4-2 5-16,4 2 5 0,0-5 6 0,0 5 0 16,0-2 3-16,-6-1 2 0,6 2 1 0,0-2 1 0,6 3 1 15,-6-3 2-15,0 3 5 0,0 0 7 0,4 0 8 0,-4 0 10 16,0 3 10-16,6 0 7 0,-3-2 7 0,-3 4-3 0,7 0-4 15,-1 2-2-15,-3 3-6 0,-3-1 2 0,13 3-7 16,-13 1-2-16,3 2 2 0,4 1-5 0,-7-3 0 0,3 4-4 16,4-3-5-16,-1 0-8 0,-6 0-2 0,0 0-3 15,3-2-7-15,-3-3-5 0,0-2 0 0,0 0-5 0,0 0-4 16,7-2-6-16,-7-1-6 0,3-1-11 0,-3-1-16 0,6 1-22 16,1-3-29-16,-7 0-37 0,3-3-2 0,3 1-9 15,-2-3-23-15,2 3-32 0,4-5-39 0,-4 2-45 0,1-2-5 16,2 2 3-16,-6-2-8 0,4 3 0 0,-1 2 4 0</inkml:trace>
  <inkml:trace contextRef="#ctx0" brushRef="#br0" timeOffset="2">789 348 26 0,'0'-5'146'0,"0"1"57"0,0-3-1 0,0 2-8 15,0 1-7-15,-3 1-14 0,3-2-10 0,0 1-1 0,0 2 17 16,-7-1 6-16,7-1-4 0,0 1-13 0,0-1-14 0,0 2-19 15,0 2-14-15,0-3-7 0,0 0 26 0,0 2 31 0,0 1 20 16,0-3 14-16,0 3 8 0,0 3 2 0,0-3-5 16,0 1 2-16,0 2 7 0,0 2 4 0,7-1 22 0,-7 1-14 15,0 0-21-15,0 1-20 0,0 4-16 0,0-3-22 16,0 3-23-16,0-1-21 0,-7 2-26 0,7 1-18 0,0 2-23 16,0-2-13-16,0-1-10 0,0-2-11 0,-3 1-13 15,3-3-31-15,0 0-53 0,0 0-59 0,0-2-78 0,0-1-95 16,0 1-132-16,0 0-68 0,0-3-106 0,0 1-130 0,0-2 115 15,0-1 8-15,0-1 67 0,0-2 22 0,0-2 96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5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6192-3305 38 0,'-10'0'88'0,"10"0"15"0,-3 0 20 16,-10 3-9-16,10-3-13 0,-4 0-17 0,7 2-10 0,-3-2 1 15,-3 0 2-15,-1 0-1 0,7 0 4 0,-3 3 0 16,3-3 3-16,-7 0-1 0,4 0 3 0,3 0 0 16,0 0 8-16,-6 0 15 0,6 0 6 0,-7 0 1 0,7 0 2 15,0 0-1-15,0 0 0 0,0 0 0 0,-3 0-3 0,3 2-2 16,0-2-9-16,0 2 0 0,-6-2 18 0,6 0-9 0,0 0-16 15,-7 0-16-15,7 0-16 0,0 0-14 0,0 0-9 0,0 0-14 16,0 0-9-16,0 0-4 0,0 0-3 0,0 0-2 16,0-2-2-16,0 2 4 0,7-2-2 0,-1-1-2 0,-6 3-5 15,3-5-1-15,4 4 0 0,-1-2 4 0,4-2-1 16,-7 1 2-16,13-3 1 0,-6 2 2 0,6-2 0 0,0-1 2 16,7-1 8-16,-11 2 0 0,14-5-4 0,0 3 3 0,3-2 0 15,-3-1 1-15,3 3 0 0,3-6 1 0,0 4 2 16,3 0-6-16,-3-1 6 0,4-3-4 0,-4 4 2 0,3 0 1 15,-2-1-1-15,-4 2 1 0,3-2 1 0,0 6-3 0,-6-4 0 16,-1 4 0-16,1-2 1 0,-6 4 0 0,2-1 2 0,4 0 4 16,-10 3-1-16,3-1 2 0,-3 2 2 0,0-2 2 15,0 3 4-15,-3 0 2 0,3 0 5 0,-6 0 5 0,6 0 4 16,-6 3 4-16,6-3 2 0,0 1 2 0,-6-1 4 0,6 3-2 16,0-1 0-16,0-2-2 0,0 3 2 0,3-3-3 15,4 2 4-15,-10-2-4 0,16 0-11 0,-4-2-9 0,1 2 1 16,0 0-7-16,3-3 1 0,3 3 1 0,0-2-2 0,-3-1 3 15,-3 3-6-15,6 0 4 0,-6-1 3 0,0 1 7 16,-1 0 5-16,-2 0 5 0,-4 0 6 0,4 0 7 0,-4 0 11 16,4 0 5-16,-11-3 6 0,4 3-8 0,7-3-10 15,-7 1-8-15,-3-2-14 0,10-1-5 0,-4 0-12 0,3-4-6 16,-6 2-4-16,4-5-5 0,-1 1-5 0,4-3 2 0,-4 2 1 16,-3-5-2-16,6 4 6 0,-5-3 1 0,-5-1 9 15,5 0-1-15,-8 4 0 0,7-2-2 0,-6 1-2 0,3 3-4 0,-10-3 1 16,10 0-4-16,-3 2 4 0,-7 0-3 0,3 0-3 15,1-1-2-15,-4 1-4 0,7 0 2 0,-4 0-4 0,0 1 4 16,-2-3-3-16,5 2 4 0,-2-2-4 0,-1 0-1 16,4 1-3-16,-4-2 2 0,-3 2-2 0,7-2 3 0,3 2 7 15,-10 1 7-15,4 0 3 0,-4 2 5 0,3 1 2 16,1 2 6-16,-4 1 1 0,-3 1 4 0,0 0-1 0,6 0-2 16,-6 1-2-16,7 1-2 0,-7 1-14 0,0-1 2 0,0 1-3 15,0 0-9-15,0 2-6 0,0-2 1 0,-7-1 3 0,7 3-1 16,-6 0 1-16,6 0-5 0,0-2 1 0,0 2-6 0,-3 0 3 15,3 0 0-15,-7 0-4 0,7 0-11 0,-6 0-7 16,6 0-4-16,0 0-10 0,-3-2-9 0,-4 2-11 0,7 0-11 16,0-3-26-16,0 3-44 0,0 0-83 0,-3 0-120 15,3 0-152-15,0 0-142 0,-6 0-126 0,-1 0-134 0,4 3 109 16,-4-3 40-16,4 2 46 0,-10 0 171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46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 contextRef="#ctx0" brushRef="#br0">378 3 112 0,'0'-2'132'0,"0"0"2"0,0 2-1 16,0 0-11-16,0 0-7 0,0 2-2 15,-7-2 0-15,0 5-1 0,7-2-4 16,0-1-12-16,-3 3-7 0,-4 0 2 0,7 0 7 16,-3 0 5-16,3 2 1 0,-14-2-1 15,14 2-6 1,-10 1-3-16,6-1-9 0,-2 1-13 0,-1 1-13 0,-3-1-13 16,3 1-11-16,-3 1-10 0,6 0-3 0,-9 0-7 15,3-1-5-15,0 2-5 0,0-2-2 16,-1 1 0-16,-2 0 0 0,9 0-2 15,-9 2-1-15,3-5 0 0,-7 5 0 0,7-1 0 16,0-2 0-16,-1-1 2 16,-2 1-1-16,3-1 1 0,6 2-1 0,-9-3 1 15,3 1-2-15,0-2 0 0,3 0 0 16,-3 1-2-16,6-2 1 0,-3 0-1 0,1 0 2 16,2 0 0-16,-2-3-3 0,-1 3-1 15,7-3 4-15,-4 1 3 0,-2 2-2 16,6-2-1-16,-4-3-4 0,4 2 0 0,0 1 1 15,-7-3 3-15,7 1-4 0,-6 2-2 16,6-3 0-16,0 0 1 0,0 2 1 16,0-2 2-16,0 3 2 0,0-3 2 0,0 0 0 15,0 0 0-15,0-3-2 0,0 3 2 16,6-2 1-16,-6 2-2 0,7 0-3 16,-7-3 0-16,4 2 0 0,-4 1 4 0,6-3-2 15,-2 1 0 1,3 2-2-16,-1-3 0 0,-2-2 1 0,9 2 12 0,-9 1 19 15,6 0 13-15,3-1-4 0,-9 1-1 16,13-1 0-16,-7 1 6 0,0-3 13 0,7 2 10 16,-4 1 5-16,1-3-7 0,3 3-14 15,0-3-15-15,0 2-14 0,0-1-10 16,-1 1-4-16,-2-2 6 0,-1 2 0 16,1 1-6-16,3-3-6 0,-4 3-3 0,1 0 1 15,0-1-3-15,-4 3 3 0,7-5 2 16,-14 5 0-16,10-3-2 0,-9 1 3 15,6-1-1-15,4 2-7 0,-11-2-48 0,7-2-100 16,4 2-139-16,-11 1-113 0,4-1-91 16,-4-1-63-16,11-1 36 0,-11-3 115 15</inkml:trace>
  <inkml:trace contextRef="#ctx0" brushRef="#br0" timeOffset="1">323 48 71 0,'0'-3'182'0,"0"3"-3"0,0 0-7 15,0 0-15-15,0 0-22 0,-6 0-25 16,6 3-23-16,0-3-11 0,6 0-1 15,-6 0 4-15,0 0 12 0,0 2 14 0,4-2 11 16,-4 3 2-16,7-3-3 0,-4 3-9 16,11-1-5-16,-11 0-10 0,4 3-17 15,-4 0-18-15,11 3-17 0,-11-4-8 16,10 4-10-16,-9 1-5 0,6-1-4 0,4-1-6 16,-11 3 2-16,4-2 2 0,-4 1 10 15,4-1 12-15,0-1 16 0,-4 0 0 16,4 1-6-16,-4 1-11 0,-3-1-8 15,0 0-9-15,7-4-7 0,-7 1-3 0,0 3-5 16,7-4-18 0,-7 1-48-16,0-2-76 0,3-1-80 0,-3 1-65 0,0-1-42 15,0 1-54 1,0-3-53-16,0 0 22 0,0-5 88 0</inkml:trace>
  <inkml:trace contextRef="#ctx0" brushRef="#br0" timeOffset="2">1913-904 42 0,'7'0'89'0,"-7"-3"-3"0,0 3-2 15,0 0-1-15,0 0 4 0,0 0-2 16,0 0-5-16,0 0-8 0,0 0-4 15,0 0-1-15,0 0 0 0,0 3 2 0,0-3-2 16,0 0-2 0,0 0-6-16,-7 0-6 0,7 0-10 0,0 0-7 0,0 2-5 15,0-2-5-15,0 3-1 0,-3-3-5 0,3 0 0 16,-7 0 0-16,7 2 5 0,0-2-3 16,0 0 3-16,-3 0 0 0,3 2 2 15,0-2 7-15,0 0-3 0,0 3 2 16,-7-3-1-16,7 0 4 0,-7 0 4 15,7 2 3-15,0-2-5 0,0 0 2 0,-3 0 0 16,3 3-1-16,-7-3 2 0,7 0-3 16,0 0-9-16,0 2-4 0,-3-2 1 0,3 3 4 15,0-3 2-15,0 3-3 0,0-3 1 16,-7 1-4-16,7 2-3 0,-7-3-3 16,7 5 9-16,0-3 4 0,0 1 3 15,0 2-4-15,0-1 2 0,0 1 0 0,0 1 8 16,0 0 4-16,-3 0 4 0,3 1 2 15,0 0 3-15,0 1 2 0,-7-1-5 16,7 0-7-16,-7 1-10 0,7 0-4 16,-3-2-8-16,3 5-5 0,-7-7-4 0,7 4-5 15,-3-1-3-15,3 0-2 0,-7 1-2 16,7-3 1-16,-7-1 3 0,7 1-2 16,0 1-6-16,-3-4 0 0,3 3 2 0,-7-3 5 15,7 0 4-15,0 1-3 0,0 0-5 16,0-1-1-16,-3 1-3 0,3-3 2 0,0 2-6 15,0 1 2-15,0-3-4 0,0 1 5 16,0-1 0-16,0 3 4 0,0-3 0 16,3 3 10-16,-3-1-6 0,0 1-1 15,7-1-11-15,-4 1 2 0,-3 1 4 0,7 4 4 16,0-3 1 0,-7 2-1-16,3 3-1 0,-3-2 2 0,7 1-1 15,-4 1 0-15,-3 0-1 0,0 0 1 16,7-1 1-16,-7 1 0 0,7 0-2 0,-7-2 3 15,0 1-1-15,0-1-1 16,0-1-8-16,3 0 7 0,-3 1 2 0,0-4 0 16,0 1-9-16,0 1 2 0,7-1 3 0,0-3 4 15,-7 0-1-15,3-2 1 0,-3 2 1 16,7-2 0-16,-4 0 0 0,4 0-2 16,0-2-3-16,-4 2-1 0,-3-2-4 15,10 2-26-15,-10-2-46 0,7 2-81 0,0 0-87 16,-7 0-92-16,3 0-73 0,-3 0-67 15,0 0-28-15,0 0 55 0,0 0 124 0</inkml:trace>
  <inkml:trace contextRef="#ctx0" brushRef="#br0" timeOffset="3">2170-941 75 0,'0'-5'146'0,"0"2"5"16,0 1-1-16,0 2-8 0,0-3-11 16,-3 3-9-16,3 3-4 0,0-3-6 0,-7 2-10 15,0 1-13-15,7-1-6 0,-3 4-1 32,3 0 7-32,-7-1 6 0,4 1 3 15,3 0 4-15,-7 2-4 0,0 0-6 16,7 1-13-16,-3-1-11 0,-4 1-3 0,0 2-6 15,4-2-12-15,-4 4-13 0,4-4-5 16,-4 1-5-16,0 2 0 0,4 0-5 0,-4 1-3 16,4-4-3-16,-4 4-7 0,0-1-1 15,4-2-1-15,-4 2-4 0,0-2 1 16,4 0 1-16,-4-1 2 0,4 2 0 16,-4-5-1-16,0 5-3 0,7-3-2 0,-3-2-13 15,-4-1-35-15,4 3-47 0,3-1-47 16,-7-4-26-16,0 2-23 0,7 0-11 15,0-4-16-15,-3 5-19 0,3-6-20 16,0 2-19-16,0-2-25 0,0 0 25 0</inkml:trace>
  <inkml:trace contextRef="#ctx0" brushRef="#br0" timeOffset="4">2028-688 90 0,'7'-3'128'0,"-4"1"7"0,-3-1-8 0,7 0-11 16,-7 1-4-16,7 2 0 0,-4-2-2 15,-3 2-5-15,7-2-3 0,0 2 0 16,-4 0 0-16,-3-3 3 0,7 3-4 0,-4 0-11 15,4 0-8-15,0 0-10 0,-4 0-10 16,-3 3-14-16,10-3-11 0,-3 0-8 0,0 2-5 16,-4-2-9-16,4 2-6 0,0-2-1 15,-4 2-4-15,-3-2 1 0,7 3 0 16,-4-3-1-16,4 3 0 0,0-3 0 16,-4 0 0-16,-3 0-13 0,10 0-46 0,-10 0-74 15,14 0-87-15,-14-3-75 0,3 0-79 16,4 3-32-16,-3-2 41 0</inkml:trace>
  <inkml:trace contextRef="#ctx0" brushRef="#br0" timeOffset="5">2204-932 93 0,'0'0'180'0,"0"-2"9"0,0 2 5 15,0 0-3-15,0 0-3 0,0 0 0 0,-7 0 8 16,7-3 3-16,0 3-5 0,0-1-15 16,0 1-29-16,0 0-14 0,0 0-4 15,0 0 14-15,0 1-2 0,0 2-16 0,0 2-22 16,0 0-17-16,0 0-8 0,0 2-14 15,0 1-11-15,0-1-16 0,0 3-9 16,0-1-10-16,0 1-8 0,0 2-5 16,0-1-2-16,0 1 0 15,0-2-5-15,7 2-1 0,-3 0 0 0,-4 1 3 0,0-2 2 16,6 2-4-16,-6-1 2 0,7 0-2 16,-4 1 2-16,-3-1 3 0,0 0-4 0,7-2 0 15,-7-1-2-15,7 2 2 0,-7-2-2 16,0 1 0-16,3-2-2 0,-3-1 4 15,7 1-1-15,-7-3-6 0,0 2 1 16,0-2-8-16,4 0-28 0,-4-3-58 0,0 0-80 16,0 1-95-16,0-3-80 0,0 0-50 15,0-3-23-15,0 1-39 0,6 0 1 16,-6-3 68-16</inkml:trace>
  <inkml:trace contextRef="#ctx0" brushRef="#br0" timeOffset="6">2400-958 36 0,'7'0'103'0,"-7"-3"7"0,0 1 2 0,0 2-2 16,0-3-6-16,0 3-7 0,0-2-8 15,0 2-10-15,0 0-9 0,0 0-11 16,0-3-7-16,0 3-3 0,0 0-6 16,0-3 0-16,0 3 0 0,3 0 0 0,-3 0-5 15,0-2-3-15,0 2-6 0,0 0 1 16,7 0-2-16,-7 0-2 0,4 0-6 0,-4 0-5 15,0 0-3-15,6 0-3 0,1 0 7 16,-7 0-2-16,0 0 2 0,4 0 1 16,-4 2 14-16,0-2 9 0,6 3 8 15,-2 0-2-15,-4-1-1 0,0 1-9 0,6 2-10 16,-6-3-7-16,0 3-2 0,7 0-4 16,-7 0 0-16,0-1 12 0,0 4 16 0,0 0 14 15,0 1-6-15,0-1-13 0,0 1-12 16,0 1-11-16,0 0-2 0,0 0-5 15,0 2 2-15,0-2-4 0,-7 2-1 16,7-2 0-16,0 2-3 0,0-2-1 0,0 3 1 16,0-4 1-16,0 1 2 0,0 0-2 15,0-3-1-15,0 1 0 0,0-1-4 16,0 0 4-16,0 0 0 0,7-2 2 0,-7 1 0 16,0-1 4-16,0-1 3 0,0-2-4 15,4 1 3-15,-4 0-4 0,0-3 1 16,6 2-2-16,-2-2 1 0,-4 0-2 15,7 0-4-15,-7 0-2 0,6 0 1 0,-6 0 1 16,4 0 0-16,-4 0-1 0,6 0 1 16,1 3 2-16,-7-3 0 0,4 0 1 15,-4 2-1-15,6 1-1 0,-2-2 1 0,2 5-2 16,1-1 3-16,-7-3-1 0,4 4 1 16,-4-2-1-16,6 3 2 0,-2-1 3 15,-4-2-3-15,0 4-1 0,7-3 1 16,-7 0-1-16,6-1-1 0,-6 4 5 0,0-3-2 15,0-1 2-15,0 1-3 0,0 0-1 16,0 1 3-16,0-4-1 0,0 2 2 16,0-1-2-16,0 2 0 0,-6-2-2 15,6-1-3-15,-7 0 2 0,7 3 1 0,-4-2 1 16,-2-1-5-16,6 1-7 0,0-1 3 16,-4 1 2-16,4 1 9 0,-7-1-4 0,1-1 3 15,6 1-1-15,-4-1 0 0,-2 1-4 16,6-1 2-16,-4 1 0 0,4-1-2 15,0 0-1-15,0 1 2 0,-7-1-2 16,7-2 2-16,-6 3-5 0,6-3-39 0,0 3-58 16,-4-3-74-16,4 0-57 0,0 2-58 15,0-2-69-15,-6-2-36 0,6 2 35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55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 contextRef="#ctx0" brushRef="#br0">6986-2821 152 0,'0'-5'112'0,"0"1"50"15,7-1-18-15,-7 1-32 0,3-1-16 0,-3 0-15 0,0 0-14 16,0 1-11-16,0 1-9 0,0-2-5 0,0 3-8 0,6 0-7 16,-6 0-5-16,0-1-1 0,0 1 5 0,0 0 4 0,7 2 9 15,-7-3 6-15,0 3 7 0,0 0 5 0,0 0 4 16,0 0-1-16,3 0 6 0,-3 3 1 0,0-1-3 0,0 0 3 16,7 3-3-16,-7-3-2 0,3 5-2 0,-3-2-2 0,0 0 0 15,0 2 0-15,0-1 0 0,6 4 0 0,-6-1-4 16,7 0-3-16,-7 1-4 0,0 1-6 0,0-1-5 0,0 2-6 15,0 0-6-15,0-3-7 0,3 0-6 0,-3 3-4 0,0-3-3 16,0-2-2-16,0 0-2 0,0 0 2 0,0 0-2 16,6 0 0-16,1-3 0 0,-7 4 0 0,3-4 2 0,3 1-2 15,-2-1 0-15,2 2 0 0,1-2 2 0,-4-2-2 0,6 3 2 16,-2-3 0-16,-1 3 3 0,4-1-1 0,-7-1 4 16,10 2 4-16,-10-1 1 0,10 2 3 0,-3 0 0 0,-7-2 1 15,10 4 0-15,-10-1-1 0,3 0-2 0,-2-1-1 16,9 4-4-16,-13-1-2 0,3 0 2 0,-3 3-1 0,6 0-3 15,-6 2 0-15,0-2-1 0,7 2-2 0,-7-1 2 0,0 2-4 16,0-3 0-16,0 1 0 0,0-1-2 0,0 0 0 0,0-3 0 16,0 1-2-16,0-3-1 0,0-1 5 0,0 2-3 0,0-1-2 15,3-3 2-15,-3 1 1 0,6 2 2 0,-6-2 0 16,0-1 0-16,4 1 0 0,-4-3 0 0,6 3 0 0,0-1 0 16,-6-1 0-16,4 2 0 0,-4-1 5 0,0 1-4 15,6-1 3-15,-3 2-1 0,-3-2 7 0,7 1 0 0,-1-1 1 16,-6 4-3-16,0-4-2 0,3 1-2 0,-3 2-4 15,7 0 4-15,-4-2-3 0,-3 1-1 0,6-1-5 0,1 0-13 16,-7 2-18-16,3-2-10 0,-3-1-22 0,7-2-30 0,-1 3-38 16,-6-3-55-16,0-2-76 0,3 3-84 0,-3-6-14 0,7 3-41 15,-7 0 6-15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5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4798-2261 58 0,'0'2'53'0,"0"3"8"15,0-3-7-15,0 0-9 0,0 1 0 0,0 0-7 0,0-2-2 0,0-1-6 16,0 3-3-16,0-1 5 0,0 1 0 0,0-2 3 15,0-1-1-15,0 3 1 0,0-3 1 0,0 0-1 0,0 3 1 16,0-3 8-16,0 2 5 0,0-2 0 0,0 0-1 16,0 0-2-16,0 0-1 0,0 0-1 0,0 0-2 0,0 0 1 15,0 0-2-15,0 0-1 0,0 0-1 0,0 0-1 16,0 0-1-16,0 0-5 0,0 0-6 0,0 0-7 0,0-2-2 16,0 2-3-16,0 0-1 0,0-3-2 0,0 3 2 0,0 0-1 15,0 0 2-15,0-3 4 0,0 3 0 0,0 0 8 0,0 0 4 16,0 0 0-16,0-1 2 0,0 1-1 0,0 0 3 15,0 0 2-15,0 0 4 0,0 0-1 0,0 0 0 0,0 0-4 16,0 0-4-16,0 0-2 0,0 0-8 0,0 0-3 16,0 0-1-16,0 0-2 0,0 0-3 0,0 0-6 0,0 0-1 15,0 0 2-15,0 0-3 0,0 0 1 0,0 0 1 0,0 0 0 16,0 0 2-16,0 0 4 0,0 0 6 0,0-3 4 0,0 3 4 16,0 0 1-16,0 0 4 0,0 0-3 0,0 0 1 0,0 0 1 15,0 0-3-15,0 0 1 0,0 0 0 0,0 0-1 16,0 0-3-16,0 0-1 0,0 0-6 0,0 0-2 0,0 0 2 15,0 0-1-15,0 0 3 0,0 0 2 0,0 0 4 16,0 0 2-16,3 0 1 0,-3 0 2 0,0 0 4 0,0 0 2 16,0 0 11-16,0 0 9 0,7 0 6 0,-7 0 0 0,6 0-2 15,-6 0-2-15,0 0-1 0,3 0-1 0,-3 0-6 16,7 0-4-16,-7 0 0 0,0 0-8 0,3 0-4 0,-3 0-3 16,7 0 0-16,-7 0-5 0,0 0 3 0,6 0 0 0,-6 0 3 15,3 0 0-15,-3 0 0 0,0 0 2 0,7 3 2 0,-7-3-1 16,3 1 7-16,-3-1-2 0,0 0-2 0,6 0 3 15,1 3 5-15,-7-3 5 0,3 0 0 0,-3 0 4 0,6 3 0 16,-2-3 3-16,-4 0 8 0,12 2 1 0,-12-2-3 16,4 0 7-16,-4 2 4 0,6-2 4 0,1 2 1 0,-4-2 10 15,-3 0-7-15,9 3-5 0,-9 0-6 0,13-3-4 0,-13 0 1 16,4 1-6-16,2-1-2 0,-3 3-4 0,4-1-1 0,-1-2 2 16,-3 3-4-16,4-3-3 0,-1 2-2 0,-3-2-2 0,4 2-7 15,-4-2-8-15,3 3-1 0,1-1 0 0,-4 0-1 16,4 0 0-16,-4-2 0 0,3 3-5 0,1 0 2 0,-4-3 4 15,3 2 4-15,-2-2-3 0,8 0-6 0,-12 2 2 16,4-2 0-16,8 2-10 0,-8-2-1 0,2 0-3 0,-3 0-2 16,10 0-2-16,-10 0 2 0,4 0-10 0,-4 0 0 0,10 0-1 15,-10 0-1-15,4 0 0 0,-1 0 7 0,-3 3-3 16,4-3-1-16,-4 0-2 0,10 2-1 0,-10-2 3 0,3 0-2 0,-2 0 2 16,2 2 2-16,1-2 0 0,-4 0 6 0,6 3-3 15,-2-3 0-15,-1 0 9 0,-3 0-8 0,10 0 8 0,-3 0-2 16,-7 0-3-16,4 0-1 0,-1 0-1 0,-3 0-1 15,7 0-3-15,3 0 1 0,-10 0-6 0,4 0 4 0,-4 0-2 16,10 0-1-16,-10-3-4 0,10 3 0 0,-10 0 2 0,3 0 0 16,4-2 4-16,-4 2 1 0,-2 0-3 0,5 0 1 15,-2 0 1-15,2 0-2 0,-2 0-2 0,-1 0 0 0,4 0 4 16,-7 0-2-16,4 0-2 0,-1 0 0 0,-3 0 3 0,7 0 4 16,-4 0 0-16,4 0 2 0,-10 0 0 0,10-2-3 0,-4 2 6 15,1-3-2-15,-4 3 2 0,10-2-7 0,-10 0 1 16,-3 2-3-16,9-2-3 0,-2 2 0 0,-1-3 0 15,-2 0 0-15,5 1 0 0,4 0 0 0,-10 0 0 0,4-1 3 16,-1 1-2-16,4 0 0 0,-7-1-1 0,3 1 4 0,1-1 1 16,-4 2-1-16,7-5-2 0,3 4-1 0,-10 0 5 0,3-3-1 15,-2 2 0-15,8 2 2 0,-12-2-5 0,4 1 1 0,8-1-2 16,-8-1-1-16,2 1 0 0,-3-1 0 0,4-1-3 16,-1 3 3-16,-3-3 3 0,4 0-3 0,-4 1-3 0,4-1 3 15,-1 1 0-15,-3-1 3 0,4 0-3 0,-4 0 7 16,-3 1-5-16,13 2 3 0,-13-5-4 0,3 2-4 0,3 0 2 15,1 0 1-15,-4 1 0 0,-3-1 0 0,6 1 0 16,-2-1 0-16,2 0 0 0,1 0 0 0,-7 1 0 0,3-3 0 16,-3 2 0-16,6 0 0 0,-3-2-4 0,4 3 0 0,-1-1 2 15,-6-2 1-15,4 1 1 0,-4 0 0 0,12 0 0 0,-12 1 0 16,0-2-3-16,4 0-2 0,2 2 8 0,-6-2-7 0,3 0 0 16,-3 2 1-16,0-2-4 0,7 3 0 0,-1-3-6 15,-6 2-4-15,0-1 1 0,3 1-1 0,-3-2 2 0,0 0 1 16,7 2-1-16,-4-2 4 0,-3 0-1 0,0 2 7 15,6-1-2-15,-6 0 6 0,7 2-3 0,-7-4 2 0,3 4 1 16,-3-2 1-16,0 0 0 0,7 2 0 0,-7-4 4 0,3 4-3 16,-3-1-1-16,0-2 3 0,0 3-4 0,6-1 7 0,-6-2-4 15,0 2-4-15,7 1 0 0,-7 1-1 0,0-3 0 16,0 1 3-16,0 0 0 0,0 0-5 0,0 1-4 0,0-1 3 16,0 1-3-16,0-1 3 0,0 0 0 0,0-2 0 0,0 3 5 15,0-1-3-15,0-2 3 0,0 2 1 0,0-2 0 16,0 3 0-16,0-2 3 0,0 0-2 0,0 2-1 0,0-2 2 15,0 2 0-15,-7-4 2 0,7 4-3 0,-6-1-1 16,6 4-3-16,0-5 2 0,0 2 1 0,-3-1-3 0,3 2 2 16,-7-1 2-16,7-1 1 0,0 1-5 0,-3 1 2 0,3-1-2 15,-7-1 5-15,7 3-1 0,-6-3-1 0,6 0 0 0,-3 1 0 16,3 1 0-16,-7-1 0 0,7-1 0 0,-3 1 0 0,3 1 0 16,-6-2 0-16,-1 1 0 0,7 2 0 0,-3-3 0 15,3 3 0-15,-6-1 2 0,2-2 0 0,4 3-2 0,-12-3-3 16,12 3 2-16,-4 0-2 0,-2 0 2 0,-1-1 1 0,4 0 0 15,-3 2 0-15,3-2 0 0,-4 3-4 0,1-2 2 16,-4-1 2-16,10 3 0 0,-3 0 0 0,-10-2 0 0,10 2 0 16,-4 0 0-16,1 0 0 0,-4-2 0 0,7 2-6 0,-3 0 4 15,-1-3 1-15,-3 3 1 0,7 0 0 0,-3 0-4 16,-4 0 1-16,4 0 8 0,2 0-4 0,-8 0-5 0,8 0 0 16,-8 0 0-16,8 0-5 0,-2 0-11 0,-4 0-2 15,1 0-4-15,2 3-4 0,-3-3-4 0,4 0-1 0,-4 2 0 16,1-2-3-16,-1 2 4 0,-3-2 1 0,10 3-2 0,-7-1 7 15,-3-2-1-15,4 3 5 0,6-2 5 0,-10 2 3 16,3-3 6-16,0 3 8 0,1-3 2 0,-4 2 0 0,3-2-6 16,1 0 4-16,-1 0 1 0,0 2 1 0,-6-2-3 0,3 0-2 15,4 2 3-15,-7-2-1 0,6 3 1 0,0-1-1 0,1 0 1 16,-7-2 2-16,6 5-3 0,-6-2 2 0,6-1 1 16,-3 0 0-16,0 1-8 0,0-1-1 0,4 2-1 0,-1-1 0 15,1-1-6-15,-4 1 4 0,3-1 0 0,7 0-1 16,-10 1 3-16,10-1-1 0,-7 0 7 0,-3 0-3 0,10-2 4 15,-10 3-4-15,3 0-3 0,7-2 1 0,-3 2-1 0,-1-3-7 16,-2 2 0-16,5 1 2 0,-2-1 1 0,0 0-2 0,2-2-1 16,-8 3 1-16,12-1 1 0,-10-2-3 0,7 0 2 0,3 2 0 15,-13 0 1-15,13 1-1 0,-3 0 1 0,-4-2 3 16,4-1 6-16,3 3 3 0,-7-3-1 0,1 2 1 0,6-2 3 16,-3 3 0-16,3-2 0 0,0-1 0 0,-7 3 0 15,7-3 0-15,-3 0 0 0,3 3-2 0,0-3 1 0,-6 0-8 16,6 2-6-16,-7-2-6 0,7 0-11 0,0 0-14 0,0 2-27 15,0-2-28-15,0 0-31 0,-3 0-26 0,3 0 7 16,0 0 0-16,0 0-1 0,0 0 5 0,0 0 4 0,0 0 11 16,0 2 8-16,0-2 5 0,0 0 8 0,0 0 5 0,0 0 6 15,0 0 8-15,0 0 8 0,0 0 0 0,0 0-9 0,0 0-17 16,0 0-16-16,0 0 0 0,0 0-16 0,0-2-19 16,0 2-12-16,0 0-15 0,3-2-7 0,-3 2-6 0,0 0 9 15,0 0-2-15,0-2-13 0,0 2-23 0,0 0 9 16,0-3 18-16,0 3 51 0,0 0 22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57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 contextRef="#ctx0" brushRef="#br0">371-152 68 0,'0'-4'104'0,"0"-1"30"16,0 3 10-16,-7-3-19 0,7 3-18 0,0 0-6 0,0 0-5 15,0-4-8-15,0 6-7 0,0-1-11 0,0-2-6 0,0 1-7 16,0-1-6-16,0 3-2 0,0-2-6 0,0 2-1 16,0-2 1-16,0-1-4 0,7 3 3 0,-7-2 2 0,0 2-1 15,3-2 3-15,-3 0-1 0,0 2-3 0,0-3-1 16,6 0-4-16,-6 3-5 0,7-2-4 0,-7 2 1 0,3 0 5 15,-3-2 8-15,0 2 7 0,6 0 0 0,-6 2 1 0,4-2-2 16,-4 2-2-16,6 1-4 0,1 0-4 0,-7-1-4 0,0 2-1 16,3 1 0-16,-3 2-1 0,0-3-2 0,6 4-1 15,1-1-5-15,-7 2-2 0,0 0-6 0,0 1 0 0,0 3-3 16,0-1-3-16,0 3 0 0,0-2-1 0,0 4-1 0,0-3 4 16,0 2-5-16,0-2-4 0,0 0 2 0,0-2-3 15,0 2-2-15,0-5 0 0,0 1 2 0,0-1-2 0,0-2 0 16,0 0 0-16,3-2 0 0,3 1 0 0,-6 0-1 0,0-5-1 15,4 4-4-15,2-2 1 0,0-2 1 0,-2 2-2 16,-4 0 1-16,9-1 1 0,-2 0 3 0,-1 0 1 0,-3 4 2 16,4-5-2-16,-4 2 0 0,-3 2 2 0,13-1-1 0,-13 1 0 15,3 2 2-15,4 0 0 0,-1 0 4 0,-6 0 2 0,0 5 0 16,3-3 4-16,-3 2 0 0,0-1 4 0,0 1 5 16,0 1-2-16,0 0 0 0,0-2 8 0,0 1 4 0,0-2-5 15,0 1-2-15,0-3-5 0,0 0-2 0,0-1-4 16,0 0-3-16,-3 0 0 0,3-1-2 0,0 0-7 0,0-3-2 15,0 2-8-15,0-1-9 0,0-1-18 0,0 1-29 0,0-1-15 16,0 0-17-16,0-2-24 0,0 3-28 0,0-3-27 0,0 0-30 16,0 0-38-16,0 2-16 0,0-2-10 0,-6 0 17 15,6 0 12-15,-7 0 9 0,7 0-20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58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 contextRef="#ctx0" brushRef="#br0">873-313 48 0,'0'-4'161'0,"0"-1"80"0,-3-2-7 0,3 2-6 16,0 1-27-16,0-1-26 0,0 3-13 0,-7-3 15 15,7 2 8-15,0 2 0 0,0-2 1 0,0-2-3 0,0 5-8 16,0-1-13-16,0-2 25 0,0 0-17 0,0 3-37 0,0 0-38 16,7 0-31-16,-7 0-22 0,0 0-15 0,0 0-29 0,3 0-49 15,-3 0-77-15,0 0-99 0,0 0-36 0,6 0-31 16,-6 0-47-16,3 0-53 0,-3 3 19 0,0-3-39 0,0 3 9 15,7-3 76-15</inkml:trace>
  <inkml:trace contextRef="#ctx0" brushRef="#br0" timeOffset="1">947-41 93 0,'0'-7'94'16,"0"2"29"-16,0 1 5 0,0-4-16 0,3 4-15 16,-3-2-5-16,0 0 7 0,0 1 1 0,0 0 5 0,0 0-1 15,0 1 0-15,6-1 2 0,-6 1-3 0,0-1 14 0,7 0 11 16,-7 3 8-16,0-1 4 0,0-1 5 0,3 2 4 0,-3-1-1 15,0 1 1-15,0 0-3 0,0-1 58 0,0 3 16 16,6 0 2-16,-6 0-4 0,4 0-12 0,-4 0-24 0,0 0-24 16,0 5-28-16,0-3-24 0,6 3-16 0,-6-1-17 0,7 1-14 15,-7 2-16-15,0 0-7 0,0 1-10 0,3 1-5 16,-3 0-6-16,0 1-5 0,6 2 0 0,1-3-5 0,-7 0 0 16,3 2-4-16,3-2 0 0,-2 3-1 0,-4-5 0 15,6 2 0-15,0-1 3 0,-6-1-2 0,4 0-1 0,-4-2 2 16,9-1-2-16,-9-2 3 0,7 3 2 0,-1 0-6 0,-6-3-13 15,3-2-17-15,4 3-25 0,-4-3-33 0,-3-3-41 0,6 1-46 16,1-1-51-16,-4-1-57 0,-3 1-62 0,7-1-61 16,-1-3 65-16,-6 0 6 0,3-2-11 0,-3-1-2 0,0 3 34 15,0-4 38-15,-3 1 34 0,3 1 21 0,-6 0-29 16</inkml:trace>
  <inkml:trace contextRef="#ctx0" brushRef="#br0" timeOffset="2">1298-93 133 0,'6'0'143'15,"0"0"61"-15,-2 0-17 0,2 0-5 0,0 0-23 0,-2 0-21 16,2-3-17-16,-6 3-6 0,3 0-6 0,-3 0 16 16,13 0 1-16,-13 0 0 0,3 0 0 0,-3 0-1 0,7 0 5 15,-4 0 0-15,4 0-6 0,-1 0-2 0,-6 0 0 16,3 0 38-16,4 0 10 0,-4 0-3 0,-3 0-16 0,13-1-19 16,-10 1-14-16,-3-3-18 0,13 3-12 0,-10 0-14 0,3 0-15 15,-2 0-13-15,2-3-13 0,1 3-9 0,-4 0-4 0,3-2-5 16,-3 2-6-16,10-2 1 0,-13 2-7 0,3-2-5 0,7-1-27 15,-10 1-40-15,13 0-50 0,-13-1-57 0,3 3-68 16,4-2-73-16,-1-1-17 0,-6 2 23 0,0-2-18 0,3 1-22 16,-3 2 6-16,0-3 23 0,0 1 0 0,0 2 35 15,-3 0 22-15</inkml:trace>
  <inkml:trace contextRef="#ctx0" brushRef="#br0" timeOffset="3">1381-177 245 0,'-3'-3'192'0,"3"3"35"0,0-1 14 0,0-2-25 16,-6 3-25-16,6 0-9 0,0 0 18 0,0 0 0 15,0 3-3-15,0-2-13 0,0 5-10 0,0-4-11 0,0 5 4 16,0-3 22-16,6 1-14 0,-6 4-21 0,0-2-27 0,0 5-30 16,3 0-23-16,-3-1-26 0,0 3-16 0,0 2-10 0,7-1-19 15,-4 1-25-15,-3 0-47 0,6-1-63 0,1-2-61 0,-7 2-56 16,0-4 5-16,3 1 13 0,-3-3-15 0,6-2-27 15,-6 0-31-15,7 0 7 0,-7-5 3 0,0 4-10 0,3-5 12 16,3-1 20-16</inkml:trace>
  <inkml:trace contextRef="#ctx0" brushRef="#br0" timeOffset="4">1632-103 73 0,'0'-2'98'0,"3"0"30"16,-3 2 11-16,7-2-12 0,-4-1-18 0,-3 3-2 0,6-2 1 16,-6 2-1-16,7-2-3 0,-7 2 0 0,0 0-3 0,3 0-7 15,-3-3-9-15,0 3-2 0,0 0-7 0,7 0-14 0,-7-2-12 16,0-1-10-16,0 3-12 0,6-1-3 0,-6-2-1 15,0 1-2-15,0-1-1 0,0 1 0 0,0-3-2 0,0 3 1 16,0-3 4-16,0 0 4 0,3 4 3 0,-3-4 7 16,0 0 2-16,0 0-1 0,0 1 1 0,0-4 2 0,0 4 1 15,0-3 1-15,0 0 4 0,0 3 1 0,0-6 1 0,0 5-1 16,0-4 1-16,0 2 4 0,0 0 6 0,0 2 6 0,0-2 28 16,0 1 8-16,0 0 6 0,0 2 11 0,0-1 31 15,0 1 37-15,0 1 29 0,0 1 2 0,0 2-9 0,0 0-6 16,0 2-9-16,0 1-8 0,0 1 6 0,0 3-11 0,0 1-22 15,0 1-14-15,0 0-22 0,0 2-11 0,0 1-19 16,0 3-22-16,0-2-16 0,0 2-17 0,0-2-15 0,0 1-9 16,0-2-6-16,0-1-16 0,0 1-21 0,0-3-37 15,0 1-46-15,0-3-43 0,7 0-52 0,-7 0-53 0,0 0-37 16,0 1-15-16,3-7-39 0,-3 4-45 0,0-2-48 0,6-3 2 16,1 1 58-16,-7-2 9 0,3 1-4 0,-3-3 47 0,6 1 35 15,-2-1 13-15,-4 2 25 0,6-5 14 0</inkml:trace>
  <inkml:trace contextRef="#ctx0" brushRef="#br0" timeOffset="5">1751-518 105 0,'0'-5'77'0,"0"1"16"0,3-1 7 15,-3 1-15-15,0 1-19 0,7 0-13 0,-1-1-9 0,-6 2-7 16,0-1 0-16,4 1 3 0,-4 0 14 0,0-1-2 0,6 1 4 16,-3 2-2-16,-3-3 3 0,0 3 2 0,7 0 1 15,-7 0 0-15,6 0 3 0,-6 3-5 0,3-3-2 0,-3 2-7 16,0 1-2-16,0-1-4 0,0 0 0 0,7 3 5 0,-7-1 1 15,3 2 0-15,-3 0 0 0,0-1 0 0,0 2 0 16,6-3 1-16,-6 4-2 0,7 1 2 0,-7-2-5 0,0 0-3 16,0 2-3-16,3 1-6 0,-3-1-4 0,0 0-5 15,0 3-6-15,0-3-4 0,6 3-2 0,-6 0-3 0,7-1-4 0,-7 1-1 16,0-3-2-16,0 3-1 0,3 0-1 0,-3-5 0 16,7 2 0-16,-7-2-1 0,0 0 1 0,0 0-2 0,3 0-1 15,-3-2-3-15,0 0 1 0,6 0 1 0,1-1 0 16,-7 1 0-16,0-1-3 0,3-1 6 0,-3-1 1 0,0 0-2 15,6 0-1-15,-6 1 3 0,4 1 0 0,-4-1 3 16,6-1-3-16,0 3 0 0,-6-3 3 0,4 3-3 0,-4-1 3 16,0 2-4-16,6-2 1 0,-3 2 2 0,-3 2-2 0,0-1 0 15,7 2 3-15,-1-2 1 0,-3 5 1 0,-3 0 1 0,7-3-1 16,-1 5 4-16,-6-2 2 0,3-1 4 0,-3 3 0 0,7 0 1 16,-4-2 5-16,-3 0 6 0,7-2 5 0,-1 0 9 15,-6 0 2-15,0-1 9 0,0-1-2 0,0-1-6 0,0 2-6 16,0-5-9-16,0 4-6 0,0-1-8 0,0-1-5 15,0-1-3-15,0 0-3 0,-6 0-8 0,6-1-10 0,-7-2-15 16,7 3-19-16,-3-3-25 0,3 1-29 0,-7-1-28 0,7-2-26 16,-3 3-30-16,3-1-30 0,-6-2-25 0,-1 0-15 15,7 0-13-15,-3 2-14 0,3-2-6 0,-6 3 34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38.705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B8E847BA-643D-4628-9233-AE04F402DD2D}" emma:medium="tactile" emma:mode="ink">
          <msink:context xmlns:msink="http://schemas.microsoft.com/ink/2010/main" type="writingRegion" rotatedBoundingBox="24623,9026 24802,9026 24802,9350 24623,9350"/>
        </emma:interpretation>
      </emma:emma>
    </inkml:annotationXML>
    <inkml:traceGroup>
      <inkml:annotationXML>
        <emma:emma xmlns:emma="http://www.w3.org/2003/04/emma" version="1.0">
          <emma:interpretation id="{4EF02485-2F35-4861-8BF7-1305817B0645}" emma:medium="tactile" emma:mode="ink">
            <msink:context xmlns:msink="http://schemas.microsoft.com/ink/2010/main" type="paragraph" rotatedBoundingBox="24623,9026 24802,9026 24802,9350 24623,9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D9C637-2141-427B-A978-9F356D2ED90B}" emma:medium="tactile" emma:mode="ink">
              <msink:context xmlns:msink="http://schemas.microsoft.com/ink/2010/main" type="line" rotatedBoundingBox="24623,9026 24802,9026 24802,9350 24623,9350"/>
            </emma:interpretation>
          </emma:emma>
        </inkml:annotationXML>
        <inkml:traceGroup>
          <inkml:annotationXML>
            <emma:emma xmlns:emma="http://www.w3.org/2003/04/emma" version="1.0">
              <emma:interpretation id="{69F4822E-DE05-4509-8367-B3ABF3CBC74E}" emma:medium="tactile" emma:mode="ink">
                <msink:context xmlns:msink="http://schemas.microsoft.com/ink/2010/main" type="inkWord" rotatedBoundingBox="24623,9026 24802,9026 24802,9350 24623,9350"/>
              </emma:interpretation>
            </emma:emma>
          </inkml:annotationXML>
          <inkml:trace contextRef="#ctx0" brushRef="#br0">179 0 38 0,'-24'44'60'0,"-3"0"-7"0,7-2-12 0,-7 3-4 16,3 1-9-16,-3 3-77 15,-3 5-54-15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42.565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051FC958-CE71-472D-9770-72282C6E4E6C}" emma:medium="tactile" emma:mode="ink">
          <msink:context xmlns:msink="http://schemas.microsoft.com/ink/2010/main" type="writingRegion" rotatedBoundingBox="25186,10801 27609,10715 27640,11561 25216,11648"/>
        </emma:interpretation>
      </emma:emma>
    </inkml:annotationXML>
    <inkml:traceGroup>
      <inkml:annotationXML>
        <emma:emma xmlns:emma="http://www.w3.org/2003/04/emma" version="1.0">
          <emma:interpretation id="{11273342-C880-484B-9A30-FA1A3ABAB0D5}" emma:medium="tactile" emma:mode="ink">
            <msink:context xmlns:msink="http://schemas.microsoft.com/ink/2010/main" type="paragraph" rotatedBoundingBox="25215,10791 25668,10791 25668,11632 25215,116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5B6A1D-9523-4166-8D60-1C2E9D5DFC78}" emma:medium="tactile" emma:mode="ink">
              <msink:context xmlns:msink="http://schemas.microsoft.com/ink/2010/main" type="inkBullet" rotatedBoundingBox="25215,11634 25210,10792 25663,10790 25668,11631"/>
            </emma:interpretation>
          </emma:emma>
        </inkml:annotationXML>
        <inkml:trace contextRef="#ctx0" brushRef="#br0">352 17 103 0,'0'-2'123'15,"-4"-1"10"-15,4 1 7 0,0-1-2 0,0 3-2 16,0-3-12-16,0 3-10 0,0-1-11 15,-6 1-4-15,6 0-3 0,0-3 2 16,0 3 9-16,0 0 3 0,0 0 2 16,0 0-3-16,-7 0-13 0,7 0-14 0,0 0-20 15,0 0-11-15,0 3-10 0,-4-2-1 16,4 5 0-16,0-4 8 0,-6 6 6 0,2-1 2 16,-3 0 0-16,1 1-7 0,2 1-5 15,-2 3-3-15,-1 4 3 0,-3-2 4 16,6 3 5-16,-9 3 0 0,3 0-3 15,-1 2-8-15,1 0-12 0,0 3-3 0,-7-1-9 16,4 1 0-16,3-1-4 0,-7 3-4 16,7-2-3-16,-7-1-2 0,13 1-2 15,-13-1-3-15,7-2 3 0,-3 0-2 0,2 1 0 16,1-6-2-16,4 2 1 0,-5-2 1 16,1 0-6-16,4-1 2 0,2-2-3 15,-9-2-11-15,9 1-43 0,-3-4-60 16,4 2-70-16,3-2-63 0,-7-1-41 0,1-1-16 15,6-2-12-15,0-3-37 0,0-2-44 16,0 0 28-16,0 0 81 0</inkml:trace>
        <inkml:trace contextRef="#ctx0" brushRef="#br0" timeOffset="-632.14">281-135 129 0,'0'-2'153'15,"0"-1"5"-15,0 3-3 0,0-2-8 0,-4 2 0 16,4-3-1-16,0 3-12 0,0 0-5 15,0-2-3-15,0 2 3 0,0 0 5 16,0 0 16-16,0 0 7 0,0 0 8 16,0 0 0-16,0 0-8 0,0 0-25 0,0 0-30 15,0 0-20-15,0 0-18 0,0 0-14 16,-6 0-10-16,6 0-13 0,0 2-13 16,0-2-4-16,-7 3-1 0,7-1 16 0,0 1 15 15,0-1 16-15,0 3 7 0,0-3-3 16,0 3-1-16,-4 3-1 0,4-4 0 15,0 4-4-15,0 0-11 0,4 1-1 16,-4 1 2-16,0 0 11 0,0 2 0 0,0 0-5 16,0 6-9-16,7-4-12 0,-1 6-7 15,-6-1-3-15,4 3 0 0,-4 3 1 16,6 2-3-16,-2 0 0 0,3 0-5 16,-1 2-4-16,-2 1-2 0,2-1 1 0,1 1-3 15,-3-3-2-15,2 3-1 0,-2-4-1 0,9-1 1 16,-13 2 3-16,4-3-1 15,6-2 2-15,-3 0-8 0,-1-2 1 0,-2 0 1 16,9-3 4-16,-9 0 0 0,2-2 1 16,-2 2-1-16,-4-5 5 0,13 1-6 0,-13-1 0 15,4-3-5-15,3 2 3 0,-7-4 3 16,3 3 1-16,-3-2 0 0,0-4-2 16,7 3-1-16,-7-1 0 0,6-4-10 0,-6 2-26 15,0-1-40-15,0-1-39 0,4-2-45 16,-4-2-82-16,0-1-128 0,0 3-125 15,0-1-94-15,0-4-53 0,0-1 54 16,0-1 131-16</inkml:trace>
      </inkml:traceGroup>
    </inkml:traceGroup>
    <inkml:traceGroup>
      <inkml:annotationXML>
        <emma:emma xmlns:emma="http://www.w3.org/2003/04/emma" version="1.0">
          <emma:interpretation id="{16EC198A-DCC7-47E0-902E-8314968CA58B}" emma:medium="tactile" emma:mode="ink">
            <msink:context xmlns:msink="http://schemas.microsoft.com/ink/2010/main" type="paragraph" rotatedBoundingBox="25293,11227 27625,11144 27638,11518 25306,11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0A5BFF-BDE9-4149-AEE9-5F5D6AF7BFD7}" emma:medium="tactile" emma:mode="ink">
              <msink:context xmlns:msink="http://schemas.microsoft.com/ink/2010/main" type="inkBullet" rotatedBoundingBox="25300,11425 25489,11419 25490,11466 25302,1147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251.39">84 535 87 0,'7'0'156'0,"-3"-3"-5"0,-4 2 3 0,6 1 13 15,1 0 9-15,-7-3 13 0,4 3 5 16,-4-3 8-16,10 1 8 0,-10-1-4 16,13 1-9-16,-9-3-25 0,2 3-35 0,1-1-39 15,-3-2-29-15,6 3-25 0,-4-1-17 16,1 0-14-16,-3 3-5 0,6-2-4 0,3 0-19 15,-9 0-73-15,9 2-116 0,-3 0-116 16,-6 0-86-16,9 0-82 0,-3-5-1 16,1 2 77-16</inkml:trace>
      </inkml:traceGroup>
      <inkml:traceGroup>
        <inkml:annotationXML>
          <emma:emma xmlns:emma="http://www.w3.org/2003/04/emma" version="1.0">
            <emma:interpretation id="{BE694D9D-2CC0-4883-BD4D-A5CCE0D65411}" emma:medium="tactile" emma:mode="ink">
              <msink:context xmlns:msink="http://schemas.microsoft.com/ink/2010/main" type="line" rotatedBoundingBox="25956,11203 27625,11144 27638,11518 25969,11578"/>
            </emma:interpretation>
          </emma:emma>
        </inkml:annotationXML>
        <inkml:traceGroup>
          <inkml:annotationXML>
            <emma:emma xmlns:emma="http://www.w3.org/2003/04/emma" version="1.0">
              <emma:interpretation id="{284FF803-C810-4BFA-B860-FA4B1C023DC8}" emma:medium="tactile" emma:mode="ink">
                <msink:context xmlns:msink="http://schemas.microsoft.com/ink/2010/main" type="inkWord" rotatedBoundingBox="25956,11203 26748,11175 26757,11405 25964,114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5.03">758 417 6 0,'0'0'218'0,"0"0"-4"0,0 0-4 16,-7 0-11-16,7 2-25 0,0-2-31 16,0 0-37-16,-7 3-24 0,7-3-4 15,7 0 17-15,-7 0 26 0,7 0 4 16,-7 0-5-16,3-3-6 0,4 3 2 0,-4 0-2 15,4 0-5-15,0-2 3 0,-4 2 6 16,7 0 7-16,4 0-6 0,-11 0 0 0,11 0-5 16,-4 0-6-16,0 0-13 0,0 2-11 15,0-2-11-15,7 3-9 0,-7 0-2 16,7-3 6-16,0 2 6 16,0 3 5-16,0-3-6 0,0 1-3 0,-4 2-2 0,4-3 7 15,7 3 9-15,-7-2-8 0,-4-1-9 16,11 0-25-16,-4 1-3 0,4-3-8 15,-7 2-4-15,3-2-20 0,4 0 9 0,-11 0 5 16,11 0 20-16,-4-2-13 0,4-1-10 16,-7 3-6-16,3-2 1 0,-3 0 3 15,4-1-6-15,-5 1-8 0,1-1-2 16,-6 1 5-16,12 2-1 0,-13-3-2 0,1 3-3 16,-1-2 0-16,3 2-2 0,-3-3 5 15,-6 3 1-15,2-2 2 0,1 2 3 0,-3 0 2 16,2 0-3-16,-2-2-3 15,-4-1-3-15,7 3-1 0,-1-2-6 0,-6 2-43 16,0 0-85 0,0 0-98-16,0-3-63 0,0 3-73 0,0-3-88 0,0 3-82 0,-6 0-22 15,6 0 6-15,-7 0 18 0,7-2 71 16,-4-1 120 0</inkml:trace>
          <inkml:trace contextRef="#ctx0" brushRef="#br0" timeOffset="1399.1199">1350 273 174 0,'0'-3'197'0,"-4"-2"7"16,4 2 4-16,0 3 0 0,-7-2 0 15,1 0 7-15,6 2 3 0,0-2-5 0,0-1-15 16,-4 0-21-16,4 3-18 0,0-2-26 16,0 2-26-16,-7-3-33 0,7 3-26 15,0 0-18-15,0 0-6 0,7 0-8 0,-7 0-4 16,0 3-4-16,4-3-3 0,-4 2-3 16,6 1-1-16,1 0 4 0,-3-1-1 15,2 0-1-15,4 3 0 0,-3-2-1 16,3 2 2-16,1 1-2 0,-1 0-2 0,3-1 2 15,-3 2 14-15,1-2 29 0,-1 2 25 16,3 1-1-16,-3-1-11 0,0 1-2 0,1-2-8 16,-1 2-3-16,-3-3 9 0,-1 5 23 15,-2-5 28-15,2 2 9 0,1-2 13 16,-3 0-12-16,-4 3-17 0,0-4-33 0,0 1-19 0,0 3-20 16,-4-3-7-16,4-1-7 0,-7 1-3 0,1 0-4 15,2 0-4-15,-9 0-2 0,3 0-1 16,6-3 0-16,-3 3-4 0,1 0-15 15,2-3-62-15,-6 1-88 0,3-1-157 16,1 1-169 0,2 0-163-16,-2-1-95 0,2-2 67 0,-9 0 154 0,13 3 208 0</inkml:trace>
        </inkml:traceGroup>
        <inkml:traceGroup>
          <inkml:annotationXML>
            <emma:emma xmlns:emma="http://www.w3.org/2003/04/emma" version="1.0">
              <emma:interpretation id="{2CFAE32E-22D7-44CC-9BDE-FF5E12EB2EED}" emma:medium="tactile" emma:mode="ink">
                <msink:context xmlns:msink="http://schemas.microsoft.com/ink/2010/main" type="inkWord" rotatedBoundingBox="26632,11433 26803,11427 26806,11501 26635,11507"/>
              </emma:interpretation>
              <emma:one-of disjunction-type="recognition" id="oneOf2">
                <emma:interpretation id="interp2" emma:lang="" emma:confidence="0.5">
                  <emma:literal>-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~</emma:literal>
                </emma:interpretation>
                <emma:interpretation id="interp6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3074.14">1421 562 105 0,'-4'0'158'0,"4"0"-76"0,0 0-53 0,0 3 50 15,0-3 29-15,0 0 13 0,0 2 7 0,0-2 4 16,0 3 12-16,0-3 9 0,0 0 7 16,0 0 5-16,0 0-1 0,0 0 2 15,0 0-5-15,4-3 2 0,-4 3 6 16,0 0 7-16,6-2 5 0,1 2-14 0,-7-3-15 15,4 1-20-15,2-1-23 0,-2 0-22 16,-4 1-24-16,13-2-20 0,-9 1-19 16,2 1-6-16,-2-4-7 0,9 4-5 15,-9-2-3-15,6 1-1 0,-3-2 0 0,3 0-15 16,-4 0-48-16,5 0-120 0,-1 3-175 16,3-1-157-16,-9 1-122 0,6-4-16 0,-3 2 83 15,-1 2 169-15</inkml:trace>
        </inkml:traceGroup>
        <inkml:traceGroup>
          <inkml:annotationXML>
            <emma:emma xmlns:emma="http://www.w3.org/2003/04/emma" version="1.0">
              <emma:interpretation id="{305C3BE8-62F3-4CB8-9ECA-52C502F51685}" emma:medium="tactile" emma:mode="ink">
                <msink:context xmlns:msink="http://schemas.microsoft.com/ink/2010/main" type="inkWord" rotatedBoundingBox="27390,11174 27625,11165 27638,11518 27403,1152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135.67">2175 295 234 0,'3'-8'204'0,"11"0"-25"0,-11 2-10 16,7-2-6-16,4 1-3 0,-11-1-3 15,11 3 1-15,-4 0 0 0,0 3 9 0,0-3 10 16,0 5 12-16,4 0-1 0,-4 3-7 0,7 1-19 16,-7 1-20-16,0 3-15 0,0 1-11 0,4 4-12 15,-4 4-8-15,0 0-2 0,-3 0 6 16,-4 3 7-16,11 0 8 0,-14-1 19 15,3 4 25-15,4-6 9 0,-7 0-2 0,0 0-20 16,-7 0-12-16,4 0-12 0,3-2 7 0,-14 0 9 16,14-3 6-16,-3 1-15 0,-11-4-17 0,4 1-27 15,7-6-25-15,-11 4-26 0,11-5-11 16,-7-1-6-16,-7-2-8 0,7-2-5 0,-4-3-6 16,4-1-1-16,-7 0-2 0,14-7-3 15,-11 1-4-15,4 0 2 0,7-3 3 0,-11 0 5 16,11 1-2-16,3-3-4 0,-7 4-40 0,0-2-94 15,7 1-147-15,7 2-134 0,-7-1-77 16,7 1-61-16,-7 2-61 0,3 0-154 0,-3 3-4 16,7 2 99-16,-7 3 246 0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47.863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15 4 116 0,'0'-3'350'0,"0"3"-62"15,0-2-68-15,0 2-42 0,0 0-20 16,0 2 7-16,-4 1 14 0,4 5 21 0,0-4 4 16,0 4 2-16,0 4-11 0,-6-2-15 15,6 4-75-15,0 1-33 0,-7 4-15 16,7 1 49-16,0 2 7 0,0 0-7 0,0 3-9 16,7-3-5-16,-7 3-1 0,0-1-3 15,0 1 1-15,6-3-5 0,-6 0-13 16,0 1-14-16,0-1-12 0,0-5-14 15,0 2-14-15,0-2-7 0,4 1-4 0,-4-4 1 16,0 1-14-16,0-5-7 0,0 2-39 16,0-5-24-16,0 3-51 0,7-5-56 15,-7 3-97-15,0-6-102 0,0-2-80 16,0 3-34-16,0-3-20 0,6-3-2 0,-6-2 68 16,0 0 120-16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48.597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15 110 82 0,'-7'-3'179'0,"1"3"-8"0,6-2-10 16,0 2-14-1,-4-2-14-15,4 2-13 0,0-2-4 0,0 2 0 16,0-6 8-16,0 1 15 15,4 3 24-15,2-5 30 0,1 2 29 0,3-3 23 16,0 1 4-16,1 0-9 0,2-1-24 16,1 1-21-16,3-1-26 0,6 2-15 0,-9 1-16 15,3-3-17-15,10 3-22 0,-10 3-24 0,6-1-19 16,4 1-14-16,-10 2-7 0,4 2 2 0,-4-2 7 16,-1 5 10-16,1 0-2 0,-6 3 2 15,5-3-8-15,-12 4-10 0,6 1-10 16,-10 2-8-16,7 3-5 15,-7-2-4-15,-7 1-1 0,4 1 3 16,-4-1-2-16,-3 2-16 0,3-2 0 0,-3 0 2 0,0-2 14 16,-1 1-7-16,-2-3-4 0,10 0-4 15,-4-1-1-15,3-1-6 0,-9 0-6 16,13-4-1-16,0 1 1 0,0-2 12 0,0 2 3 16,7-5 1-16,-1 2-2 0,-2-2 3 15,6 0 5-15,7 2 2 0,-4-2-5 0,1 3 8 16,-1-3-3-16,1 2-1 0,3 1-8 15,7 2-2-15,-14-3 1 0,7 5-1 16,-7-2 11-16,0 0 0 0,0 2 1 16,4 1-5-16,-4 0 6 0,-3 1-3 0,-4-1 4 15,4 1-5-15,-7 1 1 0,0 0-1 16,0 3-2-16,-7-4-1 0,4 1 0 16,-11 1-1-16,11-5 3 0,-11 4 1 0,4-3 5 15,0 1-2-15,0-4 2 0,-14 1-3 16,14 1-2-16,-7-4-4 0,0 0-3 15,3 0 4-15,-2-2-3 0,-1 0 1 16,0-2-16-16,0 2-31 0,7-2-70 0,0 0-75 16,-1-1-63-16,-2 0-94 0,3-2-125 15,6 3-118-15,-9 0-90 0,9-6 22 0,4 3 106 16,-6 0 183-16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49.523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0 59 145 0,'0'2'208'0,"0"-2"-8"15,0 3-18-15,0-3-16 0,0 2-8 16,0-2 11-16,0 0 29 0,3-2 30 16,-3 2 26-16,0 0 13 0,7 0-5 0,0-3-14 15,-4 3-25-15,4 0-31 0,-4-2-27 16,4 2-23-16,3 0-15 0,-3 0-8 16,3-3-11-16,0 3-11 0,1-3-15 15,2 3-12-15,-10 0-12 0,14 0-3 0,-7 0-1 16,4 0-4-16,0 0 0 0,2 3-2 15,-2-3 1-15,0 3-3 0,2-3 3 16,1 0 14-16,0 0 2 0,0 0-7 0,3 0-15 16,-3-3 0-16,4 0-9 0,-4 1-3 15,6 0-7-15,-6 0-3 16,3-1-6-16,1 1-2 0,-4-1-6 0,6 0 0 0,-6 1 0 16,-3-1-4-16,3 3 1 0,6 0 1 15,-6-1-3-15,-7 1 6 0,7 0 4 16,-6 0 3-16,5 0-1 0,-5 0-4 0,-1 0-1 15,0 0 1-15,3 0-1 0,-9-3 0 16,6 3-1-16,-3 0 0 0,-1-2-4 16,-2 2-1-16,6-3-3 0,-10 0 4 15,14 3 1-15,-14 0-5 0,0-2-38 0,3 2-99 16,-3-3-138-16,0 1-136 0,0 0-140 16,0 2-106-16,0-3-84 0,-3 3-13 15,3-2 101-15,0-1 160 0,-7 1 193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50.048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18 6 77 0,'0'-3'231'0,"-7"3"10"16,7 0 13-16,0 0 27 0,0 0 41 15,0 0 50-15,-3-2 34 0,3 2-7 0,0 0-38 16,-7 0-28-16,7 0-21 0,0 0-26 16,0-2-49-1,0 2-56-15,0-2-55 0,0 2-42 0,0 0-24 0,0 2-12 16,0-2-8-16,0 2-7 0,0-2-3 0,7 2-3 15,-4 1-7-15,-3 0-4 0,7 2-6 16,-1 0-1-16,-2-1-2 0,9 1 2 0,-9 0 1 16,6 2-1-16,3 1-2 0,-2 0 0 15,-8-2-1-15,10-1 1 16,-2 6-1-16,6-5-3 0,-14 2 0 0,10-1 1 16,-2 1 4-16,-1-1 1 0,0 0 0 0,-3-2 8 15,3 3 8-15,-3-4 6 0,-4 1 7 16,4 3 6-16,-1-3 4 0,-2-3 1 15,-4 3-11-15,7 3 1 0,-7-3-14 0,0-1-10 16,-7 1-11-16,3 0-3 0,4 1-4 16,-6-2 3-16,-1 3-3 0,4-4 4 15,-4 2-1-15,0-1-1 0,-3-1-3 16,6 2-4-16,-2-2-5 0,-1-1-34 0,4 1-58 16,-8-2-111-16,5 5-110 0,-1-4-90 15,-3 1-94-15,3-1-82 0,-3 1-71 0,6 0-47 16,-9-2 52-16,10 2 117 0,-8-3 191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53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</inkml:definitions>
  <inkml:trace contextRef="#ctx0" brushRef="#br0">-1-1 4 0,'0'0'38'0,"0"0"3"16,0 0-2-16,0 3 0 0,0-3 3 15,0 0 6-15,0 2 2 0,7-2-3 16,-7 0-1-16,3 0 0 0,-3 0 1 0,0 0 3 15,0 0 4-15,0 0 1 0,0 0 0 16,0 0 0-16,0 0 0 0,0 0 0 16,0 0 0-16,0 0-3 0,0 0-4 15,0 0-3-15,0 0-2 0,0 0-5 0,0 0-1 16,0 0-4-16,0 0-1 0,0 0-3 16,0 0-5-16,0 0-3 0,0 0-6 15,0 0-3-15,0 0-5 0,0 0-5 0,0 0 3 16,0 3-4-16,0-3-1 0,0 0 0 15,0 3 8-15,0-3 5 0,0 2 8 16,0-2-2-16,0 2-4 0,7 0-7 16,-7 1 6-16,7 0 1 0,-7 2 7 0,0-3 11 15,3 2 26-15,-3 2 31 0,7-1 15 0,-3 2-4 16,2-2-17-16,1 2-17 0,-4 1-10 0,4-1-2 16,-3 1 0-16,2 1-8 0,5-1-10 15,-5 1 7-15,1-1 12 0,-4 1 18 16,8 1 3-16,2 0 0 0,-10-3-9 15,8 4-8-15,-5-2-1 0,5 1 3 0,2 0-6 16,-10 2-11-16,8-2-16 0,2-1-7 16,-9 2-3-16,6 0 8 0,3 2 13 15,-9-3 5-15,12 3-9 0,-5-1-5 0,2-1-3 16,-9 2 8-16,6-1 1 0,3 3-3 16,-3 0-14-16,1 0-7 0,-1-1-3 15,3 1 0-15,1 2-1 0,-1 2 5 0,-3-1 7 16,7-1 8-16,-13 0 0 0,13 1-2 15,-7-4-4-15,3 3 4 0,1 0 15 16,-1-1 14-16,1 1 5 0,-1-3-12 0,-2 1-9 16,-1 2-10-16,7-2-9 0,-7 0-2 15,0 2 3-15,7-3 3 0,-7 3-5 16,4-1-7-16,2-2-5 0,-5 1-2 16,-1-1 2-16,0 2 0 0,0-2-6 0,4 1-5 15,-1-1 2-15,1 2 2 0,-4 1 2 16,0-3 0-16,0 1 5 0,4-2-8 15,-1 4 1-15,1-3-2 0,-4 1 2 0,0-1 4 16,7 2-2-16,-7-2-3 0,0 0 1 16,4 1-1-16,-4 0 4 0,0 0 2 15,0-1 2-15,4 3-4 0,-1-4-3 16,1 2 1-16,-11-1-1 0,7 1 2 0,4-2-2 16,-4 4-5-16,0-5 1 15,0 3 2-15,4 0 4 0,-4-3-1 0,7 2-3 0,-14 1 1 16,7-3-1-16,4 0 3 15,-4 4-2-15,0-4 0 0,0-3 2 0,4 4 0 16,-11-1 3-16,7 1-2 0,4-1-5 16,-11-1-2-16,7 2 2 0,4-1 10 0,-11-1-4 15,11 1-4-15,-11-1 0 0,4 0 3 16,-4 1-1-16,11-2 0 0,-11-1-2 16,4 4 3-16,3-4-6 0,-3 2 2 15,-4 1 10-15,4-5 3 0,0 3-1 0,-4 0-15 16,7-3 0-16,-10 3 0 0,14-3 2 15,-14 3 2-15,3-3 1 0,4 1 1 16,-4-1-1-16,4 0-2 0,0 1 1 0,-4 0 2 16,-3-4-1-1,7 4 3-15,-3-3-2 0,-4 1-2 0,6 2 0 0,1-3 3 0,-4 2-3 16,-3-2-1-16,7 0-3 16,0 2 4-16,-7-2 1 0,3 0-2 0,-3 3 0 15,7-4 0-15,-3 2 3 0,-4 1-3 16,0-3 5-16,6 3-3 0,1-3 10 0,-7 3-7 15,3-2-2-15,-3-3-8 16,7 3 3-16,-7 1 2 0,4-2 1 0,-4-2-2 16,0 3-2-16,6 1 0 0,-6-4 2 15,7 0 3-15,-7 0 3 0,0 4 1 0,0-4-1 16,3 1 1-16,-3-1-4 0,0-2 6 16,0 3-1-16,0-3 4 0,0 0-1 15,0 2 11-15,0-2-10 0,0 0-5 16,0 0-15-16,0-2-4 0,0-1-46 0,0 1-63 15,0-3-82-15,0-3-130 0,0 4-159 16,0-4-164-16,0 1-87 0,0-6 70 16,-3 1 159-16,3 2 204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50.824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0 16 187 0,'3'-3'221'16,"4"0"28"-16,-4 1 17 0,-3-1 20 16,7 2 23-16,0 1 31 0,-7-3 28 0,0 3 8 15,3 0-12-15,-3 0-21 16,7 3-39-16,-7-2-50 0,7 4-55 0,-7 3-46 0,0-1-32 15,3 3-30-15,-3 0-10 0,0 2-19 16,0-2-8-16,0 5-13 0,0-3-5 16,0 3-9-16,0-1-4 0,7 2-6 15,-7-5-2-15,0 4-2 0,0-2-7 0,3-1-2 16,-3 0 0-16,7-2-2 0,0-1 0 16,-7-1 0-1,3 0 1-15,4-1 2 0,-3-5-5 0,2 3-5 0,1-5-35 0,-4 3-74 16,8-6-106-16,-5 1-84 0,1-3-92 15,-4 0-108-15,11 0-105 0,-14-3-64 16,10 2-6-16,-10-5 89 0,0 0 147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51.084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-1 52 87 0,'0'-8'297'0,"0"3"1"0,0 0 2 0,0 1 27 16,0-1 32-16,0 2 35 0,0 0 0 16,0 1-8-16,0-1-17 0,0 2-24 15,0-2-50-15,0 0-75 0,0 1-70 0,0-1-49 16,7 3-36-16,-7-2-26 0,7 2-19 15,-7 0-14-15,0 0-48 0,0 0-106 16,3 0-152-16,-3 0-217 0,0 0-192 16,0 0-149-16,0 0 72 0,0 0 190 0,0 0 231 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55.011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431 3 44 0,'-7'0'160'0,"7"0"8"16,0 0 13-16,-3-3 6 0,-4 3 6 15,0 0 8-15,-3 0 12 0,7 0 18 16,-4 0 20-16,0 3 13 0,-3-3-5 16,7 0-20-16,-11 0-23 0,4 2-30 15,-7-2-21-15,14 3-37 0,-14-1-15 0,7-2-8 16,-4 4 4-16,0-1-10 0,-2 0-20 0,2 2-20 15,1 0-17-15,-4 2-10 0,0-2-10 16,0 0-9-16,0 2-5 0,0 0-3 16,3 1 0-16,1-1-2 0,-1 1-3 15,1-2-3-15,-1 5 2 0,1-2 1 0,9 1 1 32,-9 0-1-32,3 0 3 0,0 2 2 0,3 1-4 0,3-1-2 0,-2 0-4 15,2 3 8-15,4 0 19 0,0 2 18 0,0-3 15 16,4 3-14-16,2-1-9 0,-2-2-11 15,9-2-2-15,-9 4-5 0,13-7 0 16,-7 3 0-16,7-2 0 0,0-1-8 0,0-1-12 16,-1 0-1-16,-2-4-10 15,3 4-11-15,0-6-54 0,0 4-50 0,0-6-65 16,0 2-102-16,-4-2-139 0,4-2-124 0,0 2-84 16,0-6-7-16,-7 1 78 0,7 0 157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56.249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-1 41 133 0,'0'0'230'0,"7"0"-7"16,-7-2-4-16,0 2-3 0,0 0 2 15,0 0 2-15,0-3-6 0,0 3-20 0,0 0-22 16,0-2-13-16,3 2-3 0,-3 0 0 16,0 0-16-16,0-2-19 0,7 2-12 15,0-3-3-15,-7 3-3 0,3 0-1 0,-3 0-3 16,11-2-7-16,-11 2-8 0,13 0 4 15,-10 0 1-15,4 0 4 0,3 0-4 16,-3 2-7-16,3-2-2 0,0 0-9 16,1 0-10-16,2 3-14 0,-3-1-4 0,7-2-3 15,-7 2-3-15,7 1-4 0,-7-3-4 16,1 2-9-16,5-2 5 0,1 0 4 0,0 0 15 16,0 0-9-16,-3 0-5 15,3 0-7-15,6 0-4 0,-2-2 1 0,-4 2-6 16,3-3-2-16,-3 3-5 0,6-2-5 15,-2 0 2-15,2-1-2 0,-9 1 3 0,3-1 1 16,6 3-2-16,-6-2 1 0,-3 2-1 16,-1 0 4-16,1 0 2 0,0 0 4 15,2 0 11-15,-5 0 13 0,-1 0 2 16,0 2-8-16,0-2-13 0,4 0-5 0,-11 3-1 16,4-3-4-16,3 0-1 0,-3 0-2 15,-4 0 2-15,4 0 1 0,0 0 0 16,-4 0-1-16,4 0-4 0,-4 0-1 0,-3 0 2 15,7 0-2-15,0 0 1 0,-7 0-4 16,0 0-2-16,0 0-1 0,3 0-2 0,-3 0-1 16,0 0 2-16,0-3-15 15,7 3-27-15,-7 0-96 0,3-2-117 0,-3-1-140 16,0 1-158-16,0-1-153 0,0 1-144 16,0-3 67-16,0 0 165 0,0 2 243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56.974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12 5 45 0,'-3'0'255'0,"3"-4"2"0,0 4 7 0,0 0 21 15,-7-2 30-15,7 2 27 0,0 0 5 0,0 0-31 16,-3 0-50-16,3 0-53 0,0 0-45 16,0 0-38-16,0 0-25 0,0 0-18 0,0 0-9 15,0 0-4-15,0 0 10 0,0 0 18 0,0 0 15 16,0 0 0-16,0 2-24 0,0-2-26 16,0 4-8-16,0-4-2 0,3 3 5 15,4 0-15-15,-7 2-6 0,3-3-9 0,-3 4-5 16,14-2-6-16,-14-2-1 0,3 3-1 15,4 1-4-15,-4-2-4 0,11 1-1 16,-11 0-4-16,4 3 4 0,0-4 2 16,-4 1 2-16,4 3-2 0,-4-1 0 0,11-2 12 15,-11 2 7-15,7-2 2 0,-3 2-5 16,0-1-5-16,-4 0-5 0,4-1-2 16,-4 3-2-16,11-3-2 0,-11 0-2 15,4 0-1-15,0 0-3 0,-4-3-1 0,4 3-1 16,-7 0 0-16,3-3 7 0,-3 1 15 15,7-1 16-15,0 1 12 0,-7 0 5 16,0-2 17-16,0 2-5 0,3-1-2 0,-3-2-19 16,0 3-10-16,0-3-11 0,0 3-9 15,0-3-1-15,0 2-4 0,-3 1-8 0,3-3 2 16,0 2-3-16,-7 0 0 16,0 0-15-16,7 1 4 0,-3 0-2 0,-4-3 9 15,4 5-2-15,-11-3 3 0,11 1-1 16,-4-1-2-16,0 0-2 0,-3 1-4 0,7 2 0 15,-4-3-9-15,0 1-20 0,-3 0-68 16,10-2-134-16,-3 2-158 0,-4-1-177 16,0 3-151-16,4-2-130 0,-4 2-19 15,4-3 134-15,-11 0 220 0,14 1 203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58.104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1 4 122 0,'7'0'174'16,"-7"-6"10"-16,0 6 11 0,0 0 3 0,0 0 15 15,0 0 31-15,0 0 30 0,4 0 28 0,-4 0 12 16,0 0-1-16,0 0-29 0,0 0-46 15,0 3-52-15,0 2-32 0,0 0-24 16,0 1-2-16,0 3 4 0,-4-1-4 16,4 3-9-16,0 0-18 0,0 1-19 0,0 2-13 15,0 1-13-15,0 0-7 0,0 0-11 16,0-1-6-16,0 1-14 0,4 3 0 0,-4-6-5 16,6 2-1-16,1 1-9 0,-7-3-2 15,3 0-1-15,4-1 5 0,-3-5 2 16,9 2 0-16,-10-3-4 0,8-2-3 0,-5-2-24 15,5-2-54-15,-1 1-88 0,3-5-67 16,-9-3-50 0,9 3-61-16,-3-5-85 0,-6 0-63 0,2 1-21 0,1-6-2 15,-3 2-10-15,6-1 56 0,-10-3 113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58.370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16 35 14 0,'-3'-2'228'0,"3"-1"10"0,0 1 17 15,0-3 21 1,-7 2 34-16,7 1 45 0,0 0 35 0,-6-1 0 0,6 1-39 0,0 2-50 15,0-3-47-15,0 1-43 0,0 2-46 16,0-3-49-16,0 3-39 0,0-3-28 0,0 3-18 16,0 0-16-16,0 0-9 0,6 0-55 15,1 0-88-15,-7 0-169 0,0 3-185 16,0-3-177-16,0 0-97 16,0 0 70-16,0 0 165 0,3 0 205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59.076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-3 7 78 0,'0'3'238'0,"0"-3"-6"16,0 0-9-16,0 0-8 0,0 2-3 0,0-2 1 15,0 2 21-15,0-2 33 0,0 0 28 16,4 0 0-16,-4 2-26 0,0-2-35 15,7 0-34-15,-4 0-24 0,-3 0-6 0,7-2 4 16,-1 2 3-16,-2 0-22 0,9 0-26 16,-9-2-20-16,6 2-5 0,3-2-6 15,-9 2-14-15,6 0-17 0,4 0-15 0,-4 0-15 16,0 0-13-16,0 2-10 0,3-2-5 16,-9 2-4-16,6-2-3 0,4 0 1 15,-11 0-2-15,7 2 0 0,4-2-2 0,-11 0-2 16,11 0-5-16,-4 3-48 0,-10-3-72 15,3 0-111-15,11 0-75 0,-11-3-100 16,4 3-85-16,-7-2-73 0,3 2-21 16,-3-4 8-16,0 1 33 0,0 0 98 0,0-2 136 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59.324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58 7 192 0,'0'-2'187'16,"-7"-1"-1"-16,0 3 6 0,7 0 16 15,0 0 30-15,-3 3 43 0,3-1 53 16,0 0 36-16,-7 3-2 0,3 3-41 16,4-1-63-16,-6 3-54 0,6-2-51 0,-7 1-42 0,7 3-43 0,-3-2-29 0,3 2-17 31,-7 1-10-31,0-1-6 0,7 0-10 0,0 1-19 0,0-1-47 0,0-2-90 15,0 2-148-15,0-2-147 0,0-1-108 0,0 2-58 16,0-5 4-16,0 2 85 0,7-1 153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5:00.451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0 159 48 0,'0'0'108'0,"0"3"4"0,0-3 7 0,0 0 1 16,0 2 5-16,0-2 4 0,0 0-1 0,0 0 1 15,0 3 5-15,0-3 8 0,0 0 6 16,0 2 5 0,0-2-5-16,0 0-7 15,0 0-17-15,0 3-24 0,0-3-25 16,0 0-1-16,7 0 13 0,-7 0 15 0,7-3 3 16,-7 3-13-16,0-2-17 0,3-1-19 15,-3 1-16-15,7-3-12 0,-7 0-13 16,7-2-4-16,-4 2-7 0,4-1-3 15,-7 0 3-15,3-2 1 0,-3 1-1 0,7-1-1 16,0 1-1-16,-7 0-2 0,0-1 0 16,3 0 0-16,-3-1 0 0,0 1 1 15,0 2 10-15,0-2 21 0,7 0 21 16,-7 1 10-16,0 2 1 0,0 0-9 0,3 1-13 16,-3-1-7-16,0 2-1 0,0 1 3 15,0-4-3-15,0 6-1 0,0 0-2 16,0 0 0-16,-3 0 8 0,3 0 2 0,0 6 5 15,0-4 4-15,-7 1-3 0,7 2 6 16,0-1 9-16,0 1 12 0,0 3 0 16,0-1-10-16,0 0-22 0,0 1-10 0,0-1-8 15,0 3-3-15,0 0-6 0,0 0-2 16,0 2-3-16,0 0-1 0,0 1-6 16,0-1-3-16,0 0-3 0,0 0 3 0,0 3-4 15,0-2 2-15,7-1-5 0,-7 0 3 16,0 0-4-16,0-2-40 0,3 0-54 15,-3-1-66-15,0-1-47 0,0-1-71 0,0-2-89 16,0 3-72-16,0-3-27 0,0-3-2 16,0 3-4-16,0-5 25 0,7 2 77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54"/>
    </inkml:context>
    <inkml:brush xml:id="br0">
      <inkml:brushProperty name="width" value="0.08167" units="cm"/>
      <inkml:brushProperty name="height" value="0.08167" units="cm"/>
      <inkml:brushProperty name="color" value="#3165BB"/>
      <inkml:brushProperty name="fitToCurve" value="1"/>
    </inkml:brush>
  </inkml:definitions>
  <inkml:trace contextRef="#ctx0" brushRef="#br0">1491-408 46 0,'0'0'95'15,"0"-2"3"-15,0-1 3 0,0 3-1 0,0 0-1 16,0-2 3-16,0-1-3 0,0 3-6 15,0-1-4-15,0 1-4 0,0 0-9 16,0 0-7-16,0-3-10 0,-7 3-12 0,7 0-5 16,0 0-9-16,0 0-7 0,-7 0-9 15,7 0-7-15,0 0 0 0,0 0-6 16,0 0-2-16,0 0-5 0,0 3 1 0,0-3 2 16,-3 0-2-16,3 1 1 0,-7-1-1 15,7 5 4-15,0-5-4 0,0 3 2 16,0-1-1-16,-3 1-1 0,3 2 0 15,0-3 2-15,-7 0 0 0,7 4 0 0,-7-1-1 16,7 0-1-16,0-1 2 0,0 1 0 16,-3 0 1-16,3 2 1 0,0-2 0 15,-7 3-2-15,0-3 2 0,7 2-2 0,-3 1 1 16,-4-2 1-16,7 2 1 0,-3-3-3 16,3 5 2-16,0-5-2 0,-7 2 0 15,0 0 1-15,7 4 2 0,-3-5 0 16,-4 5-2-16,7-4-1 0,-3 0-1 0,3 3-1 15,-7-3 1-15,0 3 2 0,7-3-1 16,-3 1 2-16,3 2-2 0,-7-6 2 0,7 4 1 16,-7 0-2-16,7-1-1 0,-3 0 7 15,-4 0-1-15,7 1 1 0,-3 0-9 0,3-2 2 16,-7 2-4-16,0 0 1 16,7-1 1-16,-3 0 0 0,-4-2 0 0,7 2 0 15,0-2-1-15,-3 1-1 0,3-2 2 16,0-2 2-16,0 3 0 0,0-2-15 0,-7 0-26 15,7-1-29-15,7 1-21 0,-7-3-21 16,0 0-23-16,0 0-16 0,0 0-20 16,0 0-20-16,0 0-24 0,0 0 8 0</inkml:trace>
  <inkml:trace contextRef="#ctx0" brushRef="#br0" timeOffset="1">1532-385 97 0,'0'0'113'15,"0"0"2"-15,0 0 4 0,0 0-5 16,0 0-8-16,0 0-14 0,0 0-11 0,0 0-13 15,0 2-10-15,0-2-13 16,0 0-10-16,0 3-4 0,0-2-7 0,0 5-3 16,0-1-3-16,0 0-5 0,0-1-5 15,0 1-2-15,0 3 2 0,0-1-1 0,0 0 0 16,0 1 3-16,0 2 0 0,6 0 9 16,-6-1 0-16,7 1-2 0,-7 0-3 15,0 0-5-15,3 2 0 0,-3 0 2 0,7 1 12 16,0-1 9-16,-7 1 5 0,0-1-10 15,3 2-9-15,-3-1-4 0,7-1-2 16,-3 2-3-16,-4-1 0 0,0-4-3 16,6 3-1-16,1 1-3 0,-7-6 1 0,0 3-1 15,3 0 0-15,-3-3-2 0,7 1 0 16,-7-1 0-16,0-2 2 0,4 3-1 16,-4-1 1-16,0-5 2 15,0 3 1-15,6 0-3 0,-6 0-12 0,7-3-28 0,-7 3-50 16,0-2-60-16,0 0-69 0,3-3-93 15,-3-3-28-15,0 0 37 0</inkml:trace>
  <inkml:trace contextRef="#ctx0" brushRef="#br0" timeOffset="2">1376-88 24 0,'0'0'60'0,"0"0"0"15,0 2-4-15,3-2 2 0,-3 0 6 16,0 0 10-16,0 2-6 0,0 1-2 16,7-1-3-16,-7 1 0 0,7 2-2 0,-7 0-3 15,0-1-3-15,0 1-8 0,3 1-7 16,-3-1-12-16,0-1-4 0,0 1-7 16,7 0 0-16,-4 0-5 0,-3 2-5 0,7-2 0 15,0 0-1-15,-7 0-2 0,3 2 0 16,4-1 17-16,-4-1 13 0,4-1 13 15,0-2-12-15,-4 4-6 0,-3-1 4 16,14-3 13-16,-11 0 2 0,-3 0-3 0,10 1-5 16,-3-3-2-16,0 3-3 0,-4-3-4 15,4-3-6-15,-4 3-7 0,4-3-6 16,0 1-4-16,-4 0 0 0,4-3-4 0,-3 3 0 16,2-4-4-16,1 0 0 0,-4 1-20 15,4-6-36-15,0 4-55 0,-4-3-44 0,4 1-44 16,-3-4-50-16,-4 4-61 0,6-2 4 15</inkml:trace>
  <inkml:trace contextRef="#ctx0" brushRef="#br0" timeOffset="3">1433-123 28 0,'0'0'56'0,"0"0"2"0,0 0 2 0,0 0-1 16,0-2-1-16,0 2-1 0,0-2-3 15,0-1-2-15,0 0-4 0,0 3 1 16,0 0-2-16,0-2 1 0,0 2-1 0,0 0-1 16,0 0 3-16,0 0-2 0,0 0 0 15,-3 0-6-15,3 0-2 0,0 0-1 16,0 0-2-16,0 0-2 0,-7 0 0 0,7 0-6 16,0 0-6-16,0 0-4 0,0 0-1 15,0 0-3-15,0 0-3 0,0 0 0 16,0 0-6-16,0 0 1 0,0 0 2 15,0 0 2-15,0 2-2 0,0-2-2 0,0 0 2 16,0 0-3-16,0 0-2 0,0 0 0 16,0 0-3-16,-3 0 1 0,3 0-1 0,0 0 2 15,0 0 1-15,0 0-1 0,0 0-2 16,0 0 2-16,0 0-2 0,0 0-4 16,0 0-1-16,0 0 1 0,0 0 4 15,0 0 0-15,0 0 1 0,0 3 2 16,0-3-3-16,0 0 0 0,0 0 0 0,0 0 0 15,0 0 0-15,0 0-1 0,0 0-2 16,0 0 3-16,0 3 0 0,0-3 0 0,0 0-3 16,0 0 2-16,0 0-2 0,0 0 2 15,0 0 1-15,0 0 0 0,0 0 0 16,0 0 0-16,0 0 0 0,0 2 0 16,0-2 0-16,0 2 0 0,0-2 0 0,0 2 0 15,0-2-2-15,0 3 2 0,0-1 3 16,0-2 0-16,3 3-2 0,-3 0-1 0,0-1 0 15,0 1-1-15,0-2-2 0,0 2 2 16,0 0 5-16,0-1-3 0,0 3-1 16,0 0 0-16,0-3 0 0,0 1 0 15,0-1 1-15,0 3 1 16,0 1 1-16,7-4-3 0,-7 2-2 0,0 1 1 0,0 1-1 16,0-4 2-16,0 2 2 0,3-1 1 15,-3 2-2-15,0 0-1 0,0-2 0 0,0 1-1 16,0 1-2-16,0 0 3 0,0 0 3 15,0-2-2-15,0 1-1 0,0 1 0 16,0 1 2-16,0-4-2 0,7 2 0 16,-7 1-3-16,0 3-2 0,0-3 4 0,0-1 4 15,0-1 0-15,0 5-2 0,0-3-1 16,0-1 0-16,7 1 0 0,-7 0 0 16,0 0 2-16,0 2-2 0,0-2 0 0,0-2 2 15,0 4-2-15,0-2 0 0,0 0-2 16,0 0 2-16,0-1 0 0,0 4 0 15,0-3 0-15,0 0 2 0,0-3-1 16,0 6-4-16,0-3 0 0,0-1 0 0,0 1 6 16,0 0-2-16,0 1-1 0,0-2 0 15,0 1 2-15,0 0-2 0,0 0 0 0,0 0-2 16,0 0 2-16,0-3 2 0,0 3 0 16,0 0-1-16,3-3 1 0,-3 3 5 15,0 0-1-15,0 1-1 16,0-4-10-16,0 2 3 0,0-1-1 0,0 2 2 0,0 0-1 15,0-1 2-15,0 2 0 0,0-1 0 16,0-3-2-16,0 3 1 0,0 0-1 16,0 0 2-16,0 0 2 0,0 0-2 0,0-1-2 15,0 1 2-15,0 1 0 0,0-1 0 16,0 1 0-16,0 0 0 0,0 1 0 16,0-3 0-16,0 2 0 0,0 1 0 15,0-2 0-15,0 0 0 0,0 2 2 0,0-1-1 16,0-2 1-16,0 4-2 0,0-3 2 15,0-1-1-15,0 4 0 0,0-2-3 16,0-2 2-16,0 0-2 0,0 4 2 16,0 0-1-16,0-4 1 0,0 3-1 0,0 1 2 15,0-4 0 1,0 4 1-16,0-3-2 0,0 2 0 0,0-2-2 0,0 0 4 16,0 2-2-16,0-2 0 0,0 3 0 0,0-1 0 15,0-2 0-15,0 3 0 0,0-2 0 16,0-1 0-16,0 3 0 0,0-3 0 15,0 2 0-15,0 1 1 0,0-3-2 16,0 2 1-16,0 0 2 0,0-1 2 16,0 0-4-16,0 2 0 0,0-3 0 0,0 2 0 15,0-2 0-15,0 3 0 0,0-4-3 0,0 4 2 16,0-1 1-16,7-2 1 0,-7 2 0 16,0 1 1-16,0-1-2 0,0-2-2 15,7 2 1-15,-7 1 1 0,0-1 3 16,0 0-3-16,0 1 3 0,0 0-1 0,0-2-3 15,0-1 0-15,0 3 0 0,0-1 1 16,0 1-2-16,0-1 2 0,0-2 0 16,0 2-5-16,0-2 4 0,0 2-1 0,0 1 4 15,0-1 0-15,0 0 0 0,0-1 0 16,0 0-2-16,0 2-2 0,0 0 2 16,3-1 0-16,-3 0 4 0,0 3-2 15,0-3 0-15,0 1-3 16,0-1-1-16,0 1 2 0,0 1 1 0,0-1 0 0,7-1-1 15,-7 0 1-15,0 1-1 0,0 0 0 16,3-2 0-16,-3 2 0 0,0-3-1 0,0 2-4 16,0-2 5-16,0 3 0 0,0-4 2 15,7 1 0-15,-7 3-2 0,0-1 0 16,0 0-2-16,7-1 3 0,-7 0-2 16,0-1 1-16,0 3 0 0,3-4 3 0,-3 4-2 15,0 0 1-15,0-1-2 0,7 0-2 16,-7 1 2-16,3-1 0 0,-3 1 2 15,0-2 0-15,0-1-2 0,7 3 0 16,0-1 0-16,-7 1 0 0,0-1-2 0,0 0 2 16,3 1 0-16,-3 0-2 0,0-2 1 15,0 0-1 1,7 1 2-16,-7-3 1 0,0 4 1 0,4 0-2 0,-4-4 2 0,0 1 0 16,0 3 0-16,6-4-2 0,-6 4-1 15,0-3-2-15,0 0 3 0,7 2 0 16,-7-2 2-16,0 0-1 0,0 3-1 0,0-4 0 15,0 1 0-15,0 2 2 0,0-2-1 16,3 0-2-16,-3 2-1 16,0-2-1-16,0 0 1 0,0 3 2 0,0-4-1 0,0 4 2 15,0-3-1-15,0 2 2 0,0-2-2 16,0 3 3-16,7-1-2 0,-7-2-2 16,0 3-2-16,0-2 3 0,7-1 2 15,-7 3-1-15,0-4-1 0,0 4 0 0,0-3 0 16,0 2-3-16,0-2 3 0,0 0 0 31,0 0 0-31,0 2 0 0,0-2 0 0,3 1 2 0,-3-1-2 0,0-1 0 0,0 1 0 16,0 0 0-16,0 2-2 0,0-2 2 15,0 0 0-15,0 3 0 0,0-4-2 16,0 1 2-16,0 3 0 0,0-4 2 16,0 1 0-16,0 3 0 0,0-3-2 0,0-1-2 15,0 4 0 1,0-4 2-16,0 1 0 0,0 3-2 0,0-3 4 0,0 2 0 15,0-2-1-15,0 3 0 0,0-1 1 0,0-2-2 16,0 3 2-16,0-2-2 0,0 0-2 16,0 1 2-16,0 0 0 0,0 1 2 15,0 0-4-15,0-4 4 0,7 3-2 16,-7-1 0-16,0 0 0 0,0 2 2 0,0-3-1 16,0 2-1-16,0 1-2 0,0-3 1 15,0 2 1-15,0-2 0 0,0 2 0 0,0-1-2 16,0 0 2-16,0 2 0 0,0-3 0 15,0 2-1-15,0 1 0 0,0-1 1 16,0 0 2-16,0-2-2 0,0 0 0 16,0 2 0-16,0-2 0 0,4 1 2 0,-4 0-1 15,0 0 0 1,0-1-1-16,0 1 1 0,0 0-1 0,0 1 0 0,0-2 2 16,0 2-1-16,0-2-2 0,0 2 1 0,0 1-2 15,0-3 2-15,0 0-2 0,0 2 1 16,0 1 2-16,0-1 1 0,0-2 0 15,6 2-4-15,-6-2 1 0,0 0 1 0,0 2 1 16,7-1-1-16,-7-2 0 16,0 3 0-16,0-1 2 0,0-4-1 0,0 5-1 15,0-2-1-15,0 0 1 0,0 0 0 0,0 0 0 16,0 0-2-16,0 0 1 0,0 0 1 16,0-1 1-16,0 1 1 0,0 3-2 15,0-4 0-15,0 1 7 0,0 3-3 16,0-3-1-16,0-1-9 0,3 2 2 0,-3 1 2 31,0-2 1-31,0 0 1 0,0-3 0 0,0 6 0 0,0-4 0 0,0 1 0 16,0 1 0-16,0-1-1 0,7-1 1 0,-7 1 8 15,0-2 6-15,0 2 6 0,0 0 0 16,0-4-3-16,0 5-5 0,0-4-1 16,0 3-3-16,4-2 1 0,-4 1-2 15,0-1-4-15,0-1 2 16,0 1-4-16,0-1 3 15,0 1-4-15,0 0 2 0,0-3 0 16,0 2 3-16,0-2-3 0,0 0 2 16,0 2-1-16,0-2 2 0,0-2-5 15,0 2-9-15,0-5-43 0,0 0-78 0,0-3-112 16,0-4-113-16,0 1-19 0,0-3 64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5:04.266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-5 44 7 0,'0'0'126'0,"0"0"13"16,0 0 12-16,3 0 11 0,-3 0-1 0,0 0-2 15,0 0-6-15,0 0-2 0,0 0-5 16,0 0 5-16,0 0 8 0,0 0 11 15,0 0 12-15,0 0 8 0,0 0-2 16,0 0-9-16,0 0-15 0,0 0-4 0,0 0-11 16,0 0-13-16,0 0-20 15,7 0-10-15,-7 0-5 0,7 0 2 0,-7 0 3 0,3 0 2 16,-3 0-4-16,7 0-6 16,-4-2-4-16,-3 2-6 0,14-3-11 0,-14 0-13 15,3 1-10-15,11-1-9 0,-11 1-5 16,4 2-3-16,-4-2-9 0,11 0-6 0,-11 2-8 15,4-3-2-15,-4 3 10 0,11-3-7 16,-11 3-8-16,4-2-13 0,-3 2 2 16,2-3 5-16,1 1 3 0,-4 2-6 0,4 0 0 15,0 0-4-15,-7-3 0 0,10 3-29 16,-10 0-84-16,3-2-117 0,-3 2-154 16,0 0-160-16,0 0-131 0,0 0-102 15,0-2 60-15,0-1 135 0,0 1 215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5:09.177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531 18 135 0,'0'-3'167'0,"0"3"-98"0,4-2-64 0,-4 2-38 15,0 0 49-15,0 0 30 0,0-3 20 16,0 3 12-16,0 0 10 0,0 0 3 0,6 0 7 15,-6 3 9-15,0-3 3 0,0 0 7 16,0 0 3-16,-6 0 4 0,6 0-7 16,0 0-9-16,0 0-5 0,0-3 7 15,0 3 8-15,0-2 5 0,0 2-13 0,-4-3-17 16,4 0-10-16,0 3-9 0,0-1-3 16,0 1-7-16,0-3-4 0,-6 3-9 15,-1 0-11-15,7 0-9 0,0 0-6 16,-4 0-10-16,-2 0-1 0,6 0-5 0,-4 3 4 15,4-3-9-15,-6 1-2 0,-1 2-1 16,7 0 3-16,-4 2-3 0,-2-3-1 16,2 1 0-16,-3-1 2 0,1 3-1 0,6 0 2 15,-4 0-1-15,-2 0-1 0,-1-1-1 16,3 4 3-16,-2-3-7 0,2-1 2 16,4 4-1-16,-13-3 5 0,13 5-1 15,-4-5 1-15,-2 2-1 0,2 0-1 0,-3 3 0 16,1-3 0-16,2 4 0 15,4-4-1-15,-7 3 1 0,4-3 0 0,-4 3 1 16,1 0 2-16,6-1-1 0,-4 2 5 0,4-2 12 16,0 1 13-16,-7 2 7 0,1-2-2 15,6 2-11-15,0 0-6 0,0 1-9 16,-4 2 1-16,4-1-4 0,0 1-2 0,0 0-6 16,-6 0 0-16,6-1 2 0,0 1 2 15,0 2 0-15,0 1-4 0,0-1 0 16,0 2-1-16,0 1 0 0,0 2-1 0,0-2 0 15,0 1 0-15,6 1 5 0,-6 3 1 16,0 0 2-16,4 0-1 0,-4-1-4 16,0 0 2-16,0 1 1 0,6 2-2 15,-6-3 2-15,7 1-1 0,-7 2-3 0,0-3 2 16,0 1-4 0,0 0 5-16,0 1 8 0,0-1 13 0,0 0 6 0,0 0-7 15,0-2-4-15,0 0-6 0,0 4-5 0,0-1-1 16,0-1 3-16,0 3-3 0,0 1 0 15,0-5 2-15,0 4 1 0,0 1 1 16,-7-4 6-16,1 4 7 0,6-2 7 16,0 0-4-16,-4 2-8 0,-2-1-6 0,6 1 4 15,-4 1 3-15,-3-2 2 0,1 7 1 16,2-3 6-16,4 0 0 0,-10 0-4 16,3 0-10-16,1-1-6 0,2-3 0 0,-9-1-2 15,2-1 0-15,8-1-5 0,-10 3-2 16,2-7 0-16,8 1 0 0,-10-2 0 15,9-1 0-15,-6-2-2 0,-4 1 0 16,11-6 2-16,-10 3 4 0,2-3-4 0,1 1 1 16,0-6 1-16,0 3 1 0,-4-3-3 15,4 0-1-15,0-2-3 0,0 1 3 0,-4-2-3 16,4 1 2-16,0-3 1 16,0 4-2-16,3-4 0 0,-3 1 1 0,3-2 4 15,4 2-4-15,-4-1-2 16,0 1-2-16,4 0 5 0,3-3 1 0,-7 0 4 15,7 0-2-15,0 0-2 0,0-3 0 16,0 0-5-16,7 3 11 0,-7-2-2 16,3-1-2-16,-3 3-4 0,0-1 4 15,7-2-2-15,0 1 0 0,-4 2-3 0,-3-3 0 16,7 0 2-16,0 3 1 0,-4-2-1 16,4-1 0-16,-4 3-2 0,4 0 2 15,0 0 0-15,-4 3 1 0,7-3 0 16,-3 2 1-16,0 4-1 0,-4-4 0 0,4 1 3 15,-3 1-2-15,9 1 0 0,-10 3-1 16,4-4 1-16,0 4-1 0,3-3 1 16,-7 2 2-16,-3 0 0 0,14 4 8 0,-11-5-3 15,4 2-12-15,-3 1 3 0,9-1 22 16,-13 2 27-16,3-3-3 0,4 4-10 16,0-2-9-16,3 3-8 0,-10-2-3 15,4-1-1-15,2 4 1 0,1 2 3 0,-7-3 8 16,3 3 8-16,4 0-6 0,-3-1-6 15,-4 1-6-15,6 3-6 0,1-4 2 0,-7 3-4 16,3 0-2-16,-3 0-3 0,7 0 1 16,-7 1 3-16,4-1-4 0,-4 1 1 15,0-1-3-15,6 0 0 0,-6 2-1 16,0 4-1-16,7-4 1 0,-7 1 0 0,0 2 5 16,0-1 0-16,4 2 0 0,-4-1-5 15,0 0-11-15,0 3 7 0,6-3 1 16,-6 2 8-16,7-2 0 0,-7 3-5 0,0-3 0 15,0 0-5-15,0 1 7 0,3-1-2 16,-3-1 7-16,0 1-3 0,7-2-4 0,-7 2 0 16,0-2-1-16,0-1 4 15,0 4-5-15,0-1-3 0,0-3-5 0,0 1 6 16,0 2 8-16,0-2 3 0,0 0 0 16,0 2-4-16,0-3 1 0,0 3-3 0,0-3 0 15,0 1-1-15,0 2 0 0,0 0 0 16,4 1-1-16,-4 1 1 0,0-1 1 15,0 0 0-15,0 2 0 0,6 0 2 0,-6 0-5 16,0-1-1-16,0 0-7 0,7-1 4 16,-7 1 6-16,0 1 3 0,0-4 2 15,4 4 1-15,-4-3 1 0,0 1-5 16,6-1-6-16,-2 0 2 0,2 0 6 0,1 0 2 16,-7 0-3-16,4-3-3 0,9 1 0 15,-10 0 1-15,4 2 7 0,-3-5-1 16,9 3-3-16,-9-1-4 0,6-2 1 15,-4 0 2-15,5 3 1 0,-1-2 21 0,3-1 13 16,-9-2 10-16,13 2-19 0,-7-3-7 16,3 2-6-16,-3-4 2 0,7-1-4 15,-7 5 0-15,1-4-2 0,-1 0 1 0,13-2 2 16,-12-1 1-16,-1 4 14 16,7-6 12-16,-7 6 9 0,3-6-6 0,-3 3 3 15,1-3 3-15,-1 0 9 0,0 1 3 16,-3-1 14-16,-1-2 12 0,-2 3 16 0,6-6-5 15,-3 3 0-15,0 0-11 0,-7-3-11 16,3 1-22-16,-3-1-16 0,7 3-16 0,-1-5-3 16,-6 5-10-16,4-5-6 0,-4 2-7 15,7-2 4-15,-7 3-2 0,0 0 0 16,0-3-3-16,3 0-1 0,-3 0-1 16,0 2-23-16,0-2-41 0,0-2-88 0,0 2-131 15,0-3-130-15,-3 0-152 0,3 3-141 16,-7-2-169-16,3-3-11 0,-2 2 139 15,-1 1 250-15,4 2 197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8:36.3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12800 9235 20 0,'0'-2'36'16,"4"2"1"-16,-4-1 5 0,0 1 5 16,0-1 1-16,0 1-3 0,0 0-8 15,0-2 1-15,0 2-8 0,0 0-4 0,0 0-8 16,0 0 1-16,0 2 0 0,0-2 4 16,0 0 3-16,0 0 5 0,0 0 2 15,0 1 6-15,0 0 0 0,0-1-2 16,0 2 1-16,0 1 7 0,0 0 5 0,0-1-8 15,-4 1-4-15,4 0-5 0,0 1 3 16,-2-1-3-16,2 3-3 0,0-1-4 16,0-1-6-16,0 2-6 0,-5-1-6 15,5 2-2-15,0-1 0 0,-4 2 0 0,4-3 0 16,0 2-1-16,0-1-1 0,0-1 0 16,0 2 4-16,0-1 5 0,0 1 8 15,-2 1 8-15,2-2-1 0,0 1-5 16,0 1-5-16,0-1-4 0,0 1 1 0,0-1 8 15,0-1 9-15,0 2 0 0,0-2-7 16,0 1-3-16,0-1-2 0,0 2 6 16,0-1 2-16,-4 1 3 0,4-1 1 0,0 1-1 15,0-1-7-15,0 1-3 0,0-1-6 16,0 1-3-16,0 1-1 0,0-2-4 16,-4 2 0-16,4-1-3 0,0 1-1 0,0 0 2 15,0 0-2-15,0 0 2 0,0 1 3 16,0-1-5-16,0 2 0 0,0-2 4 15,0 1 4-15,0 0 0 0,0 1-8 0,0 0 1 16,0 1 0-16,0-2 1 0,0 2-1 16,0 0 1-16,0 0-1 0,0 0 0 15,0 0 1-15,0 0-1 0,0 0 2 16,0 0-4-16,0-2 8 0,0 3-3 0,0-1 2 16,0-1-5-16,0 3 0 0,0-2 2 15,0 0 2-15,0 0 0 0,0 0-2 16,0 0-1-16,0 0 1 0,0 2-1 15,0-2 1-15,0 1-1 0,0-1 0 0,0 0 5 16,0 0 22-16,0 0 19 0,0 2 5 16,0-2-9-16,0 1-15 0,0-1-6 15,0 0-9-15,0 2-4 0,0-2-2 0,0 1 1 16,0-1-4-16,0 0 0 0,0 0-2 16,0 0 2-16,0 0-3 0,0 0-1 15,0 2 1-15,0-2-1 0,0 1 1 16,0-1 0-16,0 2 1 0,0-1-3 0,0 1 1 15,0 1 0-15,0-2 1 0,-2 2-2 16,2 2 3-16,0-1 0 0,-4 1-1 16,4-1-4-16,0 2-1 0,0-2 3 0,0 2-2 15,-2-1-1-15,2 0 0 0,0 1 0 16,0 0 2-16,-5 0 0 0,5 0 1 16,0-2-3-16,-4 2 1 0,4-1-1 0,0-1 0 15,-2 0 2-15,2 1-1 0,-4 0 1 16,4-1-1-16,0 2-1 0,-2-3 1 15,2 3 0-15,0-3 0 0,0 2 1 16,-4-1 2-16,4 1-1 0,-4-2-3 0,4 1-1 16,0 1 1-16,0-1 1 0,-2-1 3 15,2 1-2-15,0 1 2 0,0-2-3 16,-4 2 1-16,4-1 1 0,-5 1 1 16,5-1 4-16,0 1 1 0,0 0 24 0,0 0 27 15,-2 0 17-15,2-1-12 0,-4 2-17 16,4-1-15-16,0 1-2 0,0 0 3 15,-2 0 5-15,2-2-7 0,0 1-1 0,0-1 5 16,0 0-1-16,0 0-2 0,0 0-9 16,-4-1 3-16,4 2 3 0,0-2 8 15,0 1 6-15,-4-1 1 0,4 2 1 16,0-2-10-16,0 0-7 0,-2 1-14 0,2 0-2 16,-4 0-8-16,4 0-3 0,0 1-4 15,0-1-1-15,0-1 3 0,-2 2 5 0,2-1 3 16,0 1 0-16,0-1 2 0,0 1 3 15,-4 1 6-15,4-2 3 0,0-1-3 16,0 2-4-16,0-3 3 0,0 2-1 16,0-1 3-16,0-2-7 0,0 2 1 0,0 0-1 15,0 0 2-15,0 0 0 0,0 0 3 16,0 0-5-16,0-1-1 0,0 1-1 16,0-2-5-16,-5 2-2 0,5 0 0 15,0-1 3-15,0-1 0 0,0 2 0 0,0-2-4 16,0 1 3-16,0 0 1 0,0 1 5 15,0-3 1-15,0 3-1 0,0-2-9 16,0 0 6-16,0 0 2 0,0 0 11 16,0 1-8-16,0-2-6 0,0 1-2 0,0-1-4 15,0 2 0-15,0-1 1 0,0 1 0 16,0-3 2-16,0 5-2 0,0-3-3 16,0 1-2-16,0 0 1 0,0 2 2 0,5-3 6 15,-5 2 2-15,0 0-4 0,0 0 3 16,0 0 2-16,4 0 1 0,-4 0 0 15,0-2 2-15,0 3-2 0,0-3 2 16,0 2 1-16,0-1 6 0,0-1 4 0,2 1 2 16,-2-2-4-16,0 1 5 0,0-1 2 15,0 0 3-15,0 0-3 0,0-1-7 0,0 0-2 16,4 0 2-16,-4 0 2 0,0-1-6 16,0-1-3-16,2 0-1 0,-2-2 0 15,0 1-6-15,0-2 0 0,0 0-1 16,0-1-1-16,0-1-5 0,0 1-7 0,0-4-37 15,0-1-55-15,0 0-86 0,0-3-152 16,0 0-209-16,0-3-235 0,0-1-53 16,0-2 123-16,0 0 240 0,0-3 184 15</inkml:trace>
  <inkml:trace contextRef="#ctx0" brushRef="#br0" timeOffset="1">12723 12556 52 0,'0'0'57'0,"0"0"-2"0,0 0-10 0,0 0-6 15,0 0-8-15,0 0-2 0,0 0 3 16,0 0 10-16,0 0 11 0,0 0 21 15,0 2 13-15,0-1 11 0,0-1 5 16,0 0-1-16,0 2 4 0,0-2-2 0,0 0-2 16,0 0-3-16,0 0 2 0,0-2 7 15,0 2 14-15,4 0 11 0,-4 0-1 16,0 0-7-16,2 0-8 0,-2 2-4 16,4-2-2-16,-2 0-2 0,3 1-4 0,-1-1 3 15,-2 0-2-15,2 0-8 0,0 2-9 16,2-2-1-16,-4 0 0 0,7 0-8 15,-3 0-19-15,0 0-16 0,0 0-12 0,3 0-6 16,-3 0-6-16,0 0-4 0,0 0 0 16,0 0-5-16,5 0-5 0,-5 1-5 15,2-1-1-15,2 0 2 0,-1 0 1 16,-1 1-2-16,0-1-1 0,3 2-1 0,-3 0 1 16,0-2 2-16,2 1-2 0,5 1 3 15,-7-2 4-15,7 1 13 0,-3-1 12 0,3 0 3 16,-3 2-6-16,2-2-6 0,-1 0-8 15,1 0-5-15,-1 0-4 0,1 0-3 16,-1 0-3-16,-1 0 1 0,2 0 5 16,-1 0-1-16,1 0 0 0,-3 0-6 0,1 0 0 15,3 0 1-15,-7 0 0 0,6 0 1 16,-1 0 2-16,1 0 2 0,-4 0 4 16,3 0 3-16,-1 0 4 0,5-2 3 15,-3 2 2-15,3-1-4 0,-5 1-5 0,7-2-7 16,-1 2-2-16,-1-1-4 0,0 1 4 15,3-2-4-15,1 0 1 0,-5 2 3 16,3 0-1-16,2 0 2 0,-1 0-4 16,3 0-1-16,0 0-1 0,2 0 2 0,-7 0 4 15,7 0 4-15,-2 0-3 0,-1 0-3 16,1 0 1-16,-2-1-1 0,2 1 0 16,-3-1-6-16,1-1 2 0,-2 1 1 0,1-1 1 15,1 1-2-15,-2-1-1 0,-1 1 2 16,-1 1 0-16,-1-2 0 0,1 2 0 15,-1 0 1-15,-3 0 1 0,3 0-2 16,-1 0-2-16,-3 0 3 0,5 0 0 0,-3 2 5 16,-1-2-5-16,1 0-1 0,-2 0-1 15,3 1 2-15,-3-1-1 0,1 0 3 16,-3 0-2-16,7 0 1 0,-3 0 0 0,-2 0-2 16,3 0 1-16,-3 0-3 0,3 0 2 15,1 0-3-15,-3 0 3 0,1 0-1 16,3 0-2-16,-5 2 3 0,5-2 0 15,-1 1 3-15,1-1-2 0,-1 0 2 0,1 0-1 16,-1 2 0-16,5-2 2 0,0 0 2 16,-5 0-1-16,5-2-4 0,-5 2-2 15,3 0-1-15,2 0-1 0,-1-1 2 0,-1 1 2 16,-3-2-1-16,9 2-3 0,-8 0-3 16,1 0 5-16,-1 0-6 0,4 0 2 15,-1 0 3-15,-7 0 11 0,7 0-6 16,-3 2-3-16,-1-1 0 0,1-1 3 0,0 0 1 15,-1 2 0-15,1-2-6 0,-1 0 2 16,1 1 0-16,3-1 0 0,-3 0 0 16,-1 0-2-16,5 0 1 0,0 0 1 0,-5 0-4 15,3 0 2-15,2 0 2 0,-1 0 2 16,-1 0 1-16,6-1 1 0,-7 1 2 16,3 0-6-16,0 0-3 0,1 0 0 15,-1 0 6-15,2 0 0 0,-3 0-1 0,3 0-4 16,-2 1 2-16,2-1 0 0,-1 0 0 15,-1 0 2-15,-2 2-2 0,5-2 0 16,-5 1 1-16,6-1 1 0,-7 1-2 0,3-1-11 16,0 2-3-16,-3 0 9 0,7-2 10 15,-6 0 6-15,1 1-6 0,1-1-3 16,2 0 2-16,-2 0-3 0,1 0-1 0,-1 0 0 16,2 2 5-16,-1-2-2 0,-1 0-1 15,2 0-1-15,0 0 4 0,-3 1 0 16,3-1 0-16,-2 0-4 0,1 0-1 15,-1 2-2-15,0-2 3 0,-3 0-1 0,3 1 2 16,0-1-2-16,-3 0-2 0,3 0-3 16,0 0 3-16,-5 0 2 0,5 0 4 15,-3 0-1-15,-1-1-2 0,4 1 0 0,-1 0-10 16,-3-2 5-16,1 2 0 0,-1 0 12 16,4 0 0-16,-1 0-2 0,-3 0 0 15,-1 0-4-15,5 0 13 0,-4 0-5 16,-1 0-7-16,1 0-11 0,-5 0 1 0,5 0 2 15,-1 0 3-15,-1 0 2 0,-3 0 0 16,5 0 2-16,-3-1 3 0,-2 1 3 0,3 0 5 16,-3 0-2-16,3-2-2 0,-3 1 1 15,1 1 0-15,-3-2-2 0,4 0 1 16,-3 2-1-16,-3 0 0 0,2-1-3 16,1 1 0-16,-5-1 3 0,4 1 3 0,-4 0 0 15,3-2 9-15,-3 2 9 0,-4 0 18 16,6 0 19-16,-6-1 11 0,2 1 12 15,-2 0 2-15,7-2-7 0,-9 2-17 16,2 0-22-16,-2-1-16 0,4-1-14 0,0 2-11 16,-4-1-60-16,0-1-91 0,-4 1-138 15,0-3-211-15,4 2-253 0,-11-3-192 0,5 1 65 16,-6-3 222-16,-3 0 256 0</inkml:trace>
  <inkml:trace contextRef="#ctx0" brushRef="#br0" timeOffset="2">12696 12562 35 0,'0'0'67'0,"4"0"0"0,-4 0 1 15,0 2 3-15,0-2-1 0,0 1 3 16,0-1-4-16,0 1 0 0,2-1-5 0,-2 2 1 16,0 0-3-16,0-2 5 0,0 1 3 15,0 1 1-15,0-2-2 0,-2 1-5 16,2-1-6-16,0 0-6 0,0 0-7 15,0 0-9-15,0 0-4 0,-4 0-5 0,4 2 1 16,-2-2 3-16,2 1 6 0,0 1 5 16,-4-1 5-16,0 2 4 0,4-2 3 15,-2 3 6-15,-2-1 6 0,0 1 11 0,1-1 5 16,-1 2-4-16,2-1-5 0,-2 1-10 16,-2-1-9-16,2 1-9 0,2-1-9 15,-7 2-8-15,7-1-1 0,-6 0-4 16,2 2 6-16,4-3 11 0,-6 2 9 0,1 0 8 15,1 0 6-15,0 0-1 0,0 2 1 16,-2-2-7-16,-3 0-8 0,5 0-10 16,0 1-3-16,-5 0 3 0,5 0 4 15,-4 0 6-15,0 1 7 0,-1-1 3 0,3-1-3 16,-2 2-10-16,-1-1-11 0,1 0-9 16,-2 1-7-16,-3 0-4 0,5-1-4 0,-3 1-7 15,-1 1-1-15,1-2 2 0,1 2-1 16,-2 0 2-16,1 1 0 0,-1 0-2 15,1-2 7-15,-3 3 5 0,1 0 12 16,-1-1-5-16,5-1-3 0,-5 2-3 0,4-1 0 16,-3-1-11-16,3 2 5 0,-3-1 0 15,-1-1 7-15,3 2 1 0,1-1-2 0,-7 0 0 16,7 1-4-16,-1 0-2 16,-5-1-2-16,5 1-1 0,1-1 2 0,-5 1-1 15,3 0 0-15,2 0-2 0,-5 0-2 16,3-1 0-16,1 1-1 0,-1-2-1 0,-3 1 1 15,5-1-2-15,-3 2 1 0,-1-2-3 16,3 0 4-16,-1 1-3 0,-3-1 0 16,1 2-5-16,-1-1 2 0,1 0 0 0,-5 1 6 15,5 0 1-15,-3-1 1 0,2 1-1 16,-3-1-4-16,-1 1 2 0,2-1-9 16,1 1 3-16,-1-1 6 0,3 2 7 15,-5-1-5-15,0-1-8 0,5 1 1 0,-3 0 2 16,3 0 3-16,-1 0-1 0,-4 1-2 15,1-2-1-15,7 2 2 0,-7 0 0 16,3 0 1-16,1 0-2 0,-5-1 1 0,4 1 1 16,5 0 1-16,-4 0-2 0,-1-1 0 15,0 0 1-15,-1 3 2 0,1-4-4 16,1 2-1-16,-1-1 0 0,1 1-2 16,-1 0 4-16,5-2 0 0,-5 2 2 0,1-1-4 15,-1 1 7-15,-1 0 0 0,-1-2 0 16,2 1-8-16,1 1 0 0,-1-2 2 15,1 1-1-15,-5-1 2 0,5 1-1 0,-1-1 0 16,1 1-1-16,-1-1 0 0,0 1 2 16,-1-2 2-16,1 1-2 0,1 1-2 15,-1-1 1-15,5-1-1 0,-5 2 5 16,3-1-3-16,-3-1-3 0,1 2 0 0,3-3 1 16,-1 3-1-16,1-2 0 0,-1 2 2 15,2-3 1-15,-1 2 0 0,3-2 1 16,-5 2-1-16,3-2 0 0,-2 3 0 15,3-2 2-15,3-1 0 0,-7 1 0 0,3 0 0 16,2 0-4-16,-1 0-1 0,-1 0-1 16,2 0 1-16,-1-2 4 0,1 2 1 15,-2 0-1-15,1 0 3 0,1-1 0 0,0 0-3 16,-1 2-2-16,1-2-1 0,2 2 0 16,-7-2 2-16,5 2 1 0,2-1 0 15,-3 0 12-15,1 1-3 0,4-2-3 0,-9-1-14 16,9 1 1-16,0-1 0 0,-5-1 5 15,5 0 12-15,-4 0 13 0,4 0 7 16,-3-2-5-16,7 1-4 0,-4-2-4 0,-2 2-7 16,6-2-2-16,-6-1-6 0,5 2 1 15,-1 0-5-15,2-1 1 0,-6 0-1 16,6 0-2-16,-2 0 3 0,2 2 4 16,-7-2-1-16,7 0 1 0,-6 0-1 0,6 1-2 15,-4-2-1-15,2 1 1 0,0 0-2 16,-3 0-1-16,5 1 0 0,-6-2 6 15,6 0 1-15,-2 2-3 0,2-3 2 16,-2 2-1-16,0-1 4 0,1-1 5 0,3 1-4 16,-4-1-2-16,0 2-12 0,2-2 5 15,-2 1 1-15,2 0 0 0,-2 1-3 16,0-2 2-16,2 2 1 0,-3 0 0 16,3-1 1-16,-6 0-5 0,6 2 7 0,-2-1 1 15,2-2 1-15,-2 2-5 0,0-1 3 16,2 1 0-16,-3-2 1 0,1 0 7 0,2 1 0 15,-2 0-2-15,4-1 1 0,-2 1-1 16,2-2 5-16,-4 1-1 0,0 1-6 16,4-2-6-16,0 1-1 0,-2-1 4 15,2 2-2-15,-4-2-1 0,4 0-12 0,0 1 7 16,0-1 2-16,0 0 14 0,-3 0-1 16,3 2-5-16,0-2 0 0,0 0-2 15,0 0 4-15,0 0-2 0,0 0 1 16,0 0 0-16,-4 0-3 0,4 0-2 0,0 0 1 15,0 0-3-15,0 0 0 0,0 0-3 16,0 0 1-16,0 0 2 0,0 0-3 16,0 0-1-16,0 0 1 0,0 0 2 0,0 0 2 15,0 0-1-15,0 0 0 0,0 0 0 16,0 0 0-16,0 0 0 0,0 0-2 16,0 0 0-16,0-2 1 0,0 2 1 15,4 0-2-15,-4-1 1 0,0 1-1 0,0-2-2 16,0 1 3-16,3-1-2 0,-3 1-2 15,0-2 1-15,4 1 0 0,-2 0 1 16,2 0 0-16,0-1 0 0,-2 0 3 16,2 0 0-16,-2-2-2 0,7 2-1 0,-7 0 3 15,2 0 1-15,2-1 4 0,0-1-5 16,2 1-3-16,-1-1 0 0,3 1 3 16,-8-1 0-16,8 1 3 0,1-1-6 0,-5 1-1 15,8-2 2-15,-5 1 3 0,-1 1-1 16,4-1 0-16,-1 1-12 0,-1-1 5 15,2 1 3-15,3-1 16 0,-5 1-3 16,-2 0-8-16,7 0 3 0,-5 1-4 0,-1 0 3 16,5 0-3-16,-8 0 5 0,9 0-5 15,-9 0-3-15,4 2 1 0,-4-1 2 16,1-1 5-16,-1 2-5 0,2-1 0 16,-6 1 0-16,4-1 2 0,-2 1 3 0,1 1-4 15,-3-2-1-15,2 2-2 0,-2-2 0 16,-2 2-1-16,8-1 3 0,-8 1 0 15,0 0 5-15,2 0 2 0,-2-1 1 0,4 1 0 16,-4-2 6-16,0 2 2 0,4 0-1 16,-4 0-5-16,-4 0-2 0,4 0-2 15,-4 0 1-15,4 0-6 0,-2 0 1 0,-2 0-2 16,0 2 1-16,-2-1-2 0,4-1 0 16,-7 1 0-16,3-1 1 0,0 2-1 15,0-2 2-15,-5 2 1 0,5-1-1 0,-4 1-1 16,0-1 0-16,-1 1-2 0,1-1 0 15,0-1-5-15,-3 2 1 0,3-1 3 16,-1 1 2-16,-1-1 3 0,2 2 0 16,-1-2 2-16,1 1-6 0,2 0 0 0,-3 1-6 15,1 0 4-15,4-2 7 0,-4 4-2 16,3-3-5-16,-1 2-3 0,2 0 1 16,0-1 5-16,-1 0-2 0,-1 1 3 15,2 0-5-15,4-1 3 0,-2 0 2 0,0-2 3 16,-3 2-1-16,7-1 7 0,-2-1-4 15,-2 0-2-15,0 1-11 0,4-2 2 0,-2 2 5 16,2-1-1-16,0 1-1 16,-4-2-3-16,4 1 0 0,-2-1-1 0,2 2 2 15,0-2 0-15,0 0 5 0,0 0 0 16,0 0 2-16,0-2-4 0,0 1 2 0,2-1 0 16,-2 1 0-16,4-1-1 0,-4-1-3 15,2 0 2-15,2 0-1 0,0 0 1 16,-2-1 1-16,3 0 1 0,-3 0 0 15,6 0-1-15,-6-2 1 0,4 1 4 0,2-1 0 16,-1 2 0-16,-3-3-2 0,2 2-3 16,-4-1 2-16,6 0-3 0,-1 1 3 15,-5-1-1-15,6 2 1 0,-6-1-1 0,4 1-2 16,2-1 6-16,-1-1-4 0,-3 1 1 16,2 1-8-16,0 0 4 0,0 1 3 15,1-2 2-15,-3 2-1 0,2-1-1 16,2-1-3-16,-2 2 2 0,-4-1 2 0,7-1 2 15,-7 2-1-15,4 0 13 0,2-1-2 16,-6 1-5-16,2-1-19 0,3 0-4 16,-3 1 7-16,-2 0 4 0,6-1 11 15,-6 0 0-15,2 2-5 0,-2-1-1 0,3 0 3 16,-1 0-1-16,-2 1-3 0,-2 1-2 16,4-3-3-16,-2 3 5 0,-2 1-3 0,0-3-4 15,4 3 2-15,-4-1-1 16,4 1 0-16,-4-2 0 0,0 2 5 0,0-1 1 15,2 1 0-15,-2 0 0 0,0-2 0 16,0 2 0-16,4 0-1 0,-4 0 0 0,5-1 1 16,-5 1 2-16,0 0-24 0,6-3-68 15,-6 1-137-15,2 1-240 0,2-1-272 16,0-1-121-16,-2-1 107 0,-2 1 245 16,4 0 200-16</inkml:trace>
  <inkml:trace contextRef="#ctx0" brushRef="#br0" timeOffset="3">12806 9222 14 0,'0'-3'70'0,"0"0"6"16,4 0 5-16,-4 1 2 0,4-1 6 0,-4 0 3 16,0 0 3-16,0 2 0 0,2-2 1 15,-2 1-3-15,0 0-1 0,0 1-1 16,0 0 0-16,0-1 0 0,0 1 0 16,4-1 4-16,-4 1 2 0,0-1-2 0,0 2-2 15,2-1-7-15,-2-1-8 0,0 2-16 16,0 0-13-16,0 0-17 0,0 0-11 15,0 0-2-15,0 0 11 0,0 2 12 0,0-1 6 16,0 2-5-16,0 0-3 0,0 1-3 16,0 0 1-16,0 0 4 0,0 2 13 15,0-1 9-15,-2 2 3 0,2-2-8 16,-4 2-9-16,4 1-12 0,-2-2-8 0,2 3-9 16,-4-2-4-16,0 4-5 0,4-2 1 15,-2 0-3-15,-2 1 1 0,2 1 0 16,-3 1 5-16,1 0 18 0,2 1 22 15,-6-1 17-15,6 0 3 0,-2 2-2 0,2-2-7 16,-7 1-17-16,3-1-16 0,4 0-2 16,-6 0-12-16,6 0-4 0,-7 0-11 0,3-1-1 15,4-1 0-15,-6 1-1 0,2-1-1 16,4 1-5-16,-2-3-1 0,-3 2 2 16,7-2-1-16,-6 0 3 0,2 0 3 15,0-1 8-15,2-1-5 0,2 0 0 0,-8 0-8 16,8-1-2-16,0-1-6 0,-3-1-1 15,-1 1 6-15,4 0 6 0,0-3 0 16,-2 2 1-16,2 0 0 0,0-1 3 16,0-2 1-16,0 1 2 0,0-1-3 0,0-1-3 15,2-1-1-15,-2-1-2 0,4 0 1 16,-1 0-2-16,1-1 2 0,0-2 0 16,-2 0 0-16,6-2 0 0,-6-1 2 0,4 0-1 15,-1 0-1-15,-1-1 0 0,2-1 0 16,-4-1 0-16,6 0-3 0,-6 0 3 15,4-1 0-15,-1 0 3 0,-1 0-4 16,2 0 1-16,-2 1-2 0,-2-2 2 0,4 1 1 16,-2 1-1-16,3-2 1 0,-3 2 0 15,-2 0 3-15,2 0-2 0,0 0-2 16,-2 1-2-16,2 0 3 0,1 0 1 0,-3 2 3 16,2-1-4-16,-4 1-1 0,2 0 1 15,-2 1 0-15,0 0 2 0,4 1-6 16,0 0 1-16,-4 1 0 0,0 0-1 0,0 1 1 15,2 2 0-15,-2-1-2 0,0 1-6 16,0 0 3-16,0 1 2 0,0-1 6 16,0 3 0-16,0 2-1 0,0-1 4 15,0 1-2-15,0 1-1 0,0 1-2 0,0-1-2 16,4 2 3-16,-4 1 0 0,0-2 2 16,2 2-1-16,-2 0-3 0,0 0 1 15,4 0 0-15,1 2 1 0,-5-3 0 16,2 3 0-16,2 0-2 0,-2 1 0 0,2-2 0 15,0 2 4-15,-2 0 2 0,2 0-3 16,0 0-2-16,3 2-2 0,-7-2 3 16,6 1 1-16,-2 1 2 0,-2-1-3 0,4-1 1 15,-2 0 1-15,1 2 2 0,-3-2-1 16,6 0 2-16,-6 1 4 0,4-2 2 16,-2 1 7-16,0-2-1 0,-2 0 4 15,5 1-7-15,-3 0 2 0,2-1 1 0,-6-1 0 16,6 0-3-16,-2 0-2 0,0-1-2 15,-1-1-1-15,-3 1-2 0,4-3-4 16,0 3 3-16,-4-2-2 0,2-1 4 16,2 1 0-16,-4-2-2 0,0 1-17 0,0-1-54 15,2-1-167-15,-2 0-238 0,0 0-270 16,0 0-52-16,0-1 118 0,4-1 243 16</inkml:trace>
  <inkml:trace contextRef="#ctx0" brushRef="#br0" timeOffset="4">16341 12448 63 0,'0'-1'106'0,"-9"-1"4"0,9 2 7 16,-2-1-8-16,-2-1-4 0,4 2-8 16,0 0-6-16,-2 0-4 0,2-1-3 15,0 1 1-15,-4 0 7 0,0 0 11 16,4 0 13-16,0 0 15 0,0-2 6 0,0 1-4 15,0-1-16-15,-2 1-26 0,2-1-25 16,0 2-23-16,0-1-18 0,0-1-14 16,0 2-3-16,0 0 19 0,0 0 29 15,0-1 24-15,2 1 17 0,-2 1 7 0,0-1 8 16,4 0 0-16,-4 2 11 0,4-1 7 16,-4 2-4-16,2 0-21 0,-2 0-29 15,4 0-20-15,-2 0-13 0,2 0 2 16,1 1-1-16,-3 1-5 0,2-2-4 0,-2 2-8 15,6-1-7-15,-6 1-2 0,2-1-4 16,0 2 4-16,3-2 6 0,-5 1 0 16,6 0 0-16,-6-1-6 0,4-1-7 0,2 2-1 15,-5-1-1-15,5 1 0 0,-2-1 1 16,4-1-2-16,-8 2 4 0,9-1-2 16,-5-1-2-16,4 0-2 0,-3 1-1 0,3 0 2 15,-4-1-3-15,4 1-7 0,-3-1 4 16,3 0 1-16,-2 2 9 0,0-2-5 15,1 0 6-15,-1 1-11 0,0-1 2 0,-2 0-8 16,5 2 10-16,-5-4 1 0,4 2 1 16,-3 0-1-16,-1 0-5 0,4 1-1 15,-4 0-6-15,5-1 3 0,-5-2 3 16,2 2 8-16,0 0-1 0,1 0 0 0,-3-2-1 16,0 3-5-16,0-1-1 0,2-2 3 15,-1 2 1-15,-1 0 0 0,-2-1-3 16,2-1 1-16,0 2-1 0,-1-1-1 15,1-1 0-15,-4 1 0 0,6-1 3 0,-6 1-3 16,2-1 3-16,0 1-3 0,3-1 3 16,-5-1 0-16,6 2 2 0,-8-2-2 15,2 1 1-15,4-1-2 0,-2 0 6 0,1 0-4 16,-5 1 0-16,2-1 2 0,2 0 12 16,0 0 24-16,-4 2 26 0,2-2 8 15,-2 0 0-15,4 0-13 0,-4 0-18 16,2 0-14-16,-2 0-11 0,0 0-6 0,0 0-4 15,0 0-3-15,4 0-5 0,-4 0 2 16,0 0 2-16,0 0 1 0,4 0 1 16,-4 0-5-16,0 0 4 0,0 0-4 0,-4 0 1 15,4 0-6-15,0 0 12 0,-4 0-7 16,4 0-2-16,0-2-9 0,-2 2 4 16,2 0 4-16,-4 0-2 0,2 0 5 0,2 0-1 15,-8 0-4-15,6 0-1 0,-3 0 0 16,1 0 4-16,-2 0-1 0,4 0 2 15,-6 0-3-15,6 0 2 0,-5 0-1 16,-1 0 3-16,-2 0-3 0,4 0 3 0,-1 2-6 16,-3-2 5-16,4 2-5 0,0-2 4 15,-5 1-5-15,5 1 3 0,-4-1-5 16,-1 1 2-16,1-1 3 0,0 1 2 0,-1-1 4 16,3 2-1-16,-6-1-1 0,3-1-3 15,3 0 3-15,-2 1-1 0,-5 0-1 16,5 1-8-16,-2-2 0 0,-1 1 2 0,3-1 10 15,-5 2 3-15,5-1-5 0,2-1-7 16,-3 2-3-16,-3-1 3 0,4 1-3 16,1-2 5-16,1 2-2 0,0-1 7 15,-3 1-3-15,3-2 0 0,0 0-1 0,0 3-1 16,1-1-1-16,-3-2 0 0,8 1 1 16,-6-1 5-16,2 2-2 0,4-1-3 0,-7-1 0 15,7 0 6-15,-4 1-2 16,6 0 2-16,-8-1-6 0,6 1 5 0,2-2-6 15,-4 1 0-15,1-1-2 0,-1 2 2 16,4-2-3-16,-4 0-11 0,4 1 5 0,0-1 5 16,-2 0 10-16,2 0-6 0,0 0-8 15,0 0-16-15,0 0-50 0,0 0-81 16,0-1-113-16,2 1-208 0,-2-2-238 16,4-1-155-16,0 0 89 0,3 0 219 0,-7 2 220 15</inkml:trace>
  <inkml:trace contextRef="#ctx0" brushRef="#br0" timeOffset="5">12097 9214 24 0,'0'-1'70'0,"2"-1"-4"0,-2 2-2 16,0-1-5-16,0 1 0 0,0-2-7 16,0 1-6-16,0 1-13 0,0 0-10 0,0-2-8 15,0 2-6-15,0 0-3 0,0-1-1 16,0-1-5-16,0 2 3 0,0 0-3 15,0 0 0-15,0 0-1 0,0 0-1 0,0 0 2 16,0 0 3-16,0-1 0 0,0 1 2 16,0 0 3-16,0 0 2 0,0 0 0 15,0 0 1-15,0 0 1 0,0 0 4 16,0 0 8-16,0 0 10 0,0 0 14 0,0 0 10 16,0 0 5-16,0 0-1 0,0 0 1 15,0 0-2-15,0 0 0 0,0 0-6 0,0 0-2 16,0 0-2-16,0 0-5 0,0 1-4 15,0-1-6-15,0 0 5 0,0 2 19 16,0-1 20-16,0 1 11 0,0-1-1 16,0 2-12-16,0-1-18 0,0 1-14 0,0 0-8 15,0 1-4-15,0-1-1 0,0 2 1 16,0-3 12-16,0 3 14 0,4 0 17 16,-4-1 7-16,0 0 3 0,0 1-1 15,4 0 6-15,-4-1 4 0,0 2 5 0,0 0-4 16,0 2-16-16,0-2-25 0,0 1-17 15,2-1-12-15,-2 2-3 0,0-1-7 16,0 0-6-16,4 1-4 0,-4 0 3 16,4-1-4-16,-4-1 2 0,0 2-7 0,0-1-2 15,0-1 1-15,2 0 1 0,-2 0 5 16,0 0 0-16,0-1-1 0,5-1-2 16,-5 1-3-16,2-1 0 0,-2-1 1 0,0 1 0 15,0 0 2-15,4-1-1 0,-4 0 0 16,0 0-2-16,4 0 0 0,-4-2 0 15,0 2 0-15,0-1 2 0,2-1 1 16,-2 1 0-16,0-1-31 0,0 1-57 0,4-2-90 16,-4 0-77-16,0 0-55 0,0 0-26 15,0 0-5-15,0-2 3 0,0 1-11 16,0-2-27-16,0 0 23 0,0-2 72 16</inkml:trace>
  <inkml:trace contextRef="#ctx0" brushRef="#br0" timeOffset="6">12074 9198 49 0,'0'-4'115'16,"0"2"0"-16,0-1 0 0,0 1-4 0,0-1-2 15,0 2-3-15,0-1-1 0,0 1 2 16,0-1 0-16,-4 0 0 0,4 2-4 16,0-1-16-16,-4 1-11 0,4 1-16 15,0-1-6-15,-2 2-3 0,2 1-2 0,-4 0 0 16,1 0 2-16,-1 3 7 0,0-1 9 15,2 1 7-15,-2 0 3 0,0 0 0 16,2 1 3-16,-2-1 2 0,2 0 12 16,-7 2 0-16,7 0 6 0,-2 0 0 0,2 1 6 15,-6 0 3-15,6-1-11 0,-4 2-14 16,1-2-21-16,1 2-15 0,-2 1-13 16,0-1-8-16,2 0-8 0,2 1-8 0,-7 0-5 15,3-2-12-15,4 1 2 0,-2-1 2 16,-2 2 14-16,2-2-3 0,0 0-3 15,1 0 1-15,-1 0 3 0,2 0-2 16,-6-2-1-16,6 1-2 0,-2-1 0 0,2 1-1 16,2-2-3-16,-4 0-7 0,-1 0 4 15,5-2-1-15,-2 2 6 0,2-1-5 16,0-2-3-16,0 1-12 0,0-1-41 16,0 0-76-16,0-1-104 0,0-1-97 0,0-1-57 15,0 0-17-15,0 0-2 0,2-1-10 16,-2-2 22-16,5 0 69 0</inkml:trace>
  <inkml:trace contextRef="#ctx0" brushRef="#br0" timeOffset="7">11962 9448 52 0,'0'0'200'16,"0"-1"7"-16,5 1-13 15,-5 0-21-15,0 0-25 0,4 0-24 0,-4 0-21 16,0-2-21-16,2 2-15 0,-2-3-13 16,0 3-3-16,4-1-4 0,-2-1-2 0,-2 1-3 15,4-2-4-15,0 1 0 0,-4 1-2 16,2-1-2-16,2 1-4 0,1-1-4 16,-5-1-2-16,6 2-1 0,-4-1-5 15,-2 0-5-15,8 1-4 0,-6 0-3 0,2-1-2 16,-2 1 0-16,7 1 0 0,-7-2-1 15,4 2-2-15,-2-1-1 0,0-1 3 16,2 2-3-16,-2-1 0 0,3 1 2 0,-7-2-1 16,2 2 1-16,6 0 0 0,-8 0-21 15,2 0-48-15,-2 0-75 0,4 0-80 16,-2 0-80-16,-2-1-86 0,4-1-3 16,1-2 72-16</inkml:trace>
  <inkml:trace contextRef="#ctx0" brushRef="#br0" timeOffset="8">12239 9082 51 0,'5'0'51'0,"-5"-1"0"0,2 1 2 16,-2-2-3-16,0 1-5 0,4 1-7 16,0 0-8-16,-4 0-5 0,0 0-1 0,2 0-2 15,-2 0 2-15,4 0 2 0,0 1 2 16,-4 1 4-16,2-1-1 0,2 0 3 16,-4 1 2-16,2 1 3 0,-2 0 4 0,5 2 4 15,-1-2-1-15,-4 1 3 0,0 1-7 16,0 1-2-16,2-1-3 0,-2 2 1 15,0-1-3-15,0 1-4 0,0 1 3 16,0 1-4-16,0-2 2 0,0 4 2 0,0-2 2 16,0 0-3-16,0 1 1 0,4 1-1 15,-2-1-5-15,-2 0-1 0,4 1-3 16,0-2 0-16,-2 2 0 0,2-2 4 16,-1 0 0-16,5-2-1 0,-6 2 4 0,2-3 8 15,0 0 6-15,2 0 10 0,-4-1 8 16,3-1 2-16,-1-1-5 0,-2 0-3 15,4-1-6-15,-2-1-4 0,0-1 1 0,-2 0-3 16,2 0-10-16,-2-1-9 0,-2-1-4 16,0-1-8-16,0 1-5 0,0 1-4 15,0 0-4-15,0-1-4 0,0 2-5 16,0 0 2-16,-2 2 1 0,-2-1 1 0,4 2-1 16,-2 0 1-16,-2 2 1 0,0-1 1 15,4 0-3-15,-2 1 2 0,-2 1-4 16,4 0 3-16,0 2 0 0,0-2 5 0,0 1-1 15,0 1 3-15,0-1-3 0,0 1 2 16,0 1 0-16,4 0 0 0,-2-2 0 16,-2 4 3-16,4-2 2 0,0-1-3 0,-4 3 1 15,2-2 0-15,-2 0 3 0,0 2 10 16,4-2 12-16,-4 0 14 0,0 1 6 16,0-3-3-16,0 4-5 0,0-4-7 15,-4 3-4-15,4-2-1 0,0 0 7 0,-2 1 7 16,2-1 8-16,-8-1 3 0,8 0-3 15,-6 1 1-15,6 0 4 0,-2-2 13 16,-7 0 7-16,7 0 1 0,-2 0-14 0,2-2-10 16,-6 1-18-16,6-2-9 0,-2-1-8 15,0 3-6-15,-3-3-6 0,7 1-2 16,-2-2-3-16,-2 1-15 0,0-1-53 0,2-1-108 16,-2 0-141-16,2 0-118 0,2-1-67 15,-4-1-46-15,4-1 12 0,-5 0 77 16,5-2 143-16</inkml:trace>
  <inkml:trace contextRef="#ctx0" brushRef="#br0" timeOffset="9">11867 9100 32 0,'0'0'91'0,"-4"0"-5"0,4 0-8 15,0 0-13-15,0 0-12 0,-4 0-10 0,4 1-5 16,0-1-6-16,-2 0-6 0,-2 0-3 16,4 0 5-16,0 0-6 0,-2 2 0 15,2-2-3-15,0 0 3 0,-4 0 0 16,4 2-3-16,-5-2-1 0,5 1 2 0,0-1 1 16,-2 2 0-16,2-1-1 0,-4 1-3 15,0-1-6-15,4 1-1 0,-2-1-4 16,-2 1-1-16,4 0 0 0,0 2-3 15,-2-3 1-15,2 2-2 0,-4 0 1 0,0 0 0 16,4 0-1-16,-2 1 1 0,2 0-1 16,-5 0-1-16,5-1 5 0,-2 2 6 0,2-1 7 15,-4 1 4-15,4-1 0 0,-4 2 1 16,4 0-2-16,-2 0-1 0,2 0-4 16,-4 2-4-16,4-1 0 0,-2 2 1 15,2 2 1-15,0-2 5 0,-4 1 12 0,0 1 3 16,4-1 7-16,-3 1 6 0,3-1 19 15,-8 1 25-15,8-3 18 0,-6 3 7 16,6-2 9-16,-2 2-3 0,-6-2-6 16,6 0-12-16,-3-2-13 0,3 1-14 0,-6 1-12 15,6-2-15-15,-6-1-9 0,2 1-13 16,-1 0-6-16,3-1-7 0,-2-2-2 16,0 1-5-16,-4-1-2 0,7-1 4 0,-5-1-4 15,2 1-3-15,0-3-10 0,2 1 5 16,-3-1-2-16,1 0-1 0,2 0 1 15,2 0-1-15,-6 0 2 0,6 0-1 0,2-1-3 16,-4 1-3-16,2-2 0 0,2 2 1 16,0-1 2-16,-5 1-1 0,10-2 2 15,-5 2-1-15,0 0 4 0,2 2 1 0,2-2 0 16,-2 3 2-16,2-2 0 0,0 1 3 16,-2 1 0-16,4-2 0 0,-2 4 2 15,1-2-1-15,-3 1 0 0,2 2 2 16,-2 0-1-16,2 0 0 0,0 0 1 0,-4 2 4 15,2-1 3-15,-2 1 1 0,4-1 3 16,-4 2 1-16,0 0 3 0,4-2 0 16,-4 4-6-16,0-2-6 0,0 0 0 15,0 2 0-15,0-2 3 0,0 1 2 0,0 1 8 16,0-2 4-16,0 0 2 0,0 1-4 16,0-1-4-16,3 0 12 0,-3 0 16 15,4-1 10-15,-2-1 2 0,2 2-2 16,0-1-5-16,-2-2-11 0,4 1-12 0,3-1-11 15,-7-1-4-15,4 0-6 0,2 0-3 16,-2-2 2-16,0 0-2 0,1 0-2 16,1-1-2-16,0-1-4 0,0 0-63 0,3-1-172 15,-5 0-231-15,0-1-234 0,-2 0-10 16,3-2 128-16,-5 1 228 0</inkml:trace>
  <inkml:trace contextRef="#ctx0" brushRef="#br1" timeOffset="10">10553 9930 24 0,'-2'-2'69'0,"2"2"1"15,0-2 0-15,0 2-1 0,0-1 5 0,0 0-3 16,0 1 0-16,0 0-2 0,0 0 1 16,0 0-6-16,0 0 6 0,0 0 5 15,0 0 4-15,0 0 5 0,0 0 0 16,0 1-4-16,0-1-9 0,0 0-7 0,0 0-7 16,0 0-3-16,0 0-6 0,0 0-3 15,0 0-3-15,0 0 2 0,0 0-4 16,0 0-2-16,0 0-6 0,0-1-5 15,0 1-7-15,0 0-2 0,0 0-4 0,0 0-4 16,0 0-8-16,0 0 0 0,0 0 0 16,0 0 1-16,0 0 0 0,0 0 0 15,0 0 0-15,0 1 7 0,2-1 10 0,-2 1 15 16,4-1 11-16,-2 2-1 0,-2 0-6 16,4-1-6-16,0 2 1 0,-4-1 1 15,2-1 1-15,2 2 6 0,0 0 9 16,-2 0 4-16,3 0-3 0,-3 0-7 0,2 2-7 15,0-2-7-15,-2-1-7 0,2 3-5 16,-2 0-3-16,6-1 0 0,-5 1-1 16,1-1 2-16,0 2 3 0,-2 0 4 15,2-2 13-15,-2 3 11 0,6-1 2 0,-6-1-1 16,3 3-10-16,-3-2-9 0,2 2-9 16,0-1-7-16,-2-1-2 0,4 2-5 0,-2-1-5 15,0 0 0-15,-1 1 1 16,5 0 2-16,-6-2-5 0,4 1 2 0,-2 0-1 15,0 1 3-15,-2 0-1 0,5-2 1 16,1 1-1-16,-6 1-2 0,2-2 0 0,2 1 1 16,-2 0 2-16,-2 1 0 0,7 0 0 15,-7-1-1-15,4 1 1 0,2-1 0 16,-6-1 0-16,5 2-2 0,1 1-2 0,-6-2 2 16,6 0 8-16,-6 1-5 0,4 1 1 15,3 0-7-15,-7-1-1 0,4 1 2 16,2 0 0-16,-2 0 2 0,1 0-1 15,-1 0 1-15,2 0-3 0,-2 1-3 0,0-1 4 16,1 0 0-16,-1 2 7 0,4-2-4 16,-2-2 3-16,-1 2-4 0,3 0 0 15,-4 0-2-15,5-1 2 0,-5 0 1 16,4 0-3-16,-4 1-1 0,1 0 1 0,3 0 3 16,-4 0 4-16,4 0-3 0,-3 0-2 15,3 0-1-15,-4 2 1 0,4-1-2 16,-3 1 0-16,3-1 0 0,-4 1 0 15,5-1-2-15,-1-1 3 0,-4 2 2 0,4-1 1 16,1-1-1-16,-5 2-3 0,4-1 3 16,-4 1 0-16,5-2 1 0,-1 1-3 15,-4-1-2-15,5 2-1 0,-5-1 0 0,4 0 1 16,1 1 4-16,-5 0 2 0,4-1-3 16,-4 1 0-16,9-1-1 0,-9 2 1 15,0-2-2-15,4 1 3 0,-3 0-1 16,7-1-1-16,-8 2 2 0,5-1-2 0,-5-1-1 15,0 0 2-15,4 3 0 0,-3-3 3 16,3 1 16-16,-4 1 17 0,2 0 16 16,-1-2-11-16,3 2-14 0,-8 0-7 15,8 0-4-15,-3 0-1 0,1 0-2 0,-2 0-1 16,4-2-4-16,-3 3-6 0,3-3 0 16,-4 2 4-16,4-1 1 0,1 1-6 0,-5-2 0 15,4 1 1-15,-1 1 4 0,1-2 0 16,0 2 5-16,-4-1-2 0,5 1 0 15,-1 0 0-15,0 0-2 0,1 0-1 16,-1 0-3-16,-2 1-4 0,3-1 0 0,-5 0 0 16,4 2 2-16,5-2-1 0,-9 0 1 15,4 0 8-15,1 0-2 0,-3-2-4 16,2 1-13-16,1-1 4 0,-5 1 0 16,4-2 1-16,5 1 3 0,-7-1 0 0,2 0-2 15,1 0 1-15,-5 0 2 0,4 0 1 16,0-1 2-16,1 1-4 0,-1 0 5 15,-4-2-3-15,0 4 3 0,5-2 0 16,-5 1 1-16,4 1-4 0,1-1 2 0,-1 2-3 16,-4 0 3-16,0 2-2 0,5-2-2 15,-1 0 0-15,0 0 3 0,-3 1-5 16,-1 1 1-16,4-2-1 0,-4 0 4 0,5 0 4 16,-5 1-5-16,4-1 0 0,-4 0-2 15,5-1 3-15,-5 1-2 0,4 0 3 0,1-1-2 16,-5 0 0-16,4 1 0 0,-4 0-1 15,5 0 1-15,-1 2 1 0,-4-2 0 16,5 1-1-16,-5-1 2 0,4-1-2 16,-4 2 3-16,5-1-4 0,-5 0-4 0,4 0-2 15,1-2 6-15,-5 3 2 0,4-3 1 16,-4 1-6-16,5-2 2 0,-5 1 1 16,2-1 2-16,2 2 1 0,-8-2-1 15,9 0 2-15,-5 0-3 0,0-2 0 0,2 2 1 16,3-1-2-16,-5-1 2 0,0 1-3 15,0-1-1-15,1 1-1 0,1-1 2 16,-6-1 4-16,4 2-1 0,2-2 1 16,-1-1 1-16,-1 3-1 0,0 0-3 0,-2-3-2 15,2 3 4-15,1 0-1 0,1-2-2 16,-6 1-2-16,6 0 0 0,-6 1 6 16,4 0-2-16,3-1 2 0,-7 1-2 0,4-1-2 15,2 2-2-15,-6-3 1 0,5 2 3 16,-3-1 0-16,0-1 1 0,2 2-4 15,-2-1 2-15,2-3 2 0,-4 3-2 16,7 0-3-16,-7-1 2 0,4 0 2 0,2 2 2 16,-6-3-3-16,4 3 0 0,-1-2 4 15,-1 2 2-15,2-2-4 0,-2 1 0 0,2-1-5 16,-4 0 3-16,7 2-3 0,-7-2 4 16,4 0-1-16,2 0 2 0,-6 0-2 15,6 0 0-15,-1 0-1 0,-5 0 0 16,6-2-6-16,-6 2 2 0,4 0 2 0,3 0 9 15,-7 0-1-15,4-1 0 0,-2 1-4 16,0-2 2-16,2 2 1 0,-2-2-3 16,-1 3-1-16,3-3-4 0,-2 1 0 15,0-3 2-15,-2 3 4 0,4 0-2 0,-2-1 4 16,1-1-4-16,-3 2 3 0,6-1 2 16,-8-1-3-16,6 2-2 0,-4-2-5 15,2 0 4-15,0 1 0 0,-2-1 1 0,3 0 0 16,-3 0 0-16,2 0 0 0,0 0 2 15,-2 0 3-15,-2-1-8 0,4 1-1 16,-2 0 0-16,2 0 4 0,0-2 0 16,-1 2 0-16,-3 0 1 0,4-1-1 0,0-1 0 15,-4 2 2-15,6-1-2 0,-6-1 0 16,2 2 0-16,-2-2-3 0,4 1 0 16,0 0 3-16,-2-1 3 0,-2 1-3 15,5-1-3-15,-3 2 3 0,-2-1 0 0,4-1 3 16,0 1-2-16,-4-1-1 0,2 1-4 15,-2-1 3-15,4 1 0 0,-2-1 3 16,-2 1-2-16,4-2 0 0,0 1 0 16,-4 1 0-16,2-1 4 0,-2-1-2 0,5 3-1 15,-1-3-1-15,-4 2 1 0,0-2-2 16,2 1 0-16,-2 1-1 0,4-1 2 0,-4-1-1 16,2 1 1-16,-2-1 0 0,4 2 1 15,-4 0-1-15,4-2 2 0,-4 1-1 16,0 1 0-16,2-2-5 0,-2 1 1 15,0-1 0-15,0 0 5 0,0 2 2 0,4-2-1 16,-4 0-2-16,3 1 0 0,-3-1 2 16,0 2-3-16,0-2 2 0,0 1-4 15,4-1 1-15,-4 2 1 0,4-2 0 16,-4 0 1-16,0 1-4 0,0-1 2 0,2 0 0 16,-2 1 0-16,0-1 1 0,0 0 0 15,0 2 1-15,4-2 0 0,-4 0 0 16,0 2 2-16,0-2-3 0,4 0-1 0,-4 0-2 15,0 1 2-15,0-1 0 0,0 0 1 16,0 2 1-16,0-2-1 0,0 0 0 16,0 0-3-16,2 1 6 0,-2-1-1 15,0 0 3-15,0 0 1 0,4 2-5 0,-4-2 1 16,0 1 0-16,0-1 3 0,0 0 0 16,0 0 0-16,0 0-2 0,0 0 0 15,0 0 0-15,0 0-11 0,0 0-22 0,0-3-44 16,0 2-89-16,0-1-164 0,-4-1-184 15,2-1-207-15,2-2-3 0,0-4 112 16,-8 3 238-16</inkml:trace>
  <inkml:trace contextRef="#ctx0" brushRef="#br1" timeOffset="11">12713 12631 32 0,'0'0'85'0,"0"0"-6"0,0 0-12 16,0 0-14-16,0 2-9 0,0-2-6 0,4 0-4 15,-4 0-7-15,0 0-7 0,0 0-5 16,2 0-4-16,-2 0-2 0,0 0-2 16,0-2 3-16,0 2 9 0,0 0 4 15,0 0 6-15,0-1 2 0,4 1 3 0,-4 0-1 16,4-2-1-16,-4 1-2 0,0-1 3 15,2 0-7-15,-2 1-4 0,4 0-4 0,-2-1 1 16,-2-1-3-16,9 0-2 16,-9 2 2-16,2-2 3 0,6-2 3 0,-8 2 2 15,2 0 3-15,4 0 5 0,-2-1 2 16,1-1 3-16,-3 2 5 0,4-3 6 0,-2 3 2 16,2-1-6-16,-2-1-8 0,3-1-10 15,-1 0-8-15,2 0-4 0,-6 0-5 16,8-1-2-16,-3 1-1 0,3-2-3 15,-4 1-1-15,5-2-1 0,-5 1 2 0,4 1-2 16,-4-1 2-16,3 0-2 0,1 1 0 16,-4 0 1-16,4-1 3 0,-3 1 0 15,3-1 4-15,-4 1 3 0,4-1-1 0,-3 1 3 16,3-2 1-16,0 1 1 0,-1-1 4 16,1 0 8-16,-4 0 10 0,9-1 8 15,-5-1 2-15,0 1-2 0,-1-1-10 16,5-1-8-16,-2 1-8 0,-1 0-8 0,3 0-3 15,-5-1-1-15,1 2-1 0,4-1-3 16,-3 1-1-16,-3-1-4 0,6 1 1 16,-3 1 1-16,-1 0 1 0,-2-1-1 15,3 2-1-15,-5 0 1 0,4-1 0 0,1 2-1 16,-1-2-1-16,-4 1 2 0,9-1 0 16,-9 2 3-16,4-3-1 0,0 2 9 15,-1-2 10-15,5 0 6 0,-4 1 3 16,1-1-9-16,1 1-4 0,-1-2-2 0,1 1 1 15,2 1-3-15,-3-2 0 0,-3 1-2 16,2 1-6-16,5 0 1 0,-5-2 7 16,-2 2 11-16,3 0 9 0,3-1 2 0,-5 1-8 15,1 0-4-15,4-2-6 0,-3 2-4 16,-3 0-1-16,2-1-6 0,1-1 3 16,-1 0 2-16,0 1 11 0,3 0 19 15,1-4 26-15,-1 1 25 0,1-1 15 0,3-1 4 16,-1 2-14-16,-4-1-19 0,5-1-20 15,0 2-19-15,-3-1-13 0,3-1-8 0,-5 2-7 16,5-1-3-16,-1 1-3 0,-1 1-2 16,-3-2-1-16,4 1 0 0,-1 1-6 15,-3-2 3-15,5 2-4 0,-3 0 4 16,-1 0 0-16,3 0 1 0,-1 0 5 0,-3 0 10 16,3 0 7-16,-3 0 11 0,2-2 0 15,3 1 4-15,-5 1-8 0,1-1 0 16,5 1-5-16,-5-2-3 0,-1 1-8 15,7-1-11-15,-7 1 1 0,1 1-1 0,3-1 5 16,-5 0-5-16,5 1-3 0,-1 0 2 16,-3 0 3-16,-2 0-4 0,5 2-1 15,-7-1 0-15,2 1 2 0,5 1-2 0,-5-2 2 16,-2 2-4-16,3-2 0 0,3 3 2 16,-6-2 2-16,3 0-2 0,-1 1 4 15,5-1-2-15,-7-1 3 0,2 1-3 0,5-1 2 16,-5-1-4-16,2 0 0 0,1 0 3 15,-3 0-5-15,5 0 2 0,-5 0-2 16,2 2 4-16,3-2 0 0,-7 1 0 16,2 1-2-16,5-1-4 0,-7-1 3 0,3 2-1 15,3-1 3-15,-4 1-2 0,-1 1 1 16,5-2-3-16,-4 1 2 0,1-1 0 16,-3 0-2-16,2 1 2 0,5 0-1 0,-5-1 8 15,-2 1-3-15,3-1 2 0,-5 2-5 16,4-1-5-16,1 1 3 0,-5 0 0 15,2 0 4-15,-2 1 2 0,5-1-1 16,-9 0-3-16,8 1 0 0,-4 1-3 0,3 0 1 16,-3-2 5-16,0 1-3 0,0 1 2 15,0-1-2-15,3 1 0 0,-3-1-5 0,0 1 3 16,0-1 1-16,2 1 1 16,1-1 12-16,-1 1-5 0,-2-2-3 0,0 1-15 15,1 1 7-15,3-2-1 0,-4 0 3 16,2-1 2-16,1 3 0 0,-1-2 1 0,-2 2-4 15,4-2 0-15,-3 1 1 0,3-1 2 16,-4 2 0-16,0-2 0 0,9-1-1 16,-9 3 0-16,4-4 3 0,1 3-2 15,-5-3-1-15,4 1 1 0,-3 1 1 0,3-2 2 16,0 2-1-16,-4 0-2 0,1 0 1 16,-1 0 0-16,0 0-3 0,4 2 2 15,-3-1 0-15,1-1-3 0,-2 2 1 16,4-1-2-16,-8 1 4 0,9-1 2 0,-5 1 0 15,2-1-2-15,-2 1-2 0,5-1 0 16,-9 0 2-16,8 1 2 0,-4 1 0 16,3-2-3-16,-3 1 1 0,0 1 0 0,0 0 0 15,2-1 0-15,-1 1 1 0,-1 0-1 16,0-2 0-16,0 2-1 0,5-1 2 16,-5 1-1-16,2-2 0 0,2 2 0 15,-3-1 0-15,3-1 0 0,-4 1 9 0,5-1-4 16,-5 1-1-16,4-1-6 0,-8 2 8 15,8-1 10-15,-3 1 3 0,1 0 7 16,-2-2 5-16,0 2 5 0,1-1-7 0,1 1-7 16,-2 0-5-16,4 0-5 0,-8 0-1 15,5 0-3-15,1 0-6 0,2 0-1 16,-4 0 2-16,-4 0 3 0,7 1 4 16,-3-1 1-16,-4 2 4 0,6-1 3 0,-6 1 3 15,2 1 0-15,-1-2-4 0,5 0-7 16,-6 3-4-16,-2-3 1 0,8 2-7 0,-8-1 0 15,2 0-5-15,2 0 5 16,-2 1-3-16,-2 0-28 0,5 0-66 0,-5 0-217 16,0 3-253-16,-5-1-256 0,3 1 21 15,-4 0 160-15,-2 1 251 0</inkml:trace>
  <inkml:trace contextRef="#ctx0" brushRef="#br1" timeOffset="12">12762 12615 48 0,'4'0'77'0,"-4"-2"1"15,5 2-2-15,-5 0 2 0,0 0 2 16,0-1 3-16,0 1 10 0,0 0 2 15,0 0 0-15,0 0-9 0,0 0-6 16,0 0-6-16,0 0-4 0,0 0-1 0,0 1 0 16,0-1 4-16,0 2 8 0,0-1 12 15,0 1 13-15,0-1 13 0,-5 1 4 0,5 0-3 16,0 2-13-16,0 0-19 0,-4-1-15 16,4 3-10-16,0-1-6 0,0-1 0 15,-2 4-3-15,-2-1 2 0,4-1-5 16,0 3-4-16,-2-1-2 0,2 1 0 0,-4 0-6 15,0 1-7-15,4-1 3 0,-2 3 10 16,2-1 14-16,-4 1 10 0,-1 1 2 16,3 1-5-16,-2-1-2 0,4 2-8 0,-2-1-12 15,-2 2-11-15,0-2-3 0,2 1-10 16,-2 0-5-16,2 0-15 0,2 0-3 16,-9 0 3-16,9 1 1 0,-2-1 2 15,-2 2 0-15,2-1 0 0,-2-1-2 0,0 3-1 16,2-3 4-16,-2 2 8 0,0 1 6 15,-3-3 0-15,5 3-3 0,-2-3-4 16,0 1-1-16,-2 1-8 0,4-2 0 16,-2 1-2-16,-3-1 4 0,7 0-1 0,-8 0 0 15,6 0-2-15,-2-1 1 0,2 1-5 16,-6-2 3-16,6 2 0 0,-3-1 1 16,3 1-2-16,-6-1 1 0,6 2 0 0,2-1 0 15,-6 0 0-15,2 0-1 0,-3 1 2 16,3-1 2-16,0 2 3 0,-2-2-3 15,4 0 1-15,-2 0-6 0,0 0 0 16,-3 1 2-16,5-1 0 0,-2 2 0 0,0-2 0 16,2 1 0-16,-4-1 0 0,2 2 2 15,0-2 0-15,2 1 0 0,-7-1 1 16,7 0-2-16,-2 0-1 0,2 0-3 16,-6-1 0-16,6 1 3 0,-2-2 0 0,1 1 2 15,-1-1-2-15,0 1 3 0,2-1-6 16,-6 1 3-16,6-1-2 0,-2 0 3 0,2 1-1 15,-3 0 1-15,1-1-3 0,-2 1 0 16,4-1 0-16,-2 1 4 0,0-3 0 16,2 2 1-16,-2-1-1 0,1 0-2 15,-1 0 2-15,0 1-1 0,2-1-4 0,-2 0 1 16,0-1 1-16,2 1 4 0,-2 0-14 16,2-1 2-16,-3 0 6 0,1 1 13 0,2-1-2 15,-2 1-2-15,2-2-4 0,2 2-2 16,-8-1 0-16,8 1 0 0,-2-2 0 15,-2 2 3-15,-1-1-2 0,3-1-4 16,-2 1 2-16,2 1 1 0,-2-2 6 0,0 1-3 16,2-1 1-16,-2 1-5 0,2 1-2 15,-2-2 0-15,-1 1 1 0,3-1 2 16,-2 1 5-16,2-1-1 0,-2 1-1 16,0-1-6-16,2 1 1 0,-2-2 2 0,0 1-2 15,1 1 2-15,-1-2-2 0,2 0 1 16,2 1 1-16,-8-1 0 0,6 0-2 15,-2 0-2-15,2 0 4 0,-2 2 0 0,-1-2 4 16,3 0-2-16,2 0-2 0,-4 1 0 16,2-1-2-16,-2 0 1 0,0 0-1 15,2 0 4-15,2 0-1 0,-8 0-1 16,8 0 2-16,-7 0-2 0,7 0-2 0,-2 2 1 16,-2-2-1-16,0 0 5 0,2 0-3 15,-2 0-1-15,4 0 2 0,-2 0-1 16,-2 1 0-16,0-3-5 0,1 4 0 15,3-2 4-15,-8 0 8 0,8 0-15 0,-2 0 4 16,-2-1 2-16,2-1 10 0,2 1-2 16,-4-1-6-16,0 1 0 0,4-1 0 15,-7 1 7-15,7-2 0 0,-2 1-2 16,2-1-11-16,-4 0 2 0,4 2 1 0,-4-2 1 16,4 0 2-16,-2-1 0 0,2 3 0 15,-4-2 0-15,2 0 0 0,2 0-1 0,-4 0 2 16,0 0 9-16,4 0-1 0,-3 0-4 15,3-2-13-15,0 3 4 0,-4-3 1 16,4 1 2-16,-4 0 1 0,4 0 1 16,0 0 2-16,-2-1-3 0,-2 0-4 0,4 1-2 15,0 0 1-15,0-2 7 0,0 1 8 16,-2-1 5-16,2-1 9 0,0 1 6 16,0 0 0-16,0-2 0 0,0 1-4 0,0-1-4 15,0-1-5-15,0 0-2 0,0 0-1 16,0 0-6-16,0 0-6 0,0-1-2 15,0-1 3-15,2 1 1 0,-2-2 1 16,0 0-5-16,4-1 2 0,-2 2-3 0,-2-3 1 16,4 2-1-16,0-1 1 0,-1-1 0 15,1-1 4-15,0 2 5 0,2-3-1 16,-4 0-2-16,2 0-4 0,0-1-1 16,3 1 3-16,-5-1 0 0,6-2 4 0,-2 0 0 15,0 0 2-15,1-2-3 0,1 2 0 16,-2-2-2-16,4-1-2 0,-8 2 1 0,9-1-1 15,-5-1-4-15,2 3-1 0,-2 1-2 16,1-1 5-16,-1 0-1 0,0 2 0 16,2 0-3-16,-6-1 1 0,5 3 2 15,1 0 1-15,-6 0 2 0,6 2 3 0,-6-2 0 16,2 3 2-16,-2 0 2 0,-2 0-13 16,5 1 4-16,-5 1-1 0,0 1 14 15,0 1-4-15,0 1-3 0,-5 1-1 0,5 0 2 16,-2 0-1-16,2 1 2 0,-6 2 0 15,2 0 2-15,-2 0-5 0,2 2-3 16,-3-1-1-16,1 1-2 0,-2 0-2 16,2 2 4-16,4-1 0 0,-7 0 1 0,1 0 1 15,0 0 1-15,6 0-2 0,-8 0-1 16,3-2-2-16,-1 1 1 0,2-2 10 16,4 1-4-16,-6-2-3 0,1 1-8 15,1-3 2-15,0 0 0 0,-2-2 8 0,6 1 4 16,-5-4 8-16,3 1-2 0,0-2 0 15,2 0-7-15,-4-2 5 0,2 1-6 0,0-1-1 16,4-1-6-16,-3 0 3 16,3 0-2-16,-4-1-4 0,0 0 4 0,4 2 2 15,-2-3 6-15,2 2 3 0,-4 0-6 16,4-1 2-16,0 1-3 0,0-2 0 0,0 2-3 16,-2 0-5-16,2 0 2 0,0-1-3 15,-4-1-1-15,4 2 1 0,0 0-1 16,0 0-1-16,0-1 1 0,0 1-18 15,0 0-47-15,0 0-73 0,0 0-117 0,0 1-191 16,0-1-197-16,-4 2-153 0,4-3 60 16,-2 3 165-16,-3 0 225 0</inkml:trace>
  <inkml:trace contextRef="#ctx0" brushRef="#br1" timeOffset="13">10567 9988 54 0,'0'-3'66'0,"0"0"3"0,0 0-5 16,-4 0-6-16,4 0-12 0,-4 0-13 16,4 0-7-16,0 0-4 0,0 0 2 0,-2 0-1 15,2 0 2-15,-4 2 2 0,4-2 3 16,0 0 3-16,-2-1 0 0,2 3-2 0,0-2-2 16,-5 0-2-16,5 2-2 0,-4-1 3 15,4-1 6-15,0 0 6 0,-2 1 2 16,-2 1-3-16,4 0 2 0,0-1-1 15,-2 1 2-15,2-1 4 0,-4 2 2 0,4-1 3 16,-4-1-3-16,4 2-2 0,0 0-6 16,0-1-5-16,-2 1-5 0,2 0-8 15,0-2-5-15,-4 2-9 0,4 0-2 16,0 0-2-16,0 0 7 0,0 0 11 0,0 2 19 16,0-2 13-16,0 1 8 0,4 2 4 15,-4-1 7-15,2-1 12 0,-2 2 15 16,0 0 16-16,0 0 17 0,4 2 25 0,0-1 9 15,-4 0-3-15,0 3-18 0,0-1-28 16,2-1-28-16,-2 3-21 0,0 1-14 16,0-1-8-16,0-1-4 0,0 2-6 15,4 0-7-15,-4 2-8 0,0-2-6 0,0 1-5 16,2-1-4-16,-2 2-4 0,0-1 1 16,0 1-1-16,0-1 5 0,0-1 0 15,4 1-3-15,-4 0-1 0,5 0-2 16,-5-1 0-16,0 0 2 0,0-1 2 0,0-1-3 15,0 1-1-15,0-2-2 0,2 0 4 16,-2 0 0-16,0-2-2 0,0 1-3 16,0-2 3-16,0 1 3 0,0-1-1 0,0-1 6 15,0 1 0-15,0-2-3 0,0 2-6 16,0-3 2-16,0 0-3 0,0 0 0 16,0-1-2-16,0-2 4 0,4 0-2 15,-4 0-2-15,0-3 1 0,2 1 2 0,-2-2-2 16,0 1 1-16,0-2-3 0,4-1 2 15,0 0-1-15,-4 1 0 0,2-2 2 0,-2 1 0 16,4-1 4-16,-4 0-1 16,4 0 2-16,-4 0 0 0,2-1-4 0,-2 1-2 15,0 1 0-15,0-2 3 0,0 2-2 16,0 0 0-16,0 0 0 0,0 2 1 0,0-2-1 16,0 1 0-16,0 1-1 0,0-1 1 15,0 4-2-15,0-2-1 0,0 0 3 16,0 1 3-16,0 1 0 0,0 1 2 15,0-2-2-15,0 2-1 0,0 0-7 0,5 1 3 16,-5 0-1-16,0-1 0 0,0 1-2 16,2 2 2-16,-2-1 1 0,0 1 2 15,4 1 2-15,0-1 1 0,-4 2-3 0,2 1 0 16,2-2-2-16,-2 0-10 0,6 1 8 16,-5 0 1-16,5-1 17 0,-2 2 12 15,0-1 7-15,0-1 0 0,5 1-7 16,-5-2-8-16,4 1-7 0,1 1 1 0,-5-2-2 15,4 1 0-15,1 0 1 0,-1-1 6 16,-4 4 7-16,4-4 1 0,-3 1 1 16,-1 2 0-16,4-1-6 0,-4-1-3 15,1 1-3-15,1-1 1 0,-6 1 3 0,6-2 3 16,-6 1 3-16,4 1 1 0,-1-2 2 16,-1 1-4-16,-2 1 4 0,-2-2 0 15,4 1-1-15,-2-1-3 0,-2 0 2 16,4 2-12-16,0-2-5 0,-4 1-11 0,0-1 2 15,2 0-17-15,-2 0-61 0,0 0-103 16,0 0-220-16,4 2-236 0,-8 1-212 16,4-2 44-16,0 1 177 0,0-1 244 0</inkml:trace>
  <inkml:trace contextRef="#ctx0" brushRef="#br1" timeOffset="14">15144 10144 40 0,'-4'0'103'0,"4"0"15"0,-3 0 14 0,3 0 6 15,0 0-2-15,0 0-6 0,-4 0-6 16,4 0-1-16,-4 0 6 0,4 0 0 16,0 0-1-16,0 0-4 0,-2 0-5 0,2 0-11 15,0 0-6-15,0 0-12 0,0 0-14 16,0 0-17-16,0 0-18 0,0 0-10 15,0 0-10-15,0 0 2 0,2 0 20 0,-2 0 32 16,0 0 27-16,0 0 6 0,4 2-7 16,0-2-10-16,-4 0-7 0,3 0-2 0,1 0-9 15,-2 0-7-15,6 0-8 0,-6 0-12 16,2 0-8-16,2 0 5 0,-1 0 2 16,1-2-2-16,0 1-10 0,0-1-8 15,2-1-7-15,-1 0-4 0,3 2-3 0,-8-1-5 16,8-1-3-16,-3 0-2 0,1 0 0 15,0 2 0-15,0-2-1 0,-1 0 0 16,3-1-5-16,-4 2 5 0,4-1-1 16,-7 0 6-16,7 1-7 0,-4-1-1 0,4 0 0 15,-3 1 7-15,1 0 7 0,2-1-3 16,-4 1-4-16,1 1-10 0,3-2 3 16,-4 1-1-16,0-1 6 0,1 1 0 0,3 0-1 15,-2 0 1-15,-2 1-2 0,1-2 0 16,-1 1 0-16,0-1 0 0,2 2 3 15,-6-2-3-15,4 1 1 0,3 1-1 16,-7-2 2-16,2 1-2 0,0 1 0 0,2-1 0 16,-4 1 0-16,7-1 1 0,-7 1-2 15,2-1-1-15,-2 1 2 0,2-1-2 16,0 0 2-16,-2 2 1 0,2-1 0 16,1 0-1-16,-5-1 2 0,2 2-1 0,2-1 2 15,-4 1-2-15,2-2-2 0,-2 2 0 16,4-1-1-16,0 1 5 0,-4-2-2 15,0 2-1-15,2-1-4 0,-2-1 3 0,0 2 1 16,0 0 0-16,4-1-2 0,-4 1 0 16,0 0 0-16,2 0 6 0,-2 0 5 15,0 0 10-15,0 0 7 0,0 0 4 16,0 1 5-16,0-1-4 0,-2 0-3 0,2 2-6 16,-4-1-3-16,4 2-5 0,-2-1 4 15,2 1-9-15,-4-1 1 0,0 2-7 0,2-1-2 16,2 1 0-16,-6-1-1 15,1 2 0-15,1-1 0 0,2 1 1 0,-6 1 2 16,6-2 4-16,-2 2 1 0,2-1-2 16,-7 1-9-16,7 0-2 0,-2 0 3 0,2 0 2 15,-6 0-1-15,6 1 0 0,-7-1 0 16,3 2 1-16,4-1 0 0,-2 0 0 16,-2 1 0-16,2 0 0 0,2-1 0 15,-7 1-1-15,7-1-1 0,-2 1 2 0,2-2 0 16,-2 1 2-16,0-1 0 0,2 2-4 15,-2-2 2-15,0-2 1 0,4 2 13 16,-3-2 7-16,-1 0 12 0,4 0-2 16,-2-1-2-16,2 0-9 0,0 0 0 0,-4-2-2 15,4 3-1-15,-4-3-3 0,4 1-3 16,0-1-7-16,0-1-3 0,0 2 1 16,0-2-2-16,0 1-2 0,-2-1 0 0,2 0-3 15,0 0-2-15,0 2-3 0,0-2-10 16,0-2-45-16,2 2-101 0,-2-1-205 15,0-1-225-15,0 1-210 0,0-1 29 16,0-1 157-16,0 0 245 0</inkml:trace>
  <inkml:trace contextRef="#ctx0" brushRef="#br1" timeOffset="15">10025 10276 44 0,'0'-3'137'0,"0"3"7"0,0-1 7 16,0-1-3-16,0 1-3 0,5-1-5 15,-5 2 0-15,0-1 9 0,0 1 14 0,4-2 20 16,-4 0 16-16,0 2 15 0,0 0-2 16,0 0-15-16,0-1-32 0,0 1-42 0,0 0-40 15,0 1-32-15,0-1-18 0,0 0-9 16,0 4-7-16,0-3 0 0,0 2-3 16,0 2 3-16,0-1 11 0,0 1 16 15,-4 1 16-15,4 0 8 0,0-1 0 0,-5 3-5 16,5 1-3-16,0 0-4 0,-2 0-4 15,-2 2-12-15,4-1-7 0,0 1-8 16,-2 1-7-16,2-2 1 0,0 2-4 16,0 2 3-16,-4-2-3 0,4 0 2 0,-4-1-3 15,4 2-4-15,0-3-3 0,0 1 0 16,0-1-2-16,0 0 0 0,0-2-2 16,0 1 0-16,0-1-5 0,0-2 3 0,0 0 0 15,0-2 6-15,0 2-4 0,0-1 0 16,0-2-2-16,0 1 1 0,0-1 0 15,0 0-1-15,0-1-1 0,0 1-1 16,0-2 1-16,0 1-8 0,0-2-28 0,0 0-54 16,0 0-89-16,0 0-116 0,4 0-114 15,-4 0-64-15,0-2-11 0,4-1 5 16,-4 0 7-16,0-1 64 0,0-1 102 16</inkml:trace>
  <inkml:trace contextRef="#ctx0" brushRef="#br1" timeOffset="16">9959 10332 62 0,'0'-2'73'0,"0"-1"-10"0,0 2-9 16,0-1-12-16,0-1-1 0,0 1-5 15,0 0-8-15,0 0-7 0,0-1-3 0,0 2-5 16,0-1-4-16,0-1-2 0,0 2 6 15,0 1 4-15,0-2 11 0,0 0 3 16,0 1 0-16,0 0 0 0,0-1-3 16,0 1-2-16,4-1 2 0,-4 1 1 0,3-1 3 15,-3 1-2-15,4-1-1 0,0-1-2 16,-4 2-7-16,2-2-3 0,2 0-5 16,0 1-3-16,-2-1 2 0,2 0-2 0,-2 0-1 15,3 0 4-15,-1 0 3 0,-2 0 1 16,4 0-6-16,2 2 0 0,-6-2-4 15,2 0 0-15,-2-1-2 0,7 3 0 16,-7 0-2-16,2-2 0 0,0 1-1 0,-2 1 1 16,4-1 0-16,3 1 0 0,-7-1 0 15,2 2 4-15,-2-1-2 0,6 1 0 16,-6 0-1-16,2 0 2 0,1 0 1 16,1 0 0-16,-4 0-3 0,2 1 2 0,2-1-1 15,-2 2 0-15,-2-1 4 0,7 1 12 16,-7-1 13-16,-2 1 13 0,6-1 7 15,-2 1 10-15,0 0 12 0,-4 2 7 0,2-3 2 16,-2 4-9-16,0-2-10 0,0 0-15 16,0 3-11-16,0-2-12 0,-2 1-7 15,2 1-4-15,-4-2-3 0,0 2 3 16,-2 0 1-16,4 0-2 0,-3 2-3 0,-1-2-1 16,2 0-2-16,-2 0-2 0,0 0-4 15,0 0 0-15,-3 0 0 0,7 0-1 16,-6-2 2-16,2 1 1 0,4-1-3 15,-7 1 13-15,9-2 5 0,-6-1 6 0,4 2-9 16,2-3-10-16,-4 2-6 0,0-3-2 16,4 2-1-16,0-2 2 0,0 0 0 0,0 0-2 15,0-2-1-15,4 2-1 0,0-1 4 16,-4-1 0-16,2 2 0 0,-2-1 0 16,4 1 0-16,-2-2-1 0,7 2 0 0,-7 0 0 15,-2 0 1-15,6 0 2 0,2 2 0 16,-6-1 3-16,2 1-5 0,3 1 0 15,-1 0-2-15,-2 0 4 0,2 1 1 16,-2 1 0-16,2-1 0 0,-1 1-1 0,-3 1-4 16,4 0 5-16,-2 1-2 0,0-1 2 15,-2 2-1-15,2-1 1 0,0-1 1 16,-1 3-2-16,-3-1 1 0,4-1-6 0,-4 2 5 16,2 0 0-16,-2 0 6 0,0 0-2 15,0-1-3-15,-2 1 2 0,2 0-2 16,-4-2 1-16,4 2 2 0,-3-1 1 15,-1-1 10-15,0 0 22 0,2 1 19 0,-6 0 16 16,2-3 13-16,4 3 13 0,-7-3 8 16,3-1 2-16,4 1-5 0,-6-1-8 15,2-1-14-15,-1-1-17 0,1-1-26 0,-2 1-13 16,2-4-13-16,4 1 0 0,-7-1-8 16,3 1-4-16,4-1-4 0,-6-1-3 15,6 2-17-15,2-3-58 0,-9 2-111 16,9 2-126-16,-6-2-92 0,6 1-49 0,-2-2-33 15,2 0 10-15,0 0 73 0,-4-2 122 16</inkml:trace>
  <inkml:trace contextRef="#ctx0" brushRef="#br1" timeOffset="17">10280 10149 37 0,'0'0'58'0,"4"1"-2"0,-4 0-4 16,2-1-4-16,-2 2-3 0,4 0 2 0,-2-1 1 16,-2 1-1-16,4-1-9 15,0 2-3-15,-4-1 3 0,0 1 0 0,2-2 4 16,-2 4-2-16,0-4-2 0,5 4-1 16,-5-2 2-16,0 1 6 0,0 1-3 0,4-1-4 15,-4 1-2-15,0 1-3 0,0-2-3 16,0 2-4-16,0 2-2 0,0-2-8 15,0 1-6-15,0 0-2 0,0 1-2 16,0 0-1-16,0 1-1 0,0 0-1 0,2-2 1 16,-2 4-3-16,0-2 2 0,0 0-2 15,4 0 0-15,-2 0 1 0,2 0-2 16,0 0 3-16,-2-2-4 0,-2 1 2 16,7-1 2-16,-3 1 2 0,0-4 0 0,2 2-2 15,-2-2 3-15,2 1-3 0,-4-2 2 16,3 0-3-16,-1-1 4 0,-2 1-3 15,2-3 5-15,-2 1-3 0,-2 0 1 0,4-1-1 16,0 0 2-16,-4-1-3 0,0 1-1 16,0-1-5-16,0 1-2 0,0 0-2 15,0 1 1-15,0 0 1 0,-4 1 2 16,0 1-3-16,4 0 3 0,0 2-1 0,-2 0 5 16,-2 0-1-16,4 3-1 0,0-1 0 15,0 1 0-15,0 1-1 0,0-2 1 16,0 2 1-16,0 0-1 0,4 0 2 0,-2 0-2 15,-2 2 0-15,4-1 5 0,0 1 1 16,-4 1 4-16,2-2-3 0,2 2 1 16,-1-1-2-16,-3-1 3 0,4 2 9 0,0-3 12 15,-4 2 15-15,0-3 13 0,0 3 10 16,0-2 8-16,0 0 11 0,0 0 6 16,0 0-1-16,0 0-8 0,-4 0-12 15,0-1 2-15,-3-1 13 0,5-1 18 0,-6 1 13 16,2 0 4-16,4-1-7 0,-7 0-2 15,1 0-14-15,0-2-16 0,2 1-25 16,-1-2-18-16,1-1-15 0,-2 3-5 16,2-2-10-16,4-1 8 0,-7 1-8 0,7-2-5 15,-2 1-15-15,0-1 0 0,2-1-33 16,-2 0-98-16,4 0-165 0,-2-1-160 16,2-1-129-16,-4-1 4 0,0-1 93 0,2-1 176 15</inkml:trace>
  <inkml:trace contextRef="#ctx0" brushRef="#br1" timeOffset="18">9829 10126 46 0,'0'0'47'0,"-2"0"1"0,2 0 3 0,0 0 2 15,-4 0 2-15,2 0-3 0,2-1-6 16,-4 1-4-16,0 0-6 0,4 0-1 16,-2 0 0-16,-3 0-3 0,1 0-2 0,4 0-1 15,-2 0 1-15,-2 1-2 0,2-1-2 16,2 0-1-16,-8 2 3 0,8-1-7 15,-6 1-1-15,6-1-2 0,-3 1 9 16,-1-1-3-16,0 4-3 0,2-2 4 0,2-2-9 16,-4 4-5-16,0-3-9 0,4 2 2 15,-2 0 9-15,-2 1 4 0,4-1 3 16,0 2 2-16,0-1 0 0,0 1 4 16,0 1 2-16,0-1 9 0,0 2 1 0,0-1 9 15,0 2 7-15,0 0 3 0,0 0 5 16,0 0 16-16,0 2 24 0,4-1 26 15,-4 1 11-15,-4-1-8 0,4 0-15 0,0 1-17 16,0 0-7-16,-2-2-7 0,-3 1-9 16,1 1-15-16,2-1-18 0,-2-1-10 15,2 0-10-15,-2 2-8 0,0-4-4 16,-2 2-1-16,3-1 0 0,-5-1-1 0,6-1-6 16,-6 0 1-16,2-1-1 0,4-1 3 15,-7 1-6-15,7-3 0 0,-2 2 0 16,2-1-1-16,-6-2-1 0,8 2-3 15,-2-3 0-15,-2 2-1 0,-1-2-2 0,5 0 1 16,0 0-1-16,0 0 3 0,0-2 0 16,5 2-1-16,-1 0 2 0,-4 0 2 0,2 0 1 15,2 0 1-15,0 0 0 0,-2 2 1 16,-2 1 1-16,6-2-2 0,-6 4 3 16,4-1 2-16,1 1 1 0,-5 0-5 15,2 3 2-15,-2 0-2 0,0-1 5 0,4 4-2 16,-4-2-3-16,0 1-4 0,0 2 2 15,0-2 1-15,0 4-2 0,0-2-2 16,0 1 4-16,0 0 3 0,0 2-1 16,0-2-2-16,0 0-1 0,0 3-1 0,0-3 0 15,0 1 2-15,0-2-1 0,2 1 0 16,-2 1 17-16,0-2 22 0,0 1 17 16,4-2 8-16,0 1 5 0,-4-2 2 0,0 0-8 15,2 1-14-15,2-3-18 0,0 1-7 16,-4 0-7-16,3-3-1 0,1 1-3 15,-2 0-1-15,6-2-1 0,-6 1-3 16,-2-1-2-16,6-3-2 0,-6 2 1 0,9 0 0 16,-7-2 0-16,2 1-2 0,-2-2 3 15,2-1-1-15,0 0-41 0,-2 2-138 16,6-2-191-16,-8-2-171 0,3 2-118 16,1-3 37-16,-2 2 125 0,2-1 192 0</inkml:trace>
  <inkml:trace contextRef="#ctx0" brushRef="#br2" timeOffset="20">12787 12493 44 0,'0'0'61'16,"0"0"1"-16,0 2 0 0,0-2-1 15,0 0 1-15,0 0 2 0,0 1-6 0,0-1-12 16,0 2-6-16,2-2-10 0,-2 0-3 16,0 0-3-16,0 0-1 0,0-2 1 15,0 2 2-15,0-1 1 0,0 1 2 16,0-2 1-16,4 0 3 0,-4 1 1 0,0 0 0 15,5-2-8-15,-5 0-4 0,0 0-4 16,2 0 1-16,2-2-2 0,-4 1 3 16,0-2 1-16,2 1 5 0,2-1 1 15,0 0 4-15,-4 0-1 0,2 0 1 0,2 0-3 16,-2-1 2-16,2 1 5 0,1-2 1 16,-3 0-2-16,4 0-1 0,-6-2-3 15,8 0-2-15,-6 0-5 0,6-1-5 16,-1-1-4-16,-5 2-5 0,6-4 1 0,-6 4-1 15,4-2 1-15,5-2-2 0,-3 2-3 16,-2-1 0-16,-4 1-2 0,8 0 0 16,-3-2 5-16,1 2 13 0,-2 0 11 0,0-1 5 15,1-1-1-15,1 2-9 0,0 0-6 16,0-1-4-16,1 1-5 0,-1-2-3 16,0 1 0-16,0 1-3 0,3-3-5 0,-5 3 1 15,4-3-1-15,-4 1 0 0,5 0 1 16,-1 0-2-16,-4 0-1 0,5-1 1 15,-3 0 1-15,2-2-1 0,-3 1 0 16,3 0-1-16,4-1 1 0,-7-1 0 0,-1 0 12 16,8 0-6-16,-8 0 1 0,5-1-12 15,-5-1 3-15,0 2 1 0,4 0-2 0,-3-1 3 16,3 1-2-16,-4-2 2 0,5 2 0 16,-5 0 0-16,4 0-4 0,-4-1 1 15,5 1-2-15,-5 1 8 0,2-1 2 0,2 0-3 16,-3 0-2-16,3 0-5 0,-4 1 3 15,4-1-2-15,1 1 4 0,-5 0 0 16,4 1 0-16,-3-1 1 0,3 1-2 16,-2-1 0-16,0 1 0 0,3-1-1 0,-5 0 5 15,4-1-4-15,-3 2-1 0,3-2 2 16,-4 2 2-16,4-2-1 0,-3 1-1 16,-1-2 1-16,4 1 0 0,-4 0 0 15,5-2-1-15,-5 1-2 0,4 1 2 0,-4-2 1 16,5 2 0-16,-1 0-1 0,-4 0-2 15,5 0 1-15,-5 0-2 0,4 0 5 16,0 0-1-16,-3 2 0 0,3-1-2 16,-4 1 1-16,9-2-1 0,-9 1 2 0,0 1 0 15,4-1-2-15,-3 1-2 0,7-1 0 16,-8-1 3-16,5 2 0 0,-1-1-1 0,-2-1 1 16,3 2 1-16,-3-1 1 0,0-1-2 15,2 0-2-15,1 2 1 0,-5-2-2 16,8 1 3-16,-7-1 0 0,3 0 3 15,0 0-2-15,-3 2 1 0,3-2-4 0,0 1 2 16,-2 1 0-16,1-1 2 0,-1 1-4 16,0 1 1-16,1 0-6 0,-1-1 4 15,-2 2 1-15,4-1 6 0,-3 0-1 0,-1 1-1 16,4 1-2-16,-4-1 0 0,0 1-2 16,5-1-1-16,-3 2 1 0,-2-1 0 15,5 0 0-15,-9 2 2 0,8-1-1 16,-4-1 1-16,2 2 0 0,-1-1 3 0,3 1-5 15,-8-1 1-15,8 0-1 0,-3 0 1 16,-1 2-1-16,2-2 1 0,2 1 1 16,-3-1 0-16,-5 0 0 0,8 2 0 15,-4-3 0-15,3 3 0 0,-7 0 0 0,6-2-2 16,-2 0 2-16,-4 1 0 0,6-1 2 16,-1 0-2-16,-5 0 1 0,6 0-1 15,-6 1-1-15,4 0-1 0,2-1-1 16,-5-1 0-16,5 2 5 0,-2-1-1 0,-4 0 1 15,6 0-4-15,-6 0-1 0,5 1 3 16,1 1-1-16,-6-1 2 0,4 1-1 16,2 1 0-16,-6-2-1 0,7 0-3 0,-7 3 3 15,2-2-1-15,-2 2 5 0,6-2 1 16,-6 2-3-16,2-1-1 0,-1 0-1 0,5 1-3 16,-6-1 1-16,2 2 3 15,0-1 2-15,-2 1 1 0,2-1-1 0,-2 1-1 16,3-1-2-16,-1 0-1 0,-2 3 2 15,2-1 0-15,-2-1 0 0,-2 2 0 0,4 0 0 16,0-1-2-16,-4 2 2 0,2-1 0 16,-2 1 1-16,4 1-1 0,-2-2 0 15,-2 2-1-15,0 0 0 0,5-1 1 16,-5 1 1-16,4 0 1 0,-4-1 1 0,0 2-1 16,2-1 1-16,-2 1 9 0,0-1 7 15,0 2 15-15,0-1 4 0,0 1-1 16,4 1-13-16,-4-4-3 0,0 4-8 15,0-1-3-15,0 1-3 0,0 0-3 0,0 0 0 16,-4 0 2-16,4 1-1 0,0 1 6 16,-2 0 3-16,2-1 5 0,0 1 4 15,-4-1 2-15,-1 2-6 0,5 0-6 0,-2 1-4 16,-2 0-3-16,4 0-3 0,-2 1 2 16,-2 1-1-16,0-2-1 0,2 4-1 15,-2-2 0-15,2 1-6 0,2 1 4 16,-9 1 1-16,9 0 7 0,-2 1-4 0,-2 1 2 15,2-1-1-15,2 1 1 0,-4-1-1 16,0 0 2-16,4 3-4 0,-2 0 4 16,2-2 0-16,-4 2 5 0,0-1 31 15,4 0 32-15,-3-1 27 0,-1 1-8 0,4-2-10 16,-2 2-15-16,2-1-10 0,0-1-12 16,-4 2-9-16,0-1-11 0,4-2-6 15,-2 1-2-15,-2-1-1 0,4-1 7 0,-2-1 12 16,2 1 5-16,0-2 6 0,-4-1-2 15,4 2-4-15,-5-1-9 0,5-3 4 16,0 3 7-16,0-3 10 0,-2 0-10 0,2 0-2 16,0-2-8-16,0 1-3 0,-4-2-12 15,4-2-7-15,-4 1-4 0,4-2-5 16,0 0-5-16,0-2 4 0,0 1-2 16,0-2 1-16,0-2-2 0,0-1-1 0,0-2 0 15,0 1 3-15,4 0 3 0,-4-4-2 16,4 1-2-16,-4-1-3 0,0 0 1 15,2 1 5-15,-2 1-1 0,0-2-4 0,5 3 2 16,-5-1-1-16,4 1 2 0,-4 1-1 16,0-1-3-16,0 2 2 0,0 0 1 15,0 2 0-15,2-1 0 0,-2 1-1 16,0-1 2-16,0 2-1 0,0 2 3 0,0-2 0 16,0 1 0-16,0 0-3 0,0 3 2 15,0-3-2-15,0 2 2 0,0 0 3 16,0 0-3-16,0 2-11 0,0 1-2 15,0-2 3-15,-2 0 11 0,2 2-1 0,0 2-1 16,-4 0 5-16,-1 1-1 0,3 0-1 16,-2 1-8-16,0 1 1 0,-2-1 6 15,4 1-3-15,-2 1-2 0,-2-1 1 0,-1 2 1 16,-1 0 0-16,6 1 0 0,-4-1 0 16,-2 2 0-16,-3 0 0 0,5-1 0 15,-4 2 0-15,3-1 0 0,-3 2 1 0,2-3-1 16,0 3 2-16,-3-2 2 0,5 0 1 15,-4-1-4-15,8-1-1 0,-5 1 1 16,-1-3-1-16,2 2 0 0,0-1 0 16,2-2 3-16,2 1-3 0,-7-1 0 0,7-1-1 15,-2 0 11-15,4 0 0 0,-2-2-7 16,2 1-11-16,-4 0-1 0,0-2 3 16,4 0 3-16,0 0 0 0,0-2-25 0,0 2-114 15,0-2-226-15,0 2-252 0,0 0-148 16,-2 0 65-16,2 0 178 0,-4 0 205 15</inkml:trace>
  <inkml:trace contextRef="#ctx0" brushRef="#br2" timeOffset="21">12653 12649 65 0,'0'-1'55'0,"4"-2"-10"0,-4 1-9 16,2 0-7-16,-2 1-6 0,0 0-6 15,0-1-8-15,0-1 6 0,0 2 5 0,4-1 11 16,-4 1 13-16,0-2 14 0,0 1 13 16,0 0 0-16,0 1-3 0,0 0-8 15,0-1-6-15,0 2 0 0,0-1-2 16,-4-1 1-16,4 2 1 0,0-1 6 0,-2-1 6 15,-2 2 3-15,4-1 2 0,-2 1-3 16,2 0 3-16,-4-2 0 0,-1 2 3 16,3-1-5-16,-6 1-2 0,6-2-5 0,-2 0 5 15,-2 2 1-15,2-1-3 0,-3 0-10 16,1 1-14-16,0-2-12 0,0 1 3 16,-2-1 11-16,-3 1 14 0,5-1 1 15,-4 1 4-15,1-1-3 0,-1-1-2 0,-4 2-6 16,1-3-3-16,-1 2-7 0,-3-1-3 15,1 0 2-15,-1 0 2 0,1 0 0 16,-5-2 1-16,4 2 1 0,-1 0 3 0,-3-1 2 16,0-1 9-16,3 2-2 0,-7-1-2 15,6-1-4-15,-5 2 4 0,1-2-2 16,2 1-7-16,-2 0-9 0,5-1-10 16,-7 1-4-16,-2-1-10 0,9-1 4 0,-9 2 3 15,2-3 6-15,0 2 4 0,0-1-4 16,-2-1-1-16,1 2 2 0,3-1-4 15,-4-1 11-15,0 0 2 0,0 1 2 0,2 0-13 16,-2 0-8-16,-4 0-1 0,5-2-3 16,-1 4 0-16,0-2-5 0,2 0-2 15,-2 2-3-15,0-2 1 0,3 0 1 16,-1 0 1-16,-2-2-2 0,2 4 2 0,-2-4 2 16,4 2 2-16,1 0 4 0,-1 0 0 15,-2 0-1-15,2-1 5 0,-3 1-1 0,3-2-3 16,0 2-6-16,-2 0 0 0,-2 0-1 15,9-1-3-15,-9 1 1 0,4-2 2 16,-2 4 2-16,-2-4-1 0,5 2-4 16,-5 2-3-16,4-2-3 0,0 0 3 0,-3 1 0 15,1-1-3-15,2 2 3 0,0-2 0 16,0 1 0-16,-1 1-1 0,1-1-1 16,0-1-1-16,-2 2 5 0,3 0-2 0,-1 0 1 15,0 0-1-15,-2-1 0 0,7 0 0 16,-7 3 0-16,2-3 2 0,0 1-2 15,-1 1 1-15,5-2-2 0,-6 2-1 16,3-1 1-16,-1-1 2 0,0 2 2 0,-2-1 3 16,3 1-3-16,-1-2-1 0,-2 1 1 15,0 1-3-15,0-2 2 0,7 2-6 16,-7-1 4-16,6 1 0 0,-5 0-1 0,5-2 1 16,2 2-8-16,-7 0 8 0,7-1 4 15,-2 1 8-15,1-1-6 0,-1 0-3 16,3 1 0-16,-1 0-3 0,1 0 0 0,-1 0 0 15,-2 0 0-15,3 0 0 0,-1 0 3 16,5 0-3-16,-2 0-1 0,-3 0-1 16,5 0 2-16,-3 0 0 0,3 0 0 15,-1 0 0-15,-1 0 0 0,1 0 2 0,-1-2-2 16,2 3 0-16,-3 0-2 0,3-1 1 16,-3 0 1-16,7 0-3 0,-6 0 4 15,1 1-2-15,-1 0 2 0,1-1-1 0,-1 1 3 16,5-1-3-16,-9 2 2 0,10-2-2 15,-7 1 1-15,3 0-1 0,-3 0-1 16,5 0 1-16,-2 1 1 0,-1-1 0 0,3-1-1 16,-5 2-1-16,5-1-2 0,-2 1 3 15,1-2 2-15,-1-1 2 0,2 3-6 16,-1 0 2-16,1-2 0 0,0 1 2 16,-1-1-1-16,3 2-1 0,-2-2-3 0,3 1 2 15,-3 0 1-15,0 0 1 0,4 0-9 16,-3 1 2-16,1-1 2 0,0 1 12 15,1-1-2-15,-3 1 1 0,8 1-1 0,-6-2-5 16,2 1 4-16,-1-1 4 0,1 0 5 16,2 1 0-16,-2 1 0 0,2-1-2 15,-2 1-4-15,3-2 0 0,3 2 0 16,-8-1-1-16,8-1-2 0,-2 2 2 0,-2 0-2 16,0 0 3-16,4-1-4 0,-2-1-1 15,-2 2 3-15,2-1 3 0,2 1 0 16,-5-2-3-16,1 2-2 0,4-1-2 15,-6 1 6-15,6-2-1 0,-2 2 1 0,2-2-3 16,-8 2-2-16,8 0 1 0,-2 0-3 16,2-1-2-16,-4 1 2 0,4-1-1 15,-5 1 1-15,5 0 2 0,0 0-4 0,-2-2-1 16,2 2 2-16,-4 0 2 0,4 0 0 16,0 0 0-16,0 0-1 0,0 0 5 15,0 0-1-15,0 0 0 0,-2 0 2 0,2 0 0 16,0 0 3-16,0 0-1 0,0 0-3 15,0 0-3-15,0 0-2 0,0 0 2 16,0 0-1-16,-4 0 3 0,4 0-2 16,0 0-1-16,0 0-2 0,-4 0 0 0,4 0-2 15,0 0 2-15,0 0 0 0,0 0 4 16,0 0-4-16,0 0 0 0,0 0-1 16,0 0 12-16,-2 0-1 0,2 0-1 0,0 0-12 15,0 0 3-15,-4 0 1 0,4 0 7 16,0 0-4-16,0 0 2 0,0 0-3 15,0 0-1-15,0 0-2 0,0 0-2 16,0 0 4-16,0 0-8 0,0 0-3 0,0 0-3 16,0 0 1-16,0 0 1 0,0 0 4 15,0 0 3-15,4 0 5 0,-4 2 1 16,2-2 0-16,-2 2-4 0,0 0 1 16,4 0 0-16,0 1 2 0,-4 0-3 0,2 0 0 15,2 0 2-15,-2-1 1 0,7 3-2 16,-7 0-2-16,2-1 0 0,0 0 3 15,-2 1 0-15,4 1 2 0,3-1-1 0,-7 1-1 16,4 0 0-16,2 0 1 0,-6-1 0 16,6 0 0-16,-5 1 0 0,3 0 0 15,2 0 1-15,-6-1-2 0,4 1 1 16,-2-2 0-16,1 1 2 0,-3-1 0 0,4 1-3 16,-2-1-1-16,0 1 0 0,-4-2 0 15,2 0 0-15,2 0 3 0,0 0 1 16,-4-1 1-16,2 0 3 0,-2 0-1 15,0-1 3-15,0 1 2 0,5-1 2 0,-5 1 0 16,2-1-2-16,-2-1-4 0,0 0-4 16,-2 0-4-16,2 0 2 0,-5-1-2 0,5-1 1 15,-2 1-2-15,2-1 2 16,-8-1-1-16,8 0 0 0,-2 0 0 0,-6-1 0 16,6-1 0-16,-2 2 0 0,2-2-3 15,-7 1-2-15,7-2-9 0,-2 2 10 0,2-2 1 16,-6 0 10-16,8 0-9 0,-6 0 1 15,3-2 0-15,-1 0 2 0,0 3-3 16,2-3 2-16,-6 0 2 0,8 1 1 16,-6 1-2-16,4-1-2 0,-3 1 7 0,1 0-9 15,-2-2 6-15,4 2-7 0,-6 0 9 16,6-1-5-16,-2 1-4 0,-1 0 3 16,-1-2-3-16,4 4 3 0,-2-2-1 0,0 1-1 15,-2 1 1-15,6-2-4 0,-2 3 4 16,-2-3-3-16,-1 3-2 0,5 0-3 15,-2-2 0-15,-2 2 3 0,4 0 0 16,0 0 1-16,0-1-3 0,0 1 1 0,0 0 2 16,0 1 3-16,0-1-2 0,4 0 1 15,-2 0 0-15,-2 2 0 0,9-1 0 16,-7-1 0-16,2 2 4 0,2-1 7 16,0 1-4-16,0-3 1 0,3 2-6 0,1 0 2 15,-4 1-1-15,5-2 1 0,-3 1 1 16,0-1 3-16,2 0-1 0,-3 0-1 0,3 0-1 15,-8 0 2-15,8 0 3 0,-3 0 3 16,-1 0-5-16,2 1-2 0,-6 0 1 16,6-1 3-16,-6 0-1 0,3 1-5 15,-3-1 0-15,6 0-8 0,-6 2-40 0,4-2-98 16,-2 0-205-16,1 3-261 0,-3-2-264 16,2 1-6-16,0 1 168 0,-2 0 280 15</inkml:trace>
  <inkml:trace contextRef="#ctx0" brushRef="#br2" timeOffset="22">12847 12645 97 0,'0'0'133'0,"0"0"9"0,0-2 4 16,0 2-8-16,0 0-11 0,0 2-11 0,0-2-19 16,0 0-22-16,0 0-21 0,0 0-21 15,0 0-11-15,2 0 9 0,-2 3 19 16,0-2 16-16,0 1-1 0,4 1-5 16,0 0 5-16,-4-1 17 0,0 3 18 0,3 0 1 15,1 1-2-15,-4-2-7 0,2 4-12 16,2-2-10-16,0-1-16 0,-4 3-14 15,2 1-8-15,2-1-10 0,-2 2-6 16,2-1-1-16,1 0-8 0,-3 3-1 0,2 0-2 16,0 0 2-16,2 0-3 0,-4 2 3 15,2-1 1-15,2 1 0 0,-1-1 0 16,-3 0-5-16,6 4 2 0,-6-2 0 0,4 0 0 16,2 0-3-16,-5 0 3 0,5 1-1 15,-2 0 3-15,-4 0-2 0,6-1-3 16,-1 2 2-16,-1-1-1 0,-2 1 2 15,2-2-1-15,0 1-3 0,0 1-1 0,3-2 1 16,-7 1 4-16,4-1 0 0,2 1-1 16,-6 1-3-16,5-2 4 0,1 3 0 0,-2-3-3 15,0 2 0-15,0-1 0 0,3 1 2 16,-7-2 1-16,4 1-1 0,2-1 0 16,-2 2-2-16,1-1 2 0,-1 1 0 15,2-3-1-15,-6 3 1 0,4 0 2 0,-1-1 1 16,1 1 2-16,-2-1 19 0,-2 2 37 15,6-1 29-15,-6 1-6 0,7 0-23 16,-7 0-22-16,2 0-11 0,-2-1-12 16,2 1-5-16,0 0-5 0,-2 2-5 0,4-2 3 15,-2 0 0-15,1 0-3 0,-3 0-5 16,2 0 1-16,-2 0 5 0,6-1-1 16,-6-1-1-16,6 1-1 0,-8-1 0 0,7-1 1 15,-5 1-1-15,2 0-1 0,0-1 3 16,-2 1 2-16,4-1-1 0,-2 2 1 15,1-3-3-15,-3 3-2 0,2-2-2 16,-2 2 1-16,6-2 1 0,-6 3 2 0,2-2 1 16,0 0-1-16,-2 1 0 0,5 1 1 15,-3-1 0-15,0 1-1 0,-2-2 1 0,4 2-2 16,-2-1-2-16,0 1 0 0,-1-2 1 16,5 1-1-16,-2-1 0 0,-4 0 1 15,2 1 2-15,0-2 1 0,-2 2-3 16,5-1-2-16,-3-1 1 0,0 1 3 0,-2 0 1 15,4 0-4-15,-2-1 0 0,0 0 0 16,-1-2 4-16,5 4-2 0,-6-3 1 16,2 1-5-16,-2-2 2 0,2 2 0 15,0-3 5-15,-2 2-4 0,3-1-1 0,-3-1-1 16,2 2 1-16,0-4 0 0,-2 2 0 16,2 0-1-16,0 0-1 0,-2 0 4 15,2-1 4-15,-2 1-1 0,3 0 0 0,-1-1-4 16,-2 2-1-16,2-3 0 0,-2 2 0 15,2-1 0-15,0-1 1 0,-4 1-1 16,2-1 0-16,2 1-1 0,-1-2 1 16,1 0 2-16,0 1-4 0,-4-1 0 0,2 0-2 15,2 0 8-15,0-2-1 0,-4 1 0 16,2 0-3-16,2-1 1 0,-4 1 0 16,2-3 3-16,-2 2-2 0,5 0 0 0,-1-1-2 15,-4-1 0-15,2 2-1 0,-2-1 1 16,0 0 0-16,4 0 1 0,-2 0 2 15,-2 0-3-15,4 0-3 0,0 0 5 0,-4-1-1 16,0-1 3-16,2 1-3 0,-2-1-4 16,0 1 1-16,0-1 1 0,0-1 2 15,4 0 1-15,-4 0-2 0,2 0 14 16,-2 0 17-16,0 0 15 0,0 0-2 0,0 0-9 16,0-1-8-16,0 1-5 0,0-1-2 15,5 2-1-15,-5-3-4 0,0 2-5 16,4 0-2-16,-4-1-5 0,0-1 0 15,0 1-1-15,0-1-1 0,0 2-1 0,0-3 0 16,0 2 6-16,2-2 15 0,-2 1 12 16,0-1 13-16,0 0 3 0,0-1-1 15,0-1-8-15,0 0-12 0,0 0-11 0,4-1-5 16,-4 0-8-16,4-2 1 0,-4 2 1 16,0-3 0-16,0 2-2 0,0-2 1 15,2 1 6-15,-2-2 8 0,0-1 6 16,4 1-3-16,-4-2-2 0,2 0-3 0,-2 0 2 15,4-2 1-15,1 1-4 0,-5-2 0 16,2 1-4-16,2-1 10 0,-2 0-4 0,-2 0-3 16,4 0-6-16,0-1 4 0,-2 1 0 15,-2 0-5-15,8-2-2 0,-8 2-2 16,7 2-1-16,-7-2-1 0,2 1-2 16,2 1 1-16,0 1 2 0,-2 0-2 0,-2 1 2 15,6 0-1-15,-6 1 1 0,4 3-1 16,1-3 0-16,-3 3 2 0,-2 0-2 15,0-1 2-15,4 2 1 0,-2 2 0 16,-2-2-2-16,4 1 6 0,-4 1-3 0,4 1 0 16,-4 1-2-16,0-1-1 0,2 3 3 15,-2-1-1-15,0 1-1 0,0 0 1 16,0 0-4-16,0 1 0 0,0-1-1 16,0 2 11-16,0 1-5 0,0 0-1 0,0 0-12 15,0 0 4-15,-2 1-1 0,2 1 3 16,0-1-2-16,0 1 3 0,0-1 2 0,0 2-2 15,0-1 0-15,0-1-2 0,-4 1 5 16,4-1 1-16,0 0-3 0,0 1 2 16,0 0-2-16,0-2-2 0,0 1 0 15,-4 1 1-15,4-2 0 0,0 0 2 0,0 1-3 16,0-2 3-16,0 3-7 0,0-4 7 16,0 2-4-16,0-3 6 0,0 1 0 15,0-1 9-15,0 0 2 0,0 0 1 16,0-1-2-16,0 1-2 0,-2-3-3 0,-2 1-2 15,4-1 6-15,-2-1 4 0,2-1 5 16,-5-1 0-16,1-1-1 0,-2-2-2 16,4-2 2-16,-6 0 1 0,6-4-5 0,-5 4 6 15,-1-3 6-15,6 1 5 0,-2-1-8 16,0 2-6-16,-2 0-9 0,4 0-1 16,-3 0-2-16,1 2 5 0,-2-3-3 15,6 3 13-15,-2 1-7 0,-6-1-3 0,8 1-13 16,-2 0 5-16,-7-1-1 0,9 2 2 15,-6-1-4-15,6 1-1 0,-2-1-2 0,-6 2-1 16,8-1-3-16,-6 0 5 0,4 1-2 16,2 1 1-16,-4-1-9 0,-1 1-27 15,3-2-69-15,2 2-108 0,-4 0-150 16,2-1-209-16,2-1-187 0,-8 2-99 0,6-3 109 16,-2 2 199-16,0-2 215 0</inkml:trace>
  <inkml:trace contextRef="#ctx0" brushRef="#br2" timeOffset="23">9252 12382 63 0,'0'-2'70'0,"0"1"13"0,0 0 18 15,5-1 20-15,-5 1 14 0,0-1 7 16,0 2 9-16,0-1 1 0,-5-1 9 0,5 2 14 16,0-1 10-16,0-1-1 0,0 2-21 15,0-1-32-15,-2-1-37 0,-2 1-28 16,4-1-23-16,-2 2-13 0,2-1-9 16,-4 1-2-16,0 1 0 0,2 1 14 0,-2-1 23 15,0 1 26-15,-3-1 12 0,5 2-5 16,-6 0-16-16,6 0-21 0,-2 0-19 15,-2 2-11-15,1-2-3 0,-1 1-6 0,4 1-7 16,-6-1-3-16,6 1-2 0,-2-1 0 16,0 2-1-16,-3 0 0 0,5 0 2 15,2 0-4-15,-4 2 5 0,0-2 0 16,4 1 14-16,-2 1 11 0,-2-1 3 0,4 2-6 16,0-1-7-16,0 1-4 0,0-2 0 15,0 1-5-15,0 1-3 0,4-2-7 0,-2 1 1 16,-2-1 0-16,8-1 1 15,-8 0 4-15,7 0-1 0,-5-1 0 0,6-1 1 16,-2-1 4-16,0 0 1 0,0 0-4 16,3-1-3-16,-1-1-1 0,0-1 0 0,1 0-41 15,-1 0-113-15,2 0-159 0,-4 0-140 16,1 0-79-16,-1-1-36 0,0-1 58 16,-2-1 124-16</inkml:trace>
  <inkml:trace contextRef="#ctx0" brushRef="#br2" timeOffset="24">9381 12270 26 0,'0'0'34'16,"0"-2"-9"-16,0 0-5 0,2 2-6 0,-2 0-8 16,0-1-2-16,0 1 0 0,4 0 15 15,-4 0 13-15,2 0 13 0,-2 1-2 16,4-1-1-16,0 2-4 0,-4 0 0 16,2-2-7-16,-2 1-8 0,4 1-4 0,0-1 8 15,-4 1 13-15,2-1 11 0,-2 2-2 16,5 0 1-16,-3-1-1 0,-2 1-1 0,0 1-2 15,4 1-6-15,0-1 6 16,-4 2 2-16,0 0 4 0,0 2-4 0,0-1-5 16,0 1-6-16,0-1-1 0,0 2 2 15,0-1-5-15,0 1-3 0,0 0-8 16,0 1-3-16,0 0-6 0,0 0 3 0,0 0 3 16,0 1-2-16,0-2-5 0,0 1 0 15,0-3-2-15,2 3-3 0,-2-3-4 16,0 1-1-16,0-1-2 0,4-1 0 0,-4-1 1 15,2 1 3-15,-2-2 1 0,0 1 1 16,0-2 0-16,4-2 2 0,-4 1-1 16,5-1 7-16,-5 1 9 0,0-1 8 15,0-1-2-15,0-1-8 0,0-1-4 0,0 1-5 16,0 1-6-16,0 0 0 0,0 0-4 16,0 0-4-16,0 0 1 0,0 1-7 15,0 1 5-15,0 1-2 0,0 0 8 16,0 3-3-16,0-2 2 0,0 4 0 0,2-1 0 15,-2 1 13-15,4 1 16 0,0 1 17 16,-2-1 3-16,-2 2-6 0,4-1-7 16,-2 1-9-16,6-1-5 0,-8 2-1 0,2-1 1 15,5 1 1-15,-7 0 8 0,4-2 6 16,0 0 21-16,-2 3 18 0,-2-3 26 16,0-1 20-16,4 2 12 0,-4-4-7 15,0 2-15-15,0-1-25 0,-4-1-28 0,4 1-14 16,-2-2-19-16,-2-1-9 0,0 2-9 15,-3-3-4-15,5 2 0 0,-2-1-5 16,0-2-1-16,-2 1 0 0,4-1 0 16,-2 0-1-16,0 0-2 0,2 2-1 0,-7-4 1 15,9 2-9-15,-6-1-65 0,6 1-123 16,-2-2-141-16,-2 1-122 0,0-1-97 16,4-1-2-16,-2-1 89 0,-3-1 165 0</inkml:trace>
  <inkml:trace contextRef="#ctx0" brushRef="#br2" timeOffset="25">9073 12266 8 0,'0'0'57'0,"0"-1"-2"0,0 0 1 16,-3-1 1-16,3 1-5 0,0-1-4 15,-4 2-7-15,0-1-2 0,4-1-5 16,-2 1-6-16,-2 1-1 0,4-2-2 16,-2 1 8-16,-2 1-2 0,0-2 2 0,4 0 1 15,-7 2 1-15,7 0 0 0,-2-1-6 16,-2 1-9-16,0 0-2 0,2 1-2 0,-2-1 5 15,0 2 4-15,-2 0 5 0,4-1 0 16,-3 1-3-16,1 1-6 0,2 0-3 16,-2 0-7-16,2-1 2 0,-2 2-2 15,0 0 0-15,-2 1 4 0,6-1 7 0,-3 1 1 16,-1 1 1-16,0 1 0 0,2-1 6 16,-2 2 4-16,0-1 4 0,2 2 4 15,-2 0 0-15,4 0 4 0,-2 0 9 16,2 2 15-16,-5-1 18 0,1 1 23 0,4 1 15 15,0-2 19-15,-2 1 17 0,-2-1 21 16,2 2 13-16,-2-2-13 0,0 3-29 0,-2-3-37 16,4 2-34-16,-3-3-23 0,-1 2-20 15,-2-1-12-15,2-1-7 0,4 0-5 16,-7 0-4-16,3-1-3 0,0-1 0 16,0 1 1-16,-2-4-5 0,1 2-4 0,1-3-3 15,0 0-2-15,0 0 1 0,2-1 0 16,-3-2-3-16,3 0 2 0,2 0-1 15,2-3 4-15,-4 1-4 0,4 0 0 16,0 1-1-16,4-2 2 0,-4 2 0 0,2-1 2 16,4-1 2-16,-1 3 0 0,-1-1 0 15,2 1 2-15,0 0 0 0,-2 1 0 0,2 1 2 16,1-1 2-16,-1 4-3 0,-2-1-3 16,2 1-1-16,0 1 4 0,3 1-3 15,-7 1 3-15,4 1-3 0,2 1 2 16,-6 0-3-16,2 1 0 0,1 1 1 0,-3 2-1 15,4 1 1-15,-6 0 1 0,8 1 0 16,-8 1 1-16,0-1 0 0,2 2-1 0,-2 0-1 16,0 2 2-16,0-4 2 0,4 2-2 15,-2 0-4-15,-2-1 0 0,0-1-2 16,9 1 1-16,-9-2 0 0,2-2-2 16,4-1 2-16,-2 0 0 0,0 0 2 0,2-1-1 15,1-3 0-15,-1 0 2 0,2 1 4 16,0-1-1-16,1-4 0 0,-3 2 0 15,4 0 0-15,-4-1 0 0,0-2 0 0,5 1-1 16,-5-2 2-16,4 1-27 0,-3-3-90 16,1 1-178-16,-2 1-188 0,0-2-180 15,-2-3-1-15,-2 0 105 0,5-2 207 16</inkml:trace>
  <inkml:trace contextRef="#ctx0" brushRef="#br3" timeOffset="29">10861 8344 12 0,'0'-1'12'0,"0"-1"-1"0,0 2 1 16,0-1 4-16,0-1 3 0,0 2 1 16,0-1-2-16,0-1 1 0,0 2-5 0,0-2 0 15,0 1-3-15,0 0 1 0,0-1-2 16,0 1-1-16,0 1 0 0,0-3 7 15,0 3-1-15,0-2-1 0,0 1-1 0,0-1-2 16,0 1 0-16,0-1-3 0,0 2-2 16,0-2 6-16,0 2 7 0,0-1 0 15,0 0-2-15,0-1-3 0,0 1-2 16,0-1-3-16,0 1-1 0,0 1-3 0,0-2-3 16,-5 2-1-16,5-1 3 0,0-1 0 15,0 2 1-15,0-1 2 0,0 1 2 0,0-2 0 16,0 2 3-16,0-2 1 15,0 2 3-15,0 0-1 0,0-1-4 0,0 1-2 16,0 0-6-16,0 0-1 0,0 0-4 16,0 0 2-16,0 0 0 0,0 0 0 0,0 0-1 15,5 0 0-15,-5 0 1 0,0 1 1 16,0-1 3-16,0 2-2 0,0-2-2 16,0 2-3-16,0-2 0 0,0 1 1 15,2 1 4-15,-2-1 2 0,0 1-2 0,0-1 0 16,0 1 1-16,0 1 0 0,0-2 8 15,4 2 9-15,-4 0 9 0,2 0-1 16,-2 0 3-16,0 0-4 0,0 1-1 0,4 0-4 16,-4 0-3-16,4 1-5 0,-4-1-1 15,0 1-6-15,0-1-3 0,0-1-1 16,2 2-2-16,-2-2-1 0,4 1 0 16,-4 1 0-16,4-2 1 0,-4 0 1 0,3 1-1 15,1-1-1-15,-4 0 0 0,0 2 0 16,2-2 0-16,-2 0 2 0,4 1 0 15,0-1-4-15,-4 2 2 0,2-1 0 16,-2 0 3-16,6 1-2 0,-6 0-1 0,4-1 3 16,1 1-1-16,-3-1-1 0,-2 2-7 15,6-1 2-15,-2 0 2 0,0 0 4 16,-2 1 2-16,2 0-4 0,0-1 3 0,-1 1 0 16,3 0-1-16,-6 0 1 0,8 1 0 15,-6-1-2-15,2 2 1 0,-2-2 1 16,7 2-1-16,-9 0 0 0,2 0-4 15,6 1 2-15,-6-2 2 0,2 2 1 0,-2-1-2 16,6 1-2-16,-6-2 3 0,-2 1 0 16,7-1 14-16,-3 2 11 0,0-1 8 0,-2 1-4 15,4-2-5-15,-2 2-1 16,0 0-1-16,-1 0-3 0,1 0-5 0,0 0-5 16,-2 1-1-16,2-2-1 0,-2 2-3 15,2-2-1-15,0 1-4 0,-2-1-1 0,3-1 0 16,-3 0 2-16,6 1-2 0,-8 0 3 15,6-1-2-15,-2 1 2 0,2-1-3 16,-4 1 1-16,3-1-1 0,-1 2 0 16,-2-1 0-16,4-1 0 0,2 1 2 0,-6-2-1 15,2 1 0-15,-1 1 0 0,5-1 0 16,-6 1 0-16,2-1 0 0,0 1 2 16,-2-1-3-16,4 2 6 0,-1-1-3 0,-1-1-1 15,-2 1-5-15,4-1 3 0,-2 2 0 16,0-1 2-16,-2-1-2 0,4 1 0 15,-1-1 2-15,-1 1 0 0,-2-1-1 16,6 0 2-16,-6 1 1 0,4 1-3 16,-2-1-1-16,1 1-1 0,-3-2 1 0,4 2 0 15,-2-2 1-15,0 3 1 0,-2-2 0 16,7 0 0-16,-7 1-2 0,2 0-2 16,-2 0 2-16,6 0 0 0,-6 0 2 0,2 0-2 15,-2 2 3-15,7-1-2 0,-7-1 1 16,2 2 1-16,-2-1-1 0,6 1 0 0,-6-1-2 15,2 1 0-15,0-1 0 0,-1 1 0 16,3-1 0-16,2 0 3 0,-6 3-2 16,2-3 2-16,-2 1-3 0,7 1 0 15,-7-2 0-15,2 2 0 0,0-1 0 16,2-1 0-16,-4-1 0 0,6 2 4 0,-6-1 0 16,3 1-3-16,-3-2-2 0,6 1 1 15,-6-1 1-15,2 2 2 0,-2-1-3 16,6 2 0-16,-5-1 0 0,5-1 2 0,-6 1-2 15,-2-1 0-15,6 2 0 0,-2-1 0 16,2-1 0-16,-1 2 0 0,-3-1 0 16,6 0 1-16,-6 0 1 0,4 1-2 15,-2-1 2-15,0 1 1 0,3-1 1 0,-3 0-2 16,2 3-2-16,-4-3 0 0,6 3 0 16,-6-2 0-16,5 1-2 0,-7 0 2 0,8 0 4 15,-6-1 0-15,6 0-2 0,-6 0-2 16,2 0 0-16,-2 0 0 0,7 2 0 15,-7-3 0-15,4 2 0 0,-2-1 0 16,2 1 0-16,-2-1-2 0,-1 0 4 0,5 1 1 16,-6 0 2-16,6-3-3 0,-6 2-4 15,4 0 2-15,-1 0 0 0,1-1 0 16,0-1 0-16,-2 2 2 0,2-1-2 16,-2-1 4-16,3 2-4 0,-3-1 1 0,2-1-1 15,0 1 2-15,-2 1-1 0,-2-2-1 16,7 0 0-16,-7 1 0 0,4 0 0 0,2 1 0 15,-6-2 1-15,6 2 1 0,-5 0 1 16,3 0-3-16,-2 1 0 0,2 0 2 16,0 0 1-16,-2 1-2 0,3-1-1 15,-3 1 0-15,2-1 0 0,0 0 0 0,-2 3 0 16,2-3 2-16,-1 1-2 0,1-2 0 16,0 0 2-16,-2 0 0 0,2 0 1 15,-2 1-2-15,3-3 3 0,-3 3-3 0,2-1 1 16,-4 1 0-16,6-1-1 0,-6 2-1 15,5-1 1-15,1-1 3 0,-6 2-1 16,4-1-2-16,2 0-1 0,-6 0 3 16,7-1-2-16,-7 0-1 0,4-2 2 0,-2 2 0 15,2-1 0-15,-1-1 8 0,-3 1 12 16,6-1 13-16,-6 2 7 0,6-1-7 16,-2-1-9-16,-4 2-6 0,3-1-6 15,1 1-6-15,-2 0-1 0,2 1-4 0,-2 0 0 16,2 1-1-16,-3-2 1 0,5 2-1 15,-6-2-2-15,6 1 0 0,-6 1 0 0,4-2 2 16,3 0 1-16,-7 0-1 0,4 0-2 16,2 1 0-16,-6-1-1 0,7 2 0 15,-3-2 0-15,-4 1 2 0,6-1 2 16,-6 0 1-16,4 2-2 0,-2-2 1 0,1 1-2 16,1 1 2-16,-4-2-2 0,6 1 1 15,-6 1-2-15,6-1 1 0,-5 1 2 16,3-1-3-16,-2 1-3 0,2-1 1 15,-2 1 2-15,2-1 2 0,-1 1 1 0,1 1-3 16,-4-2 2-16,6 1 1 0,-6-1-2 16,6 1-1-16,-6-1 0 0,3 1 1 0,1-2-1 15,-2 1-1-15,-2-1 1 0,4 1 3 16,2 0-1-16,-5-1 1 0,5 1-3 16,-6-1 1-16,2 2 3 0,2-3-2 15,-2 3 3-15,-2-2 11 0,5 1 16 0,1 0 10 16,-6-1-1-16,4-1-8 0,-2 2-6 15,0-1-6-15,-1-2-6 0,5 2-1 16,-6-2 0-16,2 1 4 0,2 0 7 0,-2-1 14 16,-2 1 13-16,5-1 2 0,-3 1-6 15,0-1-10-15,-2 1-11 0,6-3-7 16,-6 3-4-16,2 0-7 0,3-1-3 16,-3-1-1-16,-2 2 4 0,4-2-1 0,-2 1-3 15,0-1-2-15,-2 0-1 0,5 2 2 16,1-1 0-16,-6 1-1 0,2-1 2 15,0-1 1-15,2 1-1 0,-4 1-2 16,7 0-2-16,-7-2 1 0,4 1 0 0,-2-1 0 16,0 2 3-16,-2-2-2 0,4 0-1 15,3 0-1-15,-7 0-1 0,6 1 4 0,-6-3-3 16,2 4 2-16,2-2 2 0,-1 0-4 16,-3 0 1-16,4 0-2 0,2 0 2 15,-6 0-1-15,6 0 2 0,-5 0 0 16,1 0 1-16,2 0-3 0,-2 1-1 0,-2-2 4 15,4 1 0-15,3 0 0 0,-7 0-2 16,4 0-2-16,-2 0 0 0,0 0-2 16,2 0 2-16,-2 0 2 0,-1 0 1 15,3 0-3-15,-2 0-5 0,2-2 3 0,-2 3 2 16,-2-2 4-16,7 2 0 0,-7-2-3 16,2 0 0-16,0 0-1 0,2 1 0 15,-4-2-2-15,2 0 0 0,0 1 0 0,-2 0 0 16,5-1 2-16,-3 1 2 0,0-1 0 15,-2-1-1-15,2 2-1 0,-2-1 1 16,2-1 0-16,0 2 0 0,-1-2 1 16,1 1 0-16,0-1 0 0,2 2-2 0,-6-2 3 15,2-1-2-15,2 2-1 0,0 0 2 16,-2 1 1-16,3-2 0 0,-3 1-1 0,6 1-4 16,-8-1 0-16,2 0 2 0,4 1-1 15,-6 0 3-15,8-1 1 0,-8-1 0 16,2 1 1-16,3 1 0 0,-1-2 2 15,-2 0-3-15,-2 0-2 0,4 0-1 0,-2-1 1 16,2 1 1-16,0-2 1 0,-4-1-4 16,2 2 1-16,-2-1 0 0,4 1 0 15,-1-1-2-15,-3-1 0 0,4 0 1 16,0 2-2-16,-4-4 1 0,0 2-5 0,2-1 4 16,-2-1-2-16,0 1-2 0,0-2-41 15,0-2-77-15,0 2-96 0,0-3-79 16,-2-1-65-16,-2-4-69 0,0-1 17 0,-3-1 81 15</inkml:trace>
  <inkml:trace contextRef="#ctx0" brushRef="#br3" timeOffset="30">10724 8362 8 0,'0'0'18'15,"2"2"-3"-15,-2-1-1 0,4 1-3 16,-4 1 0-16,2-2-3 0,-2 2 4 0,0-1 4 16,5-1 4-16,-1 2 1 0,-4 0 3 15,2 0 2-15,-2 0-1 0,4 0-3 16,-2 0-2-16,-2 0-4 0,0 2 3 16,4-2-3-16,0 1-1 0,-4-1-2 0,0 2-2 15,2-1-6-15,-2 0-1 0,4 1-3 16,-1-2 0-16,-3 2-1 0,4-2 2 15,0 1-4-15,-4 1 5 0,2-1-2 16,-2-1 2-16,4 2-3 0,0-3 4 0,-4 3-3 16,2-2 3-16,-2 2 6 0,4-1 10 15,-2 1 6-15,-2-1-2 0,5 1-5 0,-1 0-4 16,-4 0-3-16,2 1-1 0,2 0-5 16,-2 2 0-16,-2-2-1 0,8 0-1 15,-8 1 0-15,2-1 2 0,2 1 1 16,-2 0 3-16,-2 0 0 0,9 1 2 0,-9-1-2 15,2 1 1-15,2-2-3 0,0 1 0 16,-2 0-1-16,-2 0 0 0,6 0 3 16,-6-1-2-16,9 2 0 0,-9-1-1 0,2 1-1 15,4-1-1-15,-6-1-2 0,8 3-1 16,-6-1 0-16,2-1 1 0,3 1-1 16,-3 1 4-16,-2 0 0 0,6-2-6 15,-6 1-1-15,2 1 2 0,-2-2 2 16,7 2 1-16,-7-1 2 0,2-1-8 0,-2 0 5 15,6 1 4-15,-6-2 7 0,2 2-1 16,0-1 0-16,-1 0-5 0,1 1 0 16,2-2-1-16,-2 1-2 0,-2-2-1 0,4 3 0 15,3-3 0-15,-7 3 2 0,6 0 2 16,-6-4 8-16,2 4 5 0,2-2 6 16,-2 1-3-16,-2 1-1 0,5-2-7 15,-7 1-2-15,8 2-4 0,-6-1-1 0,2-1-2 16,-2 2 0-16,2 0 0 0,0-2-2 15,-1 1 1-15,1 1 2 0,0-1 2 0,-2 1 5 16,4 0 1-16,-2 0-2 0,0-2-1 16,-2 2-4-16,5-2-4 0,-3 3 3 15,0-1-2-15,-2 0-2 0,6 0 0 16,-6 0-1-16,2 0-1 0,-2 1 2 0,3 0-1 16,-1 0 0-16,-2 0-3 0,2 1-6 15,-2-3 2-15,6 3 3 0,-6-2 8 16,-2 2-9-16,7-2 2 0,-3 0 2 15,0 0 3-15,-2 0-1 0,2-2-2 0,0 2-2 16,-2-1 1-16,4 1 1 0,-6-2 2 16,9 2-3-16,-7-1 0 0,-2 1 2 0,6 0 0 15,-6-1 0-15,4 2-1 0,0-2-2 16,-2 2 0-16,2-2 2 0,-2 0-1 16,-2 1 1-16,9 0 0 0,-9 2-2 15,2-4 0-15,2 1 0 0,0 1 0 0,-2 0 0 16,-2-2 0-16,6 2 4 0,-6-1-3 15,4 1-2-15,1-2-1 0,-3 2 0 16,2-1 5-16,-2-1 1 0,-2 2 0 16,4-2-3-16,0 1 2 0,-4 0-3 0,2 1 11 15,2-2 4-15,1 0 2 0,-3 3-2 16,2-3-6-16,-4 1-3 0,2-1-1 16,2 2 0-16,0-1-1 0,-2 1 5 0,-2 0-4 15,6-1-1-15,-6 0 1 0,9 2-3 16,-7 0-1-16,-2-2-6 0,6 2 5 15,-6-2 0-15,8 3 4 0,-6-2-3 16,-2 0 1-16,8 0-2 0,-5 0 0 0,-3 1-4 16,6 0 3-16,-2-2-1 0,0 3 7 15,-2-2 1-15,2 0-1 0,-2 1-2 16,7 1-1-16,-7 0-2 0,2-2 2 16,0 3 0-16,2-2 0 0,-6 1-1 0,2 0 0 15,6 0-1-15,-6 1 0 0,3 0 2 16,-3 0-2-16,2 0 0 0,2 0 0 15,-2 0 2-15,-2 0 1 0,6-1-2 0,-5 1 1 16,1-2-2-16,0 1 0 0,-2 0 0 16,4 0 0-16,-2 0 0 0,0-2-2 15,-2 1 2-15,5 1 2 0,-3-1-2 16,0 1 0-16,-2-2 0 0,4 1 0 0,-2-1 0 16,0 0 5-16,-2 2-4 0,7-2 1 15,-7 1 1-15,2-1-3 0,-2 2 2 0,6-3-4 16,-6 3 1-16,5 0 1 15,-3-2 1-15,0 1 2 0,2 1-3 0,-2-1 0 16,2-1 1-16,-4 2-1 0,3-2 2 16,1 1 0-16,-2 1 0 0,-2-1-1 0,6 0 0 15,-6 0 0-15,5 0 2 0,-3-1 2 16,0 2-2-16,2-1-11 0,-2 1 6 16,-2-2 2-16,4 1 8 0,3 1-1 15,-7-1-1-15,4 0-4 0,2 1-2 0,-6 0 4 16,7 1 2-16,-3-2-1 0,-4 1 2 15,6-1 0-15,-6 0 14 0,4 1 14 16,-2 0 8-16,3-2-7 0,-3 1-6 0,-2 1-8 16,6-1-5-16,-6 1-5 0,6-1-3 15,-5 0-2-15,3 1-2 0,-2-1-2 16,2 1 0-16,-2 0-2 0,-2-2-1 0,7 1 0 16,-7-1 1-16,4 0-1 0,2 2 2 15,-6-2 3-15,6 0-3 0,-6 1-1 16,5 1 2-16,-3-2 3 0,2 1 1 15,-2 1-1-15,-2 1-3 0,6-2 1 0,-5 1-2 16,5 1 2-16,-2 0-1 0,-4 0 2 16,2-2-3-16,2 2-2 0,-1 0 0 15,1 0 0-15,-2-1 0 0,2 1 3 0,-4-2-6 16,6 2 2-16,-1-1 0 0,-3-1 8 16,2 2-2-16,-4-1-1 0,6 0-4 15,-1 2 0-15,-1 0 1 0,-2-1 2 16,2 0 0-16,0 2-3 0,0-3 2 0,3 3 0 15,-7 0 1-15,4-1-3 0,2-1 1 16,-6 2-1-16,5-1 0 0,1-1 0 16,-6 2 0-16,6-1 1 0,-2 0 3 15,1 0-4-15,-1 0 0 0,-2 1-2 0,2-2 4 16,0 0 0-16,-2-1-1 0,1 2-1 16,1-1 0-16,-4-1-1 0,6 0 2 15,-6 1 0-15,4-1 2 0,-2-1-2 0,1 1-1 16,-3-1 0-16,4 0 0 0,2 1 2 15,-6-1-1-15,2 1-1 0,0-2 2 16,3 2-2-16,-5-1 0 0,2 1 1 16,2-1 2-16,-2 1 0 0,-2-1-3 0,7 0-1 15,-7 1 1-15,2-2 1 0,-2 2 1 16,6-1-2-16,-6 1 0 0,2-1 0 16,0 1 0-16,-2-1 0 0,3 0 1 15,1 1 1-15,-2 0 0 0,-2-2 0 0,4 1-2 16,-2 1 1-16,0-1-1 0,-1 2 4 15,5-1-2-15,-6-1-1 0,2 2 0 0,-2-1-1 16,6-1 0-16,-6 1 0 0,3-1 0 16,-3 1 3-16,6 1-3 0,-6-2 2 15,4 1-1-15,-2-1 0 0,0 1 3 16,-1-1-2-16,5 1-2 0,-6-1-5 0,2-1 4 16,2 2 1-16,-2-1 2 0,-2-1 0 15,5 2-2-15,1-2 2 0,-6 1-2 16,6 1 0-16,-6-2 3 0,2 0 0 0,3 1-2 15,-3-1-7-15,-2 2 1 0,4-2 2 16,2 0 8-16,-6 0-3 0,2 0 0 16,3 0-3-16,-3 0 2 0,2-2 0 15,-2 2 1-15,2-2 0 0,-4 1-3 16,7 0 2-16,-7 1 3 0,4-2-2 0,2 1-1 16,-6-1-2-16,4-1 2 0,-1 2 0 0,-1-1 1 15,2 0 1-15,-2 3-2 16,-2-3 1-16,4 2-2 0,3 0 0 0,-7 0 0 15,4 0-2-15,2 0 1 0,-6 2-2 16,6-2 3-16,-1 1 0 0,-5-1 3 16,2 1-2-16,2 1 1 0,-2 0 2 0,-2-1 0 15,7 1 0-15,-7-1-3 0,4 1 2 16,2-1-2-16,-6 1 3 0,2-1-1 16,3 1-2-16,-3-1-4 0,-2 1 2 0,6-1 1 15,-6 1 0-15,4-1 3 0,-2 1-3 16,1-1-3-16,1 0 1 0,-2 0 4 15,2 0-1-15,-4-1 2 0,2 2-2 16,0-4 2-16,-2 2-1 0,5 0-4 0,-3-1-1 16,0 1 3-16,-2-2 3 0,2 1-1 15,-2-1-1-15,6 2-1 0,-5-3-1 16,1 3 1-16,0-1 0 0,2-1 1 16,-6-1-1-16,2 2 2 0,6-1-1 0,-6 1 3 15,-2-1 3-15,7-1 14 0,-3 2 14 16,0-2 6-16,-2-1-5 0,2 2-4 15,-2-1-10-15,-2-2-5 0,8 2-7 0,-8-1-2 16,2-2-2-16,-2 1-2 0,5-2-3 16,-1 0 2-16,-4 2 1 0,0-3 2 15,0-1-6-15,0-1-20 0,0-3-67 16,0 2-104-16,-4-4-129 0,-1-4-133 0,3-3-16 16,-6-2 72-16</inkml:trace>
  <inkml:trace contextRef="#ctx0" brushRef="#br3" timeOffset="31">10596 7915 48 0,'0'-1'57'0,"0"1"0"15,0-2-3-15,4 2-5 0,-4-1 1 16,0-1-6-16,0 2-5 0,2 0-5 16,-2-1-9-16,0 1-6 0,0 0 2 15,0-2 9-15,0 2 18 0,0 0 17 16,0 2 9-16,0-2 3 0,4 1-3 0,-4 2-7 15,0-1-6-15,0 1-3 0,0 0-4 16,0-1-4-16,0 2-7 0,0 0-2 16,0-1-2-16,0 2 1 0,0-1 0 0,0 2-3 15,0-1-3-15,0 0-4 0,0 0-4 16,0 3-6-16,0-2-4 0,0 0-3 16,4 0 1-16,-4 1-2 0,0 2 0 15,0-1 0-15,0-1 2 0,0 1 8 0,0 1 6 16,0 0 11-16,0 0 9 0,0 0 8 15,0-2-1-15,0 2-5 0,0 0-2 16,0 0-11-16,0-1-8 0,0 1-5 16,0 0-7-16,0 1-2 0,0-2-4 0,0 1-1 15,0 0 0-15,0 0-1 0,0 0 0 16,0 0 0-16,0 0 2 0,0 0 1 0,0 0 0 16,0 1-2-16,0-2 4 0,0 2-1 15,0-1 1-15,0 0-2 0,0 2-4 16,0-2-3-16,-4 1 0 0,4-1-1 15,0 0-2-15,0 0-1 0,0 0 4 0,0 0-2 16,0 0 1-16,0-2-2 0,-4 1 0 16,4 1-1-16,0-1 2 0,0-1-3 15,0 0 0-15,0 3 2 0,0-3 0 0,0 2 1 16,0-1-2-16,0 1-1 0,-2 0 5 16,2 0-2-16,0 0 0 0,0 0 1 15,-4 0 0-15,4 0-2 0,0 0-1 16,0 0 0-16,0 0 3 0,-2-2-1 0,2 2 1 15,0-1-4-15,0-1 5 0,-4 2-8 16,4-1 3-16,-4-1-4 0,4-1 6 16,0 0 3-16,0 0 1 0,-2 0-2 15,2-1 1-15,0-1-3 0,0-1 0 0,-5 2 0 16,5-2 1-16,0-1 9 0,0 0 9 16,0 0 4-16,0-1-4 0,0 1-7 15,0-1-6-15,0 1-2 0,0-1-2 0,0 1 0 16,0-2-2-16,0 1-2 0,0-1 0 15,5 0 1-15,-5-1 2 0,2 1-3 16,-2-2-1-16,0 1-1 0,4-1-1 16,0 1 2-16,-4-1 0 0,2-1 3 0,-2 1-2 15,6 0 0-15,-6 0 0 0,8-1 2 16,-8 2 1-16,3-2-2 0,1 1-2 16,0-1-1-16,2 2 2 0,-6-1 3 15,2 1-1-15,6-1 1 0,-6 1-3 0,3-2 1 16,-3 1-1-16,6 1 0 0,-6-1 0 15,2-1 2-15,-2 0 2 0,6 1 0 0,-5 0-1 16,5-1-2-16,-6 0-1 0,4 0 0 16,-2 0 1-16,2-1 0 0,1 2 3 15,1-1-3-15,-6 0 0 0,6 0-2 16,-2 0 1-16,5-1 1 0,-9 2 2 0,8-1-2 16,-4-2 1-16,5 2 2 0,-5-1 0 15,4 1 0-15,1-2-3 0,-5 2 0 16,4-1-1-16,-4-1 0 0,9 2 0 15,-9-1 0-15,0 1 0 0,4 0-2 0,-3-2 3 16,7 2 0-16,-8 0 5 0,5 0-5 16,-1 0 2-16,-4 0-2 0,5 0 1 15,-5-1-1-15,4 1-1 0,0 0-1 0,-3 1-1 16,3-1 2-16,-4 0 0 0,5 0 2 16,-5 2-4-16,4-2 2 0,-8 1 0 15,8 1 2-15,-3-2-1 0,1 1 0 16,0-1 2-16,0 2-1 0,-1-3-1 0,-1 3 1 15,0 0 0-15,2-2-2 0,1 0 0 16,-1 0-1-16,-2 1 2 0,0-1 1 16,0 1 1-16,3 0 0 0,-7 0-2 15,4-1-5-15,2 2 1 0,-6-1 3 0,2 1 0 16,-1-1 1-16,1 1 1 0,0-1 1 16,-4 2-2-16,2-2 1 0,2 2-2 15,0-1-2-15,-4 1 1 0,2 0 0 0,-2-1 1 16,0 1 0-16,4 0-2 0,-2 0 1 15,-2-2 2-15,5 1-5 0,-1 1 2 16,-4-2 2-16,2 2 5 0,-2-1-1 16,0 1-3-16,4 0-1 0,-2 0 3 0,-2-2 0 15,0 2 5-15,0 0 0 0,0 0 22 16,4 0 26-16,-4 0 18 0,0 0-5 0,0 0-13 16,4 0-13-16,-4 0-12 15,0 0-12-15,0 0-8 0,0 0 1 0,0 0 17 16,0 0 21-16,0 0 21 0,0 0 8 15,0 0 7-15,0 0 5 0,0 0-1 0,0 0-12 16,0 0-19-16,-4 0-18 0,0-1-14 16,4 1-11-16,0 0-3 0,-2-2-7 15,-2 2 0-15,4 0-3 0,-2 0 3 16,2-1-6-16,-4 1 2 0,-1-2-2 0,3 2 2 16,-2-2-2-16,2 1 5 0,2 1-2 15,-8-1-1-15,6-1-4 0,-2-1 1 16,0 2-1-16,-3-2 3 0,5 0 0 0,-2 1 3 15,-2-1-5-15,2-1-3 0,-2 1 1 16,-1 0 3-16,1-2 1 0,-2 2 0 16,6-1-1-16,-8-1 1 0,3 1 2 15,-1-1-1-15,0 1-2 0,0-1 0 0,-3-1-1 16,5 1 0-16,-4 0 1 0,1 0 0 16,1-1-2-16,0 0 1 0,-2 0 1 15,1 0 3-15,1-1-1 0,-2 1-1 16,3 0-1-16,-3 0-2 0,2 0 0 0,0 0 1 15,-1 0 12-15,3 0-3 0,-4-2-5 16,4 2-11-16,-1 0 5 0,1 0 1 16,-4 0 0-16,4-1 2 0,-3 1-1 0,1 0 10 15,0-2-4-15,2 2 0 0,-1-1-13 16,1 1 0-16,-2-2 3 0,0 2-1 16,-1-1 1-16,3 0 3 0,0 0 2 15,0 0 0-15,-2 1-2 0,1 0 2 0,5-2-3 16,-6 2 2-16,2 2-1 0,4-2 4 15,-7 1-1-15,7-1-1 0,-2 2-3 16,2-1 3-16,-6 2 2 0,6 0-1 16,2-1 2-16,-8 1-3 0,8 1 0 0,-7-1 0 15,7 0 0-15,-2 0 0 0,-2 0 0 16,0 2 0-16,2-2 0 0,-2 0 2 16,4 0-2-16,-2-1 0 0,-2 3-2 0,0-2 2 15,4 0 0-15,-3 0 2 0,3 2-2 16,-4-2 0-16,0 0-2 0,4 1-2 15,-2 1 2-15,-2-2 2 0,4 0 0 16,-2 0 0-16,2 1 0 0,0-1 0 16,-4 0 2-16,0 0-1 0,4 0 1 0,-2 0-1 15,-3 0-1-15,5 0 0 0,-2 0-1 16,2 1-2-16,0 0 3 0,-4-1 1 0,4 1 2 16,-4-1-3-16,4 2 0 0,-2-1 0 15,2-1 0-15,0 1 0 0,-4 1 0 16,4 0 0-16,-2-1-1 0,2 1 2 15,0-2-1-15,-4 1 2 0,4 1-4 0,-4-1 5 16,4 1-2-16,0-1 4 0,0 2-5 16,-3-1 0-16,3-1-1 0,0 2-1 15,0-1-2-15,0 1 1 0,0-2-2 16,0 1-4-16,0 1 0 0,-4 0 0 0,4-2-35 16,4 2-105-16,-4 0-193 0,0 2-188 15,0-1-179-15,0 1-5 0,-4-1 107 16,0 1 207-16</inkml:trace>
  <inkml:trace contextRef="#ctx0" brushRef="#br3" timeOffset="32">10251 7557 26 0,'0'1'120'0,"0"-1"13"0,-4 2 7 15,4-2-7-15,0 1-18 0,-4-1-16 0,4 2-18 16,0-2-14-16,-3 1-14 0,3 0-10 16,0 1-14-16,0 0-9 0,-4-1-8 15,4-1-5-15,0 3-2 0,0-1-2 16,0-1 0-16,0 1 0 0,4 1 3 0,-4-3 3 15,0 2-3-15,3 0 4 0,-3 0-6 16,4 1-2-16,0 0-3 0,-2 0 1 16,-2 0 4-16,6-2 1 0,-2 1 13 0,0 0 13 15,-2 0 6-15,3 0-9 0,-3-1-9 16,6 2-3-16,-6-1-6 0,4-1-1 16,2 1-4-16,-6-1 2 0,7 1-1 15,-7-1 1-15,4 0 2 0,2 1 4 0,-2-2 6 16,1 3 15-16,-1-3 9 0,2 2 7 15,-2-2-7-15,-4 0 11 0,7 0 13 0,-3 0 24 16,0 0 1-16,0-2-12 0,1 1-16 16,-3-1-18-16,2 0-11 0,-2 1-8 15,2-2-7-15,-2 2-5 0,-2-2-2 16,7 0-2-16,-7 0-1 0,2-1-2 0,-2 2-3 16,2-3-1-16,0 2 12 0,-2 0 23 15,-2 0 20-15,9 0 7 0,-9-1-13 16,0 1-16-16,2 0-13 0,2 0-10 15,-4 0-2-15,0-1-7 0,2 2 0 0,-2-3 0 16,0 2-2-16,0-1 0 0,0-1-2 16,0 2 1-16,4-1-2 0,-4-1 0 15,0 0 2-15,0 1 1 0,0 0-1 0,0-1-1 16,0-1 1-16,0 2-3 0,-4-1 1 16,4 1-2-16,0-3 8 0,0 3-5 15,0 0-1-15,-2-2 0 0,2 0 0 16,0 0-2-16,-4 0 2 0,2 1 2 0,2-1 3 15,-5 0-3-15,1 0 0 0,2 2 0 16,2-2-2-16,-4 1 0 0,0-1 0 16,4 2 2-16,-6-1-1 0,6 1 1 15,-2-1-1-15,-2 1-1 0,-1 1 0 0,-1-2 0 16,6 0-4-16,-2 1 1 0,-2 0-1 16,0-1 7-16,2 1-3 0,-2-2-2 15,0 1 1-15,1-1-2 0,-1 1 0 0,2 0 1 16,2 0 0-16,-8-1-1 0,8 0 3 15,0 0-4-15,-2 0 1 0,-2 2 0 16,4-2 8-16,0 0 0 0,-2-1-3 16,2 2-7-16,0 0 1 0,0-1 4 0,0 2 0 15,0-1-2-15,0-1-3 0,0 3 0 16,0-1 0-16,0-1 2 0,0 1-1 16,0-1 2-16,0 2 0 0,0-1 0 0,2 1 2 15,-2-2 0-15,0 2-1 0,4-1-2 16,-2 1 1-16,-2 0-1 0,8-2 0 15,-8 2 2-15,2 0-2 0,5-1 0 0,-3 1 0 16,0 0 1-16,-2 0 0 0,6 0 0 16,-6-1 0-16,4 2 0 0,3 0 1 15,-3-1 0-15,0 2-1 0,0-1 2 16,3-1 3-16,-3 2-2 0,-4-1-2 0,6 0 0 16,-2 1-1-16,0 1 6 0,1-1 1 15,-1 1-4-15,2 0-1 0,-6 0 0 16,6 0 4-16,-1 1-1 0,-1-1-1 15,0 1 2-15,-2 1-1 0,2 1 1 0,1-1 1 16,-1 1 0-16,2 0-3 0,-6 0 1 16,6 1-2-16,-6 1 2 0,5-1 1 15,-3 1 2-15,2-1-1 0,-2 2-3 0,-2-1-8 16,6 1 5-16,-5-2 2 0,5 2 3 16,-6-1-1-16,2 0-2 0,-2 0 2 15,6 0-1-15,-6 1 1 0,-2-2-1 16,7 2 2-16,-7-1 1 0,8-1 2 0,-6 2 1 15,-2-1 2-15,6 1 2 0,-6 0-4 16,4 0 1-16,0 0 1 0,-4-1 8 16,3 2 7-16,-3-1 16 0,4-1 17 15,0 2 6-15,-4-1-5 0,0-1-5 0,0 3-10 16,0-2-8-16,0 0-11 0,0 2-7 16,0-2-5-16,0 1-4 0,-4 1-3 15,4-1-3-15,-4 1-1 0,4-1-2 0,-3 1 1 16,3-1 0-16,0 0 1 0,-4 3-2 15,4-1 1-15,-4-2 1 0,4 2-2 16,-2 0 3-16,-2-1-1 0,4-1-1 0,0 2-2 16,-2-2-1-16,2 1 4 0,0 1-1 15,-4-3-1-15,0 2-1 0,4-1 1 16,0 1 1-16,0-2 1 0,-2 1 4 0,2-1-4 16,-5-1 1-16,5 0-1 0,0-1 7 15,0 0 8-15,0-1 1 0,0 2-3 16,0-2-5-16,0-2 5 0,0 2 15 15,0-1 18-15,0-1 8 0,0 2-2 0,0-3-10 16,5 2-12-16,-3-2-10 0,-2 0-7 16,4 0-5-16,0 0-2 0,-4 0-4 15,2 0 1-15,2 0-2 0,-2 0 0 16,2 1-2-16,0-1-1 0,-1 0 0 0,1 2 0 16,0-2-2-16,-2 0 2 0,4 0 2 15,-2 0-2-15,0 0 1 0,-2 0 2 16,5 0-1-16,1 0 1 0,-6 0-2 0,6 0 4 15,-6 0-2-15,2 0-1 0,-2 0-2 16,7 0 0-16,-7 0 1 0,-2 0 0 16,6 0-1-16,-2 0-4 0,0 0 1 15,-2 0 3-15,5 0 2 0,-3 0 2 16,0 0-1-16,-2 0 0 0,2 0 19 0,0 0 15 16,-2 0 14-16,2-2-11 0,-2 2-12 15,3 0-6-15,-1-1-9 0,-2 1-5 16,-2 0-2-16,4 0 1 0,-2 0-1 0,-2-2 2 15,0 2-3-15,4 0 2 0,-4 0-5 16,4 0 3-16,-4 0-3 0,0 0 0 16,0 0-1-16,0 0 2 0,0 0-2 15,2 0 6-15,-2 0-3 0,0 0-5 0,0 0-46 16,-2-1-85-16,2 1-191 0,-4 1-205 16,0-1-186-16,2 2-30 0,-4-2 106 15,2 1 185-15</inkml:trace>
  <inkml:trace contextRef="#ctx0" brushRef="#br3" timeOffset="33">11111 7678 122 0,'2'0'142'0,"-2"-1"7"0,0 1-5 0,0-2-3 16,0 1-3-16,0-1-2 0,0 1-2 16,-2 1 4-16,2-2 9 0,0 1 13 15,0 1 12-15,0-2-1 0,0 2-15 0,-4-1-29 16,4 1-33-16,-5-2-26 0,5 2-19 16,-2 0-14-16,2 0-5 0,-4 0 8 15,2 0 17-15,-2 2 17 0,0-2 2 16,2 1-9-16,-6 1-9 0,6-2-7 0,-3 3 2 15,3-2 1-15,-6 1-8 0,2-1-11 16,4 2-10-16,-6-1-4 0,5-1-9 0,-1 2-4 16,-2 0-2-16,2-1 0 0,2 1-2 15,-6 0-2-15,6-2 0 0,-3 2-2 16,3 0 0-16,2 0-1 0,-8 0 0 16,8 0 3-16,-2 1 0 0,2 0 0 0,-4-1-6 15,2 0 6-15,2 3-2 0,0-4 4 16,0 3 0-16,-4 0 1 0,4 1-3 15,0-2 1-15,0 1 1 0,0 1 2 0,4-2-2 16,-4 2-2-16,0-1 0 0,0 1 2 16,0-2 3-16,2 1 2 0,2-1 8 15,-2 1 11-15,-2 0 9 0,8-1 4 16,-6 0 5-16,5-1 0 0,1 0-7 0,-2 0-8 16,0-1-8-16,1-1-7 0,1 1-3 15,0-1-9-15,0-1 1 0,1 0 0 16,-1 0 3-16,2-1-3 0,-4-1 1 0,5 1 0 15,-5-2-1-15,4 0-6 0,-4 0-45 16,1 0-135-16,-1 0-203 0,2-1-188 16,-6 2-124-16,4-3 42 0,-1 1 133 15,-1-1 199-15</inkml:trace>
  <inkml:trace contextRef="#ctx0" brushRef="#br3" timeOffset="34">10017 7003 28 0,'0'0'74'0,"0"-1"-2"16,0 1-3-16,0 0-4 0,0 0-1 15,0 0-3-15,0 1 5 0,0-1 4 0,0 0 5 16,0 0-4-16,0 0-6 0,0 0-7 16,0 0-7-16,0 0-2 0,0 0-3 15,-4 1 3-15,4 1-1 0,0-2-1 16,0 3 0-16,-4-1 6 0,4 1 5 0,0 0 0 16,0 0-10-16,0-1-8 0,0 3-5 15,0 0 4-15,0-1 9 0,0 0 5 16,0 1-7-16,0 1-2 0,0-1 1 0,0 1-3 15,0 0-6-15,0 0-3 0,0-2 0 16,0 4-1-16,0-2-4 0,0-1-8 16,0 3-5-16,4-2 1 0,-4 0 18 15,0 0 24-15,0 2 26 0,0-1 10 0,0-1 5 16,0 2-9-16,0-2-12 0,0 0-17 16,0 0-20-16,0 0-16 0,0 0-9 15,0 0-4-15,0-2-1 0,0 2-5 16,0-3-2-16,0 2-2 0,0-1 0 0,0-1-2 15,0 0 1-15,0 0-1 0,0 0 0 16,0 0 3-16,0-1-2 0,0-1 2 16,0 0 0-16,0 1-2 0,4-2-24 0,-4 0-62 15,0 0-95-15,0-2-86 0,0 1-51 16,2 0-21-16,-2-2-10 0,0 0-10 16,4-2 2-16,-4 1 51 0</inkml:trace>
  <inkml:trace contextRef="#ctx0" brushRef="#br3" timeOffset="35">9984 7060 76 0,'0'-1'95'16,"0"-1"-11"-16,-4 1-11 0,4-1-13 0,0 1-8 16,0-2-7-16,0 1 1 0,0-1 0 15,0 2-5-15,0-1-3 0,0-1-4 16,0 2 2-16,4-2 8 0,-4 0 7 0,2 0 3 15,-2 0-6-15,4-1-6 0,-2 2 3 16,3-1 2-16,-1 0 3 0,-2 0-9 16,4 0-12-16,2-1-10 0,-6 2-7 15,4-1-3-15,3 0-1 0,-7 1-2 16,6 1-4-16,-6-1 0 0,4 1 0 0,3-1 0 16,-3 2-2-16,-4 0 4 0,6 0-1 15,-2 0 5-15,1 0 19 0,-3 3 18 16,-2-1 14-16,6-1 4 0,-6 2 15 0,2 0 18 15,-2 0 16-15,2 0 7 0,1 2-6 16,-5-1-21-16,0 1-18 0,0 1-25 16,0 0-12-16,0 0-14 0,0 0-7 15,-9 1-6-15,9 1-2 0,-6-2-2 0,4 0-1 16,-6 1 0-16,6 1-3 0,-2-2 2 16,-3-2 2-16,3 2 0 0,2-1 2 15,-6-1-2-15,6 0 0 0,-2 0-2 16,2-1-4-16,2 0-4 0,-9-2-3 0,9 1-1 15,0-2 1-15,-2 0 3 0,2 0 0 16,2 0 0-16,-2 0-1 0,0 0 2 16,5-2 1-16,-1 1-2 0,-4 1 3 0,2-2-2 15,4 2 5-15,-2 0-1 0,0-1 0 16,-2 1 3-16,7 1-2 0,-3-1-2 16,-4 0-4-16,6 2 4 0,-2-1 3 15,0 1 1-15,1 1 4 0,-1 0-7 0,2-2 2 16,-6 2-7-16,6 0 2 0,-1 0 1 15,-5 0 0-15,6 2 3 0,-6-3-2 0,4 2 3 16,3 0 0-16,-7 1 0 0,-2-2 1 16,8 1-2-16,-8-1 1 0,2 2 0 15,-2-1 3-15,4 0-2 0,-4 1 0 16,-4 0-2-16,4-1 2 0,-2 1-1 0,2-1-1 16,-4 1 0-16,0 1-7 0,2-2 3 15,-3 1 0-15,1-1 10 0,-2 1-5 16,4-1 1-16,-6 1-2 0,2-2 3 15,-1 0 1-15,1 0 19 0,-2-2 23 0,2 1 30 16,4-1 4-16,-7 0-8 0,3-1-21 16,-4 2-21-16,8-2-9 0,-4 0-10 15,-3 0-4-15,7 0-6 0,-6-2-1 0,6 2-2 16,-2 0 0-16,2-1-2 0,-2 1-1 16,-1 0-32-16,3 0-89 0,-2-1-128 15,2 1-114-15,-2 0-84 0,0-2-64 16,4 1 26-16,-2-1 96 0</inkml:trace>
  <inkml:trace contextRef="#ctx0" brushRef="#br4" timeOffset="37">12864 12574 21 0,'6'-3'24'0,"0"-2"-9"0,9 3-2 15,-9-3-6-15,4 1-2 0,0-1-1 16,-1 1-2-16,5-1 2 0,-1 1-2 0,-3-1 1 16,4 1 2-16,-5-2-1 0,5 1 1 15,-2-1 0-15,3 2 1 0,-3-2-5 16,3 1 2-16,-3-1 1 0,3 2 7 16,-7-2-4-16,6 1-2 0,-1-1-2 0,1 2-1 15,-3-1-2-15,1 0 3 0,3 0-2 16,-7 0 2-16,8-1-2 0,-5 0 3 15,3 0-3-15,3 0 3 0,-7 0 5 0,2 0 8 16,1-1 4-16,1 1-3 0,-1-2-6 16,1 2-9-16,-1 0-3 0,1-1 0 15,-2 1 7-15,3-2 0 0,1 1 4 0,-3-1-4 16,1 1-1-16,3-3-2 0,-1 3-2 16,1-2 2-16,-1 0-2 0,1 0 0 15,4 0-1-15,-5 0-1 0,3 0 3 16,1 0 0-16,1 0 2 0,-2 0 1 0,6 0-4 15,-7 0 1-15,7 0-3 0,-6 2 0 16,5-3 0-16,-5 3 2 0,6 0-2 16,-7-1 0-16,3 1 0 0,0-2 1 0,1 1-1 15,-1 0 2-15,-2 1-1 0,3 0 0 16,-1-2-1-16,2 1 0 0,-2 0 0 16,1 1 0-16,-1 0-2 0,0-2 2 15,1 1 0-15,1-1 2 0,-2 2 1 0,2-3-3 16,1 3-3-16,-1-2 3 0,4 0-4 15,0 0 3-15,0 0-1 0,2-2 7 0,2 3 0 16,-2-3-5-16,2 2 2 16,-2-2-2-16,2 1 3 0,-3 0-3 0,3-1 2 15,-2 2 0-15,2-3-1 0,-2 2-1 16,4-3 1-16,-2 2 14 0,-2-3 7 0,7 2 13 16,-8-1-11-16,6-2-6 0,-1 1-4 15,4-1-3-15,0 0-4 0,2 0 0 16,-1 0 0-16,-1 2-1 0,2-3-2 15,-2 3-3-15,-2 0-1 0,7-1 0 0,-7 1 0 16,2-1 0-16,4 1-1 0,-8-1-1 16,3 1 4-16,5-1 0 0,-4 2 1 15,-2-1-5-15,2-1 1 0,3 1 0 0,3-2 6 16,-1 1 2-16,1-1-2 0,-4 2-1 16,0-2-3-16,3 1-1 0,-3 1-1 15,0-1 0-15,-1 2 0 0,-1 0-1 16,0 0 1-16,-2 0 0 0,2 0 3 0,-4-1-2 15,5 1-3-15,-1 0 1 0,-8 0 2 16,8 0 0-16,0-2 0 0,-2 1 0 0,3 1 4 16,-1-3-1-16,0 1 0 15,-2-1-1-15,2 2 3 0,-4-1 0 0,0 1-3 16,1-2-3-16,-3 3 1 0,-3-2-2 16,8 1 1-16,-7 1 0 0,2-2 1 0,-2 2-3 15,2-2 3-15,-5 3 1 0,3-1-1 16,-2 0 3-16,2 1-3 0,-2-1-1 15,0 0-3-15,4 2 4 0,-2-1 0 0,-2 1 1 16,4-3 5-16,-4 3-2 0,-1 1-2 16,-1-1-6-16,2-1 1 0,0 2-2 15,-2 0 6-15,0 0 2 0,-1 1-3 0,-5 1-1 16,6 0 2-16,-7-1-1 0,-1 2-1 16,4-2-1-16,-5 3 2 0,1 0-2 15,-3 1 2-15,3-2 13 0,-1 1 18 16,-5-1 15-16,5 2 1 0,-6 0-7 0,-1 0-5 15,5 0 0-15,-3-1 6 0,-3 0 11 16,2 3 5-16,-2-3 2 0,-1 2-4 16,3 0-12-16,-8-2-11 0,8 3-8 15,-3-3-9-15,1 2-3 0,-2 0-5 0,0 0-2 16,0 0-3-16,1-1-1 0,1-1 1 16,-6 2-6-16,4-1 0 0,2 0 3 15,-1 2 7-15,-1 0-3 0,0-1-3 0,2 0 0 16,-1 0 0-16,-1 0 0 0,0-1 3 15,2 1-1-15,-2 1 0 0,-4-1 0 16,7-1 2-16,-3 0 10 0,-4 2 14 16,6-1 20-16,-6 1 14 0,-2-1 11 0,7 2 4 15,-7-1-7-15,4 1-15 0,0-2-18 16,-4 1-15-16,0 1-9 0,2 1-7 0,-2-3-5 16,0 1-5-16,0 2-43 15,0 0-77-15,0-1-126 0,0-1-142 0,-2 1-34 16,2-1 67-16</inkml:trace>
  <inkml:trace contextRef="#ctx0" brushRef="#br4" timeOffset="38">13484 12234 14 0,'10'-6'12'16,"3"1"4"-16,-3 1-2 0,0-1 0 15,3-1-7-15,-3 2-3 0,0-2-1 16,3 1 3-16,-3-1-2 0,4 2-1 0,-5-2-2 15,1 0 1-15,5 1 1 0,-3-1-1 16,2 0 0-16,-1 0 3 0,-1 0-1 0,3 1-1 16,-3 0-6-16,3-1-1 0,-3 1 3 15,2-1 1-15,3 2 1 0,-5-2 0 16,3 1-1-16,1-1 1 0,-3 2-1 16,1-1 0-16,-1 0 0 0,1 1-1 0,3-2 2 15,-9 2 1-15,8-1 0 0,-5 1-2 16,3 1-2-16,-1-2 0 0,1 1 2 15,-1 0 5-15,1 0-2 0,-6 1-2 16,3-1-4-16,3 1 1 0,-1-2 0 0,1 1 0 16,-6-1 7-16,3 2-5 0,3-2 1 15,-2 1 1-15,3 0 11 0,-7-1 11 16,7 0 4-16,-5 1-7 0,2-2-5 0,3 2-7 16,-7-1-3-16,7 1 0 0,-3-1-3 15,-2 1 0-15,5-1-1 0,-5 1 2 16,3-1-3-16,-1 2 4 0,-2-1-3 15,5-2 9-15,-3 1-4 0,3 1 4 0,-3-1-3 16,3 1 1-16,-7-1-5 0,6-1 3 16,-1 2-6-16,1-2 0 0,-4 1-3 0,3 1 2 15,-3-1 0-15,3 1 0 0,-3-1 1 16,0 2 0-16,-4-1 0 0,5 0-2 16,-5 2-11-16,0-1-39 0,-2 0-77 15</inkml:trace>
  <inkml:trace contextRef="#ctx0" brushRef="#br4" timeOffset="39">12820 12510 7 0,'0'0'26'0,"0"1"11"16,0-1-4-16,2 0 5 0,-2 0 3 0,0 2 7 15,4-2 7-15,-4 0 0 0,5 0 3 16,-5 1 3-16,2-1 0 0,-2 0 0 15,4 0-2-15,-2 0 1 0,-2 0-3 16,8-1-3-16,-8 1-11 0,2 0-8 0,2-2-7 16,0 1-4-16,3-1 0 0,-5 1-1 15,2-1 1-15,0 1-1 0,-2-1-4 16,4-1 2-16,3 2 4 0,-7-2 6 0,6 1 2 16,-2-1-4-16,-4 0-5 0,6 0-2 15,-6 0-7-15,9 0-2 0,-5-2-1 16,0 3-5-16,2-1-5 0,3-2 0 15,-5 2 0-15,0 0 0 0,0-1 0 0,5 1-2 16,-5 0 1-16,0 0 0 0,4 0 1 16,-1 0-1-16,-1 0-2 0,2 0-1 15,-3 0 5-15,3-2-2 0,0 2 7 0,-4-2 5 16,5 3 0-16,3-3 3 0,-5 1-3 16,1-1 1-16,4 1-3 0,-3-2-2 15,1 1-3-15,3-1-4 0,-7 2-1 0,2-1 1 16,5 1-1-16,-3-1-1 0,-2 1 1 15,3-1 2-15,-3 1-1 0,5-1 2 16,-7 2-2-16,2-3 1 0,0 2-2 16,5-1 3-16,-7 1 0 0,3-1-1 0,3 1-2 15,-4-3 2-15,-3 3-3 0,3 0-3 16,-2-1 2-16,3 1-1 0,-3 1 2 16,0-2-1-16,0 1 1 0,1 1 0 15,-1 0 2-15,-6-1-2 0,8 2-1 0,-4-1 1 16,3 0 1-16,-7 0 0 0,4 1-1 15,2 1 2-15,-6-3 1 0,5 2 13 16,1 0 23-16,-6 1 23 0,2-2 11 0,2 1-9 16,-2 1-18-16,3-2-14 0,-3-1-8 15,2 2-10-15,0 0-4 0,-2 1-7 16,2-2 2-16,-4 1-3 0,7-1 0 0,-3 2 0 16,0-2-1-16,0 1 2 0,3-1-3 15,-7 2 3-15,4-2 0 0,4 1 1 16,-2-1 0-16,-1 0-1 0,-1 0-1 0,0 0-1 15,0 0 3-15,5 0 0 0,-5 0 1 16,4 0-4-16,-2 0-1 0,-1 0 2 16,3 0 2-16,-8 0-1 0,8 0-5 15,-3 2-2-15,3-2 4 0,-4-1 2 16,4 2 0-16,-3 0 0 0,3-1 2 0,-4 0-1 16,5 0 2-16,-3 0-2 0,0 0-1 15,2 0 0-15,-3-1 0 0,3 1-4 16,0 0 2-16,-4-2-3 0,5 1 3 0,-1 1-1 15,0 0-2-15,1 0 2 0,-1-2 1 16,-4 2 0-16,5 0 2 0,-3-1 0 16,0 1-2-16,0 0 0 0,3-2 0 15,-1 2 0-15,-4 0 0 0,5-1 0 0,-1 1 0 16,0-1 0-16,1 0 0 0,-1 1 0 16,-2-1 2-16,3-1 0 0,-1 0 1 15,0 3-1-15,1-3-2 0,-1 1 0 16,-2-1-2-16,3 1 1 0,3-1-1 0,-4 1 4 15,-1-1-2-15,1 1 1 0,0-1-1 16,1 2 2-16,-1-1-2 0,0-1 0 16,-1 1-2-16,1-1 2 0,4 1 2 0,-3-1-2 15,-3 1 2-15,2-1 0 0,1 1 1 16,-1-1-1-16,0-1-1 0,1 2-1 16,1-1 1-16,-2 0 1 0,3 1-2 15,-3-2-2-15,5 2 0 0,-7-2 0 0,6 1 2 16,-1-1 3-16,-3 0 1 0,5 0-1 15,-7 2-3-15,2-2 0 0,5 0 0 0,-3 1 5 16,-2-1-1-16,5 1-1 0,-7 0 2 16,2 0-1-16,5-1 2 0,-3 2-5 15,-1-2 1-15,1 1 0 0,-2-1 2 16,5 2-4-16,-7-2 5 0,2 1-5 0,5-1 9 16,-5 2-3-16,3-2 0 0,-3 1-2 15,0-1 0-15,1 2-2 0,1-2 3 16,-2 1-5-16,1-1 3 0,-1 0-6 0,-2 2 5 15,3-2-1-15,3 1 2 0,-3 1 2 16,-3-3-2-16,0 3-3 0,0-2 0 16,3 2 1-16,3-2 3 0,-4 1-2 0,-1-1-1 15,1 1-2-15,0 0-5 0,1-1 5 16,-1 1 1-16,0-1 4 0,-1 0-1 16,1 0 4-16,4 1-2 0,-3 0-3 15,-3 0-4-15,2 1 2 0,1-2-4 0,-1 1 3 16,3 1 0-16,-5-1 1 0,0 1 1 15,2 1 0-15,5-2 0 0,-5 2 1 16,-2 0-2-16,3-1 3 0,-1 1-2 16,0 0 0-16,1 0-3 0,-1 0 0 0,-2 0 2 15,3-1 2-15,-1 2-2 0,0 0 2 16,1-1-3-16,-1 0 0 0,-4 2-1 0,5-2 2 16,-3 1 4-16,2-1 0 0,-2 2 2 15,1-2-2-15,-1 1-2 0,0-1 1 16,3 0-1-16,-5 0 0 0,4 1 0 15,-2 0 1-15,1 0 0 0,1-1 0 0,-4 0 1 16,5 2-2-16,-3-2 3 0,0 0-4 16,2 0 2-16,-3 0 2 0,3 0 2 15,0 0 14-15,1 0 17 0,-1 0 9 0,0-1-7 16,-1 2-11-16,-1-1-10 0,2 0-6 16,-2 0-3-16,3 0-4 0,-5-1 0 15,4 2-2-15,1-1 0 0,-5 0 2 16,4 0 0-16,-4 0 2 0,5-1-1 0,-1 0 2 15,-4 1 5-15,9 0 1 0,-9-1 2 16,4 1-5-16,1 0 0 0,-3-2-3 16,2 1 0-16,1 1-5 0,-1-2 0 15,0 1-2-15,1 1 4 0,1-2-2 0,-2 1-2 16,1-1-2-16,-1 1-1 0,2-1 3 16,3 1-1-16,-7 0 0 0,2 0-1 15,5 0 0-15,-3-1 2 0,3 0-1 0,-7 0 1 16,7 0 3-16,-3 1-2 0,4-3-2 15,-1 3 2-15,-3-2 1 0,5 2-1 16,-3-2 0-16,-1 1-2 0,1-1-1 0,3 1-1 16,-5 0 0-16,3 0 2 0,-3-1 1 15,3 2-1-15,-3-2-1 0,0 1 2 16,-1 1-2-16,3-2 0 0,-4 1 0 0,3 1 2 16,-1 1 0-16,-1-3 1 0,3 3-3 15,-4-2 0-15,-1 1 0 0,1 0 2 16,0 0-1-16,1 0 1 0,-1 1 1 15,0-2 0-15,-1 1 1 0,1 1-3 0,0 0 1 16,-4-2 0-16,9 2-2 0,-9 0 2 16,5-1-2-16,-1 1 3 0,-4-2-6 15,4 2 3-15,1-2 0 0,-3 3 5 16,0-3-1-16,1 1-2 0,1 1 0 0,0-2 1 16,1 1 1-16,-1-1 0 0,0 1-1 15,1-1 1-15,1 1 0 0,-2-1-1 16,3 2-3-16,-3-3 0 0,4 2 0 15,-5-1 6-15,5-1-1 0,-1 1 0 0,1 0-3 16,-4-1-2-16,7-1 0 0,-9 3 0 16,11-2-1-16,-11 2 0 0,7-1 2 0,-3 1 0 15,2-1-1-15,-1 1 0 0,1-1 3 16,-5 1 0-16,1-1-1 0,4 1-1 16,-1-1 3-16,1 1-1 0,-5-1 3 15,5-1-5-15,-2 1-1 0,-1 1 0 0,3-2 0 16,3 0 0-16,-7 0 1 0,2 0 1 15,1 2-1-15,-3-2-1 0,5 1-1 16,-3-1 2-16,3 2-6 0,-7-1 2 0,2 1 2 16,5-1 5-16,-5 1-3 0,-2-1 1 15,3 1 0-15,3-1-1 0,-4 1-1 16,-1 0 0-16,1-1 0 0,4 2 1 16,-3-2 2-16,-3 1-5 0,2-2 2 0,5 1-2 15,-7-1 2-15,2 1-2 0,5 1 3 16,-3-2 0-16,-1 2-1 0,-1-1 8 15,2 1-6-15,-1-1-2 0,-1 1-5 16,0-1 1-16,1 1 3 0,-1 1 1 0,-2-2 0 16,3 2-2-16,-1 0-5 0,0-1 4 15,1 1 2-15,-1-2 5 0,-2 1-1 16,7 0-2-16,-3 0 1 0,3-2 1 0,-3 2 1 16,3-1-7-16,-3-1 2 0,2 2 0 15,-5-1 4-15,5 1 3 0,-1-1-5 16,-3 1-2-16,4 1 0 0,-5-2-1 0,1 1 1 15,4 1-1-15,-3-2 5 0,-3 2-1 16,2 0-1-16,1-1 0 0,-1 1 0 16,0-2 2-16,1 2-1 0,-3-2-2 0,2 3 2 15,5-3-1-15,-5 1 1 0,-2-1-2 16,3 1-1-16,3-1 0 0,-8 1-5 16,5-1 2-16,-1 1 1 0,-2-1 6 15,3 2-1-15,-5-1-2 0,4 1-1 0,1-1 0 16,-5 0 2-16,4 0 0 0,0-1 2 15,1 2-1-15,-1-1-2 0,0 1 1 16,-3-2-1-16,3 2 0 0,-2-2 0 16,0 3 2-16,3-1-3 0,-5 0 0 0,4-2 0 15,-3 4-2-15,-1-3-1 0,0 2 1 16,0 0-1-16,2-1 4 0,-5 2 1 16,7-1 1-16,-4-1-2 0,-2 2 1 0,2-1 1 15,1 1-4-15,-3-3 2 0,2 3 2 16,-2 0 4-16,2-1-3 0,-2 1-2 15,-2-1-1-15,7 1 0 0,-9-1 0 16,6 1-1-16,-6-1 0 0,2 2 1 16,2-1 0-16,0 1 0 0,-4-2 0 0,2 2 0 15,-2-2 0-15,4 2 0 0,-1-1 0 16,-3 0 0-16,4 1 0 0,0-2 1 16,-4 1 1-16,2-1-2 0,2-1-2 0,0 3 1 15,2-3 1-15,-6 2 0 0,2 1 0 16,3-2 0-16,-1 0 0 0,-4 2 0 15,2-1-1-15,2 0-1 0,-2 1 5 16,-2 0 1-16,0-2-2 0,4 2-5 0,-4-1 1 16,4 1-1-16,-4 0 2 0,0 0-1 15,0-2 8-15,0 2-5 0,2 0-2 16,-2 0-1-16,0 0 3 0,0 0-1 16,0-1 0-16,0 1-6 0,0 0 4 0,4 0 0 15,-4 0-2-15,0 0 1 0,0 0-1 16,0 0 5-16,0 0 4 0,0 0-5 0,0 0 2 15,0 0 1-15,0 0 1 0,0 0 2 16,5 0-1-16,-5-2 1 0,0 2 1 16,0 0-1-16,0 0-5 0,-5 0-2 15,5 0-9-15,0 0-67 0,0 2-133 0,-4-1-182 16,4-1-178-16,0 0-18 0,-2-1 95 16,2-1 192-16</inkml:trace>
  <inkml:trace contextRef="#ctx0" brushRef="#br4" timeOffset="40">17703 10437 57 0,'0'-2'80'15,"0"1"7"-15,4-1 4 0,-4-1 3 0,0 2-71 16,0-2-50-16,0 0-28 0,0 1 59 15,0-1 38-15,0 2 19 0,2-1 8 16,-2-1 3-16,0 2-3 0,0-2 3 16,0 1 5-16,0 1 3 0,0-1 3 0,0-1-3 15,0 3 3-15,0-1-2 0,0-1-2 16,0 2-4-16,0-2-10 0,0 2-9 16,0 0 0-16,0 0 20 0,0 2 29 15,0 0 24-15,0 1 7 0,0 1 5 0,0-1 7 16,0 3 12-16,0 0-3 0,0 0-26 15,0 0-41-15,0 0-26 0,-2 2-15 16,2-1-10-16,0 1-13 0,0 0-3 0,0 2 0 16,0-2 14-16,0 2 10 0,0 0 0 15,0-1-10-15,-4 1-12 0,4 1-5 16,0 1-9-16,0-1-5 0,-2-1-5 16,2 2 5-16,0-1-2 0,0-1-4 0,0 1 0 15,0-1 0-15,0 2 1 0,2-1 1 16,-2-1 0-16,4 2-2 0,-4-1 3 15,0-2 1-15,2 1-2 0,-2 1 2 16,0-1-4-16,4-1 1 0,0 0 0 0,-4 2 2 16,0-2 1-16,2 0-1 0,-2 0-1 15,0 0-1-15,4-2-1 0,-4 1 3 16,0 1 0-16,3-2 0 0,-3-1-3 0,0 2 0 16,0-2-3-16,4 0 5 0,-4 0 1 15,4-2 0-15,-4 1 1 0,0-1-2 16,0 1-4-16,0-2 1 0,0 0-2 0,0 0 5 15,0 0 2-15,0-2 2 0,0 0 0 16,0 1-3-16,0 0 0 0,0-1-1 16,0 1 0-16,0-1-2 0,0-1 4 15,0 2-3-15,0-2-1 0,0 1-34 0,0-1-94 16,0-1-159-16,0 1-143 0,0-2-87 16,0-1-40-16,0 0 11 0,0-1 78 15,0-1 140-15</inkml:trace>
  <inkml:trace contextRef="#ctx0" brushRef="#br4" timeOffset="41">17709 10420 14 0,'0'0'76'0,"0"-1"2"0,0-1-1 16,0 2-3-16,0-1-7 0,0 1-6 15,0-2-4-15,0 0-9 0,0 2 0 16,0 0-6-16,0 0 0 0,0 0 2 16,0 0 1-16,4 0-2 0,-4 0 1 0,0 2 4 15,0 0-2-15,4-2 5 0,-4 1 1 16,0 1 4-16,2-1 4 0,-2 2 6 15,4-1 0-15,-1 1-3 0,-3-2-14 0,8 2-2 16,-6-1 5-16,2 1 3 0,0-2 0 16,2 2-6-16,-4-1 3 0,7-1 17 15,-1 1 19-15,0 1 11 0,-2-2-3 16,5-1 2-16,-1 1 5 0,-2-1 5 0,3-1 3 16,3 1-3-16,-4-1-5 0,3-2-10 15,-1 1-19-15,3 1-26 0,-3-2-17 0,5 0-9 16,-7 0-7-16,7 1-6 0,-3-1-1 15,-2 0-5-15,3 0-2 0,-7 2 1 16,7-2 1-16,-3 0-1 0,-2 1-1 16,5 0-1-16,-3 0 0 0,-1 0 2 0,1 1-2 15,-2-1 1-15,1-1-1 0,-1 2 4 16,0-1-2-16,1 1 0 0,-3-1-3 16,2 0 0-16,5 1-1 0,-9 0 4 15,4-1 0-15,1 1 0 0,-3 1-2 0,0-2 0 16,2 2 0-16,-1-1 3 0,-1 1 1 15,0-2-2-15,1 1 1 0,-1-1-1 16,2 1 12-16,-2-3 17 0,1 3 10 0,1 0 1 16,0-2-14-16,-3 1-10 0,3-1-4 15,-4 0 2-15,4 2-5 0,-3-2-9 16,1 1-7-16,-2 0-1 0,0 0 4 16,1 0 0-16,1 1 1 0,-6-1 4 0,2 1 3 15,-2-1 2-15,6 1 7 0,-8-1 8 16,2 2 15-16,-2-1 6 0,5 1 3 15,-3 0-2-15,-2 0-5 0,0 0-10 16,0 0-12-16,0 0-3 0,0 0-9 0,0 1-2 16,0-1-1-16,-2 2-3 0,-3-1 0 15,5 1 2-15,-2-1-2 0,2 1 4 0,-8-1-2 16,8 1 0-16,-2-1-2 0,-2 0 0 16,2 1-2-16,-2 1 2 0,0-1 0 15,1 1 1-15,-1 0-1 0,0 0 0 16,-2 1-2-16,4 1-1 0,-6-1-7 0,6 2 5 15,-5 0 4-15,-1 2 9 0,2-2 0 16,0 1-3-16,0 2-3 0,-3-1-2 16,3 1 2-16,-4-1-2 0,4 2 1 15,-5-2 2-15,5 2-3 0,-4-2 0 0,3 2 0 16,1-2 3-16,-8 0 1 0,8 1 9 16,-5 0 4-16,1 2 12 0,2-4-2 15,-1 4-6-15,1-2-7 0,-2 0-6 0,-5 0-5 16,5 0-2-16,4 0 1 0,-5-2 2 15,3 2-3-15,-2 0 1 0,-5 0-2 16,5 0 0-16,4-2 0 0,-5 1 0 16,3 1-1-16,-2-1 3 0,2-1-1 0,-1 0 2 15,-1 1-3-15,4-2 1 0,-5 2 2 16,1-2 0-16,4 1 1 0,-2-1-4 16,-1 0-2-16,1 0 0 0,0 0 2 15,0 0 0-15,-3-1 0 0,5 0 1 0,-4 2 2 16,3-1-1-16,-3-1 1 0,4 0 0 15,-4 1-3-15,3 0-2 0,-3 0 2 16,4-1-1-16,0 1-1 0,-1-2 1 0,-3 2 1 16,2-1-1-16,2 1 1 0,-1-2 0 15,1 2 0-15,0-1-1 0,-2-1-2 16,2 1 3-16,-1-1 0 0,1 2 0 16,-2-2 0-16,2 0 0 0,4 0 0 0,-7 1 0 15,7-1 0-15,-4 1 0 0,2-2 0 16,-2 1 3-16,2 1-2 0,0-2-2 0,-3 1-2 15,5-1 8-15,-6 2-3 0,6-1 4 16,-2-1-10-16,2 0 0 0,-2 0 2 16,-1 2-1-16,3-2 3 0,-2 0-1 15,2-1 1-15,2 2-2 0,-4-3 5 0,0 2-2 16,4 0 2-16,0-1-2 0,-2-1-1 16,2-1-1-16,0 2-3 0,-4-1 1 15,4 1 5-15,-4-1-4 0,4 1 4 16,0-2-1-16,0 3 0 0,-2-3 1 0,2 1-1 15,-5 1 0-15,5-2 0 0,0 1-2 16,0-1 1-16,-2 2-1 0,2-2 0 16,0 1-2-16,0-1-1 0,0 0-6 15,0 0-29-15,0-1-80 0,0-1-210 0,2-1-232 16,-2 2-232-16,0-4 27 0,5 1 144 16,-3 1 244-16</inkml:trace>
  <inkml:trace contextRef="#ctx0" brushRef="#br4" timeOffset="42">18800 10159 11 0,'-4'2'94'16,"4"-1"-3"-16,-4 1-12 0,4-2-11 16,0 3-13-16,-2-2-13 0,-2 0-11 0,4 3-5 15,-2-3-5-15,2 2 5 0,0 0 4 16,-4-1 5-16,4 1-1 0,-4-1-2 15,4 2 3-15,-2 0 3 0,2-1 2 16,0 0-3-16,0 2-8 0,0-2 2 0,0 1-2 16,0-1 2-16,0 2-3 0,0-2-1 15,0 1 5-15,2-1 12 0,-2 0 13 16,0 0 8-16,8 0 12 0,-8 0 13 16,2-2 8-16,4 3 7 0,-6-3 10 0,8 1 11 15,-6-1 4-15,7-1-3 0,-3 0-18 16,-4-1-23-16,8-1-25 0,-3 2-19 0,1-1-6 15,-6-3-10-15,6 2-8 0,-2-1-9 16,1 0-1-16,-1 0 2 0,0 0-1 16,2-2 1-16,-6 1-1 0,5-1-2 15,1 1-1-15,-6-1-3 0,2-1 2 0,0 2 2 16,-2-1 0-16,2-1-4 0,-2 2-1 16,-2-2-1-16,5-1 0 0,-1 2 3 15,-4 0-3-15,0-1-2 0,0 0 0 0,0 0 3 16,0 0-1-16,0 2-1 0,0-2 0 15,0 0-2-15,0-1 1 0,0 2 0 16,-4-1-1-16,4-1 0 0,-5 2 0 16,5-3 1-16,0 2-1 0,0 0-1 0,0-1-1 15,0-1-1-15,0 1 4 0,0-1 0 16,0 1 2-16,5-1-1 0,-5 1 0 16,0-1 0-16,0-1 0 0,4 2 0 15,-4-2 0-15,0 3-8 0,0-2 4 0,0 0 1 16,0 1 7-16,0 0 0 0,2 1-2 15,-2 0-3-15,0 0-4 0,0 1-2 16,0 1 3-16,4-2 2 0,-4 1 2 0,2 1-2 16,-2 1-2-16,0-2 1 0,8 1 0 15,-8-1 2-15,2 1 0 0,2-1 0 16,1 1 0-16,-3-1 2 0,2 1-1 16,-2-1-1-16,6 1-2 0,-6-1 1 0,2 1 2 15,-2 1-1-15,7-2-1 0,-7 2-2 16,4-2 0-16,2 3 3 0,-6-3 1 15,6 2 0-15,-1 0-1 0,-1 0-1 16,0 0 2-16,0 0 2 0,3 2-2 0,-3-1 1 16,-4 2 2-16,6 0 5 0,-2 2 0 15,-2-2 0-15,3 2-6 0,-5 0 4 0,6 1-2 16,-6 0-1-16,2 0 0 0,-2 2 2 16,6-2-1-16,-5 1-1 0,-3 1-3 15,8-1-1-15,-6 1 6 0,2 1 1 16,-2-2 0-16,-2 4-4 0,8-2-2 0,-8 1 0 15,2 0 2-15,3 1 1 0,-5 1 0 16,2 0 2-16,-2 0 1 0,0 0-1 16,0 2-1-16,0 1 0 0,-2-2 1 0,2 1 0 15,-5-1 0-15,3 2 17 0,-2-1 23 16,0 0 23-16,2 0 2 0,-2 0-13 16,2 1-15-16,-6-2-16 0,5-1-9 15,-5 2-6-15,6-2-3 0,-2 0-1 0,2 0 0 16,-6 0 0-16,6-2-3 0,-3 2 0 15,3-1-2-15,-6 0 3 0,6 0-5 16,-2 0 0-16,0-1-1 0,-2-1-3 16,4 1 2-16,2 1-3 0,-5-2 2 0,1 0-1 15,4 0 3-15,-2-1 1 0,2-1 0 16,0 0 5-16,0 3 15 0,0-3 17 16,0-1 15-16,0 1 6 0,0 0 1 0,2-1 3 15,-2 0-4-15,9 0 1 0,-9-2 0 16,2 2 1-16,4-2-1 0,2 1-10 15,-6 0-14-15,6-1-12 0,-1-1-4 16,-5 2-5-16,6-2-4 0,-2 0-7 16,0 1-3-16,-2-1 0 0,3 0 3 0,-1 0 2 15,-2 2-3-15,-2-2 3 0,6 0 9 16,-8 0 9-16,7 0 9 0,-7 0-6 0,2 0-4 16,-2 0-9-16,4 0-2 0,0 0 9 15,-4 1-8-15,0-1-7 0,2 0-14 16,-2 0 4-16,0 0 2 0,0 0 2 15,0 0 5-15,4 0-2 0,-4 0-25 0,2 0-57 16,-2 0-98-16,0 0-178 0,0 0-185 16,0 0-180-16,0 0-12 0,0 0 111 15,-2-1 202-15</inkml:trace>
  <inkml:trace contextRef="#ctx0" brushRef="#br4" timeOffset="43">19346 10242 153 0,'4'-3'134'0,"-2"1"-71"0,7 1 34 0,-9-1 30 15,2 1 13-15,-2-1 7 0,4 2 3 16,-4-1 6-16,2 1 7 0,-2 0 12 15,0 0 14-15,0 1 7 0,0 1-1 16,0-1-1-16,0 1 5 0,0 1-3 0,-2 1-8 16,-2-1-24-16,4 2-29 0,0-1-31 15,-2 2-22-15,-3 0-20 0,1 0-20 16,4 2-14-16,-2-1-1 0,-2 1 1 16,2 1 6-16,-2 0-1 0,0 1-5 0,2-1-5 15,-2 2-7-15,-1-2-5 0,3 1-1 16,-2 1 1-16,2-2-2 0,2 1-3 0,-4-1-2 15,0-1-1-15,4 1 0 0,-2-2-1 16,2 1-3-16,0-2-2 0,-4 0-1 16,4-1 4-16,-2 0 0 0,2 0-10 15,0-2 10-15,0 0 0 0,0-1-2 0,0 0-51 16,0-2-67-16,2-2-125 0,-2 2-134 16,0-1-116-16,0-2-45 0,0 0-25 0,4 0 31 15,-4-1 88-15,-4-2 147 0</inkml:trace>
  <inkml:trace contextRef="#ctx0" brushRef="#br4" timeOffset="44">19292 10260 24 0,'0'-2'79'0,"0"-1"9"0,9 2 4 16,-9-1 13-16,6-1 3 0,-4 2 4 15,2-3 1-15,0 3 3 0,2-2 8 16,-4 2 13-16,7-2 16 0,-3 1 20 0,4-1 16 16,-8 2 0-16,9-1-24 0,-5 0-38 15,2 1-44-15,2 0-30 0,-3 1-17 16,-1 0-9-16,0 0-6 0,-2 0-3 0,2 0 5 16,-1 2 13-16,-3 0 6 0,2 1 3 15,-2 0-9-15,-2 2-7 0,0 0-7 16,-2 0-6-16,-2 1-6 0,2 1-2 15,-7 0-2-15,3 0 1 0,-4-1-2 0,8 0-4 16,-9 2 0-16,5-3 2 0,-2 0 2 16,2 1 0-16,-1-3-5 0,1 1-3 15,2 0-8-15,2-1 5 0,-2 0 3 0,0 0 1 16,4-2-2-16,0 1 0 0,0-1 1 16,4 0 3-16,0 1-3 0,-4 0 3 15,6-1-3-15,-4 1-1 0,2-1 1 0,1 2 5 16,1-1-1-16,-4 1-2 0,6-1 1 15,-2 2 2-15,-2-3 1 0,3 4 0 16,-5-1 0-16,6-1 2 0,-6 1 1 16,2 3-1-16,-2-1 1 0,-2-1-3 0,0 2 2 15,4-1 0-15,-4 1-1 0,0-1 2 16,-4 2 1-16,4-1 6 0,-2-1 3 16,-2 2 18-16,2-1 20 0,-6-1 16 15,6 1 0-15,-5 0-9 0,-1-1-11 0,2-1-10 16,0 2-12-16,0-3-12 0,-3 2-2 15,1-1-6-15,0-1-2 0,2 1-2 0,-1-1-1 16,1 0 1-16,-2 0-1 0,2-1-1 16,0 0 4-16,-1 0 1 0,3 0-1 15,-2-2-6-15,2 0-1 0,-2-1-3 16,2 0 1-16,-3 0-60 0,5-1-152 0,-2 0-195 16,0-1-167-16,2-1-66 0,-4 0 67 15,-3-1 142-15</inkml:trace>
  <inkml:trace contextRef="#ctx0" brushRef="#br4" timeOffset="45">18819 9712 11 0,'0'0'132'0,"0"-1"1"16,4-1 2-16,-4 2-11 0,0 0-9 15,0-1-17-15,0 1-7 0,0 0-16 16,0 0-12-16,0 0-11 0,0 0-7 0,-4 0 0 16,4 1 5-16,0 1 0 0,0 1 0 15,-2-2-9-15,2 2-4 0,0 2-8 16,-4-1-5-16,2 1 0 0,2 0-2 16,0 3-1-16,0-2 17 0,-4 1 17 0,4 1 14 15,0 1-5-15,0 0-4 0,-5 1 0 16,5 0-2-16,0-2-8 0,0 3-11 15,0-1-10-15,0 1-7 0,0-2-4 0,0 2-8 16,0-2 0-16,0 0-1 0,0 1-4 16,0-1-1-16,0-1-1 0,0-1 0 15,-2 1 0-15,2-2-2 0,0 0-1 16,0-2 2-16,0 0 1 0,0 1-10 0,0 0-50 16,0-2-86-16,0 0-103 0,0-3-95 15,0 0-83-15,0 0 7 0,0-3 73 16</inkml:trace>
  <inkml:trace contextRef="#ctx0" brushRef="#br4" timeOffset="46">18829 9664 33 0,'0'0'89'16,"0"0"-7"-16,-2 0-4 0,2 2 1 0,-4-1-3 15,0 1-8-15,4-1-6 0,-2 2-3 16,-2 0-1-16,-2 2 0 0,1-1 5 15,-1 2-2-15,0 0-2 0,0 2-4 16,-2-1-4-16,1 2-9 0,-3 0-9 0,4 0-5 16,-4 2-7-16,-1-1 1 0,5 2-2 15,-4-1-2-15,3 0-3 0,-3 2-2 0,2-1-3 16,-2 0-2-16,1 0-4 0,1-4 0 16,0 3-3-16,-1-2 2 0,1 0-2 15,2-2 0-15,0 1-1 0,0 0-1 16,1-2-1-16,1 0 0 0,2-2-15 0,-4 1-39 15,6-3-71-15,-4 2-83 0,4-3-76 16,0-1-16-16,0 0 44 0</inkml:trace>
  <inkml:trace contextRef="#ctx0" brushRef="#br4" timeOffset="47">18656 9898 131 0,'8'0'163'0,"-6"-1"7"0,4 1 8 15,3 0-9-15,-3 1-3 0,4-1-1 16,-8 0 1-16,8 0-14 0,-3 0-26 0,1 0-41 16,0 0-29-16,0 0-18 0,-1 2-14 15,-1-2-6-15,0 0-6 0,2 1-5 16,-6-1-2-16,5 0-1 0,-3 0 2 15,0 2 0-15,-2-2-2 0,4 0-8 0,-6 1-50 16,4 1-73-16,0-2-108 0,-2 0-104 16,-2-3-70-16,5 1 24 0,-1-2 98 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50:14.091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2EF7FE-3A4C-4F11-8980-3AA22108CCB1}" emma:medium="tactile" emma:mode="ink">
          <msink:context xmlns:msink="http://schemas.microsoft.com/ink/2010/main" type="inkDrawing" rotatedBoundingBox="21469,10416 25976,9523 25996,9624 21489,10516" shapeName="Other"/>
        </emma:interpretation>
      </emma:emma>
    </inkml:annotationXML>
    <inkml:trace contextRef="#ctx0" brushRef="#br0">26 906 33 0,'0'0'54'0,"0"0"0"0,0-1 1 16,0 1 4-16,-3 0 3 0,3 0 1 0,0 0 0 15,0-3 1-15,-7 3 0 0,7 3 2 16,0-3 2-16,-4 0 1 0,4-3-1 16,0 3-1-16,0 0-3 0,0-3 2 0,0 3 1 15,-6 0-3-15,6 0 2 0,0 0 0 16,0 0 2-16,-7 0 3 0,7 0 4 0,0 0 5 15,0 0 7-15,0 0 7 0,0 0 4 16,0 0 2-16,0-2 0 0,0 2-6 16,0 0-7-16,0-3-6 0,0 3-3 15,0 0-3-15,0 0 4 0,0-2 0 0,0 2-2 16,0-3-3-16,0 3-5 0,0 0-4 16,0 0-10-16,0 0-5 0,0 0-7 15,0 0-2-15,0 0-2 16,0 0-1-16,0 0 4 0,0 0 4 0,0 0-2 0,0 0 1 15,0 0-2-15,0 0 3 0,0 0-4 16,0 0-3-16,0-2-2 0,0 2-4 16,0 0-2-16,0 0-3 0,0 0 4 0,0 0 0 15,0 0 3-15,0 0-1 0,0 0 3 16,0 0 2-16,0 0-2 0,7 0-4 16,-7 0-11-16,0-2-8 0,0 2-8 0,0-3-4 15,6 3 3-15,-6-2-4 0,0-1 0 16,0 3-1-16,0-2 2 0,0 2 0 15,4 0-1-15,-4-3 2 16,0 0-4-16,7 3-2 16,-7-2-3-16,0 2 3 0,3-2 3 0,-3 2 4 15,0-2-4-15,7-1 1 0,0 3-1 16,-7-2 2-16,0 2 0 0,3-3 0 16,-3 3 1-16,7-3-3 0,-4 3 2 0,-3-2-7 15,14-1 3-15,-14 3-2 0,3 0-5 16,4-1 3-16,-4 1 3 0,-3 0 10 15,7-3-3-15,0 3 0 0,-7 0-2 16,3 0-2-16,4-2 0 0,0 2 0 0,-7 0 1 16,10-3 3-16,-10 3-1 0,3-3 1 15,4 3-4-15,0-2 1 0,-4-1-1 16,4 3 2-16,-4-2-2 0,11 2 2 0,-11-2 2 16,4-1-4-16,0 3-2 0,-4-2 0 15,4-1 0-15,-4 3 4 0,11-5 2 16,-11 5 0-16,4-2-1 0,-4 2-6 0,11-3 3 15,-14 3 2-15,3-2-4 16,7 2-4-16,-3-2 2 0,0-1-1 0,-4 3 3 16,11-2 7-16,-11 2 3 0,4-3-6 0,-4 1-6 15,4 2 2-15,0-3-2 0,3 3 4 16,-7-3-1-16,11 3 8 0,-11-1-4 16,4-2 5-16,-4 3-10 0,11-2-1 15,-11 2-1-15,4-3 8 0,3 3-1 0,-3-3 0 16,-4 3-5-16,11-5 1 0,-11 5 0 15,7-2-1-15,-3 0-1 0,0 2 2 16,-4-1 2-16,11 1 7 0,-11-4-2 0,7 1-2 16,-3 3-9-16,0-2 1 0,-4-1 1 15,7 3 0-15,-3-2 3 0,0 2 3 16,3-3 2-16,-7 1-1 0,11 0-6 16,-11-1 1-16,11 3 2 0,-11-5 0 0,7 5-1 15,4-2-1-15,-11-1 3 0,4 1 2 16,3 0-4-16,-3-1 0 0,3 3-3 0,-3-5 3 15,3 5 2-15,-7-2-2 0,4-1-2 16,0 0 0-16,3 1 1 0,-6 0 1 16,9 2 1-16,-10-2 1 0,4-1 1 15,3 0-3-15,-3 1 0 0,-3-1 2 16,9 1 1-16,-3-1-3 0,-6 2 0 0,9-2 0 16,-10 0-2-16,4 3-1 0,3-5 3 15,-3 5 2-15,-3-2 1 0,6-1-2 0,-4 1-2 16,1 2-2-16,-3-2 1 0,9-1 2 15,-3 3 0-15,-6-2 0 0,2-1 0 16,5 3 0-16,-5-2 2 0,5 2-5 16,-5-3 4-16,4 0-1 0,1 3 3 0,-5-2-1 15,4 2-5-15,1-2 3 0,-1 0-2 16,3-1 1-16,-9 1-1 0,6 2 2 16,3-3 3-16,-2 0-3 0,-1 1 0 0,0 0 0 15,3 0 0-15,-9-1 0 0,6 0 0 16,3 1 5-16,-9-1-4 0,9 3 4 15,-3-2-4-15,1-1 2 0,-1 1-3 16,0 0 0-16,3-1-2 0,-9 3 1 0,6-5 0 16,3 5 1-16,4-2 0 0,-6-1 1 15,-8 1 3-15,10 0 0 0,-2-1-4 16,-1 1-3-16,0-1 1 0,3 1 2 0,-2-1 0 16,-1 0 2-16,7 1-2 0,-14 0-1 15,11-3-3-15,-4 3 3 0,7-1 1 16,-14 0 1-16,11 1-1 0,-1-1 0 15,1 2 0-15,-11 1 0 0,7-6 3 0,7 6-3 16,-7-2 0-16,4-1 1 0,-4 1 0 16,7-1 1-16,-14 1-2 0,11 2 0 0,-1-2-2 15,1-1 2-15,-4 1 0 16,0-1 0-16,0 1 2 0,7-1-1 0,-7 1 0 16,4-1 1-16,-1 1 1 0,1 2-2 15,-4-5-1-15,7 5 2 0,-7-2-2 0,0-1 3 16,7 0-6-16,-7 1 3 0,4-1-2 15,-4 3 2-15,7-4 0 0,-7 2 0 16,0-1-2-16,0 0 2 0,0 1 0 16,7-1-2-16,-3-1 0 0,-4 2 4 0,0-1 2 15,0 0-2-15,7 1-8 0,-7-1 4 16,1 1 2-16,5-1 2 0,-2 1 0 16,-4 0-4-16,7-1 5 0,-7 1-3 0,7-1 7 15,-14 1-1-15,14-1-1 0,-6 0-6 16,2 3-2-16,-3-4-4 0,7 2 3 0,-13 2 4 15,12-6 0-15,-5 4 0 16,2-1 1-16,1 1 4 0,-1-2-1 0,1 1-3 16,-1 0-1-16,-3-2-4 0,1 3 3 15,-1-1-1-15,7 2 2 0,-7-5-3 0,3 4 2 16,-3-1 1-16,7 1-1 0,-7-4-4 16,1 5 5-16,-1-2 5 0,3 1-5 15,1-1-2-15,-1 1 2 0,-2-4 4 16,5 6-4-16,-12-4-1 0,13 4-1 0,-7-5 3 15,3 5 0-15,1-2 2 16,-1-1-14-16,-2 0 7 0,6-2 0 0,-7 4 14 16,0-2 0-16,7 0-4 0,-7 1-6 0,7-1-4 15,-7-2 12-15,3 3 1 0,1 2-1 16,0-2-16-16,-1-1 5 0,1 1 1 16,-4-1 0-16,7 3 2 0,-14-2-4 15,14 2 3-15,-7-3 1 0,7 0 4 0,-7 1-1 16,4 0 7-16,3 0 21 0,-7-1 13 15,7 1-2-15,-7-4-12 0,0 4-9 0,0-1-6 16,7 2-5-16,-7-2-5 0,4 1-5 16,-1-1 1-16,1 0 1 0,-1-2 0 15,1 3-1-15,-4 0 1 0,7-1 2 16,-14 3 0-16,14-2 0 0,-7-1-5 0,7 1-2 16,-7-1 0-16,4 1 9 0,-4-1-1 15,7 1-1-15,-14 0 0 0,14-1 0 16,-7 1 4-16,4-1-6 0,3 1-7 15,-7-4-2-15,0 5 6 0,7-2 2 0,-14 1 5 16,14-1-3-16,-7 0-2 0,4-2-1 16,-4 3 0-16,7 0 0 0,-14 2 0 15,14-3 0-15,-6 1 0 0,2-1-1 16,-3 1-14-16,7-1 7 0,-14 3 3 0,14-2 14 16,-6-1 0-16,2 3-6 0,-10-2 5 15,14 0-6-15,-6-1 4 0,2 1-4 16,-3-1 5-16,0 1-16 0,1 2 11 0,-1-3-2 15,3 1 15-15,-3 0-8 0,0-1-4 16,1 1-3-16,2-1 0 0,-3 1 3 16,-6-1-2-16,9 0 1 0,1 3 2 0,-1-2-1 15,-9 0-3-15,9 0-1 0,-3 2 4 16,-6-3-1-16,9 0 3 0,-3 3-4 16,-6 0 1-16,9-2-4 0,-3-1-2 0,-6 3 1 15,9 0 7-15,-2-2 2 0,-5-1 0 16,4 3-10-16,-6-1 1 0,9 1 1 15,-3-3 6-15,1 0 0 16,-5 3-1-16,5 0 0 0,-1-2-2 0,0-1-1 0,3 3-5 16,-9-2-1-16,6-1 4 0,3 3 2 15,-2-2 2-15,-1 2 2 0,-3-2-1 16,3 2 0-16,0-3-2 0,0 3 1 0,-3-2 1 16,3-1-3-16,-3 3 0 0,3-2 0 15,-3 2-2-15,3-3 1 0,0 0 0 16,-3 3 2-16,3-2 2 0,0 2-2 0,0-2-2 15,4 2 2-15,-11 0 3 0,7-2-1 16,4 2-6-16,-11-3 2 0,11 3 5 16,-4 0-5-16,-7-2 2 0,4 2-4 0,3-3 7 15,-3 3-4-15,-4 0-4 0,11-3 3 16,-11 3 5-16,4 0 0 0,-4-2-4 16,4 2-8-16,0-2 7 15,-4 2 1-15,4 0 1 0,0 0-2 0,3-2-4 0,-10 2-2 16,3 0 1-16,11 0 6 0,-14 0 10 15,3 0 2-15,7 0-7 0,-10-3-3 16,14 3-7-16,-14-3 4 0,3 3-3 0,11 0 3 16,-14 0-1-16,10 0 6 0,-10 0 3 15,3 0-3-15,4-2-6 0,0 2-5 16,-4 0 3-16,4-3 2 0,-4 3 5 0,-3 0 0 16,14 0-2-16,-14 0 2 0,3-2 0 15,4 2-3-15,-4 0-2 0,4-3-1 16,0 3 6-16,-7 0-3 0,3 0 2 0,4 0-4 15,0-2 4-15,-4 2-7 0,4 0 4 16,-4 0-3-16,-3-2 7 0,14 2-3 16,-14-3 2-16,3 3-4 0,4 0 4 0,-4 0-2 15,4 0 0-15,0 0-1 0,-7 0-3 16,3 0 1-16,4 0-1 0,0 0 8 16,-7-2-1-16,3 2 2 0,4 0-5 15,-4 0-2-15,4 0-4 0,0 0 3 0,3 0 2 16,0 0 1-16,0-3 1 0,0 3-8 15,4 0 3-15,-4 0 4 16,0-2 9-16,0 2-4 0,4-3 2 0,-4 3-6 0,-7-2 2 16,11 2-6-16,-11 0-2 0,8-2 2 15,2 2 2-15,-13 0 2 0,3-3-1 16,11 3 0-16,-14 0-1 0,3 0-1 0,4-2 4 16,-3 2-2-16,-4 0 1 0,0 0-1 15,6 0 3-15,1 0-6 0,-7 0 3 16,3 0 2-16,-3 0 6 0,0 0-3 0,7 0-7 15,-3 0-3-15,-4 0 5 0,0 0-5 16,6 0 5-16,-6 0-1 0,7 0 6 16,-7 0-4-16,0 0-2 0,0 0 1 15,0 0 1-15,3 0 2 0,-3 0-1 0,0 0-5 16,0 0 3-16,7 0-2 0,-7 0 4 16,7 0-4-1,-7 0 2-15,0 0 0 0,3 0 0 0,-3 0 0 0,7 0 0 0,-7 0 3 16,0 0 1-16,4 0-4 0,-4 0-5 15,0 0 1-15,6 0 1 0,1 0 3 16,-7 0 0-16,0 0-3 0,3-3 6 0,4 3 0 16,-7 0 1-16,0 0-4 0,4 0 1 15,-4 0 1-15,0 0 0 16,0 0-1-16,6-2 2 0,-6 2-6 0,7 0 0 0,-7 0-4 16,0 0-2-16,0 0 6 0,0 0 5 15,0 0 5-15,4 0-2 0,-4 0-3 16,0 0 1-16,0 0-3 0,0 0-2 15,0 0-1-15,0 0 8 0,0 0-11 0,0 0-30 16,0 0-60-16,0-3-77 0,0 3-80 16,0-3-154-16,0 3-165 0,0-2-180 15,0 0-15-15,0-3 110 0,-4 3 205 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50:48.804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31F8AE4-8601-4E49-889D-10FADD226405}" emma:medium="tactile" emma:mode="ink">
          <msink:context xmlns:msink="http://schemas.microsoft.com/ink/2010/main" type="inkDrawing" rotatedBoundingBox="21422,10405 24468,7503 24502,7538 21455,10441" semanticType="underline" shapeName="Other">
            <msink:sourceLink direction="with" ref="{FEDDED1A-BD69-4B58-9504-B0CC7F63D9DA}"/>
          </msink:context>
        </emma:interpretation>
      </emma:emma>
    </inkml:annotationXML>
    <inkml:trace contextRef="#ctx0" brushRef="#br0">-2 2877 63 0,'0'-2'106'0,"0"2"-14"0,0 0-16 16,6 0-13-16,-6 0-4 0,0 0-7 0,0-3-3 16,0 3-4-16,0 0-3 0,0 0-5 15,0 0-84-15,0 0-43 0,0 0-28 16,0 0 67-16,0 0 39 0,0 3 26 15,4-3 22-15,-4 0 8 0,0 0 7 0,0 0-2 16,0 2 4-16,0-2 1 0,0 0-3 16,0 0 1-16,0 0-2 0,0 3-3 15,0-3-2-15,0 0-5 0,0 2-4 0,0-2-6 16,0 0-1-16,0 0 5 0,0 0-2 16,0 0-1-16,0 2-11 0,0-2-2 15,7 0-3-15,-7-2-6 0,0 2 0 16,0 0-1-16,0-2 0 0,3 2 0 0,-3-3-1 15,0 3-6-15,0-2 4 0,7 2 2 16,-7-3 8-16,7 1-1 0,-7-1 6 16,3 0 0-16,4 2 2 0,-4-2 2 0,4 1 6 15,0-4-1-15,-7 1 0 0,3 1-9 16,4 3-4-16,-1-6-3 0,5 2 4 0,-11 0 2 0,3 1-2 0,4-1 0 16,0 0 1-16,-4 0 3 0,4 0-4 15,-4 0-3-15,4 0-3 0,0 0-5 16,-4 1 0-16,7-4-2 15,-3 3-3-15,0-2 3 0,-4-1 0 0,11 3 3 0,-4-2 7 16,-7 0 9-16,11-3 9 0,-4 3 1 16,0-3-8-16,0 0 0 0,4 0-2 0,-4 0 11 15,-7 1-1-15,11-1-3 0,-1-2-7 16,1 1-7-16,-11 2-6 0,14-1-3 16,-7 0-4-16,4 0 2 0,-4-2-1 15,0 4 0 1,0-1 0-16,0-1 0 0,4 1 3 0,-4-2 11 0,7 2 18 0,-14-1 13 15,14-2-1-15,-7 1-8 0,7-1-4 16,-7 1-7-16,7 0 7 0,-3-3-3 0,-1 1 4 16,1 1 3-16,-1-3-4 0,1 3-3 15,-1-3-10-15,4 3-8 0,-3-2-5 16,-1-2-3-16,1 4-3 16,0 0 4-16,2 0-2 0,-2 0 0 0,-1-3-4 0,1 2 2 15,0 1 0-15,-1 0 1 0,-3 0 2 16,7 0-1-16,-7-1 7 0,0 3 9 0,1-2 9 15,2 0 9-15,1 2-2 0,-1-3 3 16,1 1 0-16,-1 0 2 0,-3-3-2 16,7 3 0-16,-7 0-5 0,7-6-3 15,0 4-5-15,-7-1-3 0,7 1-9 0,0-2-5 16,-3-1-2-16,-1 3-3 0,1-3-2 16,3 2-3-16,6-2 1 0,-6-1-2 15,-7 1-2-15,7 0 3 0,4-3 2 0,-4 3 3 16,0-2-1-16,3-1 2 0,3 0 5 15,-2-2 6-15,2 3 0 0,-9-1-4 16,16 0-4 0,-16 1-1-16,13-1-1 0,-3 0-1 0,-4 1 3 0,4-1-3 0,-4 0-2 15,4 1-6-15,-11-1 2 0,11 3-2 16,-4-3 2-16,-3 3-1 0,0-2 0 0,7 2-1 16,-11 0-1-16,4 0 4 0,0-3-2 15,0 3 1-15,3-1-1 0,-3-2 1 16,0 3-8-16,0 0 4 15,3 0 3 1,-3 0 11-16,0-3 0 0,3 3-6 0,-3 0 1 16,0 0-2-16,0 2 1 0,0 0-4 15,0 1-1-15,-7-1 0 0,7 2 0 16,-7-1 3-16,7 2-3 0,-7-1 0 0,0 1 0 16,1 2-2-16,2-2 1 0,1 2 1 15,-1-2 0-15,-3 2 0 0,0-3 0 16,1 1 1-16,2 2 1 0,1-2 1 15,-1 0-5-15,-3-1 1 0,0 2 7 0,1-4-1 16,5 2-1-16,-5 1-8 0,2 0 3 16,1-1 2-16,-1 2-4 0,-3-4 2 15,7 2-3-15,-13 1 4 0,13-1 0 0,-7 1 0 16,3-2 0-16,1 1 0 0,-1 1 0 16,4 0 0-16,-7-3 0 0,7 3 2 15,-7 0-2-15,7-1 2 0,-6 1-2 16,5-2-4-16,1 1 11 0,-7 1 4 0,7 0 11 15,-3-1-6-15,-1 1-1 0,4-1-4 16,-6 1 0-16,5 1-3 0,-5-5 4 0,5 4-5 16,-5 0 0-16,6-1-2 15,-14 4 1-15,14-4-2 0,-7 1 2 0,4 0 1 16,-1-1 1-16,1 2 3 0,-4 1-3 16,7-3 0-16,-14 1 1 0,14 0-3 0,-7 2-1 15,7-2-2-15,-7-1-2 0,4 1-2 16,3 2-2-16,-7-2 5 0,0 0 0 15,0 2 0-15,0-2-3 0,7 2 1 0,-3 1 0 0,-4-2 4 16,-7 4-3-16,11-3 0 16,-4 2-3-16,-7 2 5 15,11-2-1-15,-11 1 0 0,7-1-2 0,-3 1-1 0,0 3 0 16,3-2 2-16,-3-1 1 16,-4 1-1-16,4 2-3 0,-4-3 4 0,4 1-2 0,0 2 0 0,-4-3-1 0,4 1 0 15,-4 1 0-15,4-2 0 16,0 2 2-16,-4 0 2 0,7-2 1 15,-3 2-4-15,0 0 0 0,-4-2 1 0,4 2-1 16,0 0-1-16,3 0 1 0,-7 1-2 0,-3-1-2 16,14-1 3-16,-11 1 3 0,-3 1-1 15,10 1 1-15,-10-2-4 0,7 0 1 16,0 0-1-16,-4 3 3 0,-3-3 1 16,7 3 0-16,0-1 0 0,-4-2-2 0,4 2 0 31,-7 2-2-31,3-2 4 0,-3-2-2 0,0 2 0 0,7 3-2 0,0-2 2 15,-7-1 2-15,3 1-1 0,-3 0-2 0,0 2 1 16,7-2 0-16,-7 0 3 0,0 2 0 16,0 0-2-16,0 0 12 0,0-4 4 15,0 4 9-15,0 0-5 16,0 0 2-16,0 0-4 0,0 0-8 16,0 0-4-16,0 0-3 0,0 0 0 0,0 0 5 15,0 0-5-15,0 0-3 0,0 4-11 16,0-4-10-16,-7 0-26 0,7 0-46 15,0 2-82-15,0-2-149 0,-3 2-167 16,3-2-181-16,-7 2-24 0,0 0 89 0,4 1 200 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52:40.462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68D404-18EE-4532-BFE4-9BDE935EC889}" emma:medium="tactile" emma:mode="ink">
          <msink:context xmlns:msink="http://schemas.microsoft.com/ink/2010/main" type="writingRegion" rotatedBoundingBox="26057,9857 24281,9622 24362,9016 26138,9252"/>
        </emma:interpretation>
      </emma:emma>
    </inkml:annotationXML>
    <inkml:traceGroup>
      <inkml:annotationXML>
        <emma:emma xmlns:emma="http://www.w3.org/2003/04/emma" version="1.0">
          <emma:interpretation id="{113CC07E-E7B8-4ADA-9309-6230365B4FDC}" emma:medium="tactile" emma:mode="ink">
            <msink:context xmlns:msink="http://schemas.microsoft.com/ink/2010/main" type="paragraph" rotatedBoundingBox="26057,9857 24281,9622 24362,9016 26138,9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A4E57D-F31B-46BB-A96E-85E041C03DC6}" emma:medium="tactile" emma:mode="ink">
              <msink:context xmlns:msink="http://schemas.microsoft.com/ink/2010/main" type="line" rotatedBoundingBox="26057,9857 24281,9622 24362,9016 26138,9252"/>
            </emma:interpretation>
          </emma:emma>
        </inkml:annotationXML>
        <inkml:traceGroup>
          <inkml:annotationXML>
            <emma:emma xmlns:emma="http://www.w3.org/2003/04/emma" version="1.0">
              <emma:interpretation id="{8841F9FA-0CF1-45E5-B8E6-28BFAFBFC7FC}" emma:medium="tactile" emma:mode="ink">
                <msink:context xmlns:msink="http://schemas.microsoft.com/ink/2010/main" type="inkWord" rotatedBoundingBox="26057,9857 24281,9622 24362,9016 26138,92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-1336-542 127 0,'0'-2'124'16,"0"2"-4"-16,0-3-14 0,4 3-11 0,-4 0-14 16,0 0-6-16,6 0-3 15,-6 0-6-15,7 0-9 0,-7-3-9 0,3 3-9 16,4 0-3-16,-7 0-6 0,4 0-8 15,-4 3-6-15,6-3-3 0,1 0-6 0,-3 3-1 16,-4-1-1-16,6-2-2 0,-2 0-3 16,2 3 0-16,1-3 4 0,-3 2 0 15,-4 1 3-15,6-1-3 0,-2 0-1 0,2 1 2 16,1-1 11-16,-3 3 12 0,2-2 10 16,1 0-7-16,-7 1-7 0,4 1-6 15,2 0-7-15,-2-2-2 0,-4 1 0 16,0 1 6-16,6 0 0 0,1-2 2 0,-7-1-2 15,0 2-5-15,0 2-4 0,0-1-5 16,0-3-1-16,0 4 3 0,-7-2-3 16,1 1 0-16,6-3 1 15,0 4 3-15,-4 0-2 0,-2-3-2 0,2 2 0 0,-3-2 2 16,1-1-3-16,2 1 1 0,-9-2 0 16,9 5 3-16,-2-4-3 0,-5 1 3 15,5-1-3-15,-4 1 4 0,6-1 12 0,-9 3 14 16,9-3 7-16,-6 1-1 0,3-1-6 15,1 1-8-15,2 0-7 0,-3-1-7 16,1 0-1-16,2 0-1 0,-3-2-6 0,7 3-3 16,-3-3-15-16,3 0-49 0,0-3-90 15,0 1-147-15,0 0-99 0,3-3 4 16,-3 2 105-16</inkml:trace>
          <inkml:trace contextRef="#ctx0" brushRef="#br0" timeOffset="-768.71">-1360-534 36 0,'0'0'35'0,"0"0"4"0,0 0-3 0,0 0 5 15,0 0 2-15,0 0 10 0,0 0 3 16,0 0-2-16,7 0-4 0,-7 0-6 16,0 0-3-16,0 0-4 0,0 2 0 15,0-2 2-15,0 0-3 0,0 0 1 0,0 2-3 16,0-2-1-16,0 0 1 0,0 0-2 15,0 0 5-15,0 0-3 0,0 0 1 16,0 3 0-16,0-3 0 0,0 2-1 16,0-2-5-16,0 0-4 0,0 0-4 15,0 0-7-15,0 0-5 0,-7 0-3 0,7 0-3 16,0 0 0-16,0 0-1 0,0 3-2 16,0-1 0-16,0 1 0 0,0 0 0 0,-3-3 3 15,3 1 3-15,0-1 5 0,0 3 3 16,0-1-3-16,-7 1-3 0,7 0-4 15,-6 2 1-15,6-3 4 0,0 2 8 16,0 4 0-16,0-5-3 0,-4 2-2 0,4-1 6 16,0 4 10-16,-7 0 13 0,4-2 10 15,3-1 3-15,0 3 1 0,-7 1-3 16,0-1-5-16,7 2-6 0,0-3-2 0,0 0-5 16,0 1-2-16,-3 0-5 0,3-2-8 15,0 2-2-15,0 0-3 0,-7-2-1 16,7 2-7-16,-3-1 0 15,3 1-1-15,0-1 4 0,0-2 1 0,0 2 3 0,0-2 3 16,0 2 3-16,0-2-1 0,-7 1-7 16,7-1-2-16,0-1-5 0,0-2 1 0,0 4-3 15,0-4-2-15,0 3 2 0,0-2 1 16,0-1-2-16,0-2 0 0,0 2 0 16,0 1-1-16,0-1 1 0,0-2-2 15,0 3 1-15,0-3 0 0,0 2 1 0,0-2-1 16,0 0-1-16,0 3-4 0,0-3 2 15,0 2-2-15,0-2 0 0,0 0-11 16,0 0-48-16,0-2-79 0,0-1-101 0,7-2-110 16,-7 3-73-16,0-3 20 0,3-2 99 15</inkml:trace>
          <inkml:trace contextRef="#ctx0" brushRef="#br0" timeOffset="971.37">-1529-643 114 0,'0'0'136'15,"0"0"-2"-15,0 0 0 0,0 3-8 0,0 0 1 16,0-1-1 0,0-2-3-16,0 3-8 0,0-2-10 0,0 2-9 0,-3 0-11 15,3-1-14-15,0 3-14 0,0-2-6 0,0-1-3 16,0 3-3-16,0-3-8 0,0 3-9 15,0 0-8-15,0 0-7 0,0 0-4 16,0 3-1-16,0-3-3 0,0-1 1 16,0 4-6-16,0-3 2 0,0 1 0 15,0 2 1-15,0 0-3 0,0-1 0 0,3 0 0 16,-3 0 0-16,0 4 3 0,0-4-3 0,0-3 0 16,0 4 0-16,0 0 0 0,0-1-2 15,7 0 1-15,-7-1-1 0,0 0-2 16,0-1 3-16,3 1 1 0,-3-2-7 15,0 1-10-15,0-3-36 0,7 1-45 0,-7 0-62 16,7-3-60-16,-7 0-70 0,0-3-66 16,3 0 9-16</inkml:trace>
          <inkml:trace contextRef="#ctx0" brushRef="#br0" timeOffset="1779.06">-1671-449 58 0,'0'0'163'0,"7"0"-6"0,0-2-12 16,-7-1-15-16,3 3-10 0,4-1-14 15,-4 1-8-15,-3-3-6 0,7 0-6 16,0 1-16-16,-4-1-19 0,4 3-15 0,-4-2-14 15,4 2-6-15,0-3-5 0,-4 3-5 16,4-3-2-16,0 3-4 0,-7-1 0 16,10 1-1-16,-10 0 2 0,3-3-1 15,-3 3-1-15,14 0-4 0,-14 0 2 0,3 0-6 16,-3 0-34-16,7 0-68 16,-4 0-106-16,-3-2-110 0,0-1-24 0,7-2 62 0</inkml:trace>
          <inkml:trace contextRef="#ctx0" brushRef="#br0" timeOffset="1449.3898">-1529-665 107 0,'0'0'165'0,"0"3"-8"0,0-1-6 0,0-2-14 15,-3 6-12-15,3-4-15 0,0 2-12 16,-7-1-8 0,0 5-7-16,7-6-2 15,-3 5 0-15,-4-2 0 0,4 0 0 0,3 2-4 16,-14-2 0-16,14 3 0 0,-3-3 0 15,-7 2-8-15,3 1-13 0,0-2-8 16,4 5-7-16,-4-4-5 0,0 3-9 16,-3 0-8-16,7-1-7 0,-11 2-1 0,11-2-6 15,-7-1-3-15,3 1-2 0,-3 1 0 16,3-3 2-16,0 3-2 0,-3-3 0 0,7 1-3 16,3 0 1-16,-14-2-2 0,11 2-1 15,-4-3-23-15,7-1-42 0,-3 2-59 16,-4-1-47-16,0 0-31 0,7-3-24 0,0 3-24 15,-3-3-30-15,3-2-34 0,0 0 21 0</inkml:trace>
          <inkml:trace contextRef="#ctx0" brushRef="#br0" timeOffset="-145508.8897">48-332 16 0,'6'0'98'0,"-6"0"0"0,0 0 0 15,0 0 3-15,0 0 2 0,0 0-1 16,0 3-3-16,-6-3-7 0,6 0-5 16,0 2 2-16,0-2 6 0,0 0 13 15,-4 0 18-15,4 2 24 0,0 0 25 0,0-2 17 16,-7 3 8-16,7 0-11 0,-6-3-20 16,6 2-21-16,0-2-20 0,-4 3-20 15,4-3-17-15,-6 2-13 0,6 1-16 0,-4-2-5 16,-3-1-9-16,1 3-4 0,6 2-4 15,-4-2 0 1,-3-1-5-16,4 1 2 16,-4-1-4-16,1 0-2 0,2 3-3 15,-3 0-4-15,1-2 2 0,2 1 0 0,-2 1-2 16,2 1-3-16,-3-4-3 0,1 3 1 16,2-1-16-16,-6 2 2 0,3-4 0 15,1 3 13-15,2-1-7 0,-3 4-1 0,4-3 1 16,-11 0 6-16,11 0-1 0,-4 0 2 15,1 2-3-15,2-2 2 0,-3 0-1 0,4 0 0 16,-10-1-4-16,9 1-1 16,-3 3-2-16,4-4-2 0,-4 1-2 0,0 1 2 15,4-4 0-15,3 3-1 0,-13 0 2 16,13-3-3-16,-4 3 2 0,-3-2-8 0,7-1-1 16,-3 0-2-16,3 1 2 0,0-3-1 15,-7 2 0-15,7 1-6 0,-7-1-21 16,7-2-30-16,0 3-28 0,0-3-24 15,0 2-27-15,0-2-48 0,0 3-51 0,-3-3-44 16,3 2-16-16,0-2-2 0,0 2 8 16,0-2 3-16,-7 3-3 0,7-3-8 15,0 0-17-15,0 0 13 0,0 0 49 0</inkml:trace>
          <inkml:trace contextRef="#ctx0" brushRef="#br0" timeOffset="-144398.75">-338-398 139 0,'0'0'140'0,"0"0"-4"0,0 0-8 15,3 2-7-15,-3-2-7 0,0 3-8 16,0-3-10-16,0 0-9 0,0 0-9 16,0 2-6-16,7-2-1 0,0 0 3 0,-7 0-4 15,0 0-1-15,3 0-2 0,-3 0 0 16,7 0-6-16,-4 3-7 0,4-3-3 16,0 0 3-16,-4 2 1 0,-3-2 1 15,14 0 2-15,-11 0 0 0,4 3-4 0,-4-3 1 16,11 0 0-16,-4 3 4 0,-7-3-1 15,11 0-2-15,-11 0 8 0,8 1 13 16,2-1 6-16,-3 0-4 0,0 0-10 16,-3 3-10-16,3-3-8 0,0 0-4 0,1 0 0 15,2 2-7-15,-10-2-10 0,11 0-8 16,-4 0-7-16,-6 3 3 0,9-3-8 0,-3 0-3 16,-6 2-7-16,9-2 2 0,-9 3-1 15,2-3 5-15,-2 3-2 0,2-3-11 16,1 0-1-16,-3 0-3 0,2 2-36 15,1-2-109-15,-4 0-156 0,4 0-158 0,-7-2-155 16,4 2 3-16,-4-6 102 0,6 4 204 16</inkml:trace>
          <inkml:trace contextRef="#ctx0" brushRef="#br0" timeOffset="-144970.59">-284-92 11 0,'0'2'115'0,"0"-2"-4"16,0 0 4-16,0 3 2 0,-7-3 3 0,7 0 1 15,0 2-2-15,0-2-3 0,0 2 0 16,-3-2 0-16,3 0 3 0,0 3 6 16,0-3 5-16,-7 0 6 0,0 2 9 0,7-2 8 15,0 0 3-15,-3 0-1 0,-4 0-13 16,7 0-9-16,0 0-10 0,-3 0-4 16,3 0-7-16,-7-2-11 0,0 2-11 0,7 0-11 15,-3-3-10-15,3 3-13 0,-7-2-6 16,4 2-10-16,3-2-3 0,-7-1 2 15,0 1 0-15,4-1-3 0,3 1-8 0,-7-1-8 16,4-1-6-16,-4 1-3 0,0-2-4 16,4 0-1-16,3-2-1 0,-14 2-3 15,14-2 3-15,-3 2-5 0,-4-2-4 16,7 1 2-16,-3 0 2 0,3-2 0 0,-7 0-1 16,7 1 0-16,-7-3 3 15,7 3 3-15,0 0-2 0,0-3 1 0,7 3 1 16,-7-3-2-16,7 3 1 0,-7-3-2 0,3 3 1 15,-3-4-3-15,7 2-6 0,-4-1 3 16,-3 3 5-16,7-4 2 0,0 2-4 16,-4 1-3-16,4-1-1 0,0 1-6 0,-7 2-19 15,10 0-31-15,-10-1-40 0,3 3-60 16,4-2-91-16,-7 4-93 0,7-1-65 16,-7 1-23-16,3-1-14 0,4 3-22 0,-7-1 28 15,3 1 83-15</inkml:trace>
          <inkml:trace contextRef="#ctx0" brushRef="#br0" timeOffset="6279.92">-588-729 84 0,'3'0'157'0,"-3"0"-11"0,0 3-6 16,7-1-10-16,-4 1-11 0,-3 2-4 0,0 0-3 16,7-1-6-16,-7 2-15 0,7 1-5 15,-7-2 2-15,0 2 13 0,3 1 4 16,-3-4 0-16,7 4-3 0,0 0-9 16,-7-2-18-16,3 5-20 0,4-5-12 0,-7 2 8 15,3 2 14-15,-3-3 12 16,7 3-12-16,0 0-17 0,-7 0-16 0,0-1-8 15,3 4-6-15,-3-3 19 0,0 0 13 0,0-1 12 16,7 2-15-16,-7 1-16 0,0-5-10 16,-7 3-10-16,7 0-3 0,0-1-5 15,-3-1-3-15,3 1-9 0,0-1-37 16,-7-3-75-16,0 2-93 0,7 1-79 0,-3-3-52 16,-4-1-56-16,4-1-53 0,-4-1 28 15,0 1 102-15</inkml:trace>
          <inkml:trace contextRef="#ctx0" brushRef="#br0" timeOffset="5510.96">-774-650 119 0,'0'0'153'0,"0"2"-12"0,0-2-22 0,0 0-17 16,0 3-13-16,0-1-3 0,0 4-3 15,0-1 5-15,0 2-4 0,-7-2 0 16,7 2-1-16,0 0-2 0,-3-2-1 16,3 3-2-16,0-1-7 0,0 1-9 0,0 1-14 15,0-1-12-15,-7-1-2 16,7 3-5-16,0 0-5 0,0-1-6 0,7 2-4 0,-7-5-5 16,0 5-5-16,0-2-3 0,0-1 3 15,3 1-2-15,-3-1 1 0,7 0-5 16,-7-2 4-16,3 2 1 0,-3-3 0 15,14-1 3-15,-14 1-1 0,3-2-1 0,7 0-4 16,-3-1-2-16,0-2 4 0,-4 0-2 16,11 0-3-16,-11-2-7 0,4-1-38 15,-4 0-62-15,11 1-68 0,-14-1-65 0,10-1-62 16,-10 2-57-16,3-4 17 0</inkml:trace>
          <inkml:trace contextRef="#ctx0" brushRef="#br0" timeOffset="5855.55">-842-513 143 0,'0'0'151'0,"-3"3"-5"0,3-3-6 16,0-3-6-16,0 3-8 0,-7 3-1 16,7-1 3-16,0-2 7 0,0-2 8 0,0 2 0 15,0 0 1-15,0 0 2 0,0 0 3 16,7 0 11-16,-7 0 8 0,3 0-6 16,-3 0-22-16,7 0-35 0,0 0-28 0,-4-3-28 15,4 3-15-15,-1 0-15 0,5-1-7 16,-8-2-6-16,11 0 0 0,-11 1-3 0,7-1-9 15,4 1-59-15,-11-1-110 16,7-1-136-16,4 1-109 0,-11-2-83 0,11 0-25 16,-11 0 61-16,7 1 132 0</inkml:trace>
          <inkml:trace contextRef="#ctx0" brushRef="#br0" timeOffset="6860.46">-869-694 21 0,'0'0'134'15,"0"0"-2"-15,-3 0-11 0,3 3-11 0,0-3-5 16,0 2-14-16,-7-2-14 0,3 2-18 16,4 1-6-16,-6 2-7 0,6-3 2 15,-7 3-6-15,7 0-2 16,-4 0 0-16,4 3 10 0,-6-4 7 0,-1 3 5 0,7 1 3 15,0-1-4-15,-3 3-8 0,-4-3-13 16,7 1-9-16,-4-1-9 0,4 0-5 0,0 1-4 16,0 0-4-16,-6 1-4 0,6-1-1 15,-7 1 0-15,7-1-2 0,0 1 0 16,0-1-2-16,0 1 0 0,0-1 0 16,0 2-3-16,0-3 3 0,0 1-3 0,0-2 1 15,7 5 2-15,-1-3 5 0,-6-2-2 16,4-1 3-16,-4 3-2 0,10-4-2 15,3 1-6-15,-9 1 1 0,9-1-14 0,-2-4-41 16,-8 5-69-16,10-4-94 0,-2-2-116 16,-1 0-42-16,0 0 36 0</inkml:trace>
          <inkml:trace contextRef="#ctx0" brushRef="#br0" timeOffset="3926.82">-960-338 8 0,'0'0'180'0,"0"0"-7"15,0 0-26-15,-7-2-37 0,7 2-32 0,0-3-26 0,0 3-14 16,0 0-13-16,-4 0-5 0,4 0-8 16,0 0-1-16,0 0-4 0,-6 3-2 0,6-3-4 15,-4 2 2-15,4-2 0 0,0 0-3 0,0 0 0 16,-6 2-2-16,6-2 3 0,0 0-2 16,-7 3 1-16,7-3-6 0,0 0-3 0,0 0-5 31,-4 2 2-31,4-2 1 0,0 0 3 0,0 0 0 0,-6 3 4 0,6-3 0 0,0 0 2 0,-7 0 0 15,7 0 1-15,0 0 1 0,0 0 1 32,0 0-1-32,0 0 2 0,0 0 0 0,0 0 3 0,0 0 1 0,0 0 6 0,0 0 2 15,0 0 6-15,0 0 1 0,0 0-1 0,0 0-3 16,0 0 8 0,0 0 5-16,0 2 14 15,0-2 11-15,0 0 8 0,0 0 7 0,0 3-3 16,0-3 0-16,0 0-6 0,7 2-1 0,-7-2-7 15,0 3-4-15,6-1-3 0,-6-2 8 16,0 2 13-16,0 1 1 0,4-1-10 0,-4 1-17 16,7-1-12-16,-1 1 3 0,-2 0 10 0,2-2 8 15,-2 2-6-15,-4 2-14 0,7-2-9 16,-1-1-8-16,-2 3-5 0,3-1-4 0,-4-1-2 16,4 0-2-16,-1 2 2 0,-2-3-4 0,-4 3 0 15,10-3-18-15,-10-2-44 0,7 3-74 16,-1-1-84-16,-6 1-110 0,0-1-108 0,0-2-10 15,0 0 86-15</inkml:trace>
          <inkml:trace contextRef="#ctx0" brushRef="#br0" timeOffset="3089">-1042-427 120 0,'0'0'159'0,"0"0"-14"0,0-2-9 0,0 2-1 15,0 0-10-15,0 0-7 0,-6 0-5 16,6 0-9-16,0 0-6 0,0 0-13 16,0 0-11-16,0 0-8 0,0 0 2 0,0 0-1 15,0 0-5-15,0 0-9 0,0 0-7 0,0 0-9 16,0 0-7-16,0 0 6 16,0 0 12-16,0 0 7 0,0 0-7 0,0 0-8 0,6 0-8 15,-6 0-6-15,0 2-8 0,0-2-4 16,4 0-3-16,-4 0 1 0,0 3 0 0,7-3 7 15,-7 3-1-15,6-1-2 0,-6 1-5 0,4-2-1 16,-4 5-3-16,6-4-1 0,-2 1-3 0,-4 2 0 16,7-1-2-16,-7 1 1 0,6 0 0 15,-6 1 2-15,0-2-4 0,4 3 2 0,-4-1-1 16,0-1 4-16,7 1 13 0,-7 0 20 16,0-1 21-16,0 2-3 0,0-2-12 0,0 0-7 15,0 0-6-15,0-1 4 0,0 1-2 0,0 0-4 16,0-2-4-16,-7 1-8 0,7 1-4 15,0-2-4-15,-4 0-3 0,4-1-2 0,0 3-2 16,-6-3 0 0,-1 0-2-16,3 1 2 0,-2 0-2 0,6-3 2 0,-4 2-2 0,-9-2 0 15,9 3 0-15,-2-3 0 0,2 0 0 0,-2 0 0 16,-1 0 5-16,3-3-4 0,-2 3-1 16,-1-2-8-16,3-1 4 15,-2 0 2-15,2 3 0 16,4-4-4-16,-6 2-4 0,-1-1-3 0,7 1-19 0,0-4-31 15,-4 4-35-15,4-2-37 0,0-2-33 0,0 4-40 16,0-3-48-16,0 0-62 0,0 0-84 16,0 3-29-16,0-3 49 0</inkml:trace>
          <inkml:trace contextRef="#ctx0" brushRef="#br0" timeOffset="4523.06">-1015-436 154 0,'0'0'174'0,"0"0"2"0,0 0-5 16,0 0-20-16,0 0-18 0,-6 0-16 0,6 0-12 16,0 0-7-16,0 0-7 0,0 0-9 15,0 2-9-15,0 0-12 0,-4-2-10 0,4 3-2 16,0-1-10-16,-6-2-7 0,-1 3-7 0,7 0 3 16,0-1-3-16,-4 2-2 0,4-1-7 15,-6 0-4-15,2 2-6 0,4-3-1 0,-6 3 1 16,-1 0-4-16,3-3-1 0,4 3-1 15,-6 1-99-15,-1-4-62 0,3 5-37 16,-2-2 77-16,6 0 46 0,-4-1 28 0,4 1 19 16,-6-2 12-16,-1 2 5 0,7 0 3 15,0 0 3-15,0-3 0 0,0 1-6 16,0-1-23-16,7 1-50 0,-1-1-74 0,-6-2-96 16,4 0-41-16,2 0 27 0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52:18.307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  <inkml:brush xml:id="br1">
      <inkml:brushProperty name="width" value="0.08167" units="cm"/>
      <inkml:brushProperty name="height" value="0.081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DC6CD9-D765-4E04-8D26-BFF7F6C10C3D}" emma:medium="tactile" emma:mode="ink">
          <msink:context xmlns:msink="http://schemas.microsoft.com/ink/2010/main" type="writingRegion" rotatedBoundingBox="22535,8090 25210,6816 25551,7531 22876,8805"/>
        </emma:interpretation>
      </emma:emma>
    </inkml:annotationXML>
    <inkml:traceGroup>
      <inkml:annotationXML>
        <emma:emma xmlns:emma="http://www.w3.org/2003/04/emma" version="1.0">
          <emma:interpretation id="{01184765-4155-4B20-80C4-F06F2BF95AC8}" emma:medium="tactile" emma:mode="ink">
            <msink:context xmlns:msink="http://schemas.microsoft.com/ink/2010/main" type="paragraph" rotatedBoundingBox="22535,8090 25210,6816 25551,7531 22876,8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B18ED8-75F0-4002-8137-B7C6A282C1EB}" emma:medium="tactile" emma:mode="ink">
              <msink:context xmlns:msink="http://schemas.microsoft.com/ink/2010/main" type="line" rotatedBoundingBox="22535,8090 25210,6816 25551,7531 22876,8805"/>
            </emma:interpretation>
          </emma:emma>
        </inkml:annotationXML>
        <inkml:traceGroup>
          <inkml:annotationXML>
            <emma:emma xmlns:emma="http://www.w3.org/2003/04/emma" version="1.0">
              <emma:interpretation id="{FEDDED1A-BD69-4B58-9504-B0CC7F63D9DA}" emma:medium="tactile" emma:mode="ink">
                <msink:context xmlns:msink="http://schemas.microsoft.com/ink/2010/main" type="inkWord" rotatedBoundingBox="22535,8090 24380,7211 24721,7926 22876,8805">
                  <msink:destinationLink direction="with" ref="{531F8AE4-8601-4E49-889D-10FADD226405}"/>
                </msink:context>
              </emma:interpretation>
              <emma:one-of disjunction-type="recognition" id="oneOf0">
                <emma:interpretation id="interp0" emma:lang="" emma:confidence="0.5">
                  <emma:literal>(text</emma:literal>
                </emma:interpretation>
                <emma:interpretation id="interp1" emma:lang="" emma:confidence="0.5">
                  <emma:literal>(t +4 t</emma:literal>
                </emma:interpretation>
                <emma:interpretation id="interp2" emma:lang="" emma:confidence="0">
                  <emma:literal>(t text</emma:literal>
                </emma:interpretation>
                <emma:interpretation id="interp3" emma:lang="" emma:confidence="0">
                  <emma:literal>(t tat</emma:literal>
                </emma:interpretation>
                <emma:interpretation id="interp4" emma:lang="" emma:confidence="0">
                  <emma:literal>(test</emma:literal>
                </emma:interpretation>
              </emma:one-of>
            </emma:emma>
          </inkml:annotationXML>
          <inkml:trace contextRef="#ctx0" brushRef="#br0">0 14 26 0,'0'-2'58'0,"0"-1"0"16,0 0 0-16,0 3 3 0,0-2 4 15,0-1 5-15,0 3-2 0,0 0-3 16,0 0-7-16,0-2 6 0,0 2 3 16,0 0 6-16,0 0-3 0,0 0-3 0,0 0-6 31,0 0-7-31,0 0-15 0,0 0-7 0,0 0-4 0,0 0 5 15,0 0-5-15,0 0 2 0,0 0-5 16,0 0 0-16,0 0 0 0,0 2-3 16,0-2-5-16,0 0-5 0,0 3 0 0,0-1-5 15,0 1-3-15,0 0 0 0,0-1-1 0,0 2-3 16,0 2 2-16,0 1 1 0,0-2 0 16,0 2-1-16,7 1-2 0,0 2 0 15,-7-3 0-15,0 2 0 0,3 4 1 0,-3-1-1 16,7-2-1-16,-1 2 2 0,-2 0 2 15,3 1-3-15,-4 2 0 0,4-3-1 16,3 0 1-16,-3 0 0 0,3 3 1 16,0-5 2-16,0 2 3 0,4 3-4 0,-11-5-2 15,14-1-2-15,-7 1 1 0,4 0-2 16,-4 0 3-16,7-2 2 0,-14-1-2 0,14-2-2 16,-7 2 0-16,4-5 2 0,-4 3 0 15,-7 0-2 1,11-2-3-16,-11 0-12 0,7-1-19 0,4 0-23 0,-11 0-25 0,4-2-21 15,3 0-30-15,-3 0-28 0,-4-2-45 16,-3 0-49-16,14 2 0 0</inkml:trace>
          <inkml:trace contextRef="#ctx0" brushRef="#br0" timeOffset="1045.33">227 139 6 0,'0'0'101'0,"0"0"-6"0,0 0-10 16,0 0-2-16,0 0-2 0,0 0 7 15,0 0 6-15,0 0 7 0,0 0 0 16,0 0 0-16,0 0-2 0,0 0 0 0,0 0-5 16,3 0-1-16,-3-3 3 0,0 3 13 15,7 0 18-15,-7 0 18 0,0-1 6 0,3-2 13 16,-3 0 2-16,14 1-9 0,-14-1-24 15,3 1-28-15,4-1-29 0,-4-1-26 16,11 1-19-16,-14-2-11 0,3 3-9 16,11-3-5-16,-11 0-5 0,4 0-2 0,-4 0-5 15,11 2-59-15,-11-3-103 0,4 1-129 16,-4-1-82-16,11 2-49 0,-11-1-39 16,4 0 11-16,-4-3 77 0</inkml:trace>
          <inkml:trace contextRef="#ctx0" brushRef="#br0" timeOffset="627.48">227-16 63 0,'0'0'74'0,"0"3"5"16,0-1 6-16,0 1-7 0,3 0-4 15,-3-1-7-15,0 2-1 0,0 1 0 16,7 1-3-16,-7-4-2 0,0 2-4 0,0 2-9 16,3-1-11-16,-3 0-9 0,0-1-3 15,7 1 0 1,-7 0 0-16,7 1-3 0,-7-2-6 0,3 3-4 0,-3-1 0 15,7 0-3-15,-4 2 1 0,4-3-3 0,0 2-1 16,-4 1 3-16,4-3 1 0,0 2 1 16,-4 0-2-16,4-2-3 0,-4 2-2 0,4-2 1 15,0 3-2-15,-4-3-2 0,4-1-1 16,-4 2 0-16,4-1 0 16,0 0 2-16,-4-3 0 0,4 3 0 0,-4-3-1 0,4 1 1 15,0-1 0-15,-4 1 0 0,4-1-2 16,0-2-2-16,-4 0-3 0,4 2 1 15,-7-2-8-15,3-2-30 0,4 2-36 16,0-2-49-16,-7-1-43 0,0-2-51 0,3 3-33 16,-3-1 15-16</inkml:trace>
          <inkml:trace contextRef="#ctx0" brushRef="#br0" timeOffset="1505.98">467 51 11 0,'0'0'155'0,"3"0"-27"0,-3 3-17 16,7-3-12-16,-7 0-5 0,0 0-8 15,0 0-6-15,3 0-4 0,-3-3-6 0,0 3 3 16,0 0-3-16,7 0-4 0,-7 0 1 16,7-3 0-16,-7 1 1 0,3-1-4 0,4 3-14 15,-4-2-15-15,-3-1-14 0,14 1-6 16,-14-3-2-16,3 3-7 0,7-1-1 15,-10-2-10-15,14 2 1 0,-11-1 1 16,4-1-10-16,0 2-29 0,-4-2-50 0,4 1-48 16,-7 2-44-16,3-1-52 0,-3-2-62 15,7 2-5-15</inkml:trace>
          <inkml:trace contextRef="#ctx0" brushRef="#br0" timeOffset="1803.45">504-50 24 0,'0'3'114'0,"0"2"-1"0,3-4-7 16,-3 7-1-16,0-3 5 0,0 1-3 0,7-5-16 15,0 4-16-15,-7 3-21 0,3-3-15 16,-3-1-12-16,7 1-12 0,-4 3-6 16,-3-4-2-16,14 4-3 0,-14-3-2 15,3 0-2-15,4 2 1 0,0-2-8 0,-4 1-26 16,4-2-49-16,-4 1-58 0,4 0-69 16,0 0-47-16,-7-2 12 0</inkml:trace>
          <inkml:trace contextRef="#ctx0" brushRef="#br0" timeOffset="2840.73">690-258 38 0,'0'-3'124'0,"0"1"-10"0,0-1-2 16,-7 3 2-16,7 0 14 0,0 3 4 16,0-1 0-16,-6 2-11 15,6 4-13-15,0-3-16 0,0 5-15 0,0-3-19 16,0 5-14-16,0-1-12 0,0 1-14 0,6 0-7 15,-6 0-7-15,0 0-3 0,0 1 2 16,7-1-3-16,-7 0 0 0,0 1-1 16,0-4-2-16,3 1 2 0,-3 0-4 0,0-2 0 15,0-1 1-15,7 0 1 16,-7-2-6-16,4 3 0 0,-4-4-2 0,0-1 4 16,6-1 1-16,-6 1 3 0,7-3 1 15,-7 0 0-15,3 0 2 0,-3-3 2 0,7 1 1 16,0-1-5-16,-4 0-1 0,4 2 3 15,-3-2-1-15,2 1-3 0,1-1 4 16,-4-2-1-16,4 5 4 0,-3-3-1 16,2 1 1-16,1 0 2 0,-3-3 0 0,2 3-3 15,-2-1-2-15,2 0 0 0,1-2 0 16,-3 4 0-16,-4-2 2 0,6 0-2 16,1-2-2-16,-4 3-4 0,4-1-20 0,-3-1-48 15,2 1-68-15,1-2-74 0,-3 0-75 16,-4-2-30-16,6 2 40 0</inkml:trace>
          <inkml:trace contextRef="#ctx0" brushRef="#br0" timeOffset="2354.47">693-291 76 0,'0'0'95'16,"7"-5"-1"-16,-7 5 6 0,0-1 10 15,0 1 11-15,4 0 9 0,-4 1 4 0,0 2 4 16,0-1 10-16,0 1 6 15,0-1 1-15,6 1-3 0,1 2-15 0,-7-3-20 0,3 3-18 16,-3-2-16-16,7 2-11 0,0 1-16 16,-7 0-17-16,10-1-14 0,-10 2-7 15,4 0-4-15,2-2-6 0,1 3-3 0,-4-1-5 16,4 1 1-16,-3-2 1 0,-4 2-2 16,13-3-2-16,-13 2 0 0,4-2-2 15,2 0-4-15,-2 3-30 0,-4-4-61 0,6 1-76 16,1 1-62-16,-7-4-44 0,4 1-47 15,-4-2-61-15,0-1 12 16,0 0 72-16</inkml:trace>
          <inkml:trace contextRef="#ctx0" brushRef="#br0" timeOffset="3672.3">852-356 44 0,'-6'-3'143'16,"6"3"-11"-16,0-3-14 0,0 3 2 16,0-2 3-16,0-1 4 15,-4 3 1-15,4 0-4 0,0 0-3 0,4-2-7 0,-4 2-5 16,0-3-6-16,0 3-4 0,6-4-6 15,1 1-19-15,-7-2-15 0,4 3-23 0,6-3-12 16,-4 0-9-16,1 0-6 0,-3-3-9 16,9 2-2-16,-9 1-17 0,2-3-51 0,-2 1-71 15,9 2-73-15,-9-3-64 16,2-1-66-16,-2 1-23 0,2 1 39 0</inkml:trace>
          <inkml:trace contextRef="#ctx0" brushRef="#br0" timeOffset="3374.29">832-538 21 0,'0'-3'114'0,"0"1"-4"0,3-1 16 15,-3 3 16-15,7 0 17 16,-7 0-1-16,0 0-2 0,0 0-2 0,4 5-11 16,-4-2-19-16,0-1-21 0,6 3-21 0,1 0-17 15,-7 0-17-15,4 3-16 0,2-3-9 16,-2 4 2-16,-4-1 13 0,13 1 7 15,-9 1-3-15,-4 2-15 0,13-2-9 0,-9 2-7 16,2 0-3-16,-2-1-3 0,2 1 0 16,1 0-2-16,3 0 2 0,-6 0-2 15,2-1-1-15,1-2-2 0,3 1 0 16,-6 0 0-16,9-3 2 0,-9 0 1 0,2 1-1 16,1 0 2-16,3-4-2 0,-6 1 1 15,3-3-3-15,-1 1-2 0,-2-3-1 16,6 3-10-16,-3-3-40 0,-1 0-60 15,-6-3-73-15,4 0-58 16,3 1-53-16,-7-3-63 0,0 1-2 0,0-2 57 0</inkml:trace>
          <inkml:trace contextRef="#ctx0" brushRef="#br0" timeOffset="4252.22">967-759 84 0,'0'0'82'0,"4"-3"-3"15,-4 3 12-15,0-3 10 0,0 3 4 16,7 0-1-16,-7 0-4 0,6 0 1 15,-6 0-3-15,0 0 0 0,0 3-1 0,0 0-4 16,4-3-3-16,-4 2-8 0,6 1-2 16,1-1-5-16,-7 3-2 0,10 0-10 15,-10 0-9-15,4 0-9 0,3 0-7 16,-1 2-4-16,-2 1-6 0,6-2-8 0,-3 2-4 16,-1 2-3-1,-2-3-5-15,9 3-2 0,-9 0-1 0,2 0 1 0,5 2-1 16,-5-2 1-16,4 2-2 0,-6 0-1 0,9 1-1 15,-9-1 0-15,6 2 2 0,3-1-4 16,-9 2 0-16,9-1 0 0,-2-1 2 0,-8 4 2 16,4-2-3-16,-1-1 1 15,-2 3-1-15,3-2 2 0,-4 0 2 16,4 2-3-16,-1-2 0 0,-6-1-1 0,0 4 2 16,4-6-1-16,-4 3-2 0,0-1 1 0,0-1 0 15,0 1 3-15,0-4-3 0,0 0-2 16,-4 2 0-16,4-2-2 0,0-3 1 15,0 3-4-15,0-2-34 0,-6-1-68 16,6-2-103-16,-7 3-111 0,7-7-109 0,0-1-3 16,-3 0 80-16</inkml:trace>
          <inkml:trace contextRef="#ctx0" brushRef="#br0" timeOffset="-67923.19">1842-801 38 0,'0'0'71'0,"0"2"2"16,0-2 3-16,7 0 8 0,-7 0-1 16,0 0 6-16,0 0 3 0,0 0 6 0,0 0-3 15,0 0-5-15,0 0-6 16,-7 0-3-16,7 0-2 0,0 0-4 0,0 0-3 15,0 3 0-15,0-3 0 0,-3 0 0 16,3 0 3-16,-7 0 5 0,7 0 2 0,0 0 2 16,0 0-6-16,-3 2-3 0,3-2-8 15,0 0-11-15,0 0-10 0,0 4-8 16,-7-4-14-16,7 0-2 0,-7 0-8 16,7 2-1-16,0 0 0 0,-3-2 5 0,3 2 8 15,-7 0 6-15,4 1-2 0,3-1-6 0,-14 1-2 16,14 2-2-16,-3-2-2 15,3-2-2-15,-10 5-6 0,10-4 0 0,-14 1 0 16,14 2-2-16,-3-3-2 0,-11 3-1 16,14-3-3-16,-10 3-1 0,7 0 2 0,-4-2 0 15,0 1-1-15,4-1 1 16,-7 2-2-16,3-2-1 0,0 1-2 0,4-2 1 16,-11 3 1-16,11-2 2 0,-7 2 0 15,3 0 5-15,0-3-3 0,-3 0-2 0,7 4-8 16,-11-4 4-16,11 3-1 0,-7-3 3 15,3 3 0-15,-3-2-2 0,-4-1 2 16,11 3 0-16,-7-2 0 0,3 1 0 16,-3-1 1-16,3-1 0 0,-3 4-2 0,0-4 2 15,3 2-1-15,-3-1 1 0,0-1-2 16,-4 4-5-16,11-4 1 0,-7 1 2 16,-4-1 6-16,11 2 0 0,-7-1-1 0,-4 0 0 15,11-1-2-15,-11 3-1 0,11-2 1 16,-4-1 1-16,4 0-1 0,-11 1 2 15,11-1-2-15,-4-2 1 0,4 3-1 16,-11-1 0-16,14-2 1 0,-3 3-3 0,3-3-3 16,-7 2 1-16,3-2-3 0,4 0-14 15,-6 2-31-15,6-2-29 0,-7 0-29 16,7 0-23-16,0 0-31 0,0 0-25 0,0 0-15 16,0 0-5-16,7 0-6 0,-7 0-3 15,6 0-4-15,-6 0-3 16,0 0-4-16,0 0 18 0</inkml:trace>
          <inkml:trace contextRef="#ctx0" brushRef="#br0" timeOffset="-66727.89">1802-703 7 0,'3'-3'112'0,"-3"3"0"16,0-2 0-16,7 0 0 0,-7 0 2 0,0-1 1 16,0 0-6-16,0 1-3 0,0-1-8 15,0 1 2-15,0 2 1 0,0-2 10 16,0 2 5-16,0-3 6 0,0 3 2 15,0 0 4-15,0 0 1 0,0-2-4 0,0 2-9 16,0-3-10-16,0 3-15 0,0 0-22 16,0 0-18-16,0 0-16 0,0 0-9 0,0 0-8 15,0 3-6-15,0-1-4 0,0 1-3 16,0 1-2-16,-7-1 0 0,7 5 0 16,0-4 0-16,-3 3-2 0,3 1 1 15,-7 1 0-15,0-1 2 16,7 4 0-16,0 1-2 0,-3-1-2 0,3 0 0 0,-7 3 1 15,4-3 3-15,3 5 0 0,-7-2 1 16,0 0-3-16,4 2 3 0,3 0-4 0,-7-2-4 16,0 2 3-16,7 0 3 0,-3-3-1 15,-4 4 1-15,4-3-1 0,3 2-2 16,-7-2 2-16,0-4 1 0,7 2-1 16,-3 2-1-16,-4-3-1 0,4 3 1 0,3-3-1 15,-7 0 0-15,7-2 3 0,-7 0-1 16,7-3-3-16,-3 1-5 0,3 1-8 15,0-3-26-15,0 0-44 0,-7-1-76 0,7 1-88 16,0-4-84-16,0 1-73 0,0-3-61 16,7 0 21-16,-7-3 96 0</inkml:trace>
          <inkml:trace contextRef="#ctx0" brushRef="#br0" timeOffset="-67420.92">1332-575 70 0,'0'0'118'0,"0"0"-4"0,6 0-2 16,-6-3 3-16,0 3 0 0,0 0-5 15,0 0-3-15,0 0-3 0,-6 0-2 16,6 0-2-16,0 0 5 0,0 3 8 0,0-3 12 16,-7 0 6-16,7 2 0 0,0 0-8 15,0 1-10 1,0 2-18-16,0-3-17 0,0 4-18 0,-3-2-12 0,3 1-10 0,0 0-4 16,0 0-4-16,0-1-3 0,-7 4-3 15,7 0-7-15,-7-4 0 0,7 4-7 16,0 0-3-16,0-2-1 0,0 5-2 15,0-5 0-15,0 5 2 0,0-2-3 0,7 1-1 16,0-3-2-16,-7 3 0 16,3 0 3-16,-3 0 0 0,7-1-2 0,-1-1 1 0,-2 1 3 15,3-1-3-15,-4 0 0 0,11-4-2 16,-4 6 1-16,-7-4 2 0,11 0 0 16,-11-1 1-16,7 3 1 0,4-4-2 0,-4 2-1 15,0-1 1-15,0 0-1 0,4-3 0 16,-4 3 0-16,0-3-1 0,0 3 1 15,4-2-2-15,-4-1 1 0,0 0-1 16,7-2 2-16,-14 3-1 0,11-3 0 0,-4 2 1 16,0-2-2-16,0 0 0 0,-3-2 1 15,3-1-1-15,0 3-19 0,-3-2-46 16,3 0-69-16,-3-1-62 0,-4-2-42 0,11 0-17 16,-11 1-21-16,7-4-38 0,-3 0-61 15,0-1 10-15,3 1 66 16</inkml:trace>
        </inkml:traceGroup>
        <inkml:traceGroup>
          <inkml:annotationXML>
            <emma:emma xmlns:emma="http://www.w3.org/2003/04/emma" version="1.0">
              <emma:interpretation id="{9B4D4245-1D47-4A9E-93ED-6AECB3B4750A}" emma:medium="tactile" emma:mode="ink">
                <msink:context xmlns:msink="http://schemas.microsoft.com/ink/2010/main" type="inkWord" rotatedBoundingBox="24764,7373 25035,7243 25218,7626 24946,7755"/>
              </emma:interpretation>
            </emma:emma>
          </inkml:annotationXML>
          <inkml:trace contextRef="#ctx0" brushRef="#br1" timeOffset="-41841.06">2128-960 100 0,'0'-3'144'0,"0"1"-27"16,6-1-84-16,-6 1-49 0,7-1-32 15,-7 0 64-15,4 3 43 0,2-4 26 16,-2 2 24-16,-4-1 7 0,6 1-2 16,1-1-13-16,-3 0-11 0,2 3-12 15,-2-5-3-15,9 5-9 0,-13-2-1 0,4 2-1 16,9 0 1-16,-9-2 0 0,2 2 1 15,-2 0 3-15,9 0 9 0,-9-2 6 16,6 2-2-16,3 0-1 0,-9 2-15 0,6-2 3 16,3 2 1-16,-2 0 13 0,5 3-3 15,-12 1 0-15,13-1-2 0,-7 1-4 0,7 2-7 16,-4 0-10-16,-3 1 11 0,1 3 10 16,-1-2 18-1,0 0-1-15,-3 0-1 0,-1 2-5 0,-2 1-10 0,3-4-13 16,-4 3-14-16,-3-2-14 0,0 2-10 0,0-4-7 15,-3 4-9-15,-4-4-3 0,3 1-3 16,-2-1 2-16,-1 0-2 0,-3-2 0 0,6 2-1 16,-9-3 6-16,-1-1-6 0,1 2-2 15,3-4-16-15,-7 1 5 16,13-3 0-16,-13 2 16 0,7-2-3 0,-7 0-1 16,4 0-8-16,-1-2 3 0,1-1-1 0,3 1 0 15,-7-1-2-15,13 0 0 0,-6-1 1 16,-3-1-1-16,3 2-2 0,3-2-2 15,-3 1-4-15,6-4-5 0,-3 3-5 0,1-2-6 16,2 0-9-16,-2-1-15 0,6 1-34 31,-4 0-56-31,4-1-88 0,0 1-94 0,0-1-76 0,0 2-59 0,0-2-77 16,4-2 20-16,-4 0 93 0</inkml:trace>
          <inkml:trace contextRef="#ctx0" brushRef="#br1" timeOffset="-41145.33">2320-889 66 0,'0'0'79'15,"0"0"5"-15,0 2 9 0,0-2 10 0,0 5 11 16,0-3 10-16,0 1 4 15,4 2-1-15,-4-3-8 0,0 5-6 0,7-2-6 16,-1 0-6-16,-2 1-6 0,-4 0-1 16,10 0-4-16,-3 1 7 0,-1 0 2 0,5 1 12 15,-5 1-4-15,4-1-15 0,1 0-26 16,-1 1-23-16,0-1-14 0,3 1-9 16,-9-1-6-16,6-1-6 0,3 0-2 0,-2 1-12 15,-1-1-42-15,0-2-79 0,-3 3-93 16,3-3-73-16,-3-4-67 0,3 4-70 15,-3-5 12-15,-4 3 81 0</inkml:trace>
        </inkml:traceGroup>
        <inkml:traceGroup>
          <inkml:annotationXML>
            <emma:emma xmlns:emma="http://www.w3.org/2003/04/emma" version="1.0">
              <emma:interpretation id="{FD2505E2-2AD1-4315-80B4-8F6937886A75}" emma:medium="tactile" emma:mode="ink">
                <msink:context xmlns:msink="http://schemas.microsoft.com/ink/2010/main" type="inkWord" rotatedBoundingBox="25323,7215 25386,7185 25419,7255 25357,7284"/>
              </emma:interpretation>
              <emma:one-of disjunction-type="recognition" id="oneOf1">
                <emma:interpretation id="interp5" emma:lang="" emma:confidence="0.5">
                  <emma:literal>,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/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!</emma:literal>
                </emma:interpretation>
              </emma:one-of>
            </emma:emma>
          </inkml:annotationXML>
          <inkml:trace contextRef="#ctx0" brushRef="#br1" timeOffset="-40533.6">2703-1137 52 0,'3'0'177'0,"-3"0"10"0,0 0 8 16,0 0 0-16,0 0-1 0,0 0 0 15,0 0 12-15,0 0 18 0,0 0 8 0,0 0-17 16,0 2-45-16,0 0-53 0,0 1-44 16,0 2-27-16,0 3-17 0,-3-1-44 15,3 3-98-15,-7 2-138 0,0 0-159 16,4 1-125-16,-4-2 1 0,4 2 110 0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52:11.026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8B5D068-2139-4470-B1D6-9887561D74B9}" emma:medium="tactile" emma:mode="ink">
          <msink:context xmlns:msink="http://schemas.microsoft.com/ink/2010/main" type="writingRegion" rotatedBoundingBox="21933,8645 22858,8743 22814,9159 21889,9061"/>
        </emma:interpretation>
      </emma:emma>
    </inkml:annotationXML>
    <inkml:traceGroup>
      <inkml:annotationXML>
        <emma:emma xmlns:emma="http://www.w3.org/2003/04/emma" version="1.0">
          <emma:interpretation id="{54026D5E-31D3-4818-9156-C3956AC8C89E}" emma:medium="tactile" emma:mode="ink">
            <msink:context xmlns:msink="http://schemas.microsoft.com/ink/2010/main" type="paragraph" rotatedBoundingBox="21933,8645 22858,8743 22814,9159 21889,9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43D1DF-9579-4007-BCFC-89C7684EFB60}" emma:medium="tactile" emma:mode="ink">
              <msink:context xmlns:msink="http://schemas.microsoft.com/ink/2010/main" type="line" rotatedBoundingBox="21933,8645 22858,8743 22814,9159 21889,9061"/>
            </emma:interpretation>
          </emma:emma>
        </inkml:annotationXML>
        <inkml:traceGroup>
          <inkml:annotationXML>
            <emma:emma xmlns:emma="http://www.w3.org/2003/04/emma" version="1.0">
              <emma:interpretation id="{0CFB0395-3926-4730-803D-042EFB417AB2}" emma:medium="tactile" emma:mode="ink">
                <msink:context xmlns:msink="http://schemas.microsoft.com/ink/2010/main" type="inkWord" rotatedBoundingBox="21933,8645 22858,8743 22814,9159 21889,9061"/>
              </emma:interpretation>
              <emma:one-of disjunction-type="recognition" id="oneOf0">
                <emma:interpretation id="interp0" emma:lang="" emma:confidence="0.5">
                  <emma:literal>KPDE</emma:literal>
                </emma:interpretation>
                <emma:interpretation id="interp1" emma:lang="" emma:confidence="0">
                  <emma:literal>KPDF</emma:literal>
                </emma:interpretation>
                <emma:interpretation id="interp2" emma:lang="" emma:confidence="0">
                  <emma:literal>KPRDF</emma:literal>
                </emma:interpretation>
                <emma:interpretation id="interp3" emma:lang="" emma:confidence="0">
                  <emma:literal>KDDF</emma:literal>
                </emma:interpretation>
                <emma:interpretation id="interp4" emma:lang="" emma:confidence="0">
                  <emma:literal>KRDF</emma:literal>
                </emma:interpretation>
              </emma:one-of>
            </emma:emma>
          </inkml:annotationXML>
          <inkml:trace contextRef="#ctx0" brushRef="#br0">62 2 7 0,'-7'-3'77'0,"7"3"-5"16,0 0 2-16,0 0-3 0,0 0-6 15,0 0-2-15,0 0-3 0,0 3-2 16,0-3-1-16,0 1-5 0,-3 2-7 0,3-1-7 16,0 1-7-16,0 0-3 0,0 2-2 15,0-1-3-15,-7 1-3 0,7 3-4 16,-3-3 0-16,3 2 2 0,0 0 7 15,0 3 9-15,-7 0 2 0,0-1-1 0,7 4-7 16,0-1-6-16,-3 0-6 0,3 1-5 16,0 1-1-1,-7-2-4-15,0 4-1 0,7-2-2 0,0-2 1 0,0 1-2 0,-3-4-2 16,3 4 0-16,0-3-2 0,-7-3-2 16,7 3 2-16,0-3-4 0,0-1-10 15,0-2-27-15,0-2-42 0,0 1-41 0,0-3-50 16,0 0-47-16,0 0-27 0</inkml:trace>
          <inkml:trace contextRef="#ctx0" brushRef="#br0" timeOffset="-674.65">45 6 32 0,'0'0'81'16,"0"0"6"-16,0-3 6 0,0 3 4 15,0 0-2-15,0 0 0 0,0-1-8 16,0 1-6-16,0 0-4 0,0 0-1 0,0-3-3 16,0 3-3-16,-3 0-4 0,3 0-6 15,0 0-9-15,0 0-2 0,0 0 4 16,0 0 5-16,0 0-1 0,0 0-7 0,0 0-4 16,0 0-6-16,0 0-3 0,0 0-5 15,0 0-5-15,0 0 0 0,0 0-5 16,0 0-7-16,0 0-7 0,0 0-1 15,0 0-3-15,0 3 0 0,0-3-2 0,0 0 2 16,0 1-1-16,0-1-1 0,0 3 1 16,0-1-2-16,0 1 1 0,3 0-1 15,-3-1-1-15,7 3-1 0,-7-3 1 0,0 3 1 16,3 0 2-16,-3 0 0 0,7 0-2 16,0 0-2-16,-7 0 1 15,3 0 0-15,-3 2-1 0,7 1-1 0,-4-3 2 16,4 1 0-16,0 0 2 0,-7-1-1 0,3 1 2 15,4-3-3-15,-4 5 0 0,-3-6-3 16,7 4 0-16,0-5-1 0,-7 4-24 16,3-2-33-16,-3-1-39 0,0 1-26 0,7 0-20 15,0-3-25-15,-7 0-33 0,0 0-39 16,0 0-39-16,0 0 10 0</inkml:trace>
          <inkml:trace contextRef="#ctx0" brushRef="#br0" timeOffset="376.54">28 215 11 0,'0'-3'78'0,"0"0"2"0,7-2 1 0,0 1-3 16,-7 2-1-1,3-4 7-15,4 4 1 0,-7-3 1 0,3 2-4 0,-3 1-9 0,0 0-8 16,7-1-15-16,0 1 6 0,-7-1 2 15,0 3 7-15,3-2-12 0,-3-1-10 16,7 0-6-16,-4 2-10 0,-3-2-8 16,7 3-5-16,0-2-3 0,-7-1-3 0,0 0-3 15,3 3-3-15,-3-2-2 16,7-1 2-16,-4 3-2 0,-3-2 0 0,7 2-2 16,0-2 2-16,-7 0-2 0,3-1-20 15,-3 0-43-15,7 1-67 0,0-1-77 0,-7 3-93 16,0-5-16-16,0 4 43 0</inkml:trace>
          <inkml:trace contextRef="#ctx0" brushRef="#br0" timeOffset="-6488.05">336 86 15 0,'0'-2'111'16,"0"2"-69"-16,0-2-57 0,0 2 49 16,0 0 30-16,0-2 21 0,3 2 4 15,-3-3 0 1,0 3 2-16,0-2-3 0,0 2-4 0,0 0-1 0,0 0-1 15,0 0 3-15,-3 0 5 0,3 0 5 0,0 0 9 16,0 0 7-16,0 0 6 0,0 0 2 16,0 0 0-16,0 0 2 0,0 0-4 15,0 0-5-15,0 0-6 0,0 0-6 0,0 0-7 16,0-3-4-16,0 3-7 16,0 0-7-16,0 0-11 0,0 0-10 0,0 0-7 15,0 0-11-15,0 0-5 0,0 0-7 16,0 0-9-16,0 0-6 0,3 0-2 0,-3 0 0 15,0 0 9-15,0 3 8 0,0-1 8 16,0-2-10-16,7 5-10 0,-7-3-4 16,4 3-1-16,-4 0 1 0,0 0-1 15,6-1-6-15,-6 4 2 0,7-3-1 0,-7 2-2 16,4 1-1-16,-4 0 0 0,10-2 3 16,-10 5 3-16,6-2-1 0,1 1-1 15,-3 0-3-15,2 0 2 0,1 2-1 0,-3-2-1 16,2-1 2-16,-2 4-4 0,2-3 2 15,1 0 0-15,-3-1 3 0,2-1 0 16,-2 1-2-16,9 2-2 16,-13-5 1-16,4 2 0 0,2 2 1 0,1-5-1 0,-7 2 2 15,4-2-7-15,2 0 4 0,-2 0-2 16,-4-3 2-16,0 1-21 0,6 0-40 0,1-1-59 16,-7 0-59-16,0 0-49 0,0 1-32 15,4 0-17-15,-4-1-6 0,0-2-12 16,0 0-23-16,0 0-42 0,0 0 7 15,0-2 57 1</inkml:trace>
          <inkml:trace contextRef="#ctx0" brushRef="#br0" timeOffset="-4259.2">350 80 26 0,'0'0'92'0,"0"0"-1"0,0 0 4 16,0 0-5-1,0 0-2-15,0 0-3 0,0 0-1 16,0 0 2-16,0 0-3 0,0 0-7 15,0 0-9-15,0 0-5 0,0 2-4 16,0-2-1-16,0 0-4 0,0 0 3 0,0 0-3 16,0 2 4-16,0-2 1 0,0 0 5 15,0 0-2-15,0 0-3 0,0-2-6 16,0 2-7-16,0 0-2 0,6-2-4 0,-6-1-6 16,7 1-11-16,-7 2-4 0,0-6-4 15,4 4-2-15,-4-1-5 0,6-1-3 16,-2 1 3-16,-4 1-2 0,6-3-2 15,1 2 2-15,-3-1-3 0,2 1-2 0,1-2 2 16,-7 0 1-16,10 2 0 0,-6-1-2 16,-4-1 2-16,13 3-1 0,-9-4-2 0,2 1 0 15,-2 1 0-15,9 2 1 0,-9-4-1 16,2 1 0-16,1 1-1 0,3 1 0 16,-6-2-1-16,2 3 2 0,1-1 0 15,-3 1 2-15,6-3-1 0,-3 5 0 0,-1-2-2 16,-2-1 2-16,2 1-1 0,-2-1 3 15,3 3-3-15,-1 0 4 0,-2 0 2 16,-4 0-3-16,7 3 0 0,-1-1-1 0,-6-2-2 16,4 3 6-16,2-1-5 0,-6 3 4 15,0-3-4-15,0 3 0 0,4 0-1 16,-4 0 0-16,0 0-1 0,0 0 2 16,0 0-1-16,0 2 1 0,-4 1 1 0,4-3-2 15,0 1 0-15,-6 2 1 0,6 0 1 16,-4-1-2-16,-2 0 1 0,-1 0-1 15,7 4 2-15,-4-4 1 0,-2 3-3 0,-1-3-3 16,3 0 1-16,-2 1 4 0,2 0-2 16,-9-2 0-16,9-1-2 0,-2 3 2 0,2-1 0 15,-9-2 0-15,9 3 2 16,-2-1-1-16,2-2-2 0,-9 0-2 0,9-1-6 16,4 1-29-16,-13 0-49 0,13 1-56 15,-4-4-43-15,-2-2-42 0,6 0-56 0,-4 0-70 16,4-2 5-16,0-1 67 0</inkml:trace>
          <inkml:trace contextRef="#ctx0" brushRef="#br0" timeOffset="3786.91">715 150 38 0,'0'0'81'0,"0"0"1"16,0 0 2-16,0 0 2 0,0 0 3 0,0 0 4 15,0 0 4-15,0 0 1 0,0 0-1 16,0 0 0-16,0 0-2 0,0 0 2 15,0 0-3-15,0 0-6 0,0 3-5 16,0-3-4-16,0 0-2 0,0 0-3 0,0 0-16 16,0 0-12-16,0 0-16 0,0-3-4 15,0 3-5-15,0 0 4 0,0-2 13 16,7-1 13-16,-1 1-1 0,-6 0-6 0,0 0-11 16,4-1-9-16,-4 0-8 0,13-2-3 15,-13 3-1-15,4-1 4 0,3 2 7 16,-4-2-1-16,4 0-7 0,-1-2-4 15,-2 3-5-15,3-1-2 0,-4 0 0 0,11 2-2 16,-11-2 1-16,4 3-1 0,-1-2 3 16,-2 2-1-16,3 0 1 0,-4 0-2 15,10 0 2-15,-9 2-2 0,3 1 1 0,-4-2 0 16,4 2 0-16,0 2-1 0,-4-2 3 16,-3 2-2-16,7-1-1 0,-4 4-5 15,-3-3 1-15,7 0-3 0,-7 2 1 16,7 1 3-16,-7-2 0 0,0 2 3 0,0-3 1 15,-7 2-1-15,7 3-1 0,-7-4-1 16,7 0-4-16,-3 2 6 0,-4 0-2 16,4-2 1-16,3 2 1 0,-14-3 1 15,14 2-2-15,-3-2-4 0,-8 0-1 0,-2 2 7 16,10-2 0-16,-4 0-3 0,3 1-7 16,-9-2 2-16,10-2-1 0,-11 1 1 0,4 0 1 15,6-1-4-15,-9-2 0 0,10 0-13 16,-4 0-24-16,-3 0-31 0,3-2-23 15,3 2-17-15,-2-3-9 0,-1 0-9 0,4-2-20 16,-4 1-33-16,7-4-47 0,-4 1-58 16,4 0-39-16,0-1 24 0</inkml:trace>
          <inkml:trace contextRef="#ctx0" brushRef="#br0" timeOffset="6123.82">786 126 80 0,'0'-3'102'0,"0"3"-8"0,0 0-4 16,0-1-1-16,0 1-5 0,0 0 0 16,0 0-9-16,-3 1-7 0,3-1-9 0,-7 3-7 15,7-1-8-15,0-2-5 0,-4 5-3 16,4-2 0-16,0 0-2 0,-6-1-2 15,-1 2-6-15,7 1-3 0,-3 1-7 0,3-1-4 16,-7 2-5 0,7-2 0-16,-4 0-4 0,4 2 2 0,-6 0-5 0,-1-1 2 15,7 0-3-15,0-1 2 0,0 3-1 16,0-1 3-16,0-2-3 0,0 3 0 0,0-1 0 16,0-2-3-16,0 0 1 0,0 2-4 15,0-2 0-15,0-3-24 0,0 3-43 16,7-2-74-16,-1-3-94 0,-6 3-60 15,4-3 11-15</inkml:trace>
          <inkml:trace contextRef="#ctx0" brushRef="#br0" timeOffset="4383">830 204 24 0,'0'-2'61'0,"0"0"2"0,0 0 4 16,0 2 3-16,0-3 11 0,7 0 4 0,-7 3 3 15,0-2 3-15,0 2-6 0,6 0 0 16,-6 0-4-16,0 0-2 0,0 2-8 16,0-2 1-16,4 3 3 0,-4 0 10 15,7-3-8-15,-7 2-18 0,3-2-17 0,-3 2-18 16,7 0-9-16,0 1-4 0,-4-3-1 16,-3 2-1-16,10-2-5 0,-3 3-2 15,0-3-4-15,-4 0-6 0,-3 0 0 0,14 0-17 16,-11 0-36-16,4-3-61 0,-4 1-63 15,-3-1-66-15,14-1-69 0,-14 2 7 16</inkml:trace>
          <inkml:trace contextRef="#ctx0" brushRef="#br0" timeOffset="5496.1">830 207 32 0,'0'-3'45'0,"0"3"4"16,0-2 4-16,0 0 7 0,0 2 9 16,0-2 2-16,0 2 4 0,7-3-7 0,-7 3 5 15,0-3 4-15,0 3 0 0,6 0-1 16,-6 0 2-16,0 0-1 0,0 3 2 15,0-3-1-15,0 3-4 0,0-3-5 0,4 2-5 16,-4-2-2-16,0 0-13 0,7 2-13 16,-7 0-14-16,0-2-10 0,3 0-1 15,-3 3-3-15,7-3-1 0,0 0-4 0,-7 2-3 16,3-2 3-16,4 0-1 0,-4 0-2 16,-3 3-2-16,14-3 2 0,-14 3-2 15,3-3-17-15,4 0-47 0,0 0-65 16,-4 0-81-16,4-3-83 0,-7 3-48 0,3 0 23 15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53:05.145"/>
    </inkml:context>
    <inkml:brush xml:id="br0">
      <inkml:brushProperty name="width" value="0.08167" units="cm"/>
      <inkml:brushProperty name="height" value="0.081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3CA4F8-3B49-44FB-A121-EFE084D39489}" emma:medium="tactile" emma:mode="ink">
          <msink:context xmlns:msink="http://schemas.microsoft.com/ink/2010/main" type="writingRegion" rotatedBoundingBox="24676,7702 26098,9260 25900,9441 24478,7883"/>
        </emma:interpretation>
      </emma:emma>
    </inkml:annotationXML>
    <inkml:traceGroup>
      <inkml:annotationXML>
        <emma:emma xmlns:emma="http://www.w3.org/2003/04/emma" version="1.0">
          <emma:interpretation id="{994C940D-EA79-45EB-8370-B0B9AE6C0774}" emma:medium="tactile" emma:mode="ink">
            <msink:context xmlns:msink="http://schemas.microsoft.com/ink/2010/main" type="paragraph" rotatedBoundingBox="24676,7702 26098,9260 25900,9441 24478,7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AAF899-4B05-4624-9931-9880902F9F94}" emma:medium="tactile" emma:mode="ink">
              <msink:context xmlns:msink="http://schemas.microsoft.com/ink/2010/main" type="line" rotatedBoundingBox="24676,7702 26098,9260 25900,9441 24478,7883"/>
            </emma:interpretation>
          </emma:emma>
        </inkml:annotationXML>
        <inkml:traceGroup>
          <inkml:annotationXML>
            <emma:emma xmlns:emma="http://www.w3.org/2003/04/emma" version="1.0">
              <emma:interpretation id="{6AB352A7-F188-4FBD-9B1F-BF042C816F6A}" emma:medium="tactile" emma:mode="ink">
                <msink:context xmlns:msink="http://schemas.microsoft.com/ink/2010/main" type="inkWord" rotatedBoundingBox="24676,7702 26098,9260 25900,9441 24478,7883"/>
              </emma:interpretation>
              <emma:one-of disjunction-type="recognition" id="oneOf0">
                <emma:interpretation id="interp0" emma:lang="" emma:confidence="0.5">
                  <emma:literal>a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(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-1376-2172 20 0,'0'0'85'0,"0"-3"3"0,0 3 2 0,0-1-7 16,0 1-2-16,0 0-5 0,0 0-3 15,0-3-5-15,0 3-4 0,0 0-8 16,0 0-3-16,0 0-5 0,0 0 3 0,0 3 4 0,0-3 7 16,0 1 9-16,0-1 3 0,6 3-2 15,-6 2-14-15,7-2-7 0,-7 2-11 16,0-1-6-16,3 1 4 0,-3 0 5 0,7 1 3 15,-3 0-8-15,2 2-11 0,1 0-8 16,-7-1-5-16,4 0-2 0,9 0-1 16,-10 3-4-16,4-2-3 0,-3 1 8 15,9-1 24-15,-9 1 21 0,2-1 4 0,4 2-16 16,-3-3-15-16,3 3-11 16,-6-3-6-16,9 3-3 0,-3 0 0 0,-3-2-5 15,3 1 3-15,-6 1-3 0,9 0-4 0,-9-3-1 16,6 3 3-16,3-3 0 0,-9 3 1 15,9-2-1-15,-3-1-1 0,-6 0 0 16,9 1 0-16,-9-1-3 0,2-2 0 16,-2 0 1-16,9 0 3 0,-9 2 1 0,2-5-3 15,-2 3-1-15,-4-2 1 0,7 2 2 16,-1-3 1-16,-6 0-6 0,4 1 0 0,-4 0-6 16,7-1 1-16,-7 1-23 0,0-1-55 15,6-2-101-15,-6 0-130 0,0-2-128 16,0-1-15-16,0 1 86 0</inkml:trace>
          <inkml:trace contextRef="#ctx0" brushRef="#br0" timeOffset="-4160.57">-1343-2155 15 0,'-6'0'56'0,"6"0"-5"0,0 0-5 0,0 0-6 15,0 0 3-15,0 0 0 0,0 0 0 16,0 0-1-16,0 0 1 0,-4 0-3 16,4 0-3-16,0 0-4 0,0 0-4 0,0 0 1 15,0 0-5-15,0 0-2 0,0 0-4 16,0 0 7-16,0-1 0 0,0 1 5 0,0 0-2 16,0 0 4-16,0 0 0 0,-7 0-5 15,7 0-6-15,0 0-9 0,0 0-3 16,0 0-5-16,0 0-2 0,0 0-3 15,0 0 2-15,0 0 0 0,0 0-2 16,0 0 1-16,0 0 0 0,0 0-1 0,0 0-2 16,0 0 0-16,0 0 0 0,0 0 3 15,0 0 2-15,0 1-2 0,0-1-1 16,0 0 1-16,0 0-2 0,0 3 2 0,0-3-1 16,0 0 3-16,0 2-2 0,0-2-1 15,0 0-2-15,0 0 0 0,0 3 0 16,0-1 0-16,0-2 4 0,7 3 0 0,-7-3-2 15,0 3 2-15,0-1-2 0,4 0 1 16,-4 0-2-16,0 1 1 0,0-1-2 16,0 1 2-16,0-3 0 0,0 3 0 0,0-1 0 15,6 1 0-15,-6-2 0 0,7 2 0 16,-7 2 2-16,0-2-2 0,0-1-2 16,4 1 2-16,-4-1 10 15,0 0-1-15,6 3-6 0,-6-2-10 0,7-1 4 0,-7 1 1 16,0 0 2-16,3-1-3 0,-3 1 3 15,7-3 0-15,-7 6 0 0,0-6 0 0,4 3 0 16,-4 2 0-16,0-2 0 0,6-2 0 16,1 2 0-16,-7-1 0 0,0 1-2 15,4 2 4-15,-4-2-2 0,0 1 0 16,6-1-2-16,-2 2 2 0,-4-3 0 0,0 3-1 16,6-2 0-16,1 1 1 0,-7 1 1 15,0 0 2-15,4-2-1 0,-4 1-1 16,0 4-4-16,6-3 1 0,-2 0 1 0,-4-1 0 15,0-1 0-15,6 2 2 0,1 0 1 16,-7-2 0-16,4 1-2 0,-4-1 0 16,0-1-2-16,6 3 2 0,1-2-2 15,-7 1 2-15,0-1 2 0,4 2-2 0,2-3 2 16,-6 1-2-16,4 2 3 0,-4-1-4 16,0-1 2-16,6 0-2 0,1 2 2 0,-7-1-2 15,4 1 1-15,-4-2 0 0,6-1 0 16,-2 3 0-16,-4 0 1 0,7-3-1 15,-1 1-1-15,-6 2-1 16,4 0 0-16,-4-1 2 0,6-1 0 0,-6 2 0 16,7 0 0-1,-7 0 2-15,4-1-2 0,2 2 2 0,-6-1 0 16,4 0 0-16,2-1-2 0,1 1 0 16,-7 0 0-16,4 2-1 0,2-2 4 0,-6 0-1 15,4 1 0-15,-4-4-11 0,7 2 4 16,-1 1 2-16,-6-2 6 0,4 2-1 0,2-1-2 15,-2 2 0-15,-4-4 0 0,13 3 3 16,-13 0-1-16,4 0 1 0,3 0-3 16,-1 0 2-16,-2 0-4 0,2-1 4 0,-2 1-2 15,-4 3 2-15,7-4-4 0,-1 1 2 16,-2-2 0-16,2 2-2 0,-2 0 0 16,-4-1 0-16,13-1-2 0,-13 2 2 15,4 0 0-15,3 0 8 0,-1-3-3 0,-6 3 0 0,4 0-3 0,2-2 4 16,-6 1-2-16,4-1-1 0,3-1-1 15,-1 4 0-15,-2-1 0 0,3-3 0 0,-7 2 0 16,3 2 3-16,4 1-3 0,-1-3 0 16,-2-1 0-16,3 2 1 0,-4 3 2 15,4-4 2-15,-1 1-3 16,-2 0-1-16,3 1-2 0,-1-2 1 0,-6-2 0 0,11 3 0 16,-11-2-1-16,3 2-1 0,4-2 2 15,-1 1-7-15,-2-1 3 0,-4 2 4 16,7-3 6-16,-4 3 0 0,4-3-1 0,0 3 3 15,-4-2-2-15,-3-1-9 0,13 4 3 16,-13-4 1-16,11 3 9 0,-8-3-3 31,-3 3-2-31,14-2-3 0,-14 2 0 0,10-1 0 0,-10 1-2 0,3-2 1 0,4 2 2 16,0-1-1-16,-4 1 0 0,4 0-1 16,-4 0-2-16,4 0 1 0,0 0 1 15,-4-3 3-15,-3 3-3 0,14 1-1 0,-14-2 0 16,10-2 2-16,-10 4-2 0,3-1 2 15,4-3-1 1,0 2 0-16,-4 2 2 16,4-1-1-16,-7-3-1 0,3 5 0 15,4-2-1-15,0 0 0 0,-4 0 0 0,-3 0 0 16,10-3 2-16,-10 3 1 0,14 1-1 16,-14-2 1-16,3 1-2 0,4 0 1 0,0 0-1 15,-4-1 4-15,4 2 5 0,-7-1 16 16,3 0 17-16,4-1 5 0,0 1-12 15,-4 0-10-15,-3 1-9 0,7-2-7 16,-4 1-4-16,4 0-2 0,0 0 0 0,-4-1-2 16,-3 2 1-16,7 1 4 0,0-3-3 15,-4 2-2-15,4-4-4 0,-4 3 2 16,4 0 0-16,0 0 0 0,-7 0 0 0,10 3 2 16,-10-4-2-16,3 1-4 0,4 0 0 15,0 3 0-15,-7-4 8 0,3 1-2 16,4 3 0-16,-4-1 0 0,-3-2-2 15,7 0 0-15,0 0 0 0,-4 2 4 0,-3-2 0 16,7 0-1-16,0-1-6 0,-4 4 1 16,4-3 0-16,-4 0 1 0,-3 2 1 15,14-2 3-15,-11 3-1 0,-3-4-2 0,7 4 0 16,-4 0-2-16,4-4 2 0,0 4 0 16,-4-1 0-16,-3 0 0 0,14 1 2 15,-14-2 0-15,10 2-1 0,-10 0-1 16,3-4 1-16,4 4-1 0,0 0 2 0,-4-4-2 15,4 3 2-15,-4-1-2 0,4 0 0 16,0 0 0-16,-7-1 2 0,3 2-4 0,4-2 4 16,-4 0-1-16,4 3 7 15,0-4-6-15,-7 3-2 0,3-1-2 0,4 0 1 16,0-1 2-16,-7 3-1 0,3-1 2 16,4 1 0-16,-4-1-1 0,-3 0-1 0,7-2-1 15,0 3-1-15,-4-1 2 0,4 1 0 16,-4-3 2-16,-3 1-2 0,7 0 0 15,0 1-2-15,-7 0 2 0,3-2 0 16,4 0 3-16,-3 2-1 0,2-2-2 0,1 0 0 16,-7 3 0-16,3-4 0 0,-3 2 0 15,7 1 0-15,0-3 0 0,-4 4 0 16,4-3 2-16,-7 2-1 0,4-2 0 0,-4 3-1 16,13-4 0-16,-13 4-1 0,3-3 2 15,4 2-2-15,-3 1 1 0,2-3 1 16,1 2 1-16,-7-2 0 0,3 2-5 15,4 0 4-15,0-2-2 0,-7 0 4 0,3 3-3 16,4-4 0-16,-7 1 0 0,4 1 0 16,-4-1 0-16,6-1 0 0,1-1 0 0,-7 2 0 15,3 0 0-15,4-1 0 0,-7-1 0 16,4 2 2-16,-4-3-4 0,6 3 6 16,1-2-3-16,-7 1 0 0,4-1-2 15,-4-1 0-15,6 4-1 0,-2-4 0 0,-4 1 2 16,0-2 0-16,6 2 2 0,-6-1-2 15,7 1 0-15,-7 0 3 0,0-3 0 16,0 0 3-16,4 2-2 0,-4-2 0 0,0 0 0 16,0 0-2-16,0 0-8 0,0 0 0 15,0-2 4-15,-4-1 6 0,4 0-4 16,0-2-26-16,-7 1-63 0,1-4-111 16,6-1-131-16,-4-1-31 0,-2 0 57 0</inkml:trace>
          <inkml:trace contextRef="#ctx0" brushRef="#br0" timeOffset="-1133.92">-1326-2137 15 0,'-6'0'22'16,"6"0"-2"-16,0 0 3 0,0 0 5 0,0 0 6 15,0 0 2-15,0 0-2 0,0-2 4 0,-4 2-6 16,4 0-8-16,0-3-11 0,0 3-4 0,0 0-2 16,0 0-2-16,0 0-2 0,0 0-1 15,0 0-4-15,0 0 2 0,0 0 0 16,0-3 0-16,0 3 0 16,0 0 0-16,0 0 0 0,0 0 0 0,0 0-1 0,0 0 2 0,0 0 1 15,0 0 1-15,0 0 1 0,0 0 5 0,0 0 5 16,0 0 9-16,0 0 9 0,0 0 7 15,0 0 3-15,0 0 0 0,0 0-78 16,0 0-58-16,0 0-23 0,0-2 60 16,0 2 44-16,0-3 21 0,0 3 8 15,0 0 7-15,0 0 5 0,0-2 4 0,0 2 5 16,0 0 3-16,0-3 7 0,0 3 2 16,0 0 4-16,0 0 4 0,0 0 3 0,0 0 9 15,0 0 1-15,0 0 2 0,0 0-4 16,0 0 1-16,0 0-5 0,0 0 2 15,0 0-2-15,0 0 2 0,0 3-2 0,0-3 1 16,0 0 2-16,0 0 2 0,0 0-1 16,0 0-2-16,0 0-4 0,0 0 0 15,0 0-4-15,0 2-2 0,0-2-3 0,0 0-2 16,0 3 3-16,0-1 8 0,0-2 7 16,0 3 7-16,0 0-5 0,0-1-1 15,0 2-1-15,0 1-2 0,0-2-9 16,0 2-6-16,0-2-2 15,0 1-8-15,0 1-2 0,0 0-7 0,0 2-4 0,0-2-1 16,0 3-2-16,0-3-2 0,0 2-3 16,0 1-1-16,0-2 0 0,4 2 5 0,-4 2-1 15,0-3-4-15,0 3-8 0,0-3-1 16,0 3-3-16,0-3 0 0,0 4-2 16,0 0 7-16,0 0 7 0,0-2 5 15,0 1 0-15,0 2-7 0,6-1-5 0,-6-2-7 16,0 1-3-16,0 0-2 0,0 0 2 0,0-1-3 15,0-1 2-15,0 1 1 16,0 2-1-16,7-2 0 0,-7-1-2 0,0-2 0 16,0 2-1-16,0 0-2 0,0-1 6 15,0 0-3-15,0-1-6 0,0 0-46 0,0-1-78 32,0 1-110-32,0-1-100 0,0-1-58 0,0 1-22 0,0-2-15 0,0-3-21 15,0 0 44-15,0 0 94 0</inkml:trace>
          <inkml:trace contextRef="#ctx0" brushRef="#br0" timeOffset="-694.8">-1319-1765 10 0,'0'0'134'0,"0"0"5"0,0 0-2 16,0 3-10-16,0-3-14 0,3 3-14 0,-3-1-16 16,0-2-8-16,0 5-6 0,0-2-2 15,0-1-11-15,0 0-9 0,7 1 0 16,-7 2-1-16,0-3-7 0,0 3 1 16,4-2 16-16,-4-1 10 0,0 0 5 0,6 3-17 15,1-2-11-15,-3 0-10 0,-4-1 6 16,6 1 13-1,-2-2 10-15,2 2-10 0,1-1-12 0,-3-2-12 0,-4 3-10 0,10-3-3 16,-4 0-6-16,1 3-1 0,-3-3-2 16,2 2-3-16,1-2 0 0,-3 0 2 15,2-2-1-15,-2 2 1 0,9-3 3 16,-9 0 44-16,2 1 41 0,-2-1 24 0,9-1-28 16,-9-1-27-16,2 0-20 15,1-2-16-15,3-1-12 0,-6 1-4 0,-4 0-6 0,13-3-3 16,-13 0-1-16,4 0 2 0,2 1-2 31,-6-4-3-31,4 1-19 0,-4 1-50 16,0 0-79-16,0 1-80 0,-4 2-59 15,4-2-38-15,0-2-52 0,-6 5-27 0,2-3 34 0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53:09.085"/>
    </inkml:context>
    <inkml:brush xml:id="br0">
      <inkml:brushProperty name="width" value="0.08167" units="cm"/>
      <inkml:brushProperty name="height" value="0.081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076C5E-7F4A-4C26-8E79-A1F6C82A461E}" emma:medium="tactile" emma:mode="ink">
          <msink:context xmlns:msink="http://schemas.microsoft.com/ink/2010/main" type="writingRegion" rotatedBoundingBox="25360,7707 26086,8192 25873,8509 25148,8025"/>
        </emma:interpretation>
      </emma:emma>
    </inkml:annotationXML>
    <inkml:traceGroup>
      <inkml:annotationXML>
        <emma:emma xmlns:emma="http://www.w3.org/2003/04/emma" version="1.0">
          <emma:interpretation id="{B0A446F0-24F8-4383-9EBE-1E0F2287CD5A}" emma:medium="tactile" emma:mode="ink">
            <msink:context xmlns:msink="http://schemas.microsoft.com/ink/2010/main" type="paragraph" rotatedBoundingBox="25360,7707 26086,8192 25873,8509 25148,8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5D86F9-5840-40FE-A001-B1DB37E1ACF2}" emma:medium="tactile" emma:mode="ink">
              <msink:context xmlns:msink="http://schemas.microsoft.com/ink/2010/main" type="line" rotatedBoundingBox="25360,7707 26086,8192 25873,8509 25148,8025"/>
            </emma:interpretation>
          </emma:emma>
        </inkml:annotationXML>
        <inkml:traceGroup>
          <inkml:annotationXML>
            <emma:emma xmlns:emma="http://www.w3.org/2003/04/emma" version="1.0">
              <emma:interpretation id="{E1A54EBA-5667-4259-B299-75542A298D2B}" emma:medium="tactile" emma:mode="ink">
                <msink:context xmlns:msink="http://schemas.microsoft.com/ink/2010/main" type="inkWord" rotatedBoundingBox="25360,7707 26086,8192 25873,8509 25148,80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123 264 11 0,'0'0'76'0,"7"0"-7"0,-7 0-4 16,0 0-7-16,0 0 5 0,0 1-5 0,0-1 2 15,0 0-6-15,0 3-1 0,0-3 0 16,0 2-1-16,0-2-3 0,0 3 3 16,0-3-5-16,0 3 0 0,0-3-2 0,0 0-8 15,0 2-4-15,0-2-4 0,0 0 3 16,0 0-8-16,0 3-4 0,0-3-2 15,0 0-6-15,0 0-5 0,0 0 6 0,0 0 8 16,0 0 10-16,0 0-3 0,0-3-1 16,0 3-7-16,0-2-1 0,0-1 8 15,0 0 7-15,3-2 1 0,-3 1-8 16,7 1-5-16,-7-4-6 0,0 2-5 0,0-5-3 16,3 2 1-16,-3-1-5 0,0 1 0 15,7-1-1-15,0-4-2 16,-7 6-1-16,0-5 1 0,3 2 0 0,-3 0 4 15,0-2-5-15,7 2 1 0,-4 0-1 0,-3 0-1 16,0 1 1-16,7 1 0 0,0-1 1 16,-7 1 1-16,3 1-2 0,-3-3 0 0,0 2 0 15,7 1-2-15,0 0 4 0,-7 0 0 16,0-1-2-16,3 3-2 0,4-2 0 16,-7 2 2-16,0 0 2 0,3 0 0 15,-3 1-2-15,0-2 0 0,0 4 0 0,7-3 2 16,-7 2-2-16,0 1 3 0,7 0-3 15,-7-1 0-15,0 1 2 0,0-1-2 16,0 3-2-16,0-2-3 0,0 2-1 0,0 0-14 16,0-3-35-16,0 3-56 0,0-2-74 15,0 0-82 1,0 2-67-16,0 0 12 0</inkml:trace>
          <inkml:trace contextRef="#ctx0" brushRef="#br0" timeOffset="-549.12">25 42 41 0,'0'0'105'0,"0"-2"-6"0,0-1-4 0,-7 3-5 16,7-5 3-16,0 3 2 0,0 0-5 15,0-3-8-15,0 2-5 0,0-2 12 0,0 2 12 16,0-1 9-16,0 2-3 0,0-1-4 0,0 3-10 15,0 0-3-15,0-2-5 0,0 2-6 0,0 0-7 16,0-3-7-16,0 3 0 0,0 0 0 16,0 0-1-16,-3 0 0 0,3 0-2 0,0 3-3 15,0-3-3-15,0 0-13 0,0 0-4 16,0 2-2-16,0-2 6 0,0 0 2 0,0 0-1 16,0 3-4-16,0-3-2 0,0 0-4 0,0 2-7 15,0-2-4-15,-7 0-5 0,7 0 5 16,0 0 1-16,0 0 2 0,0 0 0 0,0 0-5 15,0 0-6-15,0 0-5 0,0 2-1 16,-7-2 2-16,7 2-3 0,0-2-3 0,0 3-9 16,0 0 2-16,0-1 1 0,0 1 3 0,0-1 0 0,7 1-1 15,-7-1-1-15,0 0-1 0,0 3 0 16,7-2 1-16,-7-1 2 0,0 4 0 0,0-2-1 16,0 1 1-16,0-3-2 0,0 4 0 0,0-2 1 15,0 1-1-15,3 0 0 0,-3 0-1 16,0-1 1-16,0 2 0 0,7-1-2 0,-7 2 4 15,0-2-2-15,7 0 1 0,-7 3-1 16,0-4 2-16,0 1-2 0,3 0 1 0,-3 3 2 16,7-1-4-16,-7 0 2 0,0-2-1 0,0 2 2 15,3-2-2-15,-3 3-2 0,7-4-90 16,-7 1-56-16,7 3-32 0,-7-4 70 16,0 1 43-16,3 1 26 0,4-1 18 0,-7-1 9 15,0 1 6-15,3 0 2 16,-3 0 2-16,0 0 1 0,0-3 3 0,0 1-2 15,7 2-2-15,-7-3 3 0,7 1 1 16,-7 0 0-16,0-2-2 0,0 4 1 0,3-5-1 16,-3 6 1-16,0-6-1 0,0 2 1 15,7 1 1-15,-7-1 0 0,0-2-2 16,0 2 1-16,3-2 0 0,-3 2 1 0,0-2-1 16,0 0-1-16,0 0-2 0,0 0-5 15,0 0-14-15,0 0-43 0,7 3-52 16,-7-3-52-16,0 0-33 0,7 0-18 15,-7-3-8-15,0 3-10 0,0-4-9 0,0 2-4 16,3-1 6-16</inkml:trace>
          <inkml:trace contextRef="#ctx0" brushRef="#br0" timeOffset="1492.71">275 258 31 0,'0'0'81'0,"-7"0"-11"16,7 0-6-16,0 0 5 0,0 0 7 0,0 0 10 15,0 0 6-15,0 0 3 0,0 0-2 16,0 0-1-16,0 0-5 16,7 0-2-16,-7 0 5 15,0 0-3-15,7 0-11 0,-7 0-20 16,0 0-16-16,0 0 0 0,3 0 15 16,-3-2 10-16,7-1-4 0,0 1-17 0,-7-1-13 15,3 1-11-15,4 2-8 0,-4-2-3 16,4-1-5-16,0 3-1 0,-4-2-3 15,4 2 1-15,-4-3 2 0,4 3 0 16,0 0 1-16,-4 0-1 0,4 0 2 0,-3 3-3 16,2-3-1-16,1 2-2 0,-4-2 0 15,4 3 0-15,0-1 5 0,-4 0 1 16,4-2 4-16,-3 3 12 0,-4-1 11 16,6 3 2-16,1-2-4 0,-7 1-8 0,3-1-6 15,-3 2-7-15,7 0-1 0,-7 0-3 16,4-1-2-16,-4 2 1 0,0-1-1 15,0 1-2-15,0 0 1 0,-4-1-2 0,4 3 3 16,-7-4-1-16,7 1-1 0,-3 0-2 16,3 0 2-16,-7-1 1 0,1 1 1 15,2 1-3-15,-3-4 0 0,4 1 1 0,-4-2-1 16,0 5 0-16,4-6-1 0,-10 2 1 16,9-2-2-16,-3 0 1 0,4 0-4 0,-11-2 0 15,14 2 4-15,-3-6 2 0,-7 5-1 16,10-2-2-16,-14-2 0 0,14 0-1 15,-3 0 2-15,3-2 1 0,-7 2-3 16,4 0 3-16,3 1 0 0,-7-4 0 0,7 3-22 16,0-1-51-16,-7 2-63 0,7-1-60 15,0 0-52-15,0 0-63 0,0 1-50 16,0-1 17-16</inkml:trace>
          <inkml:trace contextRef="#ctx0" brushRef="#br0" timeOffset="2465.46">417 303 56 0,'0'0'103'0,"0"1"-5"0,0-1 2 15,0 0 2-15,0 0 0 0,-6 3-5 16,6-3-9-16,0 0-5 0,0 3-2 16,0-1-2-16,0-2-4 0,0 0-2 15,0 0-4-15,0 3 0 0,0-3-6 0,0 0-7 16,0 0-8-16,0 0 2 0,0 0-3 15,0 0-6-15,0 0-13 16,-4 2-8-16,4-2-6 0,0 0-4 0,0-2 4 0,0 2-2 16,0 0 2-16,0 0 11 0,0 0 11 15,0 0 7-15,0 0-8 0,0 0-6 16,0 0 7-16,4 0 14 0,-4 2 14 16,0-2-5-16,0 0-12 0,0 0-14 0,0 3-4 15,0-3-9-15,0 3-6 0,0-3-3 16,0 1-1-16,0 2-6 0,6-1 0 15,-6 1 0-15,7-1 1 0,-7 1-2 16,0 2 0-16,0-3 1 0,3 0-1 0,-3 1-1 16,0-1-1-16,7 1 8 0,-7 2-3 15,4-2-1-15,-4-2-11 0,6 2 1 16,1 0 5-16,-7-1 0 0,3 3 0 0,-3-5 0 16,7 3 2-16,-7-1-4 0,7 0 2 15,-7 1 0-15,3-1-1 0,4 1-2 0,-7-1 1 16,4-2-4-16,-4 3-27 0,6-3-67 15,-6 3-92-15,0-3-97 0,7 0-94 16,-7 0-64-16,0 0 22 0,0-3 101 16</inkml:trace>
          <inkml:trace contextRef="#ctx0" brushRef="#br0" timeOffset="5526.7699">-171-134 117 0,'0'0'155'0,"0"-3"-7"0,0 3-15 15,0 0-17-15,0 0-24 0,0 0-13 0,-7 3-11 16,7-1-5-16,0 1-5 0,0 1-9 16,-3 1-8-16,3 0-8 15,0 3-10-15,-7-1-9 0,0 0-4 0,7 3-1 16,-3-2-6-16,3 1-1 0,-7 1-2 0,4 0-4 15,3-3-1-15,-7 3 4 0,0 0 6 16,4 0-4-16,3-3-4 0,-7 1 0 16,3 1 3-16,4-1 0 0,-6-1-3 15,-1 0-15-15,7 1-27 0,-3-1-28 0,3-2-26 16,-7 0-16-16,0 0-25 0,7-1-17 16,0-1-12-16,0 0 9 0,-3-1 4 15</inkml:trace>
          <inkml:trace contextRef="#ctx0" brushRef="#br0" timeOffset="5087.39">-178-149 11 0,'0'-2'36'0,"0"2"-8"0,0 0-8 0,0-3-4 16,-3 3-5-16,3 0-2 0,0 0-1 15,0 0 2-15,0-3 1 0,0 3-2 16,0 0-2-16,0 0-1 0,0 0 3 0,0 0 7 15,0 0 6-15,0 0 12 0,0-2 11 16,0 2 4-16,3-4-1 0,-3 4-2 16,0 0 2-16,0 0 2 0,0-1 3 15,0 1-2-15,0 0-2 0,0 0-5 0,0 0-7 16,0 0-5-16,0 0-7 0,0 0-4 16,0 0-2-16,0 0-2 0,0 0-4 15,0 0-4-15,0 0 0 0,0 1-2 0,0-1-4 16,0 0 3-16,0 4-2 0,0-2 7 15,0 1 10-15,0 2 10 0,0-2 4 16,7 3-10-16,-4 0-8 0,-3-1-5 16,0 2-5-16,7 0-1 0,0 1-1 0,-7 1-5 15,3-1 0-15,-3 1 1 0,7-1 4 16,0 1-2-16,-7 2-2 0,10-2 0 16,-10 1 1-16,3 0 0 0,-3 0-2 0,7-1 1 15,0-1-1-15,-7 1-1 0,3-3-3 16,-3 1 2-16,7 0-1 0,-7-2-8 15,0 0-26-15,3-2-53 0,-3 1-70 16,0-1-88-16,0-1-40 0,0-2 24 0</inkml:trace>
          <inkml:trace contextRef="#ctx0" brushRef="#br0" timeOffset="5730.66">-242 40 31 0,'6'-5'60'16,"-6"0"1"-16,11 0 2 0,-11 0 1 0,3 0 2 16,4 2 1-16,0-1-4 0,-4 2-5 15,4-1-10-15,-7 1-11 0,3-4-5 16,4 4-10-16,0 0-2 0,-4 0-8 15,4-1-9-15,-4 0-2 0,4-2-1 0,0 3 6 16,-4-1-5-16,11 1-2 0,-11 0-6 16,4-1-44-16,-4 3-96 0,4-2-86 15,0-1-14-15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58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</inkml:definitions>
  <inkml:trace contextRef="#ctx0" brushRef="#br0">615 0 29 0,'0'0'83'0,"0"0"1"0,0 0-1 16,0 2-1-16,0-2-5 0,0 2 2 16,0 0-1-16,0-2-1 0,0 5-4 15,0-2-3-15,0 0-1 0,-7 2-1 0,7-4-2 16,-7 5-2-16,7 1-6 0,0-2 1 16,-3 0-6-16,3 0-5 0,0 0-7 15,-7 0-8-15,7-1-8 0,-6 1-5 0,6 3-6 16,-4-4-5-16,-3 4 12 0,7 0 17 15,-3 1 21-15,3 1 11 0,0-3 1 16,-7 3-4-16,1 2-6 0,6-1-6 16,-4 1-4-16,4-2-5 0,-7 2-3 0,7-3-5 15,-3 4-5-15,3-1-11 0,-7-2-8 16,0 2-6-16,7 0 1 0,-3 1-4 0,3-1 0 16,-7 0 0-16,1 1-2 0,6-1 0 15,-4 2-3-15,-3-1 2 0,4-1-1 16,3 2-5-16,-7-1 2 0,0 2-1 15,4-3 8-15,-4 3-4 0,4 0-1 0,-4-1 0 16,0 1 2-16,4 3 0 0,-4-1 0 16,4 0-2-16,-4-3 0 0,0 6-2 15,4-1-2-15,-4-1 2 0,0-1 2 16,-3 2 2-16,7 1 0 0,3 0 0 0,-14-1 0 16,14-2 0-16,-10 5-1 0,7-4-1 15,3 1 0-15,-14 1 0 0,14-1 2 16,-3 1-1-16,-4-2 1 0,0-1 1 0,4 3-1 15,-4-1 0-15,4-1-2 0,-4 1 1 16,0-2-1-16,4 0 1 0,-4 0-1 16,4 0 0-16,3 0 0 0,-14 1 0 15,11 0 0-15,-4-1 0 0,4 0 3 0,-4-3-2 16,0 1-1-16,4 2-1 0,-4-2-2 16,0 2 3-16,4-2 0 0,-4-1-1 15,4 3 1-15,-4-1-2 0,0-2 4 0,4 3-1 16,-4-2 2-16,4 0-3 0,-4 2 1 15,0-2-1-15,4-1 2 0,-4 1-2 16,0-2 1-16,7 1-1 0,-10 1 1 16,10-2-1-16,-3 1 1 0,-4-2-1 0,0 3 2 15,4-3-1-15,-4 0 1 0,4 3-5 16,3-2 0-16,-14-2 1 0,14 2 4 0,-3-3-3 16,-4 2 0-16,4 1-4 0,3-2 4 15,-14 2 1-15,14-1 7 0,-3-2-6 16,3 2-1-16,-7 0-2 0,0-1 4 15,7 1 1-15,-3-2-2 0,-4-1 1 0,7 2-2 16,-3-2-2-16,-4 1 2 0,0-1 3 16,7-1-1-16,-3 2-1 0,-4-3-1 15,7 3 0-15,0-3 0 0,-3 1 0 0,3-1-1 16,0 1-2-16,-7-3 0 0,0 1-5 16,7 2 4-16,0-3 3 0,-3 0 7 15,3 2-2-15,-7-2 0 0,7 0 1 16,0 0-4-16,0-3 3 0,0 1-4 0,-3 2 1 15,3-2-3-15,0 1 1 0,0-2-2 16,0 1-14-16,0 0-40 0,-7-3-70 0,7 2-88 16,-7-2-90-16,7 0-83 0,0-2-42 15,0-1 45-15,0-2 103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51:30.799"/>
    </inkml:context>
    <inkml:brush xml:id="br0">
      <inkml:brushProperty name="width" value="0.08167" units="cm"/>
      <inkml:brushProperty name="height" value="0.08167" units="cm"/>
      <inkml:brushProperty name="color" value="#808080"/>
      <inkml:brushProperty name="fitToCurve" value="1"/>
    </inkml:brush>
    <inkml:brush xml:id="br1">
      <inkml:brushProperty name="width" value="0.08167" units="cm"/>
      <inkml:brushProperty name="height" value="0.081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982708-9C55-494F-A691-2CDA4CBA3341}" emma:medium="tactile" emma:mode="ink">
          <msink:context xmlns:msink="http://schemas.microsoft.com/ink/2010/main" type="writingRegion" rotatedBoundingBox="25999,10311 26022,7740 26527,7745 26504,10316"/>
        </emma:interpretation>
      </emma:emma>
    </inkml:annotationXML>
    <inkml:traceGroup>
      <inkml:annotationXML>
        <emma:emma xmlns:emma="http://www.w3.org/2003/04/emma" version="1.0">
          <emma:interpretation id="{A5E3A893-91B0-4AF4-B7F1-F4A22FBD4D36}" emma:medium="tactile" emma:mode="ink">
            <msink:context xmlns:msink="http://schemas.microsoft.com/ink/2010/main" type="paragraph" rotatedBoundingBox="25999,10311 26022,7740 26527,7745 26504,10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F5687C-5676-44AE-BB07-B31301054557}" emma:medium="tactile" emma:mode="ink">
              <msink:context xmlns:msink="http://schemas.microsoft.com/ink/2010/main" type="line" rotatedBoundingBox="25999,10311 26022,7740 26527,7745 26504,10316"/>
            </emma:interpretation>
          </emma:emma>
        </inkml:annotationXML>
        <inkml:traceGroup>
          <inkml:annotationXML>
            <emma:emma xmlns:emma="http://www.w3.org/2003/04/emma" version="1.0">
              <emma:interpretation id="{7EDF6757-E0A4-4197-B35A-A4EB8D2630BC}" emma:medium="tactile" emma:mode="ink">
                <msink:context xmlns:msink="http://schemas.microsoft.com/ink/2010/main" type="inkWord" rotatedBoundingBox="25999,10311 26002,9983 26498,9987 26496,103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277 286 14 0,'0'-2'314'0,"0"-1"-44"15,0 1-53-15,0-4-32 0,0 6-18 16,0-2-8-16,0 0-9 0,0 2-4 0,0 0-6 16,6-2-1-16,-6 2 3 0,0 0 3 15,0 2-10-15,0-2-10 0,4 2-15 0,-4 0-8 16,0 1-5-16,0 0 2 0,7-1-8 0,-4 3-12 16,4-3-14-16,-1 3-13 0,-2 0-10 15,3 3-8-15,-1-1-9 0,5 0-9 0,-8 0-7 16,10 3-3-16,-2-2-2 0,-8-1-2 15,10 3-16-15,-2-3-36 0,-1 3-73 0,0-3-123 16,3 3-153-16,-2-2-215 0,-8 1-59 0,4-1 68 16,0-4 216-16</inkml:trace>
          <inkml:trace contextRef="#ctx0" brushRef="#br0" timeOffset="-580.53">97 158 137 0,'0'0'159'0,"0"0"-25"0,-6 0-11 16,6-2-5-16,-4 2-6 0,4-3 1 15,0 1-6-15,-7 0-4 0,7-1-1 0,-6 3-1 16,6-2 0-16,0 2 0 16,0 0-4-16,-4 0-6 0,4 0-10 0,0 0 0 0,0 0-4 15,0 2 2-15,-6-2-1 0,6 3-1 0,0-1-3 16,-4-2-3-16,4 2-4 0,0 1-2 15,0-3 3-15,0 2-3 0,0-2-4 0,0 0-5 16,0 0-4-16,0 0-8 0,0 0-3 0,0 0-9 16,0 0-5-16,0-2-7 0,0 2-4 31,4 0-5-31,-4-3-1 0,6 1-2 0,-6 0-2 16,4-1 0-16,2 1-2 0,1-4-1 15,-3 4 1-15,2 0 5 0,-2-3 1 0,9 3 2 16,-9-4-2-16,6 4-3 0,-3-1-2 0,3-1 2 15,-4 2-3-15,5-1 0 0,-1 0-2 0,3 1 1 16,-3-1 0-16,-6 1 0 0,9 2-2 16,-2-2-1-16,-1 2 0 0,0 0 1 0,3 0 0 15,-3 2-1-15,-6 0 3 0,9 1 0 16,-9-1 1-16,6 4 4 0,3-4 4 0,-9 5 7 16,9-2 2-16,-9 0 3 0,3 2 0 0,3 1-2 15,-4-1 1-15,-2 0-1 0,3 3-3 16,-4-3 3-16,-3 4 0 0,7-2 0 0,-1 1 1 15,-6-1 0-15,0 4-2 0,0-3-4 0,-6 3-3 16,-1-2-3-16,7-1-2 0,-3 3-4 0,-4-4-5 16,-3 4 2-16,0-4 1 0,-1 2-1 15,-2-2 2-15,3 1-1 0,-7 0 0 0,7-3-1 16,-1 3-1-16,-12-3 0 0,6-2-1 16,3 0 0-16,-3 2 3 0,1-4 1 0,5 0-1 15,-12-3-1-15,6 0-3 0,3 0 1 0,-3-3-3 16,0-2 2-16,7 0 1 0,-13-2-2 15,12-1-3-15,-5-1-1 0,12-1-2 0,-13-2-3 16,7-1-9-16,3-2-15 0,1 3-20 16,2-3-20-16,-9 0-18 0,13 1-23 0,0-1-39 15,0 1-69-15,0-4-78 0,0 3-75 0,0 1-117 16,0 2-49-16,6-1 42 0,1 4 149 0</inkml:trace>
        </inkml:traceGroup>
        <inkml:traceGroup>
          <inkml:annotationXML>
            <emma:emma xmlns:emma="http://www.w3.org/2003/04/emma" version="1.0">
              <emma:interpretation id="{481902AD-C3AA-4DD8-B91B-F43E17CDA48F}" emma:medium="tactile" emma:mode="ink">
                <msink:context xmlns:msink="http://schemas.microsoft.com/ink/2010/main" type="inkWord" rotatedBoundingBox="26025,8271 26030,7740 26527,7745 26522,82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09919.4">332-2122 18 0,'0'-3'123'15,"7"-2"7"-15,-7 0-7 0,0 3-6 16,0 0-5-16,0-1-6 0,0 0 3 15,0 3-2-15,0-2 3 0,0 2 2 16,0 2-4-16,0-2-15 0,0 3-19 0,0 2-22 16,0-1-13-16,0 4-13 0,0 0-8 15,0 1-6-15,0 1-5 0,0 0 0 16,0 0 0-16,0 5-1 0,0-4-2 0,0 4 0 16,0 0-3-16,0 2 3 0,0-2-1 15,0 2 0-15,0 0-1 0,0 0-4 16,0 1 2-16,0-3 2 0,0 2-2 0,3 0 0 15,-3 0 0-15,0-3 1 0,0 3-2 16,7-4-1-16,-7-1 4 0,6 1-2 16,-6-4 1-16,4 3-4 0,3-4 1 15,-7 2 4-15,3-3 0 0,-3 1-2 0,7-3 3 16,-1-1-1-16,-6 1 1 0,4 1-3 16,3-4 1-16,-4 1-1 0,4-2 5 0,0-1-5 15,-4 3 0-15,-3-3-2 16,7 2 2-16,-1-2 0 0,-2 0 0 0,3 0-3 15,-7 0 3-15,3 0-1 0,-3-2 1 16,7-1-2-16,0 3-4 0,-7-4-18 0,3 4-35 16,-3-2-38-16,7-4-30 15,-4 1-25-15,-3 1-23 0,7 1-28 0,-7-2-37 16,7 0-29-16,-7 0 22 0</inkml:trace>
          <inkml:trace contextRef="#ctx0" brushRef="#br1" timeOffset="108977.67">71-1931 45 0,'-6'0'100'0,"6"0"5"15,-4 0 4-15,4 0 6 0,0 2-3 16,-7 1-14-16,1 2-12 0,6-1-7 16,-4 4-7-16,4-1-13 0,-7 1-23 0,1-1-9 15,6 3-3-15,-4 0 7 0,-2 2 2 16,6 0-1-16,0 1-8 15,-4-1-8-15,4 0-5 0,-7 0-2 0,1 0-1 0,6 4-4 16,0-4 0-16,-4 0 1 0,4 0-3 16,0 0-2-16,0-1-2 0,-7-2 0 15,7 3-7-15,-3-2 6 0,3-2 1 0,0-1 7 16,0 0-2-16,0-1-2 0,-7-2-1 16,7 1 0-16,0 0 2 0,0 0 3 15,0-3 0-15,0 0-1 0,0 1-4 0,0-3 0 16,7 3 0-16,-7-3 4 0,0 0-2 15,3-3 0-15,4 3-2 0,-7 0 1 16,4-3 0-16,-4 1 0 0,6 0-1 0,1 2-3 16,-3-2-1-16,2-1 5 0,-2 1 4 15,2-1-2-15,1 0 0 0,-3 3-2 16,2-2 1 0,1-1-2-16,3 3 0 0,-6-1 0 0,2-2 2 0,1 3-1 0,-3 0 0 15,2-3 3-15,-2 3-4 0,9-2 0 16,-9-1 0-16,2 3-1 0,-2 0 1 15,3 0 0-15,-1 0 1 0,-2 0-2 16,-4 0-2-16,6 0 3 0,1 0 3 0,-3 0-2 16,2 0-1-16,-6 0 0 15,4 0-2-15,-4 0-1 0,0 0 4 0,7 0 3 0,-1 0-4 16,-6 0-1-16,0 0 1 0,0 0 1 16,4 0-1-16,-4 0-2 0,0 0-1 0,0 0 3 15,0 0-5-15,0 0-19 0,0 0-53 16,0-2-99-16,0-1-131 0,0 3-39 15,-4-2 43-15</inkml:trace>
          <inkml:trace contextRef="#ctx0" brushRef="#br1" timeOffset="108254.71">125-1845 14 0,'-6'-5'73'0,"6"5"14"0,0-3 3 16,0-2 3-16,-4 3 4 0,4-1 10 16,0 3 4-16,0-1-3 0,-6-2-13 15,6 3-5-15,-7 0-5 0,7-3-8 0,0 3-5 16,-4 0-1-16,4 0 3 0,0 0 1 16,-6 0 0-16,6 0-4 0,0 0 1 15,0 0-1-15,0-2 5 0,0 2 1 0,-4 0 1 16,4 0-2-16,0 0-12 0,0-3-14 15,0 3-16-15,0 0-11 0,0 0-6 0,0-2-5 16,0 2-1-16,0 0 0 0,0 0-2 16,0 2-1-16,0-2-1 0,0 0 2 15,4 3 2-15,-4-1 2 0,0 1 8 16,6 0 18-16,-6-2 16 0,0 4 1 0,4 0-14 16,-4 1-14-16,0-2-9 0,7 4-7 15,-1-3-4-15,-6 1-3 0,4 2-1 16,-4-3-4-16,6 2 3 0,-2 3 1 15,-4-2-1-15,13-1-3 0,-13 3 0 0,4-3 0 16,2 1 0 0,1-1-3-16,-7 0 2 0,4 3 1 0,2-3 0 0,-2 1 0 15,-4 0 1-15,7-2-6 0,-1 2 3 0,-2-3 0 16,2-1 2-16,-6 2-1 0,4-1-2 16,-4 0 3-16,7-3-1 0,-1 3-1 0,-6-3 0 15,0 3-3-15,4-2-22 0,-4 0-46 16,0-2-57-16,7 4-51 0,-7-2-29 15,0 0-16-15,3-1-11 0,-3 1-16 16,0-3-21-16,0 0-34 0,0 0-8 0,0-3 41 16</inkml:trace>
        </inkml:traceGroup>
        <inkml:traceGroup>
          <inkml:annotationXML>
            <emma:emma xmlns:emma="http://www.w3.org/2003/04/emma" version="1.0">
              <emma:interpretation id="{312321C0-2A3D-4B58-B68B-A92B7BC74254}" emma:medium="tactile" emma:mode="ink">
                <msink:context xmlns:msink="http://schemas.microsoft.com/ink/2010/main" type="inkWord" rotatedBoundingBox="26293,7897 26294,7870 26497,7872 26496,7899"/>
              </emma:interpretation>
              <emma:one-of disjunction-type="recognition" id="oneOf2">
                <emma:interpretation id="interp2" emma:lang="" emma:confidence="0.5">
                  <emma:literal>,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)</emma:literal>
                </emma:interpretation>
                <emma:interpretation id="interp5" emma:lang="" emma:confidence="0">
                  <emma:literal>l</emma:literal>
                </emma:interpretation>
                <emma:interpretation id="interp6" emma:lang="" emma:confidence="0">
                  <emma:literal>1</emma:literal>
                </emma:interpretation>
              </emma:one-of>
            </emma:emma>
          </inkml:annotationXML>
          <inkml:trace contextRef="#ctx0" brushRef="#br1" timeOffset="110421.77">251-1993 18 0,'0'-2'109'16,"0"-1"-1"-16,0 3-5 0,0-2 0 0,0 2 9 15,0-2 7-15,0 4 12 0,0-2 4 16,0 2 1-16,0-2-6 0,0 0-1 15,0 3 4-15,6-3 5 0,-6 0 5 16,4 0-3-16,2-3-12 0,-6 3-12 0,4 0-13 16,3-2-10-16,-1 2-11 0,-2-2-20 15,6 2-17-15,-3-3-18 0,-1 3-7 16,-2-2-6-16,9-1-5 0,-2 3-2 16,-8-2-3-16,4 2 2 0,3-3-6 0,-3 3 0 15,-4 0 0-15,10-2 4 0,-9 2-3 16,3 0 2-16,-4 0-3 0,11 0 2 15,-14 0-2-15,3 0-1 0,4 0 1 0,-1 0 0 16,-6 0-1-16,11 0-1 0,-11 0 0 16,0-2-2-16,3 2 4 0,-3 0-20 15,7 2-78-15,-7-2-132 0,7 2-161 0,-7-2-153 16,0 0-15-16,0 0 92 0,0 0 180 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0:02.0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698-2543 77 0,'0'-4'88'0,"-6"3"18"0,6-2 11 15,0 1-13-15,0 0-18 0,-3 2-16 0,3-2-10 0,0 0 2 16,0 0 0-16,0 2 4 0,0 0 1 0,0-2-1 0,0 2-2 16,0 0-1-16,0 0-2 0,0 0-4 0,0 0-1 0,0 0-3 15,0 2-3-15,3-2-2 0,-3 0 1 0,0 2 5 0,0 0 2 16,6 0-1-16,-6 0-5 0,0 0 3 0,0 1 1 16,0-2 2-16,0 3 0 0,2-1-5 0,-2 1-4 0,0-2-2 15,0 2-5-15,6 0-2 0,-6 0-5 0,6 0-3 16,-6-1-6-16,3 1-2 0,-3 2-7 0,0-2-3 0,5 0 0 15,1 0-1-15,-6 0-3 0,0 3 1 0,3-3-4 0,3 1 0 16,-6 1-2-16,3-2 0 0,-3 0-1 0,5 0 0 0,1 0-1 16,-6 1-1-16,0 1 0 0,3-2 1 0,-3 0-1 15,6 0 0-15,-6-1-4 0,0 1-11 0,3 0-13 0,-3 0-13 16,5-2-11-16,-5 1-12 0,0-2-9 0,6 2-13 0,-6-2-18 16,0 2-25-16,0-2-25 0,0-1-1 0,0 0-16 15,0 3-21-15,0-3-8 0,0 0 16 0,0 0-3 0,0-3-11 16,0 3 14-16</inkml:trace>
  <inkml:trace contextRef="#ctx0" brushRef="#br0" timeOffset="-606.9399">532-2490 91 0,'0'-3'96'0,"0"-1"23"0,0 3 3 16,-6-2-20-16,6 3-22 0,-3-2-19 0,3 2-14 0,0-2 1 15,0 0-3-15,-6 2-2 0,6 0-5 0,0 0-4 0,0-2-2 16,-5 2-1-16,5 0-2 0,0 0 4 0,0 0-1 0,0 0 3 16,0 0 1-16,0 2-1 0,0-2 1 0,0 0 3 15,0 0-1-15,0 2 4 0,0-2 2 0,0 2 3 0,0-2 2 16,0 2 1-16,0 1 9 0,0-2-1 0,0-1-1 15,0 4-3-15,0-1-3 0,-3-2-4 0,3 2-4 0,0 1-2 16,0 0-1-16,0-2-2 0,0 2-2 0,0 1 0 0,0-1-1 16,0 0-1-16,-6 2 2 0,6-2-1 0,0 1 1 0,0 1-4 15,0-2-1-15,0 1-1 0,6-1 0 0,-6 2-2 16,0-2 0-16,0 3-3 0,0-3-2 0,0 1-2 0,0 2 2 16,3-3 3-16,-3 2-4 0,0-2 2 0,5 3 4 15,-5-1-3-15,6 0-3 0,-6 0-1 0,3 1-3 0,3-1-2 16,-6 0-2-16,2 0 2 0,4 1-4 0,0-1 3 0,-6-2 3 15,3 3-1-15,2-1-1 0,-2-2-3 0,3 0-6 16,0 2-1-16,-3-2 1 0,2 1 0 0,1-1-5 0,-6 0 5 16,9-1-5-16,-9 1 1 0,3-3-3 0,2 3 0 0,1-1 4 15,-3-1-3-15,3 0 0 0,-4 0 1 0,4 0 0 0,0 0-6 16,-6-2-9-16,3 2-18 0,2-2-17 0,-2 2 2 16,3-2-9-16,0 0-16 0,-3 0-18 0,-3-2-20 0,5 2-20 15,1-2-18-15,-6 0-16 0,9 2-18 0,-9-4-15 16,3 2 8-16,-3 0-13 0,5-2-4 0,1 0-1 0,-6 1 17 15,0-1-26-15,3 0 21 0</inkml:trace>
  <inkml:trace contextRef="#ctx0" brushRef="#br0" timeOffset="1117.74">809-2738 93 0,'0'-5'103'0,"0"1"38"0,0 2 2 15,0 0-19-15,0-2-21 0,0 2-7 0,0-1-10 16,0 1-15-16,0 0-11 0,0 2-7 0,0-2-5 0,0 2 3 16,0-2-1-16,0 0 3 0,0 2 2 0,0-2 4 15,0 2 0-15,0-2 0 0,3 2 3 0,-3 0 6 0,6 0 3 16,-6 2 1-16,0-2 4 0,0 2 0 0,0-2 0 0,0 4-2 15,3-2-1-15,-3 0-4 0,0 0-2 0,0 3-5 0,0-1-1 16,0 0-5-16,5 2-5 0,-5-2-8 0,0 3-4 0,0-3-4 16,0 2-6-16,6 1-3 0,-6-1-8 0,0 2 0 15,0-1-2-15,3-2-4 0,-3 4 1 0,6-3-2 0,-6 3 0 16,0-4 5-16,3 4-3 0,-3-2-1 0,0 1 0 16,5-2 3-16,1 2 3 0,-6-1-4 0,3-1 4 0,3 0-2 15,-1 1 0-15,-5-3 1 0,9 2 2 0,-9-2-4 0,3 0 6 16,2 3 0-16,1-6 4 0,-3 4-5 0,3-3-4 0,-6 2 0 15,3-2-6-15,8 0-2 0,-11 0 1 0,3-2-6 16,6 3-1-16,-9-3 0 0,11 0-2 0,-8 0-2 0,-3 0-12 16,11 0-12-16,-11 0-20 0,9-3-17 0,-9 1-21 15,3 0-6-15,2 2 10 0,1-2-4 0,-6-2-10 0,3 2-8 16,-3 0-9-16,6-2-16 0,-6 1-15 0,0-1-24 0,0 2-23 16,0-2-8-16,0 0-11 0,0 0-8 0,0 1 15 15,0-1 24-15,-6 2 2 0,3-2-17 0,3 2 10 0</inkml:trace>
  <inkml:trace contextRef="#ctx0" brushRef="#br0" timeOffset="1371.6498">789-2637 174 0,'-6'3'120'0,"4"-3"45"0,-4 0-18 15,6 0-19-15,-3 1-13 0,3-1-16 0,0 0-12 0,-6 0-8 16,6 0-2-16,0 0-4 0,0 0-1 0,0 0-3 15,0-1-2-15,6 1 1 0,-6 0 0 0,0 0-1 0,3-3-9 16,-3 3-4-16,6-1-3 0,-4-2-5 0,-2 3-6 0,12-1-3 16,-12-2-7-16,3 3-5 0,2-2-6 0,1 2-5 15,-3-2-5-15,3 2-1 0,-6-2-4 0,3 2-1 0,2-2-7 16,1 0-14-16,-3 2-16 0,3-3-20 0,-3 2-22 0,-3 1-27 16,11-3-25-16,-11 2-11 0,3-2-12 0,3 3-22 0,-1-1-14 15,-2-2-8-15,3 1 5 0,-6-2-18 0,3 2 21 16</inkml:trace>
  <inkml:trace contextRef="#ctx0" brushRef="#br0" timeOffset="587.29">666-2538 129 0,'0'-5'97'0,"0"1"39"0,0 3-6 16,0-2-24-16,0 1-25 0,-6 0-14 0,6 0-7 0,0 0-5 15,0 0 3-15,-5 2 2 0,5-2 0 0,0 2 1 16,0 0-1-16,0 0-5 0,0 0 3 0,0 0-4 0,0 0 1 16,-3 0-3-16,3 2-1 0,0 0 2 0,0 0 1 15,0 0-2-15,0 0-4 0,0 0-6 0,0 2-1 0,0 0-3 16,0-1-1-16,0 1-1 0,-6 0-3 0,6 2 0 0,0-2-2 15,0 0 1-15,0 1-4 0,0 1 0 0,0-2 1 16,0 2-5-16,0 1-2 0,0-3 0 0,0 2-2 0,0-2 1 16,0 3-1-16,0-1-3 0,0-2-2 0,0 2-1 0,0-2-2 15,0 3 1-15,0-3-2 0,0 0-1 0,0 2-2 0,0-3 0 16,0 1 0-16,0 0-3 0,0 0 2 0,0 1-1 16,0-4 0-16,0 3 4 0,0 0-2 0,6-1 3 15,-6-1 2-15,0 0 3 0,0-2-1 0,0 2 1 0,0 0 3 16,0 0-1-16,3-2-1 0,-3 2 2 0,0 0-3 0,0-2 0 15,5 0-1-15,1 3 0 0,-6-3-1 0,0 1-2 0,3-1 1 16,3 0-2-16,-6 0 0 0,3 0-1 0,-3 0-4 0,5 0-1 16,-5 0 0-16,6 0 1 0,-3 0 1 0,3 0 0 15,-6-1 7-15,2 1-1 0,-2-3-1 0,12 3 2 0,-12 0 0 16,3-2 2-16,2 0 4 0,1 2 7 0,-3-2 0 16,3 0-2-16,-3 0-2 0,2 2-4 0,1-2-1 0,-3 0-6 15,3-1-1-15,-3 2 1 0,2-2-3 0,1 2-3 0,-3-2-1 16,-3 3-3-16,6-1-2 0,-4-2 0 0,-2 3 0 0,6-2 2 15,0 2-1-15,-6-2-1 0,3 0-5 0,-3 2-12 16,0 0-19-16,0 0-22 0,5-2-15 0,-5 2-9 0,0 0-19 16,0-2-23-16,6 2-24 0,-6 0-20 0,0 0-17 0,0-3-16 15,0 3-12-15,-6 0 2 0,6-1-9 0,0 1 4 16,0 0 9-16,-5 0 1 0,5-3-1 0,0 3 12 0</inkml:trace>
  <inkml:trace contextRef="#ctx0" brushRef="#br0" timeOffset="-4598.79">154-1962 12 0,'0'-5'25'15,"0"4"9"-15,0-3 6 0,0 1 1 0,0 2 3 0,0-2-4 16,0 1-1-16,0 0 3 0,0 0-2 0,0 0-3 0,0 0-7 16,0 2-3-16,0-2-7 0,0 2-1 0,0-2-4 15,0 2 0-15,0-3 0 0,0 3-3 0,0-2 1 0,0 0 1 16,0 2-2-16,0 0 1 0,0-2-1 0,0 2-2 15,0 0 2-15,0 0-2 0,0 0-1 0,0 0 2 0,0 0-2 16,0 0 3-16,0 0 0 0,0 0 0 0,0 0 0 0,0 0 0 16,0 0 0-16,0 0 1 0,0 0 3 0,0 0-1 15,0 0 0-15,0 0 2 0,0 0-4 0,0 0 4 0,0 0 0 16,0 0 1-16,0 0 0 0,0 0 0 0,0 0-1 0,0 0 4 16,0 0-3-16,0 0 1 0,0 0 1 0,0 0 3 0,0 0-3 15,0 0 2-15,0 0-3 0,0 0 2 0,0 0-4 16,0 0 1-16,0 0 3 0,0 0-2 0,0 0-2 0,0 0 0 15,3 0-1-15,-3 0 2 0,0 0 0 0,0 0 0 16,0 0 0-16,0 0 0 0,0 0 3 0,5 0-2 0,-5 0 0 16,0 0 0-16,0 0-2 0,0 0 1 0,0 0 0 0,0 0-3 15,0 0 1-15,0 2-2 0,0-2 0 0,0 0-1 0,0 0 4 16,0 0 4-16,0 0 0 0,0 0 1 0,3 2 1 0,-3-2-1 16,0 0-1-16,0 0 1 0,0 0 2 0,0 0-1 15,0 0 0-15,0 0 1 0,0 0-2 0,0 0 1 0,0 0-1 16,0 0 1-16,0 0 0 0,0 0 0 0,0 0 0 15,0 0 0-15,0 0-1 0,6 2 1 0,-6-2-6 0,0 0 1 16,0 0 0-16,0 0 1 0,0 0-1 0,0 0-1 0,0 0-2 16,0 3 2-16,0-3 3 0,0 0 2 0,0 0 3 15,6 2-1-15,-6-2 0 0,0 0-4 0,0 0-1 0,0 0 1 16,0 0-3-16,0 0 0 0,0 2 2 0,0-2 5 0,0 0-1 16,0 0 2-16,3 0-4 0,-3 0-1 0,0 0 1 0,0 0 1 15,0 2-2-15,0-2 2 0,0 0-2 0,0 2-2 16,0-2 1-16,5 0-3 0,-5 0 1 0,0 2 4 0,0-2-3 15,3 2-1-15,-3-2-1 0,0 0 0 0,0 0-2 16,0 2 2-16,0-2 6 0,0 0 2 0,0 0 0 0,0 0-2 16,0 0 3-16,0 3-3 0,0-3-1 0,6 0-3 0,-6 0-2 15,0 0 0-15,0 0 2 0,0 0-5 0,0 0 1 0,0 0 1 16,0 0 1-16,0 0-3 0,0 0 0 0,0 0-1 0,0 0 0 16,0 0 0-16,0 0 0 0,0 0-1 0,0 0 2 15,0 0-5-15,0 0 1 0,6 0 0 0,-6 0-5 0,0 0-1 16,0 0 0-16,0 0-2 0,0 0 0 0,0 0-1 15,0 0 0-15,0 0 0 0,0 0 3 0,0 0-3 0,0 0 0 16,0 0 3-16,0 0-3 0,0 0 0 0,0 0 0 0,0 0 4 16,0 0-6-16,0 0 2 0,0 0 0 0,0 0 0 15,0 0 0-15,0 0-2 0,0 0 1 0,0 0 1 0,0 0 0 16,0 0-3-16,0-3-3 0,0 3-2 0,0 0-4 0,0 0-2 16,0-2-3-16,0 2-2 0,0 0 1 0,0 0 2 0,0-2 3 15,0 2 0-15,0-2 3 0,0 2 5 0,0 0 0 16,0 0 1-16,0 0-3 0,0-2-1 0,0 2 6 0,0 0-4 15,0 0 2-15,0-2 1 0,0 2-2 0,0 0 3 16,0 0 1-16,0 0-4 0,0 0-3 0,0 0 1 0,0 0-4 16,0-2 2-16,0 2-2 0,0 0-3 0,0 0 0 0,0 0-3 15,0-2-1-15,0 2 0 0,0 0 0 0,0 0 1 0,0 0 0 16,0 0 5-16,0 0 2 0,0 0 0 0,0 0-1 16,0 0 5-16,0 0 0 0,0 0 0 0,0 0-1 0,0 0 0 15,0 0 2-15,0 0-1 0,0 0-1 0,0-3-4 16,0 3 6-16,0 0-2 0,0 0 2 0,0-2 1 0,0 2 2 15,0-2 1-15,0 2 1 0,0 0 0 0,0 0 0 0,0 0-3 16,0-2 3-16,0 2 0 0,0 0 0 0,0-2 2 16,0 2-2-16,0 0 1 0,0 0-1 0,0-2 0 0,0 2 3 15,0 0 1-15,0-2 1 0,0 2-1 0,0 0 3 0,0 0 3 16,0 0-1-16,0 0 1 0,0 0-2 0,0 0 2 0,0 0 5 16,0 0-2-16,0 0 1 0,0 0 2 0,0 0 2 15,0 0-1-15,0 0 0 0,0 0-1 0,0 0 3 0,0 0 3 16,0 0-4-16,0 0 1 0,0 0 1 0,0 0 0 15,0 0-1-15,0 0 2 0,0 0 2 0,0 0-3 0,0 0 2 16,0 0 1-16,0 0-3 0,0 0-2 0,0 0-2 0,0 0 4 16,0 0 6-16,0 0 5 0,0 0 1 0,0 0 2 0,0 0 2 15,0 2 5-15,0-2-1 0,0 2-1 0,0-2 5 0,0 2 2 16,0 0 3-16,0-2 2 0,0 2 3 0,0 0 5 16,0 1 7-16,0-1 6 0,0 0 8 0,0 0-3 0,2 0-8 15,-2 2-6-15,0-2-2 0,0 1-5 0,0-2-1 16,0 2-4-16,0 1 0 0,0-3 0 0,0 4 6 0,6-3-1 15,-6 2-3-15,0 1 3 0,0-4 2 0,0 3 5 0,0 0 4 16,0 1-1-16,0-3-4 0,0 2-5 0,0 1-1 0,6-1-4 16,-6-3-4-16,0 3-7 0,0 1 4 0,0-1-4 15,0-2-8-15,0 2 2 0,0-2-3 0,0 2-3 0,0-1 2 16,0 1-2-16,0-2 2 0,0 0-2 0,0 2 2 0,0-2-2 16,0 0-4-16,0 0-1 0,0 1 1 0,0-2-7 15,0 4 2-15,3-3-4 0,-3 0 0 0,0 0-1 0,0 0-3 16,0 0-1-16,0 2-2 0,0-1 2 0,0-1-5 15,0 0 3-15,5 0 1 0,-5 0-1 0,0 2-1 0,0-2-1 16,0 1 4-16,0-2-2 0,0 2-1 0,0-2 1 0,0 2 0 16,0 1-2-16,0-2 0 0,0 0 4 0,0-2-1 0,0 4-3 15,0-2 2-15,0 1 0 0,0-2-2 0,0 2-2 0,0-2 0 16,0 2 1-16,0 1-4 0,3-2 0 0,-3 0 0 16,0 0 2-16,0 0-4 0,0 0 4 0,0 2-2 15,0-1 2-15,0 1-4 0,0-3 5 0,6 4-4 0,-6-3 5 16,0 2-3-16,0-2-1 0,0 0 0 0,6 0 3 0,-6 1-2 15,0-2 0-15,0 3-2 0,0-1 0 0,0-1-1 0,0 0 0 16,0 0 3-16,0 0-3 0,0 0 8 0,3 0-5 0,-3 0-2 16,0 1-1-16,0-2 3 0,0-1 2 0,0 5-1 15,5-5-2-15,-5 2 2 0,0 0-3 0,0 0-1 0,0 0 0 16,0 0 4-16,0-2-2 0,0 4-2 0,0-1 3 16,0-1-3-16,0 0 2 0,0 0-2 0,0 0 2 0,0-2-1 15,0 4-1-15,0-4 0 0,3 2 0 0,-3-2 0 0,0 3 5 16,0-3-4-16,0 1-1 0,0-1 0 0,0 3 0 15,0-3 0-15,0 1 0 0,0-1 0 0,0 0 0 0,0 0-3 16,0 3 2-16,0-3 5 0,0 0-7 0,0 0 2 0,0 2 5 16,0-2-4-16,0 0-3 0,0 0-1 0,0 0 0 0,0 0-8 15,0 0-6-15,0 0-5 0,0 0-8 0,0 0-9 16,0 0-9-16,0 0-12 0,0 0-8 0,0 0-19 0,0-2-28 16,0 2-37-16,0 0-60 0,6-3-66 0,-6 2-44 15,6-2-33-15,-6 2-40 0,0-4-38 0,0 3-29 0,3-2 70 16,-3 0 29-16,0 2-2 0,0-3 2 0,0 1 57 0,0 0 59 15,0 2 27-15,0 0-1 0,0-3-24 0,0 1 22 0</inkml:trace>
  <inkml:trace contextRef="#ctx0" brushRef="#br0" timeOffset="2011.5">987-2885 129 0,'0'-2'106'0,"-3"0"55"0,3-2-5 16,0 2-29-16,0 0-7 0,0 0-21 0,0 0-21 16,0-1-12-16,0 3-10 0,-6-2-4 0,6 2-6 0,0-2-3 15,0 2 2-15,-3 0 1 0,3-2 1 0,0 2 0 16,0 0 3-16,0 0 1 0,0 0 8 0,0 0 3 0,0 0 0 16,0 0 2-16,3 0-1 0,-3 0 1 0,0 0 0 0,0 0 0 15,6 2-3-15,-6-2-3 0,0 0-3 0,0 0-2 0,0 2 0 16,0-2-1-16,3 2-5 0,-3-2 0 0,5 3-3 15,1-1-1-15,-6 0-4 0,3 0-5 0,-3 0 0 0,6 0-6 16,-3 0 0-16,-3 0-4 0,5 3-2 0,1-4-5 0,-3 4-1 16,-3-1 1-16,11-2 5 0,-11 2 1 0,9 1-7 15,-9-1 2-15,3 0-1 0,2 0 1 0,1 0-3 0,-3 2-5 16,3-2 0-16,-6 0 6 0,3 3-3 0,2-3-2 0,1 0 2 16,-3 2-4-16,-3-2 0 0,11 0-1 0,-11 3 0 0,3-1-3 15,3-2-1-15,-3 3 0 0,-3-3 1 0,6 2-5 16,-1 0 5-16,-5 1-3 0,3-1 3 0,3 0-1 0,-6-1 0 15,0 1-3-15,3 0-1 0,-3-2 2 0,0 2-1 0,0 1 3 16,5-3 0-16,-5 2-4 0,0-2 0 0,0 3 0 16,0-1 4-16,0-2-1 0,0 2-1 0,0-1-2 0,0-1 0 15,0 0 3-15,0 0-3 0,0 2 3 0,-5-2-4 16,5 0 1-16,0 0 0 0,0-1 0 0,0 1-8 0,-3 0-11 16,3-2-13-16,0 2-20 0,0-2-26 0,0 0-14 0,-6 1-3 15,6-1-19-15,-3 2-30 0,3-2-40 0,0 0-55 0,-5 0-71 16,-1-2-35-16,6 2-39 0,-3 0 2 0,3-2 32 0</inkml:trace>
  <inkml:trace contextRef="#ctx0" brushRef="#br0" timeOffset="-2260.73">489-1921 141 0,'0'-1'83'0,"0"-2"31"0,5 3 3 16,-2-1-11-16,-3 1-14 0,0-3-10 0,0 3 2 0,6-2-5 15,-6 2-5-15,6-2-6 0,-6 0-3 0,0 2-5 0,0-2-3 16,0 0-4-16,0 2-4 0,0-3-4 0,0 3-4 16,0 0-2-16,3-1-1 0,-3 1 0 0,0-3 8 0,0 3 1 15,0 0 3-15,0 0-1 0,0-1-1 0,0 1-1 16,5-3-1-16,-5 3-1 0,0 0-2 0,6 0 0 0,-6-1-3 16,0 1-2-16,0 0 0 0,3-3-2 0,-3 3-4 0,6 0-4 15,-6 0-2-15,0-2-3 0,0 2-1 0,0 0 1 0,2 0-2 16,-2 0 1-16,6 0-1 0,-6 0-4 0,6 0-1 0,-6 0-2 15,0 0 1-15,3 0 1 0,-3 0-1 0,0 0 0 16,5 0 1-16,-2 0-2 0,-3 0-2 0,0 0 0 16,6 0 1-16,0 0-3 0,-6 0-2 0,0 0 0 0,3 0-1 15,-3 0 0-15,0 0 0 0,5 0-5 0,1 0 4 0,-6 0-2 16,0 0-1-16,3 0-2 0,-3 0 1 0,6 2 1 0,-6-2 0 16,0 3 0-16,0-3-2 0,0 1 3 0,3-1 2 15,-3 3-1-15,0-2-2 0,0 2 1 0,5-2 3 0,-5 2-2 16,0-3 1-16,0 2 4 0,6 0 0 0,-6 2 1 0,0-2 0 15,0 1-2-15,0-2 1 0,0 2-1 0,0-2 1 16,0 3 2-16,0-1 0 0,-6-1-4 0,6 0 1 0,0 0-2 16,0 0 1-16,0 2-2 0,-5-2 2 0,5 2 0 0,0-1 0 15,0 1-4-15,0-2 4 0,-3 0 0 0,3 0-3 16,0 0 0-16,0 2-2 0,0-2 2 0,-6 1-1 0,6-2-4 16,-3 2 7-16,3-1 0 0,0 0-1 0,0 0 1 0,0 0 0 15,-6-2-3-15,6 2 4 0,0-2-6 0,-5 2 4 0,5-2-4 16,0 2 0-16,0 0 3 0,-3-2-3 0,3 0-1 15,0 0 1-15,0 3 2 0,-6-3-5 0,6 0 3 0,-6 0-2 16,6 2-2-16,0-2 2 0,0 0 0 0,0 2 0 16,-3-2 0-16,3 0 0 0,-5 0-4 0,5 2 3 0,0-2 3 15,0 0-4-15,-3 2 2 0,3-2 0 0,0 0-3 0,0 0 0 16,-6 2 2-16,6-2 1 0,0 2 0 0,0-2 0 16,0 0 0-16,-6 0 0 0,6 0-3 0,0 0 1 0,0 0 2 15,0 0 0-15,0 0 0 0,0 0 0 0,0 0 0 0,0 0 0 16,0 0 0-16,0 0 0 0,0 0 0 0,-2 0 0 0,2 0 0 15,0 0 0-15,0 0 0 0,0 0 0 0,0 0 0 16,0 0 0-16,0 0 0 0,0 0 0 0,0 0 0 0,0 0 0 16,0 0 0-16,0 0 0 0,0 0 0 0,0 0 0 15,0 0 0-15,0 2 0 0,0-2 0 0,0 0 0 0,0 0 2 16,0 0 0-16,0 0 0 0,0 0-1 0,0 0 2 0,0 0-2 16,-6 0 0-16,6 3 1 0,0-3 2 0,0 0-3 0,0 1-1 15,0-1 0-15,0 0 0 0,0 0 3 0,0 0-3 0,-3 0 7 16,3 0 1-16,0 0-4 0,0 0 0 0,0 0-2 15,0 0-1-15,0 0 2 0,0 0-2 0,0 0-1 0,0 0 0 16,0 0 2-16,-6 0-1 0,6-1-3 0,0 1 2 16,0 0 0-16,-5-3 0 0,5 3 0 0,0 0 0 0,0 0 5 15,0-2-4-15,0 2-3 0,0 0 0 0,0-2 1 0,0 0 0 16,0 2-2-16,0-2-3 0,-3 0 0 0,3 0 5 0,0 0 2 16,0 2-2-16,0-3 0 0,0-1 1 0,0 2-3 15,0 0 1-15,0 0 1 0,0 0 0 0,0 0 1 0,0-3 0 16,0 4 0-16,0-2 0 0,0 1 0 0,0-2-3 15,0 2 1-15,3-2 1 0,-3 2-2 0,0-1 1 0,0-1 3 16,0 3-3-16,0-4-2 0,0 3-4 0,5-2-8 0,-5 2-4 16,6-2-4-16,-6 1-11 0,0-1 2 0,0 3-4 15,0-2-6-15,0-1-10 0,3 2-11 0,-3 0-14 0,0 0-18 16,0 0-22-16,6 0-22 0,-6-1-22 0,0 3-27 0,0-1-20 16,0-2-3-16,0 3-10 0,0 0 20 0,0-1 8 0,0 1-15 15,0 0-18-15,0 0 6 0</inkml:trace>
  <inkml:trace contextRef="#ctx0" brushRef="#br0" timeOffset="-1734.86">532-1946 102 0,'2'0'76'0,"-2"3"18"0,6-3 14 0,0 1-13 0,-6-1-14 15,3 0-16-15,-3 3-11 0,0-3-11 0,5 0 0 16,-2 0-3-16,-3 2-1 0,0-2-2 0,0 0-4 0,0 2-2 15,6-2-2-15,-6 0 1 0,6 0 1 0,-6 0 2 16,0 2 1-16,0-2 6 0,0 2 6 0,0-2 0 0,0 0 0 16,3 0-1-16,-3 2 2 0,0-2 0 0,0 0 2 0,0 0 1 15,0 3 4-15,0-3 4 0,0 0 3 0,0 1-1 0,5-1-5 16,-5 0-1-16,0 3 0 0,6-2-4 0,-6-1 0 0,0 3-2 16,0-2-5-16,0-1-1 0,0 3-4 0,0-3 1 15,3 2-2-15,-3-2-4 0,6 2-4 0,-6-2-4 0,0 2-2 16,0 0-1-16,3-2-5 0,-3 2 3 0,0-2-4 15,0 2 0-15,5 0-1 0,-5-2 0 0,6 3-3 0,-6-3-2 16,0 1 0-16,3-1-2 0,3 3-1 0,-6-2-1 0,0-1 0 16,2 3-3-16,-2-3-1 0,6 0 0 0,-6 0-2 15,6 2 0-15,-6-2 0 0,3 2 0 0,-3-2 0 0,5 0 3 16,-2 2 0-16,-3-2-3 0,6 2 0 0,0-2 0 0,-6 0 3 16,3 0-4-16,-3 2-3 0,5-2-8 0,1 0-10 0,-6 0-13 15,0 0-19-15,3-2-27 0,3 2-38 0,-6 0-43 16,3-2-56-16,-3 0-53 0,0 2-30 0,0-2-42 0,5 0-4 15,-5-1 17-15</inkml:trace>
  <inkml:trace contextRef="#ctx0" brushRef="#br0" timeOffset="-3633">263-2016 52 0,'0'-5'74'0,"-3"1"16"0,3 0 10 0,0 2-1 0,0-3-17 16,0 4-12-16,0-2-10 0,0 2-8 0,0-2-5 0,-6 1 1 16,6 2-2-16,0-4 0 0,0 4-3 0,0-2-1 15,0 0-3-15,0 0 0 0,0 0 1 0,0 2 0 0,0-3-2 16,0 2 1-16,0-2 0 0,0 3 1 0,0-1 5 16,0 1-1-16,0-3 1 0,0 1 0 0,6 0 1 0,-6 2-2 15,0-2 6-15,0 2-1 0,0-2-3 0,0 0 1 0,0 2-1 16,0-2 1-16,0 2-2 0,3-2-1 0,-3 2 1 0,0-3 1 15,0 2 0-15,0 1 4 0,0-3-1 0,0 2-3 16,5-2-1-16,-5 2 0 0,3-2-2 0,-3 3-2 0,0-2 1 16,0 0 0-16,0 0 0 0,6 0-1 0,-6 2-1 0,6-2 0 15,-6-1 0-15,0 2-5 0,2 1 2 0,-2-3-3 16,0 3 4-16,6-1 12 0,0-2-1 0,-6 3-2 0,0-1 1 16,3 1 1-16,-3-3-2 0,5 3 8 0,-5-2-9 15,0 2-1-15,3-2 3 0,-3 0 2 0,6 2-1 0,0 0-5 16,-6 0-4-16,3-2 0 0,2 2-2 0,-5 0-1 0,3-2-1 15,-3 2 4-15,0 0-1 0,6 0-8 0,0 0-5 0,-6 0-4 16,3 0-3-16,-3 0 0 0,5 0 1 0,1 0-5 16,-6 0-1-16,3 0-3 0,3 0 4 0,-6 2-4 0,2-2 2 15,-2 0-1-15,0 2-1 0,6-2 2 0,0 2-3 16,-6 0 2-16,0 0-1 0,3-2 2 0,-3 3 4 0,5-2-1 16,-5 3 3-16,0-1 0 0,0 1 0 0,3-2-4 0,-3 2-2 15,0-2-3-15,0 3 4 0,6-4-2 0,-6 3 1 0,0 0 1 16,0 1 1-16,0-1-1 0,6 0 1 0,-6 0-1 15,0 0 0-15,0 0-1 0,0 1-1 0,0-1 2 0,0 0 0 16,0 0 2-16,3 0 2 0,-3-1 0 0,0 1 3 0,0 0-5 16,0 0 5-16,0 0-2 0,0-2-2 0,0 3 0 15,0 1 2-15,0-2-5 0,0 0 4 0,0 0-1 0,0 1-1 16,-3-1 3-16,3 2 0 0,0-4 0 0,0 2 2 0,0 0-2 16,0 3 2-16,-6-3-4 0,6 0 2 0,0-2-2 15,-6 2-3-15,6 0 2 0,0 0-6 0,0 1-4 0,-3-3 1 16,3 2-1-16,0-2-2 0,0 2-3 0,-5-1-1 0,5 1 0 15,-3-3 3-15,3 4-2 0,-6-3 3 0,6 2-3 0,-6-2-1 16,6 2 0-16,0-1 2 0,-2-2-1 0,2 2 2 16,-6-2-2-16,3 2 0 0,3-1-1 0,0 0-3 0,-6 0 5 15,1 0-1-15,5 0-1 0,-3 0 0 0,-3 0 0 16,0 1 0-16,6-2 0 0,-3 2 0 0,3-1 3 0,-8-2-2 16,8 2-1-16,-6-2 0 0,0 2 3 0,6 0-2 0,-3-2 0 15,-2 2-1-15,2-2 0 0,3 0 0 0,0 2 0 0,-6-2 2 16,0 0 4-16,6 0-4 0,-2 2-2 0,2-2 3 0,0 0-2 15,-6 0 0-15,0 0-1 0,6 0 0 0,0 0 0 16,0 0 0-16,-3 0 0 0,3 0-3 0,-5 0-2 0,5 0-6 16,0 0-14-16,0-2-14 0,0 2-21 0,0 0-21 15,0 0-26-15,0-2-27 0,-3 2-34 0,3 0-37 0,0-2-39 16,0 2-43-16,0 0-38 0,0 0 13 0,0-2 26 16,0 0-15-16,0 2-22 0,0-2-2 0,0 2 34 0,0-2 38 15,0-1 10-15,0 3 10 0,0-1 10 0,3 1 25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28:30.5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1085-2 136 0,'-8'0'79'0,"8"0"18"16,-6 0 0-16,0 0-16 0,6 0-22 0,-3 0-13 15,3 0-11-15,-5 0-9 0,5 0-7 0,-3 0 1 0,3 0-2 16,0 0-3-16,0 0 1 0,-6 0 1 0,6 0-1 0,-6 0 2 16,6 0-2-16,0 0-1 0,0 0 2 0,0 0 1 0,0 0 4 15,0 0 0-15,0 0 3 0,-3 0 1 0,3 0 1 16,0 0 1-16,0 0 1 0,0 0 2 0,0 0-4 0,0 0 2 15,0 0-1-15,-5 0-3 0,5 0-1 0,0 0-2 16,0 0-2-16,-6 0-2 0,6 0 0 0,0 0-4 0,0 0 0 16,0 0-4-16,0 0 1 0,0 0 0 0,0 0-3 0,0 0 1 15,0 0 2-15,-3 2-1 0,3-2 2 0,0 3 0 0,0-3-1 16,0 0 1-16,0 0 0 0,0 1 1 0,0-1-2 0,-6 3 2 16,6-3-1-16,-2 1-2 0,2-1 1 0,0 3 0 15,0-2-3-15,-6 2 1 0,6-1-2 0,0 0-2 0,-6 0 2 16,6 0 2-16,0 0-3 0,-3 1-2 0,3-2 1 15,0 3 1-15,-6-1 0 0,4-2 1 0,2 2-2 0,0-1 1 16,-6 0 0-16,0 2 0 0,6-2 2 0,0 0 0 0,-3 3 0 16,3-4 3-16,-5 3-1 0,-1-1 2 0,6 1 2 0,-3-2-2 15,-3 2 2-15,6 0 0 0,-3 0 2 0,-2-1-2 16,-1 1 0-16,6 0 1 0,-3 0-3 0,3-2 1 0,-6 2-4 16,4 0-2-16,-4 0 1 0,0-1-3 0,3 1-1 15,3-2 1-15,-6 0-2 0,4 2 2 0,2 1 0 0,-6-4-2 16,0 3-1-16,3-1-1 0,3-2 3 0,-5 4 0 0,-1-3-3 15,6 2 0-15,-9 0 1 0,9-2 0 0,-3 2-2 16,3-1 0-16,-5 1 2 0,-1-2-1 0,3 2-1 0,3 0 0 16,0 0 0-16,-6-2 0 0,4 3 1 0,2-1 1 0,-6-2-2 15,0 2 1-15,6 0 0 0,-3-2 0 0,3 2 1 0,-6 0-2 16,1 0 0-16,5-2 0 0,-3 3 0 0,-3-3 1 16,6 2 2-16,-3-2-3 0,3 2 0 0,-5 0 0 0,-1 0 0 15,3-2 0-15,3 2 2 0,-6 1-1 0,3-1-1 16,3-2 0-16,-5 2 0 0,-1 0 0 0,3 1 0 0,3-4-1 15,-8 3 1-15,8 1 0 0,-12-1 0 0,12 0-2 0,-3 0 0 16,-3 0 2-16,1 0 0 0,2 0 2 0,-3 1 0 0,6-1-1 16,-3 0-1-16,-2 0 0 0,-1 0 2 0,3 0-2 0,3 1 0 15,-9-1 0-15,9 0 0 0,-11 3 0 0,11-6 0 16,-3 6 0-16,-3-3 0 0,4 0 0 0,-4 2 2 0,0-2-2 16,6 0 2-16,-3 3-2 0,-8-3 3 0,11 0-3 15,-3 2 3-15,-3-2-2 0,3 0-1 0,-2 1 2 0,-1 1-2 16,3-2 0-16,-3 1 2 0,3-1-1 0,-2 2-1 0,-1-2 0 15,3 2 0-15,-3-1 1 0,1 0-2 0,5 2 1 16,-9-3 0-16,9 0 1 0,-3 2-1 0,-3-2 0 0,1 0 0 16,5 3 0-16,-3-3 0 0,-3 0 0 0,3 1 1 0,3-1 1 15,-5 0-5-15,-1 0 3 0,6 0 0 0,-3 0 0 0,3 0-1 16,-6-2 3-16,3 2-3 0,3 1 1 0,-5-1 0 16,-1 0 0-16,6 0 0 0,-3 0 0 0,3 0 0 0,0 2 0 15,-6-1 0-15,1-1 0 0,5 0 0 0,-3 0 0 16,-3 0 0-16,6 0 0 0,-3 0 0 0,3 0 0 0,-6 3 3 15,1-3-3-15,5 0 2 0,-3 2 0 0,3-2 0 0,0 0-2 16,-6 1 1-16,3-1 1 0,3 0 2 0,-5 0 1 16,5 0-2-16,-6 0 1 0,6 1-4 0,0-1 0 0,-3 0 4 0,3 0 0 15,0 0 0-15,-6 0 0 0,1 1 1 0,5-3-4 16,0 2 1-16,-3 0 1 0,-3 1-2 0,6-4 1 0,0 3-1 16,-3 1-1-16,3-3 0 0,0 2 2 0,-6 0 1 15,1 1 0-15,5-4-1 0,0 3-1 0,-3 0 1 0,3 1 3 16,0-3-2-16,-6 2 0 0,6 1 0 0,-3-4 0 0,3 3 0 15,0 0 2-15,-6 1 0 0,1-3-1 0,5 2 2 16,0 1-4-16,-3-4-2 0,3 3 2 0,0 0 2 0,0 1 2 16,-6-3-2-16,3 2-4 0,3-2 3 0,0 0 1 0,0 3-4 15,-5-4 2-15,5 2 0 0,-6-2-2 0,6 4 0 0,0-3 0 16,0 0 0-16,-3 0 0 0,3 0 2 0,0 0-3 16,0 3 3-16,0-4-2 0,-6 2 0 0,6-2 1 0,-5 2 2 15,5-1-3-15,0 2 2 0,-3-2-2 0,-3 0 0 16,6 0 0-16,0 2 0 0,-3-2 0 0,3 2 0 0,0-1 0 15,-6 1 0-15,1-2 0 0,5 2 0 0,0 0 0 0,-3-2 2 16,3 2-2-16,0-2 2 0,-6 2 2 0,3-2-3 0,3 3-1 16,0-3 1-16,-6 0-1 0,6 2 0 0,-5 0 3 15,5-2-2-15,-3 0-1 0,3 2 0 0,-6-1 0 0,0-2 0 16,6 3 0-16,0 1 1 0,-2-1-1 0,-4-2 0 0,6 2 1 16,-3 1 3-16,3-4-2 0,-6 3 1 0,1-1 1 15,5 1-1-15,-3-2 0 0,3 0-2 0,-6 2 1 0,3 0 2 16,3-2-4-16,-6 1 2 0,6 1-2 0,-5-3 0 15,5 4 0-15,-3-3 0 0,3 2 2 0,-6-2-2 0,3 0 0 16,3 3 0-16,-6-4 0 0,1 3 2 0,5-1 0 0,-3 1-1 16,3-2-1-16,-6 0 1 0,0 2 1 0,6 1-1 0,0-4 1 15,-2 2-1-15,-4 1 1 0,6-3-2 0,-3 4 1 16,3-3 2-16,-6 0-1 0,1 0 0 0,5 0-1 0,-3 1-1 16,3 1 1-16,-6-3 2 0,3 2-2 0,3 1-1 15,-6-2 0-15,6 0 0 0,-5 2-2 0,5-2 1 0,-3 2 1 16,3-1 2-16,-6-2-1 0,3 3-1 0,3 1 0 0,-6-3 0 15,1 0 5-15,5 2-1 0,-3-2 0 0,3 3-3 0,0-4 3 16,-6 3-3-16,0-1 3 0,6-2-2 0,-2 4-4 0,-4-3 4 16,6 2-2-16,-3-2 0 0,3 2 1 0,0-1-1 15,-6 1 0-15,1-3 0 0,5 4 0 0,0-3 0 0,-3 2 3 16,3-2 0-16,-6 0-2 0,3 3 1 0,3-4 5 16,-6 3-2-16,6-1 0 0,-5 1 1 0,5-2-4 0,-3 0 3 15,3 2-1-15,-6-2-2 0,0 0 2 0,6 2 1 0,0-2-1 16,-3 1-3-16,3-1 0 0,-5 2 2 0,5-2-2 15,0 0-1-15,-3 0 0 0,3 0 0 0,0 0 0 0,-6 0 0 16,0 2 0-16,6-2 1 0,0 0-1 0,-2 1 0 0,2-1 0 16,0 0 0-16,-6 2 4 0,3 0-2 0,3-2-2 0,0 0 1 15,-6 2 1-15,6 0-1 0,-5-1 3 0,5 1 3 16,0 0 3-16,-3-2 2 0,3 2 0 0,0-2 2 0,0 2 0 16,-6 1 0-16,3-4-1 0,3 3 0 0,0 0-5 15,-6-1 2-15,6 1-2 0,-5-2-1 0,5 2-1 0,0-1-2 16,0-2 0-16,-3 2 0 0,3-2-3 0,0 3 0 0,0-1 1 15,0-1-1-15,-6-2-1 0,6 2 0 0,0 0 2 0,0 0 0 16,-6-2 0-16,6 2-1 0,0 0-1 0,0-2 0 0,0 2 2 16,0 1-3-16,0-3 1 0,0 1 1 0,0-1 0 15,-3 0-1-15,3 0-6 0,0 3-7 0,0-3-10 0,0 0-15 16,0 0-20-16,0-3-27 0,0 3-33 0,0-1-39 16,0-2-42-16,3 1-35 0,-3-2-17 0,0 2-13 0,0-2-11 15,0 2-25-15,0-5 35 0</inkml:trace>
  <inkml:trace contextRef="#ctx0" brushRef="#br0" timeOffset="1815.85">-68 1168 162 0,'0'0'88'0,"0"0"37"16,-6 0-14-16,6 0-23 0,0 0-23 0,-6 0-18 0,6 0-8 15,0 0 2-15,0 0 2 0,0 0 1 0,0 2-1 16,0-2-1-16,0 0 2 0,0 0-3 0,0 2 3 0,0-2-1 15,6 0 1-15,-6 0 0 0,0 2 2 0,0-2 0 0,6 2 3 16,-6-2-3-16,0 2 0 0,0 0 1 0,0-2 0 0,3 2 6 16,-3-2 1-16,0 2-1 0,0-2-2 0,5 2-3 15,-2-2-1-15,-3 2-5 0,0 0 0 0,0-2-4 0,6 3 0 16,0-1-5-16,-6 0-2 0,0 0-1 0,3 0-2 16,-3-2-3-16,0 2-3 0,5 0 0 0,1 2-1 0,-6-2-2 15,0 0-3-15,3 0 0 0,3 0-3 0,-6 0 3 0,0 3 2 16,2-3-2-16,-2 0-1 0,6 0-1 0,0 2-2 0,-6-2-3 15,3 0 3-15,-3 2-4 0,0-2 0 0,5 3 5 16,-2-4-5-16,-3 2 2 0,6-1-3 0,0 0 2 0,-6 0-3 16,3 2-2-16,-3-2 0 0,5 0 1 0,1 0-1 15,-6 0 2-15,0 1-2 0,3-2-1 0,3 2 1 0,-6-2 1 16,3 3-2-16,-3-1 0 0,5-1-3 0,1-2 0 0,-6 2 4 16,3 0-1-16,3 0 0 0,-6 0 3 0,2 1 3 15,-2-2 3-15,6 2 2 0,0-3 0 0,-6 1 4 0,0 2-3 16,3-2 0-16,-3 2 0 0,0-1-3 0,5-2 3 0,-2 2-3 15,-3 0-3-15,0 0-3 0,0-2 0 0,6 2-1 0,-6 0 2 16,6-2-3-16,-6 2-2 0,0 1-1 0,0-3-1 16,3 1 3-16,-3 2-2 0,0-2-1 0,0-1 0 0,5 3 0 15,-5-1 0-15,6 0 3 0,-6-2-2 0,0 2-1 16,0 0 2-16,3-2-1 0,-3 2 0 0,0-2-1 0,6 0 0 16,-6 2 2-16,0-2-2 0,0 0 1 0,0 0-1 0,0 2 0 15,0-2 0-15,0 0 0 0,0 3 0 0,3-3 0 0,-3 0 0 16,0 0 0-16,0 1 0 0,0-1 0 0,0 0 0 15,0 0 0-15,0 0 0 0,0 3 0 0,0-3 0 0,0 0 0 16,0 1 0-16,5-1 0 0,-5 0 0 0,0 0 0 0,0 0 0 16,0 0 0-16,0 0-3 0,0 0-1 0,0 0-3 15,0 0 0-15,0 0-4 0,0 0-4 0,0 0-4 0,0 0-11 16,0 0-6-16,0 0 0 0,0 0-2 0,0 0 0 0,0 0 4 16,-5 0-1-16,5 0 4 0,0 0 0 0,0-1 7 0,0 1 6 15,0 0 6-15,0 0 1 0,0 0 5 0,-3 0 3 16,3 0 0-16,0 0 0 0,0 0 0 0,0 0 2 0,0 0 1 15,0 0 1-15,0 0 2 0,0-3 1 0,0 3-1 0,0 0 5 16,0 0 0-16,0 0 1 0,0 0 1 0,0 0 1 16,0 0 0-16,0 0 0 0,0 0 2 0,0 0-3 0,0 0 1 15,0 0 1-15,-6 0 0 0,6 0-3 0,0-1 3 16,0 1-3-16,-3 0 0 0,3 0-3 0,0 0-2 0,0 0-2 16,0 0-1-16,0 0 2 0,-6 0-2 0,6 0-1 0,0 0 0 15,-5 0 0-15,5 1 0 0,0-1 0 0,-3 0 0 0,3 0 0 16,0 3 0-16,-6-3 0 0,0 1 0 0,6-1 0 15,-3 3 0-15,-2-3 0 0,5 2 0 0,-3-2 0 0,3 2 0 16,-12 0 0-16,12-2 0 0,-2 2 3 0,2 0-2 16,-6 0-1-16,3 0 0 0,-3 1 0 0,1-3 2 0,5 1 1 15,-3 2-2-15,3-2-1 0,-9 2 2 0,9-2-2 0,-6 2-2 16,1-1 4-16,2-2-2 0,-3 2 0 0,0 0 0 0,6 0-2 16,-8 0 2-16,5 1 0 0,3 1 0 0,-12-3 0 0,10 2 2 15,2-2-2-15,-9 2-2 0,3-1 2 0,1 2-1 16,2-2 2-16,3 0-1 0,-12 2 0 0,12-1 0 0,-8-2 0 15,8 2 0-15,-3-2 0 0,-3 4 0 0,0-3 0 16,6 0 2-16,-3 0-2 0,-2 2 0 0,2-2-2 0,3 1 4 16,-6-2-2-16,0 2 0 0,6-2 0 0,-2 4 2 0,-4-5-1 15,3 4-1-15,3-4 0 0,-6 2 0 0,1 0 0 16,2 0 0-16,3 0 0 0,-6 1 0 0,0-3 0 0,6 1 0 16,-3 2 0-16,-2-2 0 0,5 2 0 0,-3-2 0 0,3 2 0 15,-6-1 1-15,0-2-1 0,6 2 0 0,-3 0 0 0,3 0 2 16,-5-2-2-16,2 2 0 0,3 0 0 0,-6-2 0 15,6 2 0-15,-6 0 0 0,6 0 0 0,-2-2 0 0,2 4 0 16,-6-4 0-16,3 3 0 0,3-1 3 0,-6-2-2 16,6 2-3-16,-5-2 4 0,5 2-2 0,-3 0 0 0,3-2 2 15,0 0-1-15,0 2-1 0,-6-2 1 0,6 2 0 0,-6-2-2 16,6 0 1-16,0 0 0 0,0 2 0 0,0-2-2 0,0 0 0 16,0 2 5-16,-3-2-2 0,3 0 2 0,0 0 1 0,0 0-1 15,0 0 0-15,0 0-1 0,0 0 1 0,0 0-1 16,0 0 0-16,3 0 1 0,-3 0-2 0,0 0 1 0,0 0 0 15,0 0-1-15,0 0-1 0,0 0 1 0,0 0 4 16,0 0 1-16,6-2 1 0,-6 2 0 0,0 0 5 0,0-2-4 16,6 2 0-16,-6 0-2 0,0-2-1 0,0 0-2 15,3 2 2-15,-3-2-2 0,0 0-2 0,0 0 1 0,5 0-2 0,1-1 0 16,-6 2 0-16,0-2 0 0,3 1 0 0,-3 0 0 16,6 0 0-16,-6-2 0 0,0 2 0 0,2 0 0 0,-2 0 0 15,6-3 0-15,-6 4 0 0,6-3 1 0,-6 1 3 0,3-1-3 16,2 2-3-16,-5-2 4 0,3 0-2 0,-3 0 0 15,0 0 0-15,6 0-2 0,0-1 4 0,-6-1-2 0,3 2 0 16,-3-1 0-16,5 1 0 0,-2 0 0 0,-3-2 0 16,6 2-2-16,0 0 4 0,-6-3-2 0,0 3 2 0,3 0-2 15,-3-2 0-15,5 2-2 0,-5 0 2 0,6 0-1 0,-6 0-3 16,0-1 3-16,3 1-1 0,3 0 1 0,-6 0-1 0,0-3 2 16,2 6-4-16,-2-4 0 0,0 1 3 0,6 0 0 15,0 0-2-15,-6 0 1 0,0 1 2 0,3-3 0 0,2 2-2 16,-5 2 1-16,3-2-1 0,-3-1 0 0,0 1 1 0,6 0-1 15,0 0 2-15,-6 0 0 0,3 0 0 0,-3-1 0 16,5 1 0-16,-5 0 0 0,3 3 2 0,-3-4-1 0,0 1-3 16,6 2 2-16,0-2-1 0,-6 0 0 0,0-1 1 15,3 4 0-15,-3-4 0 0,0 1-2 0,5 2 1 0,-5 0 1 16,6-2 0-16,-6 2 0 0,0-2 0 0,0 2 0 0,3-3 0 16,-3 3 0-16,6 0 0 0,-6-2 0 0,0 2 0 0,0-2 0 15,2 2 0-15,-2-2 0 0,0 2-4 0,6-2-2 0,-6 1-4 16,6-1-5-16,-6 2-4 0,0 0-3 0,3-2-5 15,-3 2-5-15,0-2-11 0,0 2-13 0,0 0-16 16,5-1-29-16,-5-1-38 0,3 3-66 0,-3 1-66 0,0-3-12 16,0 1-53-16,0 0-48 0,0 0 70 0</inkml:trace>
  <inkml:trace contextRef="#ctx0" brushRef="#br1" timeOffset="192138.14">-592 1483 69 0,'0'-1'89'0,"0"-2"16"0,0 1 14 0,0 0-15 15,0 0-20-15,0 0-17 0,0 0-14 0,0 0-3 0,0 2 5 16,0-2 4-16,0-1 5 0,0 3 4 0,0 0 0 0,0 0 1 16,0-1-6-16,0 1-3 0,0 0-4 0,0 0-3 15,0 0 2-15,0 0 1 0,0 0 2 0,0 0 10 0,0 0 3 16,0 1 0-16,0-1-1 0,0 0-2 0,0 0-3 16,0 3-5-16,0-1 0 0,0-2-1 0,6 2 0 0,-6 0 1 15,0 0-4-15,0 0-4 0,5 2-4 0,-5-1-8 0,0 1-4 16,0 0-6-16,3-3-6 0,-3 4-2 0,0 1-5 15,0-2-3-15,6 0-1 0,-6 1-1 0,6 1-2 0,-6-2-2 16,0 2 0-16,3 0 2 0,-3 0 1 0,5-1 3 0,-5 3-3 16,0-2 1-16,0 0 2 0,3 1-2 0,-3 1 0 0,0-2 0 15,0 0 0-15,6 0 0 0,-6 3 1 0,0-3 0 16,6 3-4-16,-6-4 4 0,0 4-1 0,0-3 2 0,3 0 0 16,-3 2 3-16,5-1 0 0,-5 2-1 0,0-4 2 15,3 2 2-15,-3 1 2 0,0-2 2 0,6 2-1 0,0-1 2 16,-6 1-2-16,0 1 2 0,2-1-1 0,-2-2-2 0,0 2-2 15,6 0 0-15,-3-1-7 0,-3 2-2 0,0 0-1 0,0-2-2 16,6 3-4-16,-6-2 1 0,5 1 0 0,-5-1-4 16,0 0 5-16,0-1-4 0,0 1-2 0,0 0 0 0,0 1 5 15,0-3-5-15,0 2 0 0,0 0 3 0,0-2 0 16,0 3-1-16,0-3 0 0,0 0 4 0,0 1 1 0,0-1 5 16,0 0-5-16,0 0 5 0,-5 1 0 0,5-2 0 0,0 0 0 15,0 1 3-15,-6-2 1 0,6 2 2 0,0 1 1 16,0-3-3-16,0 2 7 0,-3-2 0 0,3 0 4 0,-6 3 3 15,6-3-4-15,0 0 6 0,-2 2 1 0,2-2 3 0,0 0 7 16,-6 0 1-16,6 1-1 0,-6-3 1 0,6 2 1 0,0 1 3 16,-3-4 1-16,3 3-3 0,0-1-8 0,-5-2-7 15,5 4-4-15,-3-3-4 0,3 0-11 0,0 0-7 0,0-2 1 16,-6 4-6-16,6-4-3 0,-6 2-11 0,6 1-28 0,0-3-36 16,0 1-49-16,0-1-66 0,0 0-90 0,-3 3-102 15,3-3 19-15,0 0-36 0,0 0-64 0,-5 0-9 0,5 0-27 16,-3 0 56-16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28:26.42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2249-85 151 0,'-6'0'88'0,"0"0"36"0,4 0-6 16,2 2-21-16,-9-2-22 0,9 0-11 0,-6 0 1 0,1 0 2 15,5 0 0-15,-3 0-2 0,3 0 1 0,0 0-4 16,-6 0-6-16,3 0-4 0,3 0-5 0,0 0-9 0,0 0-2 15,0 0-4-15,-6 0-3 0,6 0 2 0,0 0 3 16,-5 0 3-16,5 0 6 0,0 0 12 0,0 0 7 0,0 0 1 16,0 0 0-16,0 0 1 0,0 0 2 0,0 2-4 0,0-2-1 15,0 0 5-15,5 2 1 0,-5-2 0 0,0 3-2 0,0-3-1 16,0 1-4-16,0 2 1 0,0-2-7 0,0 2-7 0,0-2-3 16,0 2-8-16,0 1-3 0,0-2-6 0,0 2-4 15,0-2-6-15,0 3-2 0,0-4-1 0,6 3-1 16,-6 1-1-16,0-3-1 0,0 2-2 0,0 0 0 0,0-2-1 15,3 2 1-15,-3 0-1 0,6 0-6 0,-6-1 5 0,0 1-3 16,0 0 6-16,3 0-1 0,-3-2-1 0,0 2 3 0,5 0-3 16,1-1 1-16,-6 1-1 0,0 0 0 0,0 0-3 15,0-2 2-15,3 2-2 0,-3 0-3 0,6 1 2 0,-6-3-2 16,0 2 3-16,0 0-5 0,2 0 5 0,-2 0-2 0,0 0-2 16,6-1-1-16,-6 1 2 0,0 0 3 0,6 0 1 15,-6-2 0-15,0 2-5 0,3-2 2 0,-3 3 4 0,0-4-6 16,5 3 1-16,-2-1-2 0,-3-2 1 0,0 4 4 0,6-3-2 15,-6 0 1-15,6 0-3 0,-6 0-1 0,0 0-2 16,0-2 2-16,3 2 0 0,-3 1 0 0,0-2 2 0,0-1-2 16,0 3 0-16,0-3 0 0,5 1 0 0,-5-1-5 15,0 3-4-15,0-3-7 0,6 0-11 0,-6 2-14 0,0-2-18 16,0 0-19-16,0 0-7 0,0 0-14 0,0 0-17 16,0 0-17-16,0 0-11 0,0 0-20 0,0-2-18 0,0 2-23 0,-6-3 7 15,6 2-2-15,0-2-2 0,-5 3 2 0,5-4 11 16,0 2-15-16,0 0 1 0</inkml:trace>
  <inkml:trace contextRef="#ctx0" brushRef="#br0" timeOffset="1036.08">2257-50 105 0,'-5'-4'96'0,"5"2"31"0,0-2 1 16,0 2-19-16,0 0-21 0,0-1-12 0,0 2-5 0,0-2-4 16,-3 2-1-16,3-2-6 0,0 2-2 0,0 1-3 15,0-3-7-15,0 1-5 0,0 2-5 0,-6-2-9 0,6 2-3 16,0-2-4-16,0 2-2 0,0 0 2 0,0 0 0 0,0-2 1 15,0 2 8-15,0-2 2 0,0 2 7 0,0 0 8 0,0 0 12 16,0 0 4-16,0 0-2 0,0 0 0 0,6 0-3 16,-6 0-2-16,0 0-2 0,0 0-2 0,0 0-3 0,0 0-2 15,3 0 0-15,-3 0-2 0,0 0-2 0,0 0-2 16,0 0-3-16,5 0-4 0,-2 0 0 0,-3 0-7 0,0 0-1 16,6 0-2-16,0 0-5 0,-6 0 1 0,3 0-4 0,-3 0-2 15,5 0-1-15,1 0-2 0,-6 0-5 0,9 0 2 0,-9 0-2 16,3 0-1-16,-3 0-2 0,5 2 2 0,1-2-1 15,-3 0 0-15,3 0-2 0,-6 0-1 0,2 0 2 0,-2 0 1 16,12 0 0-16,-12 0-1 0,3 0 0 0,2 0 0 16,1 0 2-16,-3 0-2 0,3 0 3 0,-6 0 0 0,3 0 3 15,2-2 1-15,1 2-2 0,-3 0 4 0,3 0 1 0,-3-3-3 16,2 3 1-16,1 0-1 0,-3 0-4 0,-3-1 3 0,8 1 0 16,-2 0-2-16,0-3 0 0,-3 3-4 0,-3 0-1 0,11 0-1 15,-11-1 2-15,3 1-1 0,3 0-3 0,-3-3 0 16,-3 3 0-16,5 0 2 0,1 0-2 0,-6 0 0 0,3 0 3 15,3 0-1-15,-6 0-4 0,0 0 4 0,3 0-1 16,-3-1-1-16,5 1 0 0,-5 0 0 0,6 0 3 0,-6 0-3 16,0 0 0-16,3 0 3 0,-3 0-3 0,0 0 0 0,6 0 0 15,-6 0 0-15,5 0 0 0,-5 0 0 0,0 0 0 16,0 0 0-16,0 0 0 0,3 0 0 0,-3 0 0 0,6 0 0 16,-6 0 0-16,0 0 0 0,0 0 0 0,3 0 0 0,-3 0 0 15,0 0 4-15,0 0-3 0,5 0-1 0,-5 0 0 0,0 0 0 16,0 0 4-16,6 0-3 0,-6 0 4 0,0 0-4 15,0 0 4-15,0 0-7 0,0 0 1 0,0 0 1 0,0 0 0 16,0 0-3-16,3 0 2 0,-3 0 1 0,0 0-3 16,0 0 4-16,6 0-1 0,-6 0 4 0,0 0-4 0,0 0 2 15,0 0-2-15,0 0-3 0,0 0 4 0,0 0-2 0,0 0 0 16,0 0 1-16,0 0 2 0,0 0 0 0,0 0-2 0,0 0 0 16,0 0 3-16,0 0 0 0,0 0-2 0,0 0-1 15,0 0 0-15,0 0 0 0,0 0 0 0,0 0 0 0,0 0 0 16,0 0 0-16,0 0 0 0,0 0 0 0,0 0 0 0,-6 0 0 15,6 0 0-15,0 0 0 0,0 1 0 0,-3-1 3 16,3 0-2-16,0 3-3 0,0-2-1 0,-6-1 4 0,6 3-1 16,-5-2-2-16,5 2 2 0,0-3 0 0,-3 4 0 0,3-2 0 15,-6 0 0-15,6 0 2 0,-3 1-2 0,3 1 0 16,-5-3 3-16,-1 3-2 0,6-1-1 0,-3 1-2 0,3-2 1 16,-6 2 1-16,1 0-2 0,2-1 6 0,3 1-3 0,-6 0-1 15,3 0 0-15,-3-2 4 0,1 2 1 0,2 0 3 0,3 0-3 16,-9 0 2-16,9 0-2 0,-11 1 1 0,11-1-3 15,-3 0 3-15,-3 0 1 0,0 0 2 0,4 0-8 16,-4 1 7-16,3-1-2 0,-3 0 1 0,1 0 0 0,5 0 0 16,-3 0-6-16,-3 1 7 0,3-1-4 0,-3 0 4 0,1 0-2 15,2 0 1-15,3 0-3 0,-9 1 0 0,9-1 0 0,-6 0-1 16,1 0 2-16,5 0-4 0,-3-2-1 0,-3 2 0 16,0 0 4-16,6-1-7 0,-2 1 2 0,2-3 5 0,0 4-2 15,-6-3-3-15,3 0 1 0,3 0-5 0,0 2-13 0,-6-2-18 16,6 1-21-16,-5-2-31 0,5 2-2 0,0-2-22 15,-3-1-29-15,3 3-48 0,0-1-64 0,-6 0-85 0,6 0 3 16,-3 0-28-16,3 0-12 0,-6 0 16 0</inkml:trace>
  <inkml:trace contextRef="#ctx0" brushRef="#br0" timeOffset="-973.95">45 723 32 0,'-9'0'59'16,"9"2"17"-16,-2-2-2 0,-4 2 2 0,6 0-3 16,-6-2-13-16,6 2-13 0,-3-2-7 0,3 2-6 0,0-2-5 15,-6 0-1-15,4 2-3 0,2-2-3 0,0 0 1 0,-6 0-3 16,6 2-1-16,0-2 3 0,0 0-1 0,-6 0 0 0,6 0-1 15,0 0 1-15,0 0 1 0,0 0 3 0,0 0 3 16,0 0 3-16,0 0 1 0,0 0-2 0,0 0 2 0,0 0 1 16,0 0-1-16,0 0 1 0,0 0 0 0,0 0-2 0,0 0 0 15,0 0-2-15,0 0 1 0,0 0-4 0,0 0 3 16,0 0-4-16,0 0 0 0,0 0-1 0,0 0-3 0,0 0-1 16,0 0 0-16,0 0-3 0,0 0 2 0,0 0-3 15,0 0 2-15,0 0 1 0,0 0 0 0,0 0-1 0,0 0 1 16,0 0 1-16,0 0 1 0,0 0 5 0,0 0 1 0,0 0-3 15,0-2 1-15,0 2 2 0,6 0-5 0,-6 0 3 0,0 0-3 16,0 0 2-16,6 0-1 0,-6-2-2 0,0 2 0 0,0 0-1 16,0-2 2-16,2 2-5 0,-2 0-2 0,6 0-4 15,-6-2 0-15,0 2-4 0,0 0 2 0,3 0-1 0,-3-2 0 16,6 2 2-16,-6-2-4 0,6 2 4 0,-6-2 2 16,2 2-4-16,-2-2 2 0,0 2 2 0,6-2-4 0,-3 2 0 15,-3 0 0-15,6-3-1 0,-1 3 0 0,-5 0 3 0,3-1-1 16,-3 1 4-16,6-3-1 0,0 1-1 0,-6 2-1 15,3 0-1-15,2-2-2 0,-5 2 1 0,3-2-1 0,-3 2 2 16,6-2 0-16,0 2-3 0,-6-2 4 0,2 2-2 0,4 0 2 16,-6-2-3-16,3 2 2 0,-3 0 2 0,6-2-2 15,0 0 6-15,-4 2-2 0,-2-2 1 0,6 0-3 0,-3 2 4 16,3-2 0-16,-1 0-2 0,-5-1 1 0,3 3-6 0,3-2 0 16,0 0-6-16,-3 0 2 0,2 0-3 0,-2 0 0 15,-3 0-1-15,12 0 0 0,-12 2 3 0,3-2-2 0,2 0-1 16,-2 0 0-16,3 0 2 0,0-1-1 0,-4 2-1 0,-2-2 0 15,12 3 2-15,-12-2-2 0,3 2 0 0,2-2 0 0,-2 2 2 16,3-2-1-16,0 2-1 0,-6-4 0 0,8 4 3 16,-8-2 2-16,3 2 0 0,3-2-2 0,0 2 4 0,-3-2 0 15,2 0-2-15,-2-1 2 0,3 2-2 0,0-2 1 16,-4 3-1-16,4-4-4 0,0 3 0 0,2-2 1 0,-8 1 0 16,3 0-2-16,3 0 0 0,0-2 0 0,2 4 1 0,-8-2 3 15,3 0-5-15,9-1 1 0,-12 2 0 0,3-2 0 0,8 3 0 16,-11-4 0-16,9 4 0 0,-9-2 0 0,2 0 0 15,4 0 0-15,0 0 0 0,2 0 0 0,-8 2 0 0,3-2 0 16,9 0 0-16,-12-1 0 0,3 3 0 0,5-1 2 0,-8-2-2 16,12 3 2-16,-12-1-2 0,3-2 2 0,8 2-1 15,-11-2-1-15,9 1 1 0,-7 2 1 0,4-4-2 0,0 4 0 16,-3-2 0-16,2 0 3 0,-2-1 2 0,9 2-3 0,-9-2 0 16,2 2-2-16,-2-2 0 0,3 2 0 0,0-4 0 15,-3 3 0-15,2 0 0 0,1 0 0 0,3 0 0 0,-9-1 0 16,2 2 0-16,10-2 0 0,-9 2 2 0,2-2 2 0,-2 2-2 15,9-4 3-15,-9 3-2 0,-3 0 1 0,11 0 1 0,-8 0 0 16,3 0 0-16,2-3 1 0,-2 4-1 0,3-2-3 16,-7 2 3-16,4-2-1 0,0 1-2 0,-3-2 2 0,5 0 1 15,4 2-1-15,-9 0-2 0,8-2-1 0,-8 1-1 16,3-1 0-16,2 2 0 0,-2 0 0 0,3 0 0 0,-7-2 0 16,10 2 0-16,-9 0 0 0,8-1 0 0,-8 2 0 0,3-2 0 15,2-1 0-15,-2 4 0 0,3-1 0 0,-6-2 0 0,2 1 0 16,1 0 3-16,-3 0-2 0,5 0 1 0,4 0-1 0,-9 2-1 15,8-3 1-15,-8 2 3 0,6-2-2 0,-4 2 1 16,4-2-2-16,0 2 2 0,-4 1-2 0,4-5 1 0,2 5-1 16,-2-4-1-16,-6 2 1 0,8 0 1 0,-2 0-2 15,-6 0 0-15,8 0 0 0,-8 0 0 0,6-1 1 0,2 2-1 16,-2-2 0-16,-4 1 0 0,4 2 0 0,-1-2 0 0,-2 0 0 16,3 0 0-16,-6 0 0 0,8 0 3 0,-8 2-2 0,6-4 0 15,2 4 1-15,-8-2 1 0,8 0-1 0,-2 0 2 0,-6 0 1 16,8-1-2-16,-2 1 2 0,-6 0-4 0,8 0 2 15,-8 0 0-15,8 0 3 0,-2-2-3 0,0 2 0 0,-1 0 1 16,1 0-4-16,2 0 0 0,-8 0 3 0,6-3 1 16,2 4-1-16,-2-2-2 0,-1 1 1 0,1 0-2 0,2 0 2 15,-2-2-1-15,-6 2-1 0,8 0 0 0,-8 0 0 16,9 0 0-16,-4-1-2 0,-5 2 4 0,8-2 0 0,-8 2-2 16,6-2 0-16,-3 3-1 0,-1-2 1 0,4 0 0 0,-6 0 1 15,8 0 2-15,-8 0-3 0,9 0 2 0,-10 0 0 0,7 2 1 16,-3-3-1-16,-1 2 1 0,4-2 2 0,-6 2-3 0,8-2-2 15,-8 2 0-15,6-2 1 0,2 1 1 0,-8 0-2 16,9 0 0-16,-4 2 0 0,-5-4 0 0,8 4 0 0,-8-3 0 16,3 2 0-16,3-2 0 0,-4 2 0 0,4-2 0 15,-3 3 3-15,2-1-2 0,-5-2 0 0,9 1-1 0,-10 0 0 16,7 2 0-16,-3-2 0 0,-1 2 0 0,-2-2 0 0,6 0 0 16,2 2 3-16,-8-2-2 0,3 2-1 0,0-2 0 0,2-1 0 15,-5 3 0-15,3-1 0 0,0 1 0 0,2-3 0 16,-5 3 0-16,8-1 0 0,-8-2 2 0,3 3-1 0,0-2-1 15,2 2 0-15,-5-4-3 0,3 4 3 0,0 0 0 16,2-2 0-16,-5 0 0 0,3 2 0 0,0-2 0 0,-4 2-2 16,7-2 1-16,-3-1 3 0,-1 3-1 0,-2-1 1 0,3 1-1 15,0-3-1-15,2 3 0 0,-8-1 0 0,3-2 0 0,9 3 0 16,-12-1 0-16,8 1 0 0,-5-3 0 0,3 1 0 16,0 2 0-16,-4-2 3 0,4 2-5 0,0-2 2 0,2 2 0 15,-5-2-2-15,9 0 0 0,-9-1 5 0,2 3-6 0,-2-1 3 16,3-2 3-16,0 3-3 0,-4-1-3 0,7-2 3 15,-3 2 0-15,0 1 0 0,-4-3 3 0,10 1-3 0,-12 2 0 16,8-2 0-16,-5 0 0 0,3 0 3 0,0 0-2 16,2 2-4-16,-5-3 3 0,-3 3 3 0,12-1-2 0,-10-2-1 15,-2 3 0-15,9-1 3 0,-9-2-2 0,6 3-1 0,0-1-4 16,-4 1 4-16,4-3 0 0,0 3-4 0,-6-2 4 0,8 2 0 16,-8-2 3-16,3 0-6 0,3 2 8 0,0-2-6 0,-6 0 4 15,3 2-2-15,2-2-1 0,-5 2 0 0,3-2 0 16,3-1 0-16,0 2 0 0,-6-2-4 0,2 3 0 0,-2-1 4 15,12-2 3-15,-12 3-2 0,3-2-1 0,3 2 0 16,-4-2 0-16,-2 0-4 0,12 2 4 0,-12-2 3 0,3 0-2 16,2 2-5-16,-2-2 4 0,3 0 0 0,0-1 3 15,-6 3-2-15,3-1-1 0,2 1 0 0,-2-3 3 0,9 2-2 16,-12-2-1-16,2 3-4 0,10-1 4 0,-12-2 0 0,9 1 0 16,-9 0 0-16,2 0 0 0,10 0 0 0,-12 0 0 0,8 2-4 15,-8-2 7-15,3 0-2 0,3 2-1 0,0-3 0 0,-3 3 3 16,-3-1-2-16,5-2-1 0,1 3 0 0,-6-1 0 15,3 1-4-15,3-3 7 0,-6 1-2 0,3 2-1 16,-3 0 0-16,0-2-4 0,5 2 4 0,-5-2 0 0,6 2 0 16,-6 0 0-16,0-2 0 0,3 2 0 0,3-2 0 0,-6 2 0 15,0-2 0-15,2 2 0 0,-2 0 3 0,0-2-2 0,6 2-1 16,0 0-4-16,-6-2 4 0,0 2 0 0,3 0 0 0,-3 0 3 16,0-2-2-16,5 2-1 0,-2 0 0 0,-3-2-4 15,0 2 4-15,0 0 0 0,6 0 0 0,0-2 0 0,-6 2 0 16,0 0 0-16,3-3 0 0,-3 3 0 0,0-2 0 15,0 2 0-15,5 0 0 0,-5-2 0 0,6 2-4 0,-6 0 4 16,0-2 3-16,3 2-2 0,3-2-1 0,-6 2 0 0,0-2 3 16,3 2-2-16,-3 0-5 0,0-2 4 0,5 2 0 15,1 0 3-15,-6 0-2 0,0-2-5 0,3 2 7 0,3-2-2 0,-6 2-1 16,0 0 0-16,2-2-4 0,-2 2 7 0,0 0-6 16,6-2 3-16,-6 2 0 0,6 0 0 0,-6-2 3 0,3 2-2 15,-3-2-1-15,0 2 0 0,0 0 2 0,5 0-1 16,-2-3-4-16,-3 3 0 0,0 0 6 0,0 0-3 0,0-1 0 15,6 1 0-15,-6-3 0 0,6 3 0 0,-6 0 0 16,0 0 0-16,0-2 0 0,3 2 0 0,-3 0 0 0,0-2 0 16,0 2-4-16,0 0 7 0,0 0-2 0,0-2-5 0,5 2 7 15,-5 0-6-15,0 0 3 0,0-2 3 0,6 2-2 0,-6 0-1 16,0 0 0-16,0 0-4 0,0 0-4 0,0 0-11 16,0 0-2-16,0 0-11 0,0 0-16 0,0 0-20 0,0 0-16 15,0 0-18-15,0 0-17 0,0 0-12 0,-6 0-14 16,6 0-17-16,-5 0-18 0,5 2-3 0,0-2-6 0,-3 0 0 15,3 0 3-15,0 2-4 0,-6-2 0 0,0 0-15 0,6 0 36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29:36.19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678-995 97 0,'0'-4'82'16,"0"2"18"-16,-3-2 10 0,3 2-13 0,0 0-13 0,0-1-14 15,0-1-12-15,0 4 3 0,0-1-4 0,0-2-1 16,0 2-7-16,0 1-3 0,0-3-5 0,0 3-1 0,0-2-5 16,0 2-4-16,0 0 2 0,0-2-2 0,0 2-1 0,0-2-1 15,0 2 1-15,0 0 1 0,0 0 3 0,0-2 0 0,0 2-1 16,0 0-1-16,0-2 3 0,0 2-3 0,0 0-1 0,0 0 5 16,0 0-1-16,0 0 0 0,0 2-2 0,0-2 2 15,0 0-1-15,0 2-3 0,0-2-3 0,0 0-3 0,0 2-1 16,0 0-2-16,0-2-3 0,0 2-4 0,0 1 2 15,0-2 2-15,0 2 3 0,-6-2 5 0,6 3 0 0,0-1-3 16,0 1-3-16,0-2-2 0,0 2 1 0,0 0 2 0,0 0 5 16,0 0 0-16,0 1-4 0,0-1 3 0,0 2-4 15,0-2 1-15,0 0-1 0,6 1-2 0,-6 1-2 0,0 0 0 16,0-2-2-16,0 2 1 0,0 0-2 0,0-1-3 0,3 1 0 16,-3-2-1-16,0 2-1 0,5-2 1 0,-5 3-4 0,6-1 2 15,-6-2-3-15,3 2 3 0,3-1-3 0,-6 0-1 16,0 0 1-16,2-1 0 0,-2 2-2 0,6-1-1 0,0-1 0 15,-3 0-3-15,-3 0 0 0,5 0 2 0,1 0-1 16,-6 1 4-16,9-1 4 0,-9 0 0 0,3 0-2 0,2-2-6 16,1 2 0-16,-6 0 1 0,3 0 0 0,3-1 1 0,-3 1-3 15,-3-3 2-15,5 2-1 0,1 1-1 0,-6-2 0 0,3 0 2 16,-3 0 1-16,0 0-2 0,6 0-5 0,-6-2 0 0,2 4-2 16,-2-4-8-16,0 3-9 0,0-3-10 0,0 1-18 15,6-1-17-15,-6 0-26 0,0 0-22 0,0 3-15 0,6-3-18 16,-6 0-15-16,0-3-3 0,0 3-10 0,0 0-26 15,0-1-27-15,0-2 2 0,0 2-15 0,0-2 26 0</inkml:trace>
  <inkml:trace contextRef="#ctx0" brushRef="#br0" timeOffset="830.48">869-1059 57 0,'0'-7'63'15,"-5"3"19"-15,5 3-1 0,-6-4 4 0,6 1-15 0,0 2-15 16,0 0-11-16,-3-2-4 0,3 1-9 0,0 2-3 0,0-2 2 16,-6-1-2-16,6 3-1 0,-5-2 4 0,5 3 8 15,0-2 1-15,0 0 2 0,0 0 1 0,0 2 2 0,0-2-1 16,0 0-1-16,-3 2-2 0,3-3 3 0,0 3-2 15,0 0 0-15,0-1-1 0,0 1 1 0,0-3 0 0,0 3-2 16,0 0-1-16,0 0-1 0,0-1-1 0,0 1-2 16,0 0-1-16,0-3 3 0,0 3-6 0,0 0 0 0,0 0-1 15,0 0 3-15,0 0 2 0,0 0-1 0,0 0 2 0,0 0-3 16,0 3 3-16,0-3 0 0,0 1-4 0,0-1-1 0,0 3-2 16,0-2-3-16,0-1-5 0,0 3-4 0,0 1-3 15,0-2-2-15,0 0-2 0,0 3 0 0,0-4-2 0,0 3-2 16,0 0 1-16,0 1-1 0,0-3 1 0,0 2 0 0,0 2 4 15,0-2 6-15,0 0-1 0,0 3-5 0,0-3 0 0,0 0-3 16,0 1 0-16,0 0-3 0,0 0 3 0,0-1 4 16,0 2 6-16,0-1 0 0,3-1-1 0,-3 1-4 0,0 0-2 15,0-1-3-15,5 0-5 0,-5 0 3 0,6 0-2 0,-6 0-1 16,3-1-2-16,-3 1 0 0,0 0 2 0,6 0 2 16,-6-2-1-16,5 2 5 0,-5-2-3 0,3 0 5 0,3 1 3 15,-6 1 2-15,3-4 3 0,-3 2 1 0,5 0-1 16,1-2-3-16,-6 2-3 0,3 0-4 0,3-2-5 0,-6 0 2 15,3 0-2-15,-3 0 0 0,5 0-3 0,1 0-4 0,-6 0-9 16,3-2-3-16,-3 2-10 0,0-2-3 0,6 2-7 0,-3-2-6 16,-3 2-12-16,0-2-5 0,5 2-10 0,-5-2-12 0,6 0-15 15,-6 2-10-15,0-3-15 0,0 1-14 0,0 0-2 16,0 0 0-16,0 0-9 0,0 2-10 0,0-2-7 0,0 0 5 16,0 0 13-16,-6 0-20 0,6 0-10 0,-5 2 20 15</inkml:trace>
  <inkml:trace contextRef="#ctx0" brushRef="#br0" timeOffset="1202.33">809-988 48 0,'-6'0'102'0,"1"1"18"0,2-1 13 16,3 0-15-16,-6 0-21 0,0 0-21 0,6 0-10 0,-2 0-5 15,-4 0-5-15,6 0-3 0,0 0 0 0,-3 0-1 0,3 0 1 16,0 0 1-16,0 0 2 0,0 0-2 0,0 0-1 0,-6 0-3 16,6 0-6-16,0 0-4 0,0 0 1 0,0 0-3 15,0 0 4-15,6 0 3 0,-6 0 1 0,0 0-1 0,0 0 1 16,0 0 1-16,0 0-3 0,3-1 5 0,-3 1 0 0,0 0 3 16,0-3-1-16,6 3-1 0,-6 0-1 0,2 0 2 15,-2-2-1-15,6 2-3 0,0-2 1 0,-6 2-2 0,0-2-1 16,3 0-6-16,-3 2 2 0,11-2-7 0,-11 0-4 0,3 0-8 15,3 2-2-15,-6-2-5 0,3 0-5 0,2-1-3 16,1 2-2-16,-6-2-3 0,9-1 0 0,-9 3-1 0,3-2-1 16,-3 1-5-16,5 0-7 0,1 0-12 0,-3-2-14 0,-3 2-19 15,6 0-20-15,-1-1-19 0,-5 2-24 0,3-2-26 16,3-1-31-16,-6 2-33 0,3 0-9 0,-3 0-22 0,5 0-24 16,1 0-4-16,-6-2-12 0,0 1 31 0</inkml:trace>
  <inkml:trace contextRef="#ctx0" brushRef="#br0" timeOffset="3876.23">1270-1647 60 0,'0'-4'79'0,"0"0"18"0,0-1 10 0,0 1-6 16,0 0-15-16,0 0-12 0,0 0-6 0,0 0 21 0,3 0 4 15,-3 2-3-15,0-2 0 0,0 0 1 0,0 1 3 0,0-1-5 16,0 0-7-16,0 2-5 0,6-2-5 0,-6 1 2 0,0 2-2 15,0-2-4-15,0 2-4 0,5-2-7 0,-5 2-3 16,0-2-7-16,0 1 2 0,0 2-2 0,0-2-1 0,0 0 4 16,0 2-2-16,3 0 6 0,-3-2 4 0,0 2 0 15,0 0-2-15,0 2-4 0,0-2 9 0,0 2 2 0,0 0-5 16,0 3-11-16,0-4-12 0,6 3-4 0,-6 3 3 0,0-3-2 16,0 0 0-16,0 2-5 0,3 1-5 0,-3-1-6 0,0 0-3 15,0 0 0-15,0 2-4 0,0-1 2 0,0 1 1 16,0-2 0-16,0 2 0 0,0-1-3 0,5-1-1 0,-5 2 1 15,6-2-1-15,-6 3 0 0,0-3-3 0,3 0 0 0,-3 1 2 16,0-2-3-16,6 2 0 0,0-3 3 0,-6 0-2 16,2 0-1-16,4 1 1 0,-6-1-1 0,0 0-1 0,3-2 0 15,3 0-2-15,-1 2 4 0,-5-2-1 0,3 0-2 16,3-2-2-16,-6 2 0 0,3-2-3 0,3 0-3 0,-1 0-12 16,-5 3-19-16,3-3-16 0,-3 0-21 0,0 0-25 0,6-3 5 15,-3 3-13-15,-3 0-18 0,0 0-28 0,0-2-25 0,0 2-23 16,0-2-26-16,0 0-7 0,0 0-6 0,0 0 5 15,0 0 15-15,-3 0 22 0,3 2-19 0,-6-3 19 0</inkml:trace>
  <inkml:trace contextRef="#ctx0" brushRef="#br0" timeOffset="2578.34">1158-1462 127 0,'6'-5'93'0,"-6"4"33"16,0-3-4-16,0 0-16 0,0 1-25 0,0-1-16 15,0 2-4-15,0 0-5 0,0 0-5 0,0-1-1 0,3 2 0 16,-3-2 1-16,0 3 3 0,0-1 3 0,0-2 4 0,0 3-3 16,0 0 0-16,0-1 0 0,0 1 1 0,6 0-2 0,-6 0 6 15,0 0 5-15,0 0 3 0,5 0 3 0,-5 0 10 16,0 0 8-16,0 1 1 0,0-1-9 0,0 3-13 0,0-3-9 16,0 1-2-16,3 2 1 0,-3-2-3 0,6 2-5 15,-6 1-7-15,0-2-7 0,0 0-3 0,0 3-2 0,3-4-5 16,-3 3-4-16,0-1-6 0,6 1-4 0,-1 0-5 0,-5 0-3 15,0-2-3-15,0 2 0 0,3 0 0 0,-3 0-4 0,6-1 0 16,-6 1 0-16,0 0-1 0,0 0-5 0,0-2-11 0,3 2-12 16,-3-1-10-16,0-2-9 0,0 2-11 0,0 1-10 15,0-4-14-15,0 2-18 0,0 0-23 0,0 0-22 0,0 0-19 16,0 0-21-16,0-2-7 0,0 3-11 0,0-2-11 16,0-1-11-16,-3 0 14 0,3 3-24 0,0-3 26 0</inkml:trace>
  <inkml:trace contextRef="#ctx0" brushRef="#br0" timeOffset="3161.87">1130-1504 54 0,'0'-2'97'0,"0"-2"15"0,0 2 15 0,0 0-18 0,0 0-22 15,-3 0-18-15,3 2-12 0,0-3-3 0,0 3 0 0,0 0-1 16,0 0-4-16,-6 0 0 0,6 3-2 0,-3-3-1 0,3 2-1 16,0 0 0-16,0 0 7 0,-5 0 9 0,5 2-2 15,-6 1-6-15,6-1-8 0,0 1-7 0,0 0-6 0,-3 1-2 16,3-1-3-16,0 0 0 0,-6 2-3 0,3-3-4 16,3 5-2-16,0-4-2 0,0 2-2 0,0-1-2 0,-5 0 2 15,5 0 1-15,-6 1 0 0,6-1-2 0,0 0-1 0,0-1 2 16,0-1-5-16,0 0-2 0,0 0-1 0,0 0-2 0,-3 0 0 15,3-2 1-15,0 2 1 0,0-1 0 0,0-2 1 16,0 3 0-16,0-1 2 0,0-1 1 0,0 0 3 0,3 0 1 16,-3 0 2-16,0-2 2 0,0 2 4 0,0-2-3 0,0 2 3 15,6-2 4-15,-6 2 0 0,5-2-1 0,-5 0 4 16,0 0-3-16,3 0-1 0,3 0 0 0,-6 0 2 0,3 0 1 16,-3-2-5-16,11 2 1 0,-11-2-2 0,3 2-1 15,3 0-2-15,-6-2-2 0,3 2-1 0,2-2 0 0,1 0 1 16,-3 0 2-16,-3 0-1 0,9 2 1 0,-9-3-1 0,5 2 3 15,1-2-2-15,-3-1 0 0,3 3-1 0,-1-2-3 0,-5 1 1 16,9 0-1-16,-9 0-2 0,3-2-1 0,3 1-3 16,-1 2-3-16,-5-2-2 0,3 3-1 0,3-4 0 0,-6 4 0 15,3-1-2-15,-3-2-1 0,5 3 3 0,1-2 0 16,-6 2-5-16,0-2 2 0,3 2 0 0,-3-2 3 0,0 2-3 16,6 0 1-16,0-2 0 0,-6 2-1 0,0 0 0 0,0-2 0 15,0 2 0-15,2 0 0 0,-2 0 0 0,6-2 0 0,-6 2 0 16,0-2-3-16,0 2-3 0,3 0-1 0,-3 0-5 15,0-3-10-15,0 3-7 0,6 0-12 0,-6 0-13 0,5-1-18 16,-5 1-18-16,0 0-17 0,0-3-29 0,0 3-35 0,3 0-50 16,-3-1-14-16,0 1-28 0,6-3-25 0,-6 3 6 15,0-2 2-15</inkml:trace>
  <inkml:trace contextRef="#ctx0" brushRef="#br0" timeOffset="1737.76">987-1161 113 0,'0'-2'83'16,"5"-2"25"-16,-5 1 5 0,6 3-17 0,-6-4-18 0,0 4-16 15,0-1-14-15,0-2-7 0,0 1 4 0,3 2-1 0,-3 0 4 16,0-2 0-16,0 2-1 0,0-2 1 0,0 2 0 16,0 0-1-16,6 0 0 0,-6-2 2 0,0 2 2 0,3 0-2 15,-3-2 1-15,0 2-2 0,0 0 0 0,0 0 3 0,0-2 2 16,5 2 0-16,-5 0 4 0,6-2-4 0,-6 2-2 0,0 0-2 16,0-3-3-16,0 3-3 0,3-1-3 0,-3 1 0 15,0-3-6-15,6 3-3 0,-6-1-2 0,5 1-2 0,-5-3-4 16,0 3-1-16,3-1-2 0,3-2-5 0,-6 3-1 15,0-2-5-15,3 2-1 0,-3-2-2 0,0 0-1 0,0 2-2 16,5-2 2-16,1 0-1 0,-6 2-4 0,0-3-3 0,3 2 2 16,3-2-2-16,-6 3-3 0,0-1-5 0,0 1-5 0,3-3-8 15,-3 2-4-15,0 1-7 0,0-3-5 0,5 3-2 16,-5 0-7-16,0-2-2 0,0 2 0 0,6 0-6 0,-6 0-2 16,0-2-10-16,0 2-14 0,0-2-3 0,0 2-4 0,0 0-10 15,0 0-15-15,0-2-14 0,0 2-16 0,0 0-5 16,-6 0 6-16,6 0-12 0,-5-2 2 0,5 2 30 0,0 0 9 15</inkml:trace>
  <inkml:trace contextRef="#ctx0" brushRef="#br0" timeOffset="2051.95">1044-1254 97 0,'0'-3'81'0,"-6"1"24"0,3 0 11 15,3 0-10-15,0 0-17 0,0 0-17 0,-5 2-9 0,5-2 3 16,-6 0-4-16,6 2-1 0,0 0-2 0,0-2 1 0,0 2 1 15,-3 0 1-15,3 0 1 0,0 0-3 0,0 0 5 16,0 0-7-16,0 0-1 0,0 0-3 0,0 0 7 0,0 2 1 16,0-2-1-16,0 4-2 0,0-4-4 0,0 4-5 0,0-2 0 15,0 0-6-15,0 3-2 0,0-4-3 0,0 4-3 16,0-1-1-16,0 0-1 0,0 0-1 0,0 0-4 0,0 3-1 16,0-3 12-16,0 2 3 0,0-2-3 0,0 3-6 15,0-2-9-15,0-1-9 0,0 1-4 0,0 1-4 0,0-2-3 16,0 1-2-16,3 0-1 0,-3 0 0 0,0-1 0 0,6 0-2 15,-6 0 0-15,5 0-6 0,-5 0-9 0,0 1-12 0,0-1-13 16,3-2-8-16,-3 2-13 0,6-2-13 0,-6 2-12 0,0-1-16 16,0-2-19-16,0 2-27 0,0-2-24 0,0 2-21 15,3-3-31-15,-3 2-30 0,0 0 10 0,0-2-18 0,0 0 20 16</inkml:trace>
  <inkml:trace contextRef="#ctx0" brushRef="#br0" timeOffset="4141.92">1218-1566 113 0,'-5'0'102'15,"2"0"46"-15,3 0-4 0,-6 0-22 0,3 0-18 0,3-2-7 16,-5 2-10-16,5 0-2 0,0 0-7 0,-6-2-3 16,6 2-4-16,0 0-3 0,6 0-5 0,-6-2-5 0,5-1-4 15,-5 3-9-15,0-1-2 0,3-2-4 0,3 3-3 16,-6-1-6-16,3 1-7 0,-3-3-3 0,5 3-4 0,1-2-3 16,-6 2-4-16,3-2-1 0,3 0-2 0,0 0-4 0,-6 0-1 15,2 2-4-15,4-2-5 0,-3 0-8 0,-3 0-12 0,6 0-11 16,-1 0-14-16,-5 0-11 0,9-1-3 0,-9 3-9 15,3-2-12-15,-3-2-13 0,6 2-19 0,-1 0-20 0,-2 0-14 16,-3 0-1-16,6 0-19 0,-3-2 4 0,-3 2 14 0</inkml:trace>
  <inkml:trace contextRef="#ctx0" brushRef="#br0" timeOffset="4856.28">1422-1815 63 0,'0'-3'70'0,"0"-1"18"0,5 0 8 0,-5 0-4 16,0 2-16-16,0 0-8 0,0 0-11 0,0 0-4 0,0 0-6 15,0-1 4-15,3 3 1 0,-3-4 1 0,0 4-1 0,0-1 1 16,6 1-3-16,-6-3-1 0,0 3 2 0,0 0 1 16,0-1 1-16,0 1 2 0,0 0-2 0,0-3 2 0,0 3-4 15,3 0 0-15,-3 0-2 0,0 0 3 0,0 0 2 16,0 0 0-16,0 0-3 0,0 0 2 0,0 0-1 0,6 0 0 16,-6 0 0-16,5 0-2 0,-5 0 6 0,0 0 2 0,0 0-1 15,3 0-8-15,-3 3-4 0,0-3-4 0,6 1-4 0,0 2-2 16,-6-2-3-16,2-1-3 0,4 4-2 0,-6-1-2 15,3-1-2-15,-3 0-2 0,6 0 0 0,0 0-2 0,-6 3 1 16,2-4-4-16,4 3-1 0,-6 0 0 0,3-1 0 0,3 1-4 16,-1 0 0-16,-5 0-2 0,3 2 3 0,-3-2-5 15,6 1 3-15,-3 1 0 0,-3 0-1 0,0-2 1 0,6 3-4 16,-1-3 0-16,-5 2 2 0,3 1-2 0,-3-2-1 0,0 2 0 16,6-3-1-16,-6 2 6 0,6 1 4 0,-6-2 0 15,0 0-5-15,0 1 0 0,2 0 2 0,-2 1-2 0,6-1-3 16,-6 0 3-16,0 0 0 0,0-2-3 0,0 3 1 0,0-1 0 15,0 0-2-15,3 0-1 0,-3 1 3 0,0-1 3 16,0 0 1-16,0 0 2 0,-3-2 2 0,3 2-2 0,0-1-2 16,0 1 1-16,0-2-2 0,0 0-3 0,0 2-4 15,-6-2 2-15,6-1-2 0,-2 1 0 0,2 0-3 0,0-2 0 16,0 2 0-16,0-2-8 0,-6 0-10 0,6 0-15 0,0 0-18 16,0 1-19-16,-6-2-9 0,6-1-6 0,0 3-27 0,0-2-35 15,0-1-50-15,0 0-45 0,0 0-62 0,0 0-5 0,0 0-14 16,-3 0-9-16,3 0 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28:48.77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-862-2362 73 0,'-6'0'72'0,"3"0"10"0,-3 0 5 0,1 3-11 16,5-3-14-16,-3 0-15 0,3 0-11 0,-9 2-7 0,9-2-6 15,0 0-2-15,-6 0-3 0,1 0-2 0,5 0 2 0,-3 0-1 16,3 0 2-16,0 0-1 0,0 0-3 0,-6 0 2 0,6 0 3 16,-6 0 2-16,6 0 3 0,0 0-1 0,0 0 2 15,0 0 2-15,-2 0 2 0,2 0 3 0,0 0 1 0,-6 0-1 16,6 0 0-16,0 2-1 0,0-2 0 0,0 0-4 16,0 0 1-16,-3 0-4 0,3 0 0 0,0 0-1 0,0 0-1 15,0 0 1-15,0 0-3 0,-6 0 1 0,6 0-3 0,0 0-1 16,0 0 2-16,0 0 1 0,-5 0-2 0,5 0-1 0,0 0-2 15,0 0 1-15,0 0-1 0,0 0 0 0,0 0 1 16,0 0 1-16,-3 0 3 0,3 0 3 0,0 0 3 0,0 0-1 16,0 0-2-16,0 0 1 0,0-2 0 0,0 2 2 15,0 0-3-15,0 0 1 0,0 0 4 0,0 0-6 0,0 0 4 16,0 0-3-16,0-2-1 0,0 2 1 0,0 0-3 0,0 0-3 16,0 0-3-16,0 0 2 0,0 0-3 0,0 0-2 0,0 0-1 15,0 0 2-15,0 0-4 0,0 0-1 0,0 0-1 16,0 0 1-16,0 0-2 0,0 0 0 0,0 0 0 0,0 0 1 15,0 0 2-15,0 0-1 0,0 0 0 0,0 0 3 0,0 0 1 16,0 2 1-16,0-2-1 0,0 2 5 0,-6-2-2 16,6 2-1-16,0 0-1 0,0-2 0 0,0 2-1 0,0 0 3 15,0 0 0-15,0-2 1 0,0 3 4 0,-3-2 1 16,3 3 3-16,0-1 3 0,0-1-1 0,0 0 3 0,0 0-2 16,0 2 1-16,0-2-5 0,0 2 2 0,-6-2-3 0,6 2 1 15,0 1-2-15,0-3-1 0,0 4 0 0,-5-2-2 0,5 0 0 16,0 0-1-16,0 0 1 0,0 1-3 0,0-1 1 15,0 0 4-15,0 0 2 0,-3 2-5 0,3-2 0 0,0 1-1 16,0 1-2-16,0-2-2 0,0 0-3 0,0 2 4 0,0-2-3 16,0 0-2-16,0 3 2 0,0-3-5 0,0 0 0 15,0 1-1-15,0-4-2 0,0 3 3 0,0 0 0 0,0 1-3 16,0-3-1-16,0 2 4 0,0 0-1 0,0-2 0 0,0 2-1 16,0 0-2-16,0-1 1 0,0 1-2 0,0 0 0 0,0-2 3 15,0 0-5-15,0 0 1 0,0 1 1 0,0-2 3 16,0 3-2-16,0-4-1 0,0 3-3 0,0-2 2 0,0 2-7 15,0-1-8-15,-6 0-8 0,6-2-9 0,0 4-7 0,0-4-10 16,0 2 2-16,-6-2 3 0,6 3-4 0,0-2-6 16,0-1-11-16,0 3-10 0,0-3-11 0,0 1-10 0,0-1-15 15,0 0-14-15,0 3-25 0,0-3-22 0,0 0-13 16,0 0 6-16,0 0-4 0,0 0-1 0,0-3 10 0,0 3 22 16,0-1-13-16,0 1-16 0,-3-3 20 0</inkml:trace>
  <inkml:trace contextRef="#ctx0" brushRef="#br0" timeOffset="2041.85">-739-2351 51 0,'0'-4'44'0,"0"2"13"0,5-3 7 0,-5 4 2 15,6-3 10-15,-6 1-11 0,0-1-9 0,0 2-10 0,0 0-6 16,0 0-7-16,0-2-4 0,0 4-3 0,3-3-3 0,-3 2-1 16,0-2 2-16,0 3 0 0,6-1 1 0,-6 1 4 15,0-3 2-15,0 3-1 0,0-1 1 0,0-2-2 0,0 3 3 16,0 0-1-16,0 0 3 0,3-2 1 0,-3 2 0 0,0 0 1 16,0 0 1-16,0-2-4 0,0 2-1 0,0 0-1 0,5 0 0 15,-5-2-1-15,6 2 0 0,-6 0-4 0,0 0-1 16,0 0-3-16,3 0 1 0,-3 0-3 0,0-2 0 0,0 2-4 15,6 0 1-15,-3 0-4 0,-3 0 2 0,0 0 0 16,0 0-2-16,5 0-2 0,-5 0-3 0,6 0 3 0,-6 0-1 16,0 0 5-16,0 0-3 0,3 0 1 0,-3 2 4 0,0-2 3 15,0 0 5-15,0 0 2 0,0 2-6 0,0 0 3 0,6-2-2 16,-6 2-5-16,0-2-2 0,0 3-1 0,5-2 2 0,-5 2-3 16,0-2-2-16,0 2 2 0,0 1-2 0,0-2-2 15,0 2 4-15,0-2-1 0,0 3 0 0,0-4 2 0,0 3-2 16,0 0 5-16,0 1-1 0,0-1 2 0,0 0 2 15,0 3-3-15,0-3 3 0,0 2-4 0,0-2-2 0,0 2-2 16,0 0 4-16,0-2-4 0,0 3-2 0,0-3-2 0,0 2-3 16,0-2-1-16,0 2-2 0,3-1 0 0,-3-1 1 15,0 0-2-15,0 0 1 0,6 0 0 0,-6-2-3 0,0 2 0 16,0-2 3-16,0 1-1 0,0-1 0 0,3 2-1 0,-3-4 4 16,0 2-3-16,0 0 3 0,0 0-3 0,5-2 2 15,-5 0-4-15,6 0-3 0,-6 0 1 0,0 0 2 0,0 0-1 16,0 0 0-16,0-2 2 0,3 2-1 0,-3 0-2 15,0 0-2-15,0 0-3 0,6 0 6 0,-6 0 1 0,0 0 1 16,0 2-2-16,0-2 1 0,0 2 1 0,0 0-3 0,0 0 2 16,0 0 1-16,0 3 0 0,0-1-2 0,0 0 2 0,0 2 0 15,0 0 0-15,0 0 0 0,0 1 3 0,0 1 1 0,0-2-2 16,0 2 0-16,0 1 2 0,0-1 1 0,0 0 1 16,0 0 0-16,3-1 1 0,-3 2-1 0,0-4 0 0,0 2-1 15,0 1-1-15,0-3 1 0,0 0 2 0,0 2 1 16,0-3-2-16,0 2 2 0,0-2 4 0,0 0 1 0,0 3 1 15,0-3-1-15,0 0-1 0,0 0 1 0,0-2-1 0,0 2-3 16,0-1-1-16,-3 1 1 0,3-2-4 0,0 0 2 16,0 0-1-16,-6 0-3 0,3 0 1 0,3 0-1 0,-6 0-2 15,1 1-1-15,5-3 0 0,0 1 0 0,-3-1-2 0,3 3 1 16,0-2-4-16,-6-1-11 0,3 0-8 0,3 3-13 0,0-3-11 16,-5 0-16-16,-1 0-19 0,6 1-13 0,0-1-12 15,-3 0-18-15,3 0-25 0,0 0-2 0,-6 0-5 0,1 0-12 16,5 0-7-16,-3 0 2 0,-3 0 5 0,6-1-28 15,-3 1 8-15,3 0 14 0</inkml:trace>
  <inkml:trace contextRef="#ctx0" brushRef="#br0" timeOffset="1063.41">-980-2268 33 0,'0'-4'35'0,"0"0"11"16,0 0 5-16,-3 1 2 0,3-1 5 0,0 2 14 0,0-2-4 16,0 2-13-16,-5 0-8 0,5 0-8 0,0 0-10 0,0-2 0 15,0 2-5-15,0 0 0 0,0 2-1 0,0-3 1 0,0 2 1 16,-3-2 5-16,3 3 2 0,0-2 3 0,0 0 2 15,0 2-1-15,0-2 4 0,0 0-2 0,0 2 2 0,0-2 1 16,-6 2 2-16,6 0-1 0,0 0 0 0,0-2 2 16,0 2-3-16,0 0 0 0,0-2-3 0,0 2 1 0,0 0-3 15,0 0 0-15,0-2-1 0,0 2 2 0,0 0 5 0,0-2 2 16,6 2 0-16,-6 0 0 0,0 0-1 0,0-3 0 0,0 3-4 16,0 0-2-16,0-1 1 0,0-2-1 0,3 3 1 15,-3-1 0-15,0 1-1 0,0-3-2 0,0 3 0 0,5-2-4 16,-2 0 1-16,-3 2-3 0,0-2 2 0,6 2 0 0,0-4 3 15,-6 4 0-15,3-2 2 0,2 0 1 0,1-1 1 16,-3 3-2-16,3-1-1 0,-3-2-2 0,2 2-6 0,1-2-2 16,-3 2-2-16,3-2 0 0,-4 3-5 0,4-2-4 15,0 2-3-15,-3-2-5 0,8 0 1 0,-11 2-3 0,9 0 2 16,-9 0-2-16,3-2-3 0,2 2 3 0,1 0 1 0,-3 2-1 16,3-2 2-16,-6 0-2 0,3 2 1 0,2-2 0 0,1 2 2 15,-6 0-1-15,3-2-2 0,-3 4 5 0,6-1 2 0,-4-2-1 16,-2 2 0-16,0-2 1 0,6 2 1 0,0 1-1 15,-6-2 3-15,0 2-2 0,0-2 3 0,0 0-5 0,0 2 0 16,0 0-8-16,0 1 2 0,0-3 2 0,0 2-3 16,-6 2-3-16,6-2 3 0,-6 0 0 0,6 1-5 0,-8 1 2 15,8-2 6-15,-3 0-6 0,-3 2-1 0,1-2 1 0,2 1 2 16,3-1 0-16,-9 0-2 0,9 0 0 0,-11 0 0 0,8 0 0 16,3-2-3-16,-9 3 2 0,9-1 1 0,-11-2 0 0,11 0-3 15,-3 2 4-15,3-2-5 0,-6 0 3 0,0 0-6 16,6 0 0-16,-2 1 0 0,-4-2-1 0,6 2-5 0,0-2 1 15,0-1-1-15,-3 3 4 0,3-3 5 0,0 0 1 16,0 0 2-16,0 2-2 0,0-2 1 0,0 0 2 0,0 2-3 16,0-2 2-16,0 0 1 0,3 0-2 0,-3 0 1 15,0 0 2-15,0 0-1 0,6-2 0 0,-6 2 0 0,2 0 3 16,-2-2-1-16,0 2 2 0,6 0-7 0,0 0 0 0,-6 0 5 16,0 0-1-16,3 0-1 0,-3 0-3 0,0 0 0 0,5 0 2 15,1 0 1-15,-6 0 1 0,3 0-1 0,3 0 0 16,-6 0 0-16,3 0 0 0,-3 0 0 0,5 0-1 0,1 0 1 15,-6 2 0-15,3-2 0 0,3 0 1 0,-3 2-2 16,-3-2 1-16,5 2 0 0,1 0-4 0,-6-2 3 0,3 4 1 16,3-4 0-16,-4 2 3 0,-2 1-2 0,12-2-1 0,-12 3 0 15,3-1 5-15,-3 1-3 0,5-2-4 0,1 0-33 0,-6 2 36 16,0-2 11-16,3 2 0 0,3 0-6 0,-6-1 1 0,0 1-2 16,0 0-4-16,0 0-1 0,0 0 0 0,0-2 4 15,0 2-3-15,0 0-1 0,-6 0 0 0,3 1 0 0,3 1 6 16,0-4-5-16,-6 2-1 0,1 0 0 0,2 3 0 15,3-3 0-15,-6-2 0 0,0 2 0 0,4-1 4 0,-4-2-4 16,3 3 2-16,-3-1-2 0,1-2-3 0,2 2 2 0,-3-1 3 16,3 0 0-16,-3-2-5 0,1 2 2 0,2 0 1 0,-6-2 0 15,3 2 0-15,1-2 2 0,2 0 3 0,3 0-4 0,-12 0-1 16,12 0-3-16,-8 0 2 0,8 0-2 0,-3 0 2 16,3 0-2-16,-6 0 3 0,1 0-8 0,5-2-9 0,-3 2-13 15,3 0 0-15,0 0-6 0,-6 0-11 0,6 0-9 16,-3 0-7-16,3 0-12 0,0 0-15 0,0 0-19 0,0 0-26 15,0 0-37-15,-6-2-47 0,6 0-28 0,0 2-15 16,0-2-14-16,0 0-8 0,0 2-20 0,0-3 38 0</inkml:trace>
  <inkml:trace contextRef="#ctx0" brushRef="#br0" timeOffset="3172.16">-1074-2355 48 0,'-6'-4'66'16,"0"4"18"-16,6-3 1 0,-2 2 4 0,2-2-16 0,0 2-19 16,-6-2-16-16,3 3-8 0,3-1-8 0,0-2-3 15,0 3-3-15,-6-2-3 0,6 2 2 0,-5-2-4 0,5 2-2 16,0-2 3-16,0 2 0 0,0-2 0 0,0 2 1 0,0-2 3 16,0 2 6-16,0 0 3 0,-3 0 1 0,3-3 3 15,0 3 3-15,0 0 1 0,0-1 1 0,0 1 2 0,0 0-1 16,0 0-1-16,0 0 1 0,0 0-4 0,0 0-2 15,0 0 0-15,0 0-2 0,0 0 2 0,0 0 0 0,0 0-2 16,0 0-4-16,0 0-2 0,0-3 0 0,0 3-1 0,0 0-2 16,0 0-1-16,0 0-1 0,0 0 3 0,0 0-3 0,0 0-2 15,0 0 2-15,0 0-2 0,0 0 2 0,0 0 0 0,0 0 1 16,0 0 1-16,0 0 1 0,0 0-3 0,0 0 4 16,0 0-4-16,0 0 3 0,0 0 0 0,0 0 0 0,0 0 3 15,0 0-2-15,0 0 0 0,0 0-5 0,0 0 3 16,0 3 0-16,0-3-1 0,0 1-3 0,0-1-1 0,0 3-4 15,0-3 1-15,0 4 0 0,0-4-1 0,0 2-2 0,0 0-1 16,0 0 0-16,0 1-1 0,0-2 2 0,0 2 0 0,0-2-1 16,0 3 1-16,0-1-1 0,0-1-1 0,0 0 2 15,0 0 1-15,0 0 0 0,0 2 2 0,0-2 0 0,0 2 3 16,0-1 5-16,0 1-1 0,0-2 3 0,0 0-1 16,0 2 1-16,0-2 1 0,0 2 1 0,0 0 0 0,0 0-3 15,0-1-3-15,0-1 1 0,0 2-3 0,0-2-6 0,0 2 3 16,-6-2-3-16,6 2-1 0,-6-2-2 0,6 2 0 0,0-2-1 15,0 1-4-15,0 1 4 0,-3 0-2 0,3-2 0 16,-5 0 0-16,5 0-2 0,0 0 0 0,0 0 1 0,-3 2 0 16,3-2 2-16,0 1-4 0,0-1 1 0,0-2-3 0,0 2 3 15,0 0-1-15,-6 0-1 0,6-2 2 0,0 0 0 16,0 2 0-16,0-2 0 0,0 0 0 0,0 2 0 0,0-2 0 16,0 0 0-16,6 0 0 0,-6 0 0 0,0 0 0 15,0 0 0-15,0 0 0 0,0 0 0 0,0 0-2 0,3-2 1 16,-3 2 1-16,0 0 0 0,0 0 3 0,5 0-3 0,-2 0 0 15,-3 0 0-15,0-2 0 0,6 2-2 0,-6 0 1 0,6 0 1 16,-6 0 3-16,3 0-3 0,-3 0-2 0,5 0 1 0,1 0-2 16,-6 0 3-16,3 0 2 0,3 0-2 0,-6 2-2 15,0 0 2-15,2-2 0 0,-2 4 0 0,6-2 0 0,-6 0 2 16,6 0-2-16,-6 1 1 0,0 1 2 0,0 0-3 16,0-2 0-16,0 2 0 0,0 2 0 0,0-4 0 0,0 5 0 15,0-3 0-15,0 0-2 0,-6 2 1 0,6-2 1 0,0 0 0 16,-6 0 0-16,6 0 0 0,0 1-3 0,0-1 3 0,0 0 0 15,0 0-2-15,0-1 1 0,0 1 2 0,0 0-1 16,0-3 0-16,0 2 2 0,6 1 0 0,-6-2-4 0,6 0 2 16,-6 0 0-16,3 1 0 0,-3-2 0 0,0-1 2 15,5 3-2-15,-2-3 0 0,-3 1-2 0,6-1 0 0,-6 3 1 16,6-3 2-16,-6 1-1 0,3 2 0 0,-3-3-1 0,0 2 1 16,5 0-5-16,1-2-2 0,-6 2-9 0,0-2-3 0,0 2-13 15,3-2-14-15,-3 2-14 0,6-2-18 0,-6 3-20 0,0-3-16 16,0 1-31-16,3-1-18 0,-3 0-44 0,0 0-37 15,0 0-27-15,0 0-28 0,0 0 22 0</inkml:trace>
  <inkml:trace contextRef="#ctx0" brushRef="#br0" timeOffset="-26744.18">-776-1674 137 0,'0'-2'81'0,"0"-2"27"0,0 0-4 0,0 2-20 0,0-1-19 16,-3-1-15-16,3 3-10 0,0-2-7 0,0 3 0 15,0-2 2-15,0 0 2 0,0 0-2 0,0 2 2 0,0-2-2 16,0 2 4-16,0 0-2 0,0-2 4 0,0 2 3 0,0 0-1 15,0 0 3-15,0 0-2 0,0 2-5 0,0-2 8 0,0 0 3 16,0 2 3-16,3 0-4 0,-3 0-1 0,0 0-4 16,0 1 3-16,0-2 0 0,5 3-3 0,-5-1 1 0,6 1-1 15,-6 0-1-15,0 0-1 0,3 2-4 0,-3-2 0 16,0 3-1-16,6-3-6 0,-4 2-8 0,-2 0 0 0,6 0-3 16,0 1-1-16,-6-1 1 0,0 0-2 0,3 0 0 0,2 1-2 15,1 1 0-15,-6-2-5 0,3 3 0 0,3-1 0 0,-3 0-2 16,-3-2 1-16,5 2 0 0,1 1-2 0,-6-1 0 15,3-1-1-15,3 1-2 0,-3 0 3 0,-3 1-2 0,5 0 0 16,1-2-3-16,-3 3 0 0,-3-3 3 0,6 1-2 0,-1-2-3 16,-5 2-1-16,3-1 0 0,3-1 1 0,-6 2 0 15,3-4-2-15,-3 3-7 0,0-1-9 0,5 0-14 0,-5-1-17 16,6 0-16-16,-6-1-17 0,3-1-26 0,-3 1-33 16,6 0-55-16,-6-2-38 0,0 1-50 0,3-3-46 0,-3 1-28 15</inkml:trace>
  <inkml:trace contextRef="#ctx0" brushRef="#br0" timeOffset="-27254.8">-765-1739 141 0,'0'-1'80'15,"-6"-2"22"-15,1 3-3 0,5-1-19 0,0-2-17 0,-3 3-14 16,3-1-10-16,-6-2-4 0,6 3-6 0,-3-2-4 15,3 2 0-15,0 0 1 0,0 0-1 0,-6-2-1 0,6 2 0 16,0 0-1-16,0-2 2 0,0 2-3 0,-5 0 2 16,5 0-2-16,0-2-1 0,0 2 1 0,0 0 1 0,0 0-1 15,0 0 1-15,0 0 5 0,0 0 0 0,0 0 0 0,0 0 1 16,0 0 0-16,0 0 3 0,0 0 1 0,0 0 0 0,0 0 2 16,0 0 1-16,0 0-4 0,0 0-2 0,0 0-2 15,0 0 0-15,0 0-1 0,0 0 1 0,0 0-1 0,-3 0-1 16,3 0 1-16,0 0-1 0,0 0-1 0,0 0 0 15,0 0 2-15,0 2-2 0,0-2 1 0,0 0-4 0,0 0 1 16,0 2 1-16,0-2-3 0,0 0 3 0,0 2-3 0,0-2 7 16,0 0 0-16,0 2 0 0,0-2-5 0,-6 3 1 15,6-2-4-15,0 2 2 0,0-2-5 0,-3 2 2 0,3-2-3 16,0-1 0-16,0 3 0 0,0 1-1 0,0-2 2 0,0 2 1 16,0-1 0-16,0 1 1 0,-6-3 0 0,6 6 1 0,0-3 1 15,0 0 2-15,-5 0-3 0,5 1 1 0,0 0 0 16,0 0 0-16,0 1 3 0,-3 0-4 0,3-2 1 0,0 3-2 15,0-3-2-15,-6 4-1 0,6-4-2 0,-6 2 1 16,6 1-2-16,0-1-4 0,0 0-2 0,-2 0 2 0,-4 0-1 16,6 1-3-16,0-1-1 0,-3 0 0 0,3 0 2 0,-6 2-3 15,1-1 0-15,5-1-2 0,0 0 2 0,-3 0 0 0,3 1-2 16,-6 1 1-16,6-4 0 0,-3 2 2 0,3 1-1 0,-6-3-1 16,6 2 2-16,-5 1-2 0,5-3 2 0,0 1 1 15,-3 0-3-15,3-1-1 0,0 0 3 0,0 0-2 0,0 0 2 16,-6 0-3-16,6-1 1 0,-3 1-1 0,3 0-1 15,0-2 0-15,0 2 0 0,0-1 0 0,0-2 0 0,-6 3 0 16,6-1 0-16,0-1 0 0,0 0 0 0,-5-2-3 0,5 2 6 16,0 0-2-16,0 0 1 0,0 0-2 0,0 0-2 15,0 1 2-15,0-2 0 0,0-1 0 0,0 3 2 0,0-3-4 16,0 1 2-16,0 2 0 0,0-3 2 0,0 2-2 0,0 0 0 16,0-2 0-16,0 2 0 0,0-2 0 0,0 2 0 0,0-2 0 15,0 0 0-15,0 0 0 0,0 2 0 0,0-2 0 16,0 0 0-16,0 2 0 0,0-2 0 0,0 0-2 0,0 0 0 15,0 0 0-15,0 0 2 0,0 0 3 0,0 0-6 16,0 0 2-16,0 0 2 0,0 0-1 0,0 0 0 0,0 0 0 16,5 0 0-16,-5 0 0 0,0 0 2 0,6 0 0 0,-6 0 0 15,0 0-2-15,0-2 0 0,3 2 2 0,-3 0-2 0,6-2 0 16,-6 2 0-16,0 0 0 0,3 0-2 0,-3-2 4 16,0 2-2-16,5 0 0 0,-5-2 0 0,6 2 0 0,-6 0 0 15,3-2-2-15,3 0 2 0,-6 2 0 0,3-3 0 16,-3 3 0-16,5 0-2 0,1-1 4 0,-6 1-2 0,3 0 2 15,3-3-2-15,-4 3 0 0,-2-1-2 0,12 1 2 0,-12-3 0 16,3 3 0-16,2-2 0 0,1 2-2 0,-3 0 4 0,3-2-2 16,-6 2 2-16,3-2-4 0,2 2 2 0,1 0 0 0,-3 0-2 15,3-2 4-15,-3 2-2 0,-3 0 0 0,5 0 0 16,1 0 0-16,-3 0 0 0,3 0-2 0,-4 0 4 0,-2 0-2 16,12 0 0-16,-12 0 0 0,3 0 0 0,2 0 0 15,1-2 0-15,-3 2 2 0,3 0-2 0,-3 0 0 0,-3-2 0 16,5 2 0-16,1 0 0 0,-3-2 0 0,3 2 0 0,-3 0 0 15,-3 0 0-15,5-3 0 0,1 3 0 0,-3 0 0 16,-3 0 0-16,6-1 0 0,-1 1 0 0,-5-3-4 0,9 3 6 16,-9 0-2-16,3 0 2 0,-3 0-2 0,5 0 0 0,1-1 0 15,-6 1 0-15,3 0 0 0,3 0 0 0,-6 0 0 0,3 0 2 16,-3 0-1-16,5 0-1 0,-5 0 0 0,6 0 1 16,-6 0-1-16,0 0 3 0,3 0 2 0,-3 0-3 0,0 0-1 15,0 0 1-15,0 0-1 0,0 0-1 0,6 0 0 16,-6 0-5-16,0 0-5 0,0 0-3 0,0 0-4 0,0 0-2 15,0 0-5-15,0 0-2 0,0 0-1 0,0 0-4 0,0 0-3 16,0 0-2-16,0 0 0 0,0 0-2 0,0 0 0 0,0 0-3 16,0 0-4-16,0 0-3 0,0 0-17 0,0 0-16 0,0 0-24 15,0 0-21-15,-6 0-27 0,6-3-24 0,0 3-6 16,0 0-10-16,0 0 15 0,0-1 4 0,-3 1 17 16,3 0-57-16,0-3-31 0</inkml:trace>
  <inkml:trace contextRef="#ctx0" brushRef="#br0" timeOffset="-29292.69">-788-1435 38 0,'0'-2'42'0,"0"-3"7"0,3 4 0 0,-3-2-2 16,6 2-8-16,-6-2-3 0,0 2-3 0,0-2-4 0,3 1-7 16,-3 2-3-16,0-2 0 0,0 0-6 0,0 2 3 0,0-2-3 15,5 2-1-15,-5-2-3 0,0 2 2 0,0 0-2 0,6 0 0 16,-6-3-3-16,0 3 0 0,0 0 3 0,0 0-2 0,0-1 1 16,0 1 1-16,0 0-1 0,0-3 2 0,0 3-1 15,0 0 0-15,0 0 0 0,0 0-2 0,0 0 0 0,0 0 1 16,0 0-1-16,0 0 3 0,0 0-1 0,0 0-1 15,0 0 2-15,0 0-4 0,0-1 2 0,0 1 2 0,0 0 1 16,0 0 1-16,0 0 2 0,0 0-1 0,0 0 7 0,0 0-2 16,0 0 5-16,0 0-3 0,0 0 0 0,0 0 1 15,0 0-1-15,0 0 0 0,0 0 1 0,0 0-2 0,0 0 2 16,0 0-2-16,0 0 2 0,0 0-3 0,0 0-1 0,0 0 0 16,0 0 1-16,0 0 0 0,0 0 0 0,0 0 0 15,0 0 0-15,0-3 0 0,0 3-3 0,0 0 2 0,0 0-1 16,0 0 0-16,0 0-1 0,0 0-3 0,0 0 0 15,0 0 1-15,0 0 1 0,0 0-2 0,0 0-2 0,0 0 1 16,0 0-5-16,0 0 0 0,0 0-1 0,0 0 0 0,0 0 0 16,0 0-1-16,0 0-2 0,0 0 2 0,0 0 0 0,0 0 3 15,0 0-3-15,0 0 1 0,0 0-1 0,0 0 0 0,0 0 0 16,0 0-1-16,0 0-1 0,0 0 1 0,0 0 0 16,0 0 2-16,0 0-5 0,0 0 2 0,0 0-2 0,0 0 4 15,0 0-2-15,0 0 1 0,0 0 0 0,0 0 0 16,0 0 2-16,0 0-2 0,0 0 2 0,0 0-1 0,0 0 2 15,0 0-2-15,0 0 0 0,0 0 0 0,0 0-1 0,0 0 1 16,0 0 2-16,0 0-1 0,0 0 1 0,0 0-3 0,0 0 1 16,0 0 1-16,0 0 1 0,0 0-2 0,0 0 0 15,0 0-2-15,0 0 0 0,0 0-1 0,0 3 1 0,0-3 2 16,0 0-2-16,0 1 0 0,0-1-2 0,0 0 2 0,0 0 1 16,0 3 0-16,0-3 1 0,3 0-1 0,-3 1-2 15,0-1 2-15,0 0 0 0,0 0 0 0,0 3 1 0,0-3-1 16,0 0 1-16,0 0 1 0,0 2-1 0,0-2-3 15,0 0 5-15,0 2-2 0,0-2-2 0,0 0 1 0,0 2 3 16,0 0-2-16,0-2-3 0,0 2 3 0,0-2-2 0,0 3 0 16,0-2 2-16,0-1 2 0,0 3 4 0,0-3-2 0,0 1-2 15,0-1 0-15,0 3 0 0,0-2 0 0,0-1-3 0,0 3 4 16,0-3-3-16,0 2-3 0,0 0 3 0,0-2 0 16,0 2-4-16,0-2 2 0,6 2 3 0,-6-2-1 0,0 2 1 15,0 0 0-15,0-2-4 0,0 2 4 0,0 1-5 16,0-3 5-16,0 1 0 0,0-1-2 0,0 3 3 0,0-2-2 15,2-1 1-15,-2 3-1 0,0-3 0 0,0 2-1 0,0 0-1 16,0 0-2-16,0 0 4 0,0-2 0 0,0 2 1 0,0 0-1 16,0 0-1-16,0-2 3 0,0 3-3 0,0-2 2 15,0-1-1-15,0 4 2 0,0-4-5 0,6 3 7 0,-6-2-3 16,0 2 1-16,0-1 1 0,0 0-1 0,0-2-3 16,6 4 1-16,-6-4 0 0,0 2-2 0,0 1 1 0,0-2 0 15,0 2 1-15,0-2-1 0,0-1-3 0,0 4 2 0,0-4-1 16,0 3 1-16,0-1-1 0,0 0 3 0,0 0 1 15,0 0-5-15,0-2 1 0,3 2 3 0,-3 0-2 0,0 0 0 16,0 1-1-16,0-2-1 0,0 2 0 0,0-2 1 0,0 2 3 16,0 1-2-16,0-4 0 0,0 2 0 0,0 0-2 0,5 0 0 15,-5 0 0-15,0 0 0 0,0 0 0 0,0 0 1 16,0 1-1-16,0-2 0 0,6 2 1 0,-6-1 0 0,0 0-1 16,0-2 0-16,0 2 0 0,0 0 0 0,0 0 2 15,0 0-1-15,0 0 2 0,0 0-1 0,0 0-1 0,0 0-1 16,0 0 2-16,3 2 0 0,-3-1 0 0,0-1-2 0,0 0 0 15,0 0 0-15,0 0 3 0,6 0-3 0,-6 2 3 0,0-2-2 16,0 0-1-16,0 0 0 0,0 0 2 0,0 0-2 0,0 1-2 16,0-2 4-16,0 4-2 0,0-5 0 0,0 2 0 15,0 0 0-15,3 0 0 0,-3 0 0 0,0 0 2 0,0 0-1 16,0 0-1-16,0 0 0 0,0 1 1 0,0-2-1 16,0 2 0-16,0-2 0 0,0 2 0 0,0-2 0 0,5 2 0 15,-5-1 0-15,0 0 0 0,0 2 3 0,6-2-3 0,-6 1 0 16,0-2 3-16,0 2-6 0,0-2 3 0,0 3 3 15,0-1-2-15,0-1 1 0,3 0-2 0,-3 0 0 0,0 0 0 16,0 2 0-16,0-2 1 0,0 1 0 0,0-2 0 0,0 2 0 16,0-2-1-16,6 2 1 0,-6 1 4 0,0-2-3 0,0 0-1 15,3 0 1-15,-3 0 2 0,0 0-2 0,0 2-2 16,0-1 2-16,0 1-2 0,0-2 3 0,0 2-2 16,0-2 1-16,5 0-1 0,-5 0-1 0,0 3 1 0,6-4 0 15,-6 3-1-15,0-1 1 0,0-2 1 0,0 2-2 0,3 1 5 16,-3-2-4-16,0 0-1 0,0 0 0 0,0 1 2 0,0-2 1 15,6 3-2-15,-6-1 1 0,0-2-1 0,5 2 1 0,-5-1 1 16,0 0-1-16,0 2-1 0,0-2 4 0,3 0-3 16,-3 3 3-16,6-4-1 0,-6 2-1 0,0 1 0 0,0-2 1 15,0 0 2-15,3 2-6 0,-3-2 5 0,0 0 0 16,0 3 1-16,0-4-1 0,5 3-1 0,-5-1 2 0,0 1 1 16,6-2-1-16,-6 0 1 0,0 2-1 0,0-2-2 0,3 2 4 15,-3-1-1-15,6 1 1 0,-6 0-3 0,0 0-1 0,0-2-2 16,0 2 0-16,3 0 2 0,-3 0 0 0,0-1-1 0,0 1 1 15,5 0-1-15,-5 0 2 0,6-2-1 0,-6 2 4 16,0 0-2-16,3 0 1 0,-3-1-1 0,0 1 0 0,6 0 1 16,-6 0-3-16,3-2 5 0,-3 0-3 0,0 2 2 15,5-2-3-15,-5 0 1 0,6 2 0 0,-6 1 0 0,0-3 0 16,0 0-1-16,3 2-1 0,-3-2 2 0,0 2-1 0,6-2-2 16,-1 2 1-16,-5-1 2 0,0-2-2 0,3 3 1 15,3-1 1-15,-6 1 0 0,0-2-1 0,3 2 3 0,-3-2 1 16,0 3-2-16,5-4 1 0,-5 3 3 0,6-1-3 0,-6 1 1 15,0-2-3-15,3 0 3 0,-3 2-2 0,0-2-1 0,0 2-1 16,6-1 1-16,-6 1-2 0,3-3 0 0,-3 2 0 16,0 1 0-16,5 0-2 0,-5-2-1 0,6 2 5 0,-6 0-4 15,0 0 0-15,0-1-2 0,3 1 0 0,-3-2 2 16,0 2-2-16,0 0 4 0,6-1 1 0,-6 1-3 0,5-3-1 16,-5 2 2-16,0 1-2 0,3 0-1 0,-3-2 3 0,6 0-2 15,-6 3 1-15,0-4 1 0,0 3-2 0,3-1-1 0,-3 1 2 16,0-2 0-16,6 2-1 0,-6 0-1 0,5-1 0 15,-5 1 0-15,0-3 1 0,0 3 1 0,3 1 1 0,-3-1 0 16,6-2-1-16,-6 3 1 0,0-4-1 0,0 3 2 0,0 0 0 16,3-1-1-16,-3 1-1 0,0 0 4 0,0 0-2 15,5-2-2-15,-5 2 1 0,6 0 3 0,-6-1-2 0,0 1-2 16,0 0 0-16,3 0 3 0,-3 0 0 0,0 1-2 0,0-1-2 16,0 0 0-16,6-2 1 0,-6 2-2 0,3 0 1 15,-3 0 3-15,0 0 0 0,0 0 0 0,5 1 2 0,-5-1-4 16,0 0 1-16,6 0-1 0,-6 0 1 0,0 0 1 0,0 1 1 15,0-1 0-15,0 0-2 0,3 0 3 0,-3 0-2 16,0 0 2-16,0 1 0 0,0-1-1 0,6 0-4 0,-6 0 5 16,0 0-1-16,5 0-4 0,-5 1 2 0,0 0-2 15,0-1 0-15,3 1-1 0,-3-1 3 0,0 0 0 0,6 0-1 16,-6 0 1-16,0 0 0 0,0 3 2 0,0-3-1 0,0 0 0 16,3 2-3-16,-3-2 0 0,0 3 1 0,0-3 2 0,0 2-3 15,6-2 1-15,-6 4-3 0,0-3 1 0,0 1 2 0,5 0-1 16,-5 1 2-16,0-1-2 0,0 0-1 0,3 0 0 15,-3-2 1-15,6 3 1 0,-6-3 1 0,0 2 0 0,0 1-3 16,3-3 2-16,-3 2-1 0,0-2-1 0,0 2 0 16,0-1 0-16,0 0 0 0,0-1 0 0,5 1 0 0,-5 1 2 15,0-2-1-15,0 1-1 0,6 0 0 0,-6 0 0 0,0-1 1 16,0 2 1-16,0-2 0 0,0 0 2 0,3 3-3 0,-3-3-1 16,0 2 0-16,0-2 1 0,0 2-1 0,0-1 0 15,0 1 0-15,6 0 0 0,-6-2 0 0,0 2 0 0,0-2 0 16,6 3 0-16,-6-1 0 0,0-2 0 0,0 2 0 0,0 0 4 15,2-2-4-15,-2 0 0 0,6 3 0 0,-6-3 3 16,0 1-2-16,0-1-1 0,0 1 0 0,0 0 0 0,0-1 2 16,3 3 0-16,-3-3 1 0,0 0-3 0,0 0 3 0,6 0-2 15,-6 0 2-15,5 0 0 0,-5 2-1 0,0-2 0 16,0 1-2-16,3 1 4 0,-3-2 0 0,6 1-3 0,-6-1 0 16,0 1 3-16,0 0-2 0,0-1-1 0,3 3-1 0,-3-3 2 15,0 0-1-15,0 0-1 0,6 2 0 0,-6-2 0 0,5 0-2 16,-5 3 1-16,0-3 1 0,0 0 0 0,3 2 0 15,-3-2 0-15,0 0 2 0,0 3-1 0,0-3-1 0,6 0 2 16,-6 0 2-16,3 1-4 0,-3-1 2 0,0 0 2 16,0 0-2-16,5 0 2 0,-5 0-4 0,6 0 0 0,-6-2 3 15,0 2 0-15,0 0-2 0,0-1 0 0,3 1 2 0,-3 0 1 16,0 0-3-16,0-2 1 0,6 2 1 0,-6 0-1 16,6 1 0-16,-6-3 1 0,0 2 2 0,0 0 0 0,2 2-7 0,-2-2 2 15,6 1 2-15,-6-1 1 0,0 2 2 0,0-2-4 16,0 0 3-16,3 3-1 0,-3-3 3 0,0 0 2 0,0 2 0 15,6-4-3-15,-6 2 1 0,5 0 0 0,-5 2 1 16,0-2 1-16,0 1-5 0,3-3 0 0,-3 4 4 0,6-2-3 16,-6 0 1-16,0 0-1 0,0 0 0 0,0 1 0 15,3-1-3-15,-3 3 2 0,0-3 4 0,0 0-5 0,6 0-1 16,-6 2 1-16,5-2 2 0,-5 0 0 0,0 3-4 0,0-3 1 16,3 0-1-16,-3 2 0 0,0-2 4 0,0 0-1 0,0 0 0 15,6 3 1-15,-6-3 0 0,3 0-2 0,-3 1 4 0,0-1 0 16,0 0 1-16,5 0-3 0,-5 0 2 0,6 0-1 15,-6 1 3-15,0-1-4 0,3 0 0 0,-3 0 3 0,0 0-3 16,6 0 2-16,-6 0-2 0,6-2-3 0,-6 2 2 16,0 0 1-16,0 1 3 0,0-1 0 0,2 0-3 0,4 0 4 15,-6 0-3-15,0 0 0 0,3 1 1 0,-3-1 1 0,0 0-1 16,6 0 0-16,-1 0-1 0,-5 0 3 0,0 0-3 0,3 3 2 16,-3-3 1-16,0 0-1 0,6 2 0 0,-3-2-5 15,-3 1 2-15,0 1 4 0,0-2 0 0,6 0-1 0,-1 0 0 16,-5 0 0-16,0 0 0 0,3 0 1 0,-3 3 0 0,0-3 0 15,0 0 0-15,6 1 0 0,0-1 0 0,-6 0-3 16,0 0 1-16,0 0-1 0,2 0 1 0,-2 0 0 0,6 1-4 16,-6-1 4-16,0 0 3 0,0 0-2 0,3 0 1 15,-3 0-1-15,0 1 2 0,0-4-2 0,6 3 2 0,-6 1-4 16,6-1 2-16,-6-2 1 0,0 2-2 0,0 2 1 0,2-3 0 16,4 1-2-16,-6 0 1 0,0 0 0 0,0-2 1 0,3 2-3 15,-3 0 3-15,0 0 1 0,0-1 1 0,6 1-1 0,-6 0 0 16,5 0 0-16,-5-2-1 0,0 2 4 0,3 0-1 15,-3 0-6-15,0 1 4 0,6-1 2 0,-6 0 0 0,3 0-3 16,-3 3 1-16,0-3 4 0,6 0 5 0,-1 2 0 16,-5-2 0-16,0 0 3 0,0 0-4 0,3 0 1 0,-3-1-1 15,0 1 3-15,0 0 1 0,6 0-6 0,-6-2 0 0,6 2-2 16,-6-1 0-16,0-2-3 0,0 4 0 0,0-3 2 16,0 0 1-16,2 0 0 0,-2-2 2 0,0 2 1 0,0 0-2 15,6-2-1-15,-6 2 1 0,0-2-1 0,0 2-3 0,0-2-7 16,0 2-8-16,0-2-18 0,0-2-20 0,0 0-31 15,0 2-34-15,0-4-39 0,0 2-53 0,-6-4-45 0,6 0 2 16,-2-1 4-16,2-1-24 0,0-1-46 0,-6 0-37 0,0-6 21 16,3 2-11-16,-2-4 2 0,-4 3 9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1:27.3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39-1 105 0,'0'0'73'15,"-3"0"12"-15,-3 0 11 0,4 0-12 0,2 0-14 0,-6 0-16 16,0 0-12-16,6 0-7 0,0 0-4 0,-3 0-1 0,3 0-2 16,0 2 5-16,-5-2 4 0,5 0-1 0,0 0 0 15,-3 0-1-15,3 0 1 0,0 0 2 0,0 0 3 0,0 0 0 16,-6 0 2-16,6 0 2 0,0 0 1 0,0 0-2 0,0 0-5 16,0 0 2-16,0 0-2 0,0 0-3 0,0 0-1 0,0 0-2 15,0 0-2-15,0 0-3 0,0 0 5 0,0 0-2 16,0 0 1-16,0 0-3 0,0 0-1 0,0 0 1 0,0 0-4 15,0 0 2-15,0 0 0 0,0 0 1 0,0 0 2 16,0 0-1-16,0 0 3 0,0 0 0 0,0 0 4 0,0 0 1 16,0 0 12-16,0 2 8 0,0-2 1 0,0 0-6 0,0 2-7 15,0-2 1-15,6 2-1 0,-6 0 5 0,0 0 2 0,0 1-2 16,0-3-1-16,0 2-5 0,0 2-2 0,0-2-3 0,3 0-5 16,-3 2-2-16,0-2-5 0,5 2 10 0,-5-2 4 15,0 2-2-15,0 1 3 0,0-1-3 0,3-2-3 0,-3 2-3 16,0 0-3-16,0 0 1 0,6-2-4 0,-6 2 2 15,6 0 0-15,-6 1-2 0,0-1-2 0,0 0-5 0,0 0-1 16,0 0-2-16,2 0-3 0,-2-1-3 0,0 1 2 16,0 0-4-16,0 0-4 0,6-2 0 0,-6 2-3 0,0-1 1 15,0-2-2-15,0 3 0 0,0-1-1 0,0-1 0 0,3 0 0 16,-3 2 0-16,0-4 3 0,0 5-6 0,0-5-10 0,0 1-13 16,0 2-15-16,0-2-18 0,0 2-19 0,0-3-14 0,0 1-18 15,0-1-2-15,0 3 14 0,0-1 1 0,0-2-11 16,0 0-15-16,0 0-13 0,0 2-14 0,0-2-13 0,0 0-13 15,0 0-2-15,0 0 2 0,0 0-9 0,0 0-14 16,0-2-19-16,0 2 7 0,0 0-5 0,-3-2 38 0</inkml:trace>
  <inkml:trace contextRef="#ctx0" brushRef="#br0" timeOffset="667.58">13 34 76 0,'0'-4'63'0,"0"0"19"16,0 0 13-16,0 0-5 0,0 0-11 0,0-1-14 0,0 3-10 15,0-2-9-15,0 2-2 0,0 0-3 0,0-2 9 0,0 2 6 16,0 0 1-16,0 2 4 0,0-2-1 0,0 0-3 0,0-1-2 16,0 3-2-16,0-1-5 0,0-2-2 0,0 3-2 15,0-2-2-15,0 2-3 0,0 0-1 0,-5-2-2 0,5 2 0 16,0 0 1-16,0 0 7 0,0 0-1 0,-3 0-2 15,3 0 0-15,0 0-2 0,0 0-2 0,0 2-1 0,0-2-4 16,0 0-1-16,0 2-1 0,-6-2 0 0,6 3-1 0,0-2 4 16,0-1-2-16,-6 3-2 0,6-1-1 0,0 0-2 15,0 0 1-15,-3 0-4 0,3 0 6 0,0 0 0 0,-5 0 3 16,-1 2 2-16,6-2-4 0,0 0-4 0,-3 3-4 0,-3-1-3 16,6 0-3-16,0-2-2 0,-3 2 0 0,3 0 1 0,-5 0 0 15,-1 0 0-15,6 1 0 0,-3-1 1 0,3 0 3 16,-6 2-2-16,4-2 1 0,2 1 2 0,-12 0 0 0,12 0 0 15,-3 1 2-15,3-2 0 0,-5 2 2 0,-1-2 1 16,3 3-3-16,-3-3 0 0,6 2 0 0,-3-2 5 0,3 0-4 16,-5 3 1-16,-1-3 1 0,6 0-6 0,-3 2-1 0,3-2-8 15,-6 0 1-15,3 1-1 0,3-3 1 0,0 2 1 0,-5 0 0 16,-1 1 0-16,6-1-2 0,0 0-5 0,-3-2 0 16,3 2-1-16,0-2-1 0,-6 2 2 0,6-2-2 0,-2 1 0 15,2-2-3-15,0 2-4 0,0-2-1 0,0 2-14 16,0-1-13-16,-6-2-20 0,6 2-12 0,0-2-7 0,0 2-3 15,6-2-11-15,-6 0-12 0,0 0 49 0,0 0-75 0,0 0-26 16,0-2-8-16,2 2-7 0,-2 0-5 0,6-2 8 0,-6 2 12 16,0-2 4-16,3-1-2 0,-3 3 4 0,0-1 8 15,0-2 23-15,6 2 7 0,-6-2-11 0,5 1-6 0,-5 2 14 16,0-4 16-16,0 4 3 0</inkml:trace>
  <inkml:trace contextRef="#ctx0" brushRef="#br0" timeOffset="1067.45">-70 136 16 0,'0'-2'75'0,"3"0"21"0,-3 0 2 0,6-1 4 0,0 3-16 16,-6-4-20-16,2 4-12 0,-2-1-10 0,6 1-4 16,-6-3-2-16,3 3 4 0,-3-1 7 0,0 1 6 0,6 0 2 15,-6-3 1-15,5 3 0 0,-5 0 0 0,3-2 0 16,-3 2 0-16,6 0-4 0,-3 0-4 0,-3-2-1 0,0 2-3 15,11 0-3-15,-11 0 1 0,3 0 2 0,-3 0 5 0,6 0-1 16,0 0-2-16,-3 0-4 0,2 0-2 0,-5 0 1 0,3 0-6 16,-3 0-4-16,6 0-2 0,0 0 0 0,-4 0-1 15,-2 0-5-15,6 0-1 0,-6 0-4 0,3 0 4 0,-3 0-6 16,6 0 2-16,-1 0-5 0,-5 0 2 0,3 0-2 0,-3 2 0 16,6-2 0-16,-3 0 0 0,-3 0 2 0,6 0 3 15,-1 0 2-15,-5 0 1 0,0 0 3 0,3 0-3 0,-3 0 2 16,6 0 0-16,0 0-3 0,-3 0 4 0,2 0-5 15,-5 0 5-15,3 0-3 0,-3-2-1 0,6 2-7 0,0 0 2 16,-6 0-3-16,2 0-4 0,-2 0 1 0,6-2-1 0,-3 2-3 16,-3 0-2-16,6 0-1 0,-1 0-2 0,-5 0 1 0,0 0-4 15,0 0-1-15,3 0-6 0,-3 0-12 0,0 0-14 0,0 0-17 16,0 0-20-16,0 0-30 0,0 0-42 0,0 0-57 16,0 0-76-16,0 0-43 0,0 0-72 0,-3 0-12 0,3 0 45 15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3:30.39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-155-874 95 0,'0'-4'70'0,"0"-1"11"0,0 1 11 0,0 0-8 15,0 2-13-15,0 0-11 0,0-2-9 0,0 1-8 0,0 2-7 16,0-2-1-16,2 1 6 0,-2 0 1 0,0 0 2 16,0 0-2-16,0 2 1 0,0-2 1 0,0 2-2 0,0-2 1 15,0 0 0-15,0 2-1 0,0 0-1 0,0-2 0 0,0 2 3 16,0 0-2-16,0 0 3 0,0-2-3 0,0 2 2 15,0 0 2-15,0-2-3 0,0 2 5 0,0 0 2 0,0 0-1 16,0-2-3-16,0 2 0 0,6 0-2 0,-6-3-1 16,0 3-2-16,0 0-2 0,0 0 2 0,0 0-3 0,0 0 0 15,0 0-2-15,0 0-1 0,0 0-1 0,0 0-3 0,0 0 2 16,0 0 2-16,0 0 2 0,0 0-2 0,0 0 1 0,0 0-3 16,0 0 0-16,0-1-1 0,0 1 0 0,0 0 3 0,0 0 0 15,0 0-3-15,0-3 2 0,0 3-1 0,0 0-3 16,0 0 0-16,0 0-2 0,0 0 2 0,0 0 7 0,0-2 2 15,0 2-5-15,0 0 1 0,0 0-4 0,0 0-5 16,0 0 1-16,0 0-2 0,0 0 2 0,0 0 0 0,0 0 5 16,0 0-3-16,0 0 4 0,0 0 0 0,0 0 1 0,0 0 1 15,0 0 2-15,0 0-1 0,0 0 0 0,0 0 2 0,0 0 5 16,0 0 3-16,0 0 6 0,0 0 6 0,0 0 4 16,0 0 4-16,0 0 9 0,0 0 9 0,0 0 6 0,3 0-2 15,-3 0-8-15,0 2-5 0,0-2-7 0,0 0-10 0,0 0-2 16,0 3-4-16,0-3 3 0,6 1 17 0,-6-1 13 15,0 3 7-15,6-1 3 0,-6-2-8 0,0 2-7 0,0 0-8 16,2 0 1-16,-2 0-4 0,6 0-5 0,-6 0-3 0,0 0-1 16,3 0-3-16,-3 0 2 0,0 0-7 0,6 2-3 15,-6-1-9-15,5-2-7 0,-5 4-2 0,3-3-5 0,-3 2 0 16,0-2-4-16,6 2-2 0,-3-1-2 0,-3 1-6 0,6-3-1 16,-1 4 1-16,-5-1 1 0,0 0 1 0,3-2-5 15,-3 3 0-15,6-1-2 0,0 0-3 0,-6 0-3 0,2 0 3 16,4 0-2-16,-6 1-2 0,3-4 0 0,-3 3 0 15,6 0 0-15,0 1 0 0,-6-3 3 0,0 2-10 0,2 0-1 16,4-2-10-16,-6 2-20 0,0-1-16 0,0-2-21 0,0 2-20 16,3-1-28-16,-3 0-31 0,0 0-44 0,0 0-64 0,0-2-40 15,0 2-68-15,0-2-77 0,0 2-88 0,0-2 29 0,0 0 51 16,0-2-2-16,0 2 30 0,0 0-2 0,-3-2 48 16,3 2 59-16</inkml:trace>
  <inkml:trace contextRef="#ctx0" brushRef="#br0" timeOffset="625.25">-215-837 95 0,'0'-2'92'0,"-6"0"29"0,0 2 11 0,6-3-14 0,0 3-16 16,-3-1-6-16,3 1 1 0,0-3-5 0,0 3-5 0,-6 0-6 16,6 0-5-16,0 0-6 0,-5 0-3 0,5 0-2 0,0 0-4 15,0 0 3-15,0 0 6 0,0 0 5 0,0 0-1 0,0 0 3 16,5 0-2-16,-5 0-5 0,6 3-2 0,-6-2 0 16,0-1-4-16,0 3-1 0,3-1 0 0,-3 0 3 0,0 0-4 15,6 0-9-15,0 0-7 0,-6 1-6 0,2-2-7 16,4 3 1-16,-6-1 1 0,3 1-2 0,-3-2-6 0,6 2-4 15,-1-2-7-15,-5 2 0 0,3 1-3 0,3-1-5 0,-3 0-1 16,3 2-2-16,-1-2 0 0,-5 0-2 0,3 3-1 16,3-3-2-16,0 0-2 0,2 0-11 0,-8 2-9 0,3-2-14 15,3 0-24-15,0 3-22 0,-6-3-28 0,8-2-27 0,-8 2-33 16,3 0-33-16,-3-1-44 0,6-2-18 0,-1 3-40 0,-5-1-50 16,0-1-10-16</inkml:trace>
  <inkml:trace contextRef="#ctx0" brushRef="#br0" timeOffset="2072.97">357 2 76 0,'-6'-4'70'0,"6"2"17"15,-5 0 8-15,5-2 0 0,0 1-11 0,0 2-12 0,0-2-7 16,0-1-4-16,0 4 7 0,-3-4 6 0,3 4 5 0,0-2-2 16,0 0-1-16,0 0-3 0,0 2-2 0,0-2-1 0,0 2 0 15,0-2-2-15,0 2 6 0,0-2 13 0,0 2 11 0,0 0 8 16,0-2 6-16,0 2 2 0,0-3 2 0,0 3-1 16,0 0 1-16,0 0 0 0,0-1 1 0,0 1 1 0,0 0 38 15,0 0 24-15,0 0 5 0,0 0 3 0,0 0-5 16,0-3-7-16,0 3-6 0,3 0-4 0,-3 0-3 0,0 0-3 15,0 0-3-15,0 0 3 0,0 0 14 0,0 0 0 0,0 0-10 16,0 0-12-16,0 0-16 0,0-1-20 0,0 1-14 16,0 0-14-16,0 0-19 0,0 0-9 0,0 0-10 0,0 0-8 15,0 0-3-15,0-3 4 0,0 3-6 0,0 0 3 0,5 0 2 16,-5 0 6-16,0 0 0 0,0 0 2 0,6 0 0 16,-6 3 5-16,0-3-8 0,0 0-1 0,0 1 0 0,0-1-5 15,3 0 3-15,-3 3 0 0,6-3 5 0,-6 1 0 0,0 2-2 16,2-1-5-16,-2 0-13 0,0-2-1 0,6 2 1 15,0 0-7-15,-6 2 3 0,3-2 1 0,2 1-8 0,-5-2-7 16,0 3 3-16,3-1 1 0,3 1-2 0,0-2-9 0,-6 2 0 16,3-2-2-16,-3 2 2 0,8 0 1 0,-8-2-1 0,6 2-5 15,0 1-1-15,-6-1 2 0,3-2 0 0,2 2 0 16,1 0 4-16,-6 0-9 0,3 3 5 0,3-5-5 0,-4 2-7 16,-2 0-8-16,6 2-11 0,0-4-16 0,-6 2-19 15,3 0-25-15,2 0-29 0,-5-1-37 0,3-1-53 0,-3 2-56 16,6-2-62-16,-6 0-82 0,6 0-86 0,-6 0-23 0,0 1-52 15,3-3-58-15,-3 1 97 0,0-1 65 0,0 0 16 0,0 0 55 16,0 0 8-16,-3 0 48 0,3 0 39 0,0 0 59 16</inkml:trace>
  <inkml:trace contextRef="#ctx0" brushRef="#br0" timeOffset="2763.81">291 44 84 0,'-6'0'59'0,"4"-2"15"0,2 2 13 15,0-3 3-15,-6 1-7 0,0 2-10 0,6-2-8 0,0 2-5 16,-3 0-6-16,3-2 12 0,-5 2 4 0,5 0-3 0,0 0-1 16,0-2 2-16,0 2-3 0,0 0 1 0,0 0-2 0,-3 0-1 15,3 0-2-15,0 0-4 0,0 0-3 0,0 0 1 16,0 0 2-16,0 0 1 0,0 0-3 0,0 0 2 0,0 0 0 16,0 0 0-16,0 0 3 0,0 0 1 0,0 0 1 15,0 0 4-15,0 0 7 0,0 0 2 0,0 0 3 0,0 0 4 16,0 0 1-16,0 0 4 0,0 0 5 0,0 0 20 0,0 0 24 15,0 0 8-15,0 0 7 0,3 2 8 0,-3-2-2 0,0 0-1 16,0 0-7-16,0 2-2 0,0-2-5 0,0 0-2 0,5 2-2 16,-5-2-4-16,3 0-7 0,-3 2 7 0,0 1 1 15,0-3-4-15,6 2 2 0,0 0 9 0,-6 0-2 0,0-2-7 16,2 4-10-16,4-2-17 0,0 0-11 0,-6 2-15 16,3-2-7-16,2 3-14 0,-2-4-4 0,3 6-11 0,0-3-10 15,-3 0-7-15,2 0-10 0,-2 1 0 0,3 0-5 0,0-1-4 16,-3 3-3-16,2-3-3 0,1 2 2 0,-3 1-6 15,3-3-6-15,-4 0-14 0,4 2-26 0,0-2-32 0,-3 0-26 16,2 0-46-16,-5 0-39 0,3-1-38 0,3-1-27 0,0 2-20 16,-6-2 15-16,3 0 17 0,-3 1 3 0,5-2-13 15,-2 2-20-15,-3-2-29 0,0-1-31 0,6 3 17 0,0-2 39 16,-6-1 5-16,0 0-3 0,3 3 1 0,-3-3 35 16,0 0 12-16,5 2-1 0,-5 0 1 0,0-2 21 0,0 0 7 15,6 2 41-15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29:10.33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1528-1308 7 0,'0'-6'37'0,"0"1"9"0,0 1 6 0,0 0-1 15,0 0 0-15,0 0 1 0,0 1 6 0,0-1-7 0,0 3-9 16,0-2-8-16,0-1-7 0,0 2-2 0,0 0-6 16,0 0 3-16,5-2 0 0,-5 1 3 0,0 2 1 0,0-2-2 15,0 2 2-15,0-2 0 0,0 2 5 0,0-2 3 0,0 3 3 16,0-2 1-16,0 0-2 0,3 0 1 0,-3 2 0 0,0-2-2 15,0 2 1-15,0-2 2 0,0 2 1 0,0-3 7 16,0 3 0-16,0-1 0 0,0 1 4 0,0-3-1 0,0 3-2 16,0 0 0-16,0 0 1 0,0-1-3 0,0 1 5 0,0-3-3 15,0 3-2-15,0 0-2 0,0 0-1 0,0-1-1 16,0 1 4-16,0 0 0 0,0-3-1 0,0 3 1 0,0 0 1 16,0 0-1-16,0 0-1 0,0 0 2 0,0 0-1 15,0 0-1-15,0 0-1 0,0 0 0 0,0 0-1 0,0 0-4 16,0 0 1-16,0 0-3 0,0 0-4 0,0 0 1 0,0 0-2 15,0 0-3-15,0 0 0 0,0 0 0 0,0 0 1 0,0 0-2 16,0 0 1-16,0 0 12 0,0 0 10 0,0 0-2 16,0 0 1-16,0 3-1 0,0-3-1 0,0 0 1 0,0 1 1 15,0-1-4-15,0 0 4 0,0 0-4 0,0 3-4 16,0-2 3-16,0-1-3 0,0 3 1 0,0-2 2 0,-3-1-1 16,3 3 1-16,0-1 1 0,0 0-1 0,0 0 0 0,0 0-2 15,0 0 0-15,0-2-3 0,-5 3-2 0,5-2-5 0,0 2 2 16,0-2-6-16,-6 2 1 0,6-2-3 0,0 2 1 0,0-3-1 15,0 2-3-15,0 0 2 0,0 0-4 0,0 0-2 16,0 0 3-16,-3-2-2 0,3 4 0 0,0-4 0 0,0 3-1 16,-6-2 5-16,6 2-1 0,0-2 4 0,0 2-3 15,0 1-2-15,0-2-4 0,0 0-4 0,0 2-5 0,-3-2 3 16,3 0-3-16,0 0 0 0,0 2-1 0,0-1 0 0,0-1 0 16,0 0 3-16,0 0-2 0,-5 0 2 0,5 0-3 15,0 0 1-15,0 0-1 0,0 0 2 0,-6 0 2 0,6-2-3 16,0 2 2-16,0 0 1 0,0-2 0 0,0 2-1 0,0-2 2 15,0 2-3-15,0-2-2 0,0 0 0 0,0 0-3 0,0 3 0 16,0-3-6-16,0 0-3 0,0 0-5 0,0 0-18 16,0-3-15-16,0 3-13 0,0-2-19 0,0 0-18 0,0 0-17 15,0 0-17-15,0 0-15 0,0 0-12 0,0 0-16 16,0 0-5-16,0 0 2 0,0-2 2 0,0 2 8 0,0 0 16 16,0-1 36-16,-3 2 13 0,3-2 12 0,0-1 11 0,0 4 9 15,0-2 9-15,0 0-2 0,0 0 1 0,0-2 11 0,-6 2 13 16,6 0 11-16,0-1 12 0,-2 2 8 0,2-2 7 15,0-1 5-15,0 2 7 0,0 0 2 0,0 0 1 0,0 0-1 16,0 0 5-16,-6-2 7 0,6 1 7 0,0 2 5 0,0-2 0 16,0 2-3-16,0-2-2 0,0 2 0 0,0-2-3 15,0 1-5-15,0 0-2 0,0 0 1 0,0 0 3 0,6 0 2 16,-6-1 0-16,0 3 1 0,0-1 10 0,0-2 9 0,0 2 1 16,2-2 3-16,-2 2-3 0,6-2 3 0,-6 3-2 15,0-2-2-15,0 2-3 0,3-2 5 0,-3 2-1 0,6-2-5 16,-6 2-3-16,5 0-2 0,-5 0-1 0,0 0-3 0,3 0 3 15,-3 0-3-15,0 2-4 0,0-2-3 0,6 2-2 16,-6 0-5-16,3-2-2 0,-3 3-1 0,0-2 3 0,0 3 3 16,0-1 2-16,0-2-5 0,0 4 0 0,0-3 1 15,-3 2-4-15,3-2 1 0,-6 1 0 0,6-2-5 0,0 2 2 16,0-2-2-16,-3 3-2 0,3-1-2 0,-5-3-5 0,-1 2-2 16,6 0 2-16,-3-2-3 0,3 2 1 0,-6-2-1 0,4 2 0 15,-4-2-1-15,0-2 5 0,6 2-3 0,-3-2-1 0,3 2 0 16,-6-2 0-16,4 0 3 0,2-1 0 0,-6 2 4 15,0-2-2-15,6 2 1 0,-3-2 1 0,3-1-1 0,0 2-2 16,-5 0 1-16,-1 0-4 0,6-2-6 0,0 1 1 16,0 2-4-16,0-2 2 0,0-1 3 0,0 3-1 0,0-2 1 15,0 1 2-15,0 0 0 0,6 0 2 0,-1 0 4 0,-5 0 2 16,0 0 2-16,3 0-3 0,-3-1-1 0,6 3 5 0,0 0 1 16,-4-1 1-16,4 1-3 0,-6 0 0 0,3 0 2 15,-3 0-3-15,12 1 1 0,-12-1 1 0,2 0 2 0,4 3 3 16,-6-3 3-16,3 2 6 0,-3 0 5 0,6 0 8 0,-6 0 1 15,5 0-1-15,-5 0 0 0,0 0 0 0,3 1 0 16,-3-2-7-16,0 2-8 0,0-2-7 0,0 3-6 0,0-1-3 16,0-1-3-16,-3 2-4 0,3-2-2 0,-5 3 0 15,-1-4 1-15,6 3-5 0,-3-1-1 0,-3 1 0 0,4-2 3 16,2 0-2-16,-12 0 3 0,12 0-1 0,-3-2-7 0,-3 0 2 16,4 2-3-16,-4-2-2 0,0 0 2 0,6 0 0 0,-3 0-3 15,3-2-2-15,-5 2 0 0,-1-2 1 0,6 0-1 0,0-2 0 16,0 1 0-16,-3-1 7 0,3 3 2 0,0-2-4 15,0-1 5-15,0 0 0 0,3 0 0 0,-3 2-4 0,0-2 2 16,0 0 2-16,0 0-4 0,6 1 4 0,-1 1-2 16,-5-2 2-16,0 2-2 0,3 0 1 0,-3 0-3 0,6 0 2 15,0-1 2-15,-6 3 4 0,2-1-1 0,4 1 1 0,-6-3 3 16,3 3-2-16,-3 3-1 0,6-3 5 0,0 1 0 16,-6 2-3-16,2-3 4 0,-2 4-2 0,6-2 2 0,-6 0-3 15,0 2 2-15,0-2-4 0,3 2 5 0,-3 0-1 0,0 0-5 16,0-1 3-16,0 1 0 0,0 0-2 0,0-2 0 0,0 1-3 15,0-2 2-15,-3 3 0 0,3-1-2 0,0-2 2 16,0 2-4-16,0-1 5 0,-6-2-3 0,4 2-2 0,2-2 0 16,0 0-4-16,-6 0 0 0,6 0-1 0,-6 0 0 15,6 0-4-15,0 0 4 0,-3 0 0 0,3-2 0 0,0 2-1 16,-6-2-2-16,6-1 5 0,-2 3-1 0,2-4-1 0,0 4 0 16,0-1-3-16,0-2-2 0,0 3 4 0,0-1-4 0,0 1 2 15,0-3-2-15,0 3-1 0,0-2-2 0,0 2-1 0,0-2 3 16,0 0-3-16,0 2-4 0,0 0 1 0,0 0-2 15,0-2 4-15,0 2 0 0,0 0-1 0,0-2 5 0,0 2 4 16,0 0-3-16,2 0 1 0,-2-3-1 0,0 3 7 16,0 0-1-16,6 0 1 0,-6-1 3 0,0 1-3 0,0 0-2 15,0 0 4-15,0 0 0 0,0 0 1 0,0 0-3 0,0 0 2 16,3 0 1-16,-3 0-5 0,0 0 4 0,0 0 1 0,0 0 0 16,6 0-3-16,-6 0-1 0,6 0 2 0,-6 0 2 15,0 1 0-15,0-1 0 0,0 3 0 0,2-3 0 0,-2 2 0 16,6 0-4-16,-6 0 2 0,0 0-1 0,0 0 2 0,0 1-3 15,0-2-1-15,0-1 3 0,0 4 2 0,0-4 0 16,0 4 0-16,0-1 0 0,-6-1 0 0,6 0 0 0,0-2-3 16,0 2-1-16,-2 0-9 0,2-2 0 0,0 2-5 15,0-2 2-15,-6 0-3 0,6 0-4 0,-6 2-1 0,6-2 2 16,0 0-2-16,0-2 1 0,-3 2 2 0,3 0 0 0,0-2 2 16,0 2 2-16,0-2 3 0,0 2 2 0,0-2 0 0,-6 2 2 15,6-2-2-15,0 0 0 0,0-1 2 0,0 2 2 0,6-2 0 16,-6 2 1-16,0-2-1 0,0 3 0 0,0-1 3 15,0-2-1-15,0 1 3 0,0 2-1 0,3-2 3 0,-3 0-3 16,0 2 1-16,0-2 0 0,6 0 3 0,-6 2 0 16,6 0 0-16,-6 0 0 0,0-3-1 0,2 3-3 0,-2 0 3 15,6 0 0-15,-6 0 1 0,0 3 0 0,3-3 0 0,-3 0 0 16,6 0-3-16,-6 2 2 0,0 0 1 0,5-2 3 0,-5 2-2 16,0 0 2-16,0-2 0 0,0 2-2 0,0 1-1 15,3-2 3-15,-3-1 0 0,0 3 0 0,0-2-3 0,0-1 0 16,-3 4 0-16,3-4 0 0,0 3 4 0,0-3-2 15,0 2-4-15,0-2-3 0,-5 2-5 0,5-2-2 0,-6 2-2 16,6-2 1-16,0 2 1 0,-3-2-1 0,3 0 1 0,-6 0 1 16,4 0-4-16,2 0 0 0,0 0 2 0,-6 0-4 15,0 0 0-15,6 0 0 0,0 0 3 0,-3 0 1 0,3 0 2 16,0-2-2-16,0 2 1 0,-6 0 1 0,6-2 2 0,-2 2 1 16,2 0-2-16,0-2 3 0,0 0 0 0,0 2 1 0,0-3 1 15,0 3 1-15,0-1-1 0,0-2 5 0,0 3-4 16,0-1 3-16,0 1-1 0,0-3 1 0,0 3 1 0,2-1 0 15,-2 1-3-15,0-3-2 0,0 3 4 0,6 0 1 16,-6 0 0-16,0-2-2 0,0 2 1 0,0 0-2 0,0 0 2 16,0 0 0-16,0 0 1 0,0 0 0 0,3 0 0 0,-3 0 0 15,0 0 0-15,0 0 2 0,0 0-3 0,0 0 2 0,0 0 1 16,0 0-5-16,6 0 2 0,-6 2 1 0,0-2 0 0,0 0-4 16,0 0 3-16,0 0 1 0,0 0 4 0,0 0-3 15,0 0 1-15,6 0 0 0,-6 0-2 0,0 0 0 0,0 0 0 16,0 0 2-16,0 0-1 0,0 0-1 0,0 0 0 15,0 0 0-15,0 0 0 0,0 0 0 0,0 0 0 0,0 0 2 16,0 0-1-16,0 0 4 0,0 0-5 0,0 0 3 0,0 0-2 16,0 0 2-16,0 0 0 0,0 0 0 0,0 0-3 15,0 0 0-15,0 0 0 0,0 0 0 0,0 0 2 0,0 0-3 16,0 0 1-16,0 0 0 0,0 0-4 0,0 0 4 0,0 0-4 16,0 0 3-16,0 0 1 0,0 0 0 0,0-2-2 0,0 2-2 15,0 0 3-15,0 0 0 0,0 0 1 0,0 0 0 16,0 0 0-16,0 0-5 0,0 0 3 0,0 0 2 0,0 0 0 15,0 0 0-15,0 0 0 0,0 0 0 0,0-2 0 16,0 2 0-16,0 0-3 0,0 0-2 0,0 0 3 0,0 0 2 16,0 0 0-16,0 0 4 0,0 0-7 0,0 0 2 0,0 0-1 15,0 0 2-15,0 0 0 0,0 0 0 0,0-2 0 0,0 2 0 16,0 0 0-16,0 0 0 0,0 0 0 0,0 0 0 0,0 0 0 16,2 0-3-16,-2 0 2 0,0 0 0 0,0 0 1 15,0 0 0-15,0 0 0 0,0 0 0 0,0 0 0 0,6 0 0 16,-6 0 0-16,0 0 0 0,0 0 0 0,0 0 0 15,0 0 0-15,0-2 0 0,0 2 0 0,0 0 0 0,3 0 3 16,-3-2-1-16,0 2 0 0,0 0-2 0,0 0 0 0,0 0 0 16,0 0 0-16,0 0 2 0,0 0 0 0,0 0-1 0,0 0-1 15,0 0 2-15,0 0 2 0,0 0-3 0,0 0-3 16,0 0 2-16,0 0-3 0,0 0 5 0,0 0-2 0,0 0 0 16,0 0 0-16,0 0-3 0,0 0 4 0,0 0 1 0,0 0-5 15,0 0 2-15,0 0 1 0,0 0 2 0,0 0 0 16,0 0-5-16,0 0 4 0,0 0 1 0,0 0-2 0,0 0 2 15,0 0-3-15,0 0 1 0,0 0 0 0,0 0 0 16,0 0 0-16,0 0 2 0,0 0-2 0,0 0 0 0,0 0 0 16,0 0-2-16,0 0 2 0,0 0 2 0,0 0-2 0,0 0-2 15,0 0-1-15,0 0 5 0,0 0-5 0,0 0-2 0,0 0 2 16,0 0 3-16,0 0 0 0,0 0-3 0,0 0 2 16,0 0 0-16,0 0 1 0,0 0 0 0,0 0 0 0,0 2 0 15,0-2 0-15,0 0 0 0,0 0 0 0,0 2 0 16,0-2 0-16,0 0 0 0,0 0 0 0,0 2 0 0,0-2 0 15,0 2 0-15,0-2 0 0,0 0 0 0,0 0 0 0,0 0 0 16,0 0 0-16,0 0-4 0,0 2 7 0,0-2-2 0,0 0-1 16,0 0 0-16,0 0 3 0,0 0-2 0,0 0-1 15,0 0 0-15,0 0 1 0,0 0 1 0,0 0 0 0,0 0 0 16,0 0 1-16,0 0-1 0,0 0 0 0,0 0-1 0,0 0-3 16,0 0-1-16,0 0 2 0,0-2-4 0,0 2 2 15,0 0 0-15,0 0-3 0,0 0-3 0,0 0 2 0,0-2-1 16,0 2 0-16,0-2 3 0,0 2-3 0,0 0 0 0,0 0 3 15,0-2 1-15,0 2-4 0,0 0 2 0,0-2 0 16,0 2 1-16,0 0 2 0,0 0 2 0,0 0-6 0,0 0 6 16,0 0-3-16,0 0 3 0,0 0-2 0,0-3 2 0,0 3 1 15,6 0 0-15,-6 0-2 0,0 0 1 0,0 0 1 0,0 0-3 16,5 0 1-16,-5 0 2 0,0 0 0 0,0 0 0 16,0 3 0-16,0-3 0 0,0 0 3 0,0 0 0 0,0 2-3 15,0-2 4-15,0 0-1 0,0 2 0 0,0-2-1 16,0 0-2-16,0 2 0 0,0 0 4 0,0-2-4 0,0 2 5 15,0-2 1-15,0 3-5 0,0-3 0 0,0 1-3 0,0-1 1 16,-5 3 3-16,5-3-1 0,0 1-1 0,-6-1 0 0,6 0 3 16,0 0-1-16,-3 3-2 0,3-3 0 0,0 1 0 15,-6-1 0-15,6 0-3 0,-2 0-1 0,2 0 0 0,0 0 1 16,-6 0-3-16,0 0 0 0,6 0 2 0,0 0 0 0,0 0 0 16,-3 0 2-16,3 0-2 0,0-1 4 0,0 1-2 15,0-3 1-15,0 3-2 0,0 0-1 0,0 0 2 0,0-1 2 16,0-2 0-16,0 3-2 0,0-1-2 0,0 1 3 0,0-3-3 15,0 1 3-15,0 2 1 0,0-2 0 0,0 0 0 16,3 2 0-16,-3-2 0 0,0 0 0 0,0 2 0 0,6-3 0 16,-6 3 0-16,6 0 0 0,-6 0 0 0,0-1 6 0,0 1-2 15,0 0 0-15,2-3 0 0,-2 3 0 0,6 0 2 0,-6 0 2 16,0 0 2-16,0 0-1 0,3 0-1 0,-3 0 3 16,0 0 2-16,0 0-4 0,0 3-1 0,0-3 0 0,6 1-3 15,-6-1-3-15,0 3 4 0,0-1-4 0,0 0 1 16,5 0 0-16,-5 0-1 0,0 0-2 0,0-2 5 0,0 3-2 15,0-2 3-15,0 2 4 0,0-2 6 0,0 3 1 0,0-1-6 16,0-1-3-16,0 0-2 0,0-2 1 0,0 2 1 0,0 0 0 16,0 0 0-16,0 0-1 0,0 0-3 0,0-2 2 15,0 3-2-15,0-2-2 0,0 2-2 0,-5-3 3 0,5 1-2 16,-6-1-1-16,6 0 0 0,0 3 0 0,-3-3 2 16,3 0 3-16,0 0-3 0,-6 2-2 0,6-2 0 0,-2 2 0 15,2-2 0-15,0 0-3 0,-6 0 5 0,0 0-1 0,6-2-1 16,0 2 0-16,-3-2 0 0,3 2-3 0,0-3-2 15,-6 3 5-15,4-1-2 0,2-2-3 0,0 3 0 0,0-1 3 16,-6-2-3-16,6 1 1 0,-6 0 3 0,6 0 1 0,0 0-3 16,0 0-3-16,0 0 4 0,0 0 1 0,0-1 1 0,0 2 0 15,-3-2 0-15,3 2-2 0,0 1-5 0,0-3 3 16,0 3-1-16,0-1 4 0,0-2-1 0,0 3 0 0,0-2-1 16,0 2 2-16,0-2 1 0,0 0 0 0,0 2 0 15,0-2 0-15,0 2 0 0,3-2-4 0,-3 2 4 0,0-3-1 16,0 3-3-16,6-1 4 0,-6-2-3 0,6 3 3 0,-6-1 0 15,0-2 0-15,0 3 0 0,0 0 0 0,2 0 0 0,-2-1 0 16,6 1 0-16,-6 0-3 0,0-3 2 0,0 3 0 0,3 0 1 16,-3 0 3-16,0 0-3 0,6 0 2 0,-6 3 0 15,6-3-2-15,-6 0 2 0,0 1 2 0,0-1 1 0,2 3-1 16,-2-2-3-16,6-1 3 0,-6 3 2 0,0-2-2 16,0-1 1-16,0 3-2 0,0-3-1 0,0 2 4 0,0 0-2 15,0 0-2-15,0 0 2 0,0 0-1 0,0-2 1 0,0 3-1 16,0-2-1-16,0 2-2 0,0-2 3 0,-6 2-2 0,6-2-1 15,-2 2 0-15,2-3 2 0,0 2 0 0,-6 0-1 16,0-2-1-16,6 2 0 0,0-2 0 0,-3 2 3 0,3-2-9 16,0 0 5-16,-6 2-1 0,4-2-5 0,2 0 0 0,0 0 4 15,-6-2-1-15,6 2 0 0,-6 0 1 0,6 0-2 16,0-2 4-16,-3 0-5 0,3 2 4 0,0-2-1 0,-5 0-1 16,5 2 4-16,-6-3-3 0,6 2-1 0,0-2-3 15,0-1 1-15,0 3 5 0,0-2 1 0,0 1 0 0,0 0-3 16,6 0 3-16,-6-2 0 0,0 1-3 0,5 2 2 0,-5-2 0 15,0 2-2-15,0-2 2 0,3 2 1 0,-3-2 0 0,0 1 0 16,6 2 0-16,0-2 0 0,-6 2 0 0,0-2 0 0,2 2 3 16,4-2-2-16,-6 2 2 0,0 0-1 0,3-2 0 15,-3 2 4-15,6 0-2 0,0 0-2 0,-6 0 1 0,2 0 1 16,-2 2 3-16,6-2-3 0,-6 0-1 0,0 2-3 16,3-2 2-16,-3 2 1 0,0-2 2 0,0 2 2 0,6 0-5 15,-6-2-2-15,0 3 4 0,0-2-1 0,0 2-2 0,0-2 2 16,0 2-2-16,0-2 0 0,0 2-1 0,-6-3 0 15,6 2 0-15,0 0-3 0,0 0-3 0,-3 0-4 0,3 0-5 16,0-2-2-16,-6 3-2 0,6-3-4 0,-2 1 0 0,2-1-1 16,0 0 2-16,0 3 2 0,-6-3-4 0,6 0 2 15,-6 0 0-15,6 0 2 0,0-3 3 0,0 3 2 0,0 0 4 16,0 0 0-16,-3-1 3 0,3 1-1 0,0-3 4 0,0 3 1 16,0-2-1-16,0 2 2 0,0-2 2 0,0 0-1 15,0 2 2-15,0-2 0 0,0 0-2 0,0 2-1 0,0-3 2 16,3 2-2-16,-3-2 2 0,0 3 0 0,0-1 1 0,0-2 2 15,6 3 0-15,-6-1-5 0,6-2-2 0,-6 1 3 0,0 2 1 16,0-2 1-16,0 2-3 0,2-2 1 0,-2 2 2 16,6-2 0-16,-6 2 0 0,0-2 0 0,0 2 0 0,0 0-3 15,0 0-1-15,3-2 1 0,-3 2-1 0,0-2 0 16,0 2 2-16,0 0 2 0,0 0-3 0,0 0 3 0,0 0-1 16,0 0 1-16,0 0 0 0,0 0 0 0,0 0 0 0,0 0 0 15,0 0 0-15,0 0 0 0,0 0 0 0,0 0 0 0,0 0 0 16,0 0 0-16,0 0 0 0,0 0 0 0,0 0 0 15,6 0 0-15,-6 0 0 0,0 0 0 0,0 0 2 0,0 0 0 16,0 0-2-16,0 0 0 0,0 0 2 0,0 0 5 0,0 0-4 16,0 0 5-16,0 0 5 0,0 0-1 0,0 0-1 15,0 0 2-15,0 0 2 0,0 0-3 0,0 0 2 0,0 0-5 16,0 0 0-16,0 0 2 0,0 0-6 0,0 0 3 16,0 0-3-16,0 0 0 0,0 0-1 0,0 0 0 0,0 0 2 15,0 0 2-15,0 2-1 0,0-2 1 0,0 2-2 0,0-2 2 16,0 0-2-16,0 0 0 0,0 0-4 0,0 0-2 0,0 0 3 15,0 2-2-15,0-2-1 0,0 0 0 0,0 2 0 0,0-2 0 16,0 0 0-16,0 0 0 0,0 2 2 0,0-2 0 16,-6 0-1-16,6 2-1 0,0-2 0 0,0 0 2 0,0 2 0 15,0-2-2-15,0 3 2 0,0-2 2 0,-3-1 2 16,3 3 3-16,0-2 6 0,0-1 1 0,0 3-3 0,0-3-3 16,0 1-4-16,0 2 1 0,0-3 0 0,-6 2 7 0,6 0-2 15,0 0 1-15,0 0-2 0,0-2 2 0,0 2-6 0,0-2 0 16,0 3-1-16,0-2-3 0,0-1 2 0,0 3-2 0,-2-3 2 15,2 1 2-15,0-1-4 0,0 3 6 0,0-2-2 16,0-1-1-16,0 3 1 0,0-3-3 0,0 2-1 16,0 0 2-16,-6 0-1 0,6 0-2 0,0-2 1 0,0 2 1 15,-6 0 2-15,6 0-1 0,0 1 1 0,0-2 3 0,0 2-2 16,0-2 0-16,0-1 0 0,0 3 0 0,-3-1 2 0,3 0 3 16,0-2 1-16,0 4-1 0,0-4-2 0,0 2 1 15,0 0-5-15,0 0 4 0,0 0-2 0,-6 0 1 0,6 2-1 16,0-1 0-16,0-1 0 0,-2 0 0 0,2 0-1 0,0 0 7 15,0 0-4-15,0 0-1 0,0 0-3 0,0 0-2 16,0 0 3-16,0 0 0 0,-6 0 1 0,6 2 0 0,0-1 0 16,0-1 2-16,-6 0-1 0,6 0-3 0,0 0 4 15,0 0-2-15,0 2 2 0,0-2 1 0,0 0-1 0,0 0 3 16,0 0-1-16,-3 0 0 0,3 2 2 0,0-1-4 0,0-1 4 16,0 2-1-16,0-2 1 0,0 0 0 0,-5 0-4 0,5 2 1 15,-6-2 0-15,6 1-7 0,0 1 3 0,0-3-1 0,-3 2-4 16,3 1-1-16,0-2-1 0,0 0 0 0,0 0 0 15,0 0 2-15,-6 0 3 0,6 2-3 0,0-1 2 0,0-2 1 16,-3 3-4-16,3-1 7 0,0 1-3 0,0-2 0 16,0 2 4-16,0-2-3 0,0 0 0 0,-5 2 2 0,5 0-2 15,0-1-1-15,-6-1 0 0,6 2 0 0,0-2-3 0,0 0 2 16,-3 2 0-16,3-1 2 0,0-2-1 0,0 2-1 0,0-2 2 16,-6 2-2-16,6 1-2 0,0-2 1 0,-2 0 3 0,2 0-4 15,0 0 4-15,0 0 0 0,0-2-1 0,0 4 0 16,0-4 4-16,0 3 0 0,0-2-2 0,-6 2-5 0,6-2 1 15,0-1-1-15,0 3 5 0,-6-3 3 0,6 2-5 16,0-2-2-16,0 2 1 0,0-2 4 0,0 0 1 0,0 2 5 16,0-2 0-16,0 2-3 0,0-2 0 0,0 0-5 15,0 0 0-15,0 0-4 0,0-2-1 0,0 2-1 0,0-2 0 16,0 2 0-16,0-2 0 0,0 0 0 0,0 2 0 0,6-3-4 16,-6-1-1-16,0 3-2 0,0-2-7 0,6-1-2 0,-6 2-4 15,0-2-6-15,0 0 0 0,0 0 1 0,2 0 7 0,-2 0-1 16,6-1-1-16,-6 1 4 0,0 0 3 0,0-3 2 15,3 3-3-15,-3-2 0 0,0 2-1 0,0-2 4 0,6 0 0 16,-6-1-2-16,5 1 0 0,-5 0 4 0,0 1-1 16,3-3-1-16,3 4 5 0,-6-2 1 0,0 0-5 0,0 0 8 15,3-1-2-15,-3 3-1 0,0-2 2 0,6 2 1 0,-6-2 0 16,5 2 0-16,-5-1 2 0,0-1-2 0,0 2 1 16,3 2 0-16,-3-4 1 0,0 4 0 0,0-2 0 0,0 0 0 15,6-1 0-15,-6 3 0 0,6-2 0 0,-6 2 0 0,0-2 3 16,0 0-5-16,2 1 1 0,-2 2 1 0,6-2 0 0,-6-1 0 15,0 2 0-15,0 0 0 0,0 0 0 0,3 0 0 16,-3 0 0-16,0-2 0 0,0 1 0 0,0 2 0 0,0-2 0 16,6 2 0-16,-6-2 0 0,0 3 0 0,0-1 0 15,6-2 0-15,-6 3 0 0,0-2-3 0,0 2 2 0,0-2 1 16,0 0 0-16,0 2 0 0,0 0 0 0,0 0-2 0,2-2 0 16,-2 2 2-16,0 0 0 0,0-2 0 0,0 2 3 0,0 0 0 15,0 0-2-15,0-3 0 0,0 3-1 0,0 0 3 0,0 0-2 16,0 0-1-16,0 0 2 0,0 0 2 0,0 0-6 15,0 0 5-15,0 0 1 0,0 0 0 0,0 0-1 0,0 0 4 16,0 0-2-16,0 0-2 0,0 0 0 0,0 0 1 16,0 0 1-16,0 0-1 0,0 0 5 0,0 0-3 0,0 0-4 15,0 0 4-15,0 3 1 0,0-3-6 0,0 0 4 0,-2 2 3 16,2 0-2-16,0-2-1 0,0 2-3 0,0 0-1 0,0-2-1 16,0 0 3-16,0 2 2 0,-6-2 0 0,6 3-1 0,-6-2 2 15,6-1-1-15,0 3-4 0,0-3 3 0,-3 1-3 16,3-1-1-16,0 3 0 0,0-2 0 0,-6-1 4 0,6 3-2 15,-2-3-2-15,2 2 0 0,0 0 3 0,0 0-5 16,0 0 2-16,-6-2 0 0,0 2 3 0,6 0 1 0,0 0-3 16,-3 1-1-16,3-2 0 0,-5 2 0 0,-1-2 4 0,6-1-6 15,0 3 5-15,-3 1 0 0,3-2-1 0,-6 0-4 16,3 0 1-16,3 0 1 0,-5 0 0 0,-1 2 0 0,6-1 0 16,-3-2 0-16,3 2 0 0,-6-1 0 0,4 0 0 0,2 2 0 15,0-2 0-15,-6 0 0 0,0 0 0 0,6 0 0 16,-3 0 0-16,3 2 0 0,-6-2 0 0,1 0 0 0,5 3 0 15,-3-3 0-15,-3 2 3 0,6-2-2 0,-3 2-1 16,3-2 0-16,-5 0 0 0,5 2 0 0,-6-2-3 0,6 2 2 16,-3-1 4-16,3 1-2 0,-9-2-1 0,9 0 0 0,-5 2 0 15,5-2 0-15,-6 2 0 0,6-1 0 0,-3-2-3 0,3 2 2 16,-6-2 1-16,4 3 0 0,2-1 0 0,-6-3 0 0,0 2 3 16,6 0-2-16,0 0-1 0,-3 0 0 0,3 0 0 15,-6 1 0-15,6-2 0 0,-5 2 0 0,5-2 0 0,0-1 0 16,-3 3 0-16,-3-2 0 0,6 2 0 0,0-3 0 15,-3 2 0-15,3 0 0 0,0 0 0 0,-5 0 0 0,-1 0 2 16,6 0 0-16,0-2-2 0,-3 2 0 0,3 1 0 0,0-3 0 16,-6 1 0-16,6-1 0 0,-3 3 0 0,3-2 0 15,0-1 0-15,0 3 0 0,-5-3 0 0,5 2 0 0,-6 0 0 16,6-2 0-16,0 2 0 0,0-2 4 0,0 2 1 0,-3-2-7 16,3 0 5-16,0 0-92 0,0 2 96 0,0-2 15 0,0 2-1 15,0-2-4-15,0 0-5 0,0 0-2 0,-6 2 0 16,6-2-6-16,0 0 0 0,0 0 4 0,-2 3-1 0,2-3 2 15,0 0 1-15,0 0-1 0,0 0 4 0,0 0-2 16,0 0-4-16,0 0-1 0,0 0 2 0,0 0 2 0,0 0-4 16,0 0 0-16,0 0-2 0,0 0 2 0,0 0-4 0,0 0 2 15,0 0-2-15,0 0 4 0,0 0-4 0,0 0-1 0,0 0-1 16,0 0 3-16,0 0-5 0,0 0-2 0,0 0 4 0,0 0-1 16,0 0 1-16,0 0-3 0,0 0 2 0,0 0 1 15,0 0 0-15,0 0 0 0,0 0 0 0,2 0 3 0,-2 0-2 16,0 0 2-16,6 0 1 0,-6 0 2 0,0 0 2 15,0 0 1-15,0 0-2 0,3 0 1 0,-3 0 2 0,0 0 3 16,6 0-1-16,-1 0-2 0,-5 0-3 0,0 0-3 16,3 0 2-16,3 0-1 0,-6 0 4 0,3 0-7 0,-3 0-1 15,6 1 3-15,-6-1-3 0,5 0-1 0,-5 0 0 0,3 3 0 16,-3-3 0-16,6 1 4 0,-3-1 0 0,-3 3-2 0,5-3-2 16,-5 2 0-16,6 0 0 0,-6-2 0 0,3 2 0 0,-3-2 0 15,0 2 0-15,6-2 0 0,0 2 4 0,-6-2-2 16,0 2-2-16,2-2 0 0,-2 2 0 0,6-2 0 0,-6 3 0 15,0-2 2-15,3-1 0 0,-3 3 1 0,6-2-1 16,-6-1-2-16,5 3 0 0,-5-3 0 0,0 1 0 0,0 2 0 16,3-1 0-16,-3 0 0 0,6-2 0 0,-6 2 0 0,0 0 3 15,0-2 0-15,3 2-3 0,-3-2 0 0,0 3 0 0,0-3-4 16,6 1 7-16,-6-1-2 0,0 3-1 0,5-3 0 0,-5 0 0 16,0 1 0-16,0-1 0 0,0 0 0 0,0 0 3 15,3 3 1-15,-3-3-3 0,0 1-1 0,0-1 8 0,0 0-2 16,0 0-4-16,0 3-2 0,0-3 0 0,0 0 0 15,0 0-4-15,0 2 4 0,0-2-3 0,0 0 2 0,0 2 1 16,0-2 0-16,0 0 0 0,0 0 0 0,0 2 0 16,0-2 0-16,0 0 0 0,0 2 0 0,0-2 0 0,0 0 0 15,0 0 0-15,0 0 0 0,0 0 0 0,0 0 0 0,0 0 0 16,0 0 0-16,0 0 0 0,0 0 6 0,0 0-4 0,0 0-2 16,0 0 4-16,0 0-2 0,0 0-2 0,0 0 0 0,0 0 3 15,0 0-3-15,0 0 2 0,0 0-2 0,0 0 3 16,0 0-2-16,0 0-1 0,0 0 0 0,0 0 0 0,0 0-6 15,0 0-3-15,0 0-4 0,0 0-4 0,-3-2-6 16,3 2 3-16,0 0-1 0,0-2-2 0,0 2-3 0,0 0-4 16,0-2-4-16,0 0 2 0,-5 2 5 0,5-3 9 0,0 3-5 15,0-4-5-15,0 4 2 0,0-1 1 0,0-2-1 0,0 2 8 16,0-2 4-16,0 1 4 0,0 0 0 0,0 0-1 16,0 0 2-16,0 0 2 0,0 2 5 0,0-3 1 0,0 2 1 15,0-2 0-15,0 3-4 0,0-1 1 0,0 1-3 0,0-3 6 16,0 3-1-16,0-1 1 0,0-2 0 0,0 3 0 15,0-2 0-15,0 2 0 0,0-2 0 0,0 2 0 0,0-2 0 16,0 2 0-16,0 0-3 0,0 0 2 0,0-2 4 0,0 2-2 16,0 0-1-16,0-2 0 0,0 2-3 0,0 0 5 15,0 0 2-15,0-2-3 0,0 2-1 0,0-2 0 0,0 2 0 0,0 0 0 16,0 0 0-16,0 0 0 0,0 0 3 0,0 0-2 16,0 0 0-16,0 0-1 0,0 0-3 0,0 0-4 0,0 0-12 15,0 0-15-15,0 0-31 0,0-3-43 0,0 3-56 16,0 0-68-16,0 0-105 0,-6 0-127 0,6-1-56 0,0 1-5 15,0 0 8-15,-3-3 158 0,3 3 112 0,0 0 78 16,-6 0 40-16,6 0-14 0,-3 3-67 0,-2-3-79 0</inkml:trace>
  <inkml:trace contextRef="#ctx0" brushRef="#br0" timeOffset="-7162.4">1496-1404 82 0,'-6'-2'70'0,"4"2"11"15,2 0-2-15,0 0-5 0,0-2-16 0,0 2-12 0,-6 0-14 16,6-2-2-16,-6 2-8 0,6 0-3 0,0 0-6 15,0-2-1-15,0 2-2 0,0-2-1 0,0 2-2 0,0 0-1 16,-3 0 2-16,3-3-2 0,0 3 2 0,0 0 2 0,0 0-2 16,0 0-1-16,0 0 2 0,0 0 2 0,0 0 0 15,0 0 2-15,0 0 2 0,0 0 2 0,0 0 0 0,0 0 0 16,0 0 1-16,0 0 0 0,0 0 0 0,0 0-2 0,0 0-1 16,0 0-2-16,0 0 0 0,0 0 1 0,0 0 0 15,0-1 0-15,0 1-2 0,0 0-2 0,0 0-1 0,0 0 3 16,0 0-2-16,0 0 2 0,0 0 0 0,0 0 2 0,0 0 1 15,0 0-1-15,0 0 3 0,0 0-1 0,0 0 0 0,0 0 1 16,0 0 0-16,0 0-3 0,0 0 0 0,0 0-2 16,0 0 0-16,0 0-1 0,0 0-1 0,0 0 0 0,0 0-1 15,0 0-1-15,0 0-1 0,0 0-1 0,0 0-1 16,0 0-2-16,0 0 1 0,0 0-2 0,0 0 2 0,0 0 0 16,0 0 0-16,0 0-2 0,0 0-1 0,0-3 1 0,0 3-1 15,0 0 3-15,0 0-3 0,0 0 1 0,0 0-2 0,0 0 1 16,0 0-1-16,0 0 0 0,0 0 0 0,0 0 2 15,0 0-2-15,0 0 0 0,0 0 0 0,0 0 0 0,0 0 0 16,0 0 0-16,0 0 0 0,0 0 1 0,0 0 0 16,0 0 0-16,0 0 1 0,0 0 1 0,0 0-2 0,0 0 2 15,0 0-3-15,0 0 1 0,0 0 4 0,0 0-3 0,0 0 2 16,0 0-4-16,0 0 2 0,0 0 2 0,0 0-2 0,0 0 0 16,0 0 0-16,0 0 1 0,0 0 1 0,0 0 1 15,0 0 1-15,0 0 3 0,0 0-1 0,0 0 0 0,0 0-1 16,0 0 1-16,0 0 1 0,0 0 0 0,0 0-1 0,0 0-2 15,0 0-1-15,0 0 1 0,0 0-1 0,0 0 2 16,0 0-4-16,0 0 1 0,0 0-2 0,0 0 2 0,0 0-2 16,0 0 1-16,0 0 1 0,0 0 0 0,0 0-3 15,0 0 3-15,0 0 0 0,0 0 4 0,0 0-2 0,0 0-1 16,0 0 3-16,0 0-3 0,0 0 5 0,0 0 0 0,0 0 1 16,0 0-1-16,0 0 0 0,0 0-3 0,0 0 0 0,0 0 1 15,0 0-1-15,0 0 0 0,0 0-2 0,0 0-1 0,0 0-1 16,0 0 1-16,0 0 3 0,0 0-3 0,0 0-3 15,0 0 3-15,0 0 0 0,0 0-1 0,0 0 1 0,0 0-2 16,0 0 2-16,0 0 4 0,0 0-3 0,0 0 1 16,0 0-1-16,0 0-1 0,0 0 3 0,0 0 0 0,0 0-1 15,0 0 1-15,0 0 1 0,0 0-4 0,0 0 3 0,0 0 0 16,0 0-1-16,0 0 0 0,0 0-3 0,0 0 3 0,0 0 0 16,0 0 0-16,0 0 2 0,0 0 0 0,0 0-2 15,0 0 3-15,0 3-1 0,0-3-2 0,0 0 2 0,0 0-2 16,0 0-2-16,0 0 3 0,0 0-3 0,0 0 1 0,0 0 0 15,0 1 0-15,0-1 4 0,0 0 4 0,0 0 0 16,0 3 1-16,0-3-4 0,-6 2 2 0,6 0-4 0,0-2-3 16,0 2 3-16,-2 0 0 0,2-2-1 0,0 2 4 15,0 0 0-15,0-2 2 0,0 2-4 0,0 1 1 0,0-2-4 16,0 2-1-16,-6-2-1 0,6-1 0 0,0 3-2 0,0-3 1 16,-6 1-1-16,6-1 1 0,0 3 3 0,0-1 0 0,0 0-2 15,0 0 0-15,0 0-2 0,0 0-2 0,-3-2 3 16,3 3-2-16,0-2 0 0,0 2-1 0,0-3 1 0,0 1 3 15,-5 2-3-15,5-2 2 0,0 2 1 0,-6-3 4 16,6 2-6-16,0 0 0 0,0 0 2 0,-3 0-4 0,3-2 2 16,0 2 2-16,0-2-3 0,0 2-1 0,0 0 1 0,-6 1 1 15,6-2-2-15,-3 2 1 0,3-2 0 0,0-1-1 0,0 3 0 16,-5-1 0-16,5 0 0 0,-6 0 0 0,6 0 1 0,0 0 0 16,0 0-1-16,-3-2 0 0,3 2 0 0,0 0 2 15,0 0-2-15,0 2 0 0,-6-1 1 0,4-1 2 0,2 0 1 16,0 0-3-16,-6 0 2 0,6 2-1 0,-6-2 3 15,6 0 0-15,0 0-1 0,-3 2 0 0,3-2 1 0,0 3 1 16,-6-3-1-16,6 0 1 0,-5 0-4 0,5 0 3 0,0 0 0 16,0 2 1-16,-3-2-3 0,3 0 4 0,-6 0-2 15,6 0-1-15,0 0 2 0,0 1-1 0,-3 1 1 0,3-2 1 16,0 2 3-16,0-2-1 0,-5 2 1 0,5-2-3 0,-6 0 5 16,6 0-1-16,0 2 3 0,-3-1-2 0,3-2 1 0,0 3-2 15,0-1 2-15,-6-1-1 0,3 2-1 0,3-2 2 16,0 0-3-16,0 1-1 0,-5-2-1 0,5 3-1 0,-6-1 0 15,6-2-1-15,0 2 0 0,-3 1-2 0,3-2 2 16,0 2-2-16,-6-2-1 0,6 0-1 0,-2 2 2 0,2-1 0 16,0-2-3-16,0 2 0 0,-6-1 2 0,6 0-1 0,-6 2 0 15,6-2 1-15,0 0 0 0,0 0-1 0,-3 1 1 0,3-2 3 16,0 3-2-16,0-1 0 0,-6-1 3 0,6 0-2 0,-5 0-2 16,5 0 1-16,0 2 2 0,-3-4-3 0,-3 2-1 15,6 2 1-15,0-4 0 0,0 4 2 0,-3-1-3 0,3-2 1 16,0 2 1-16,-5-1 1 0,5 0 0 0,-6 2-4 15,6-2 2-15,-3 1 2 0,3-2 0 0,0 2 0 0,-6-2 2 16,6 3 0-16,-3-1-1 0,3-1-1 0,0 0 0 0,0 0 0 16,-5 0 2-16,-1 2 1 0,6-2-3 0,0 1 2 0,-3-2-2 15,3 2 0-15,0-2 4 0,-6 2-3 0,4 1 2 16,2-2-3-16,0 2 4 0,-6-2-3 0,0 0 3 0,6 2-3 16,0 0 4-16,-3-1-4 0,3-1 0 0,0 2-2 0,-6-2 2 15,1 2-1-15,5-2 1 0,0 2-2 0,-3-1 2 16,3-2-2-16,0 3 0 0,-6-1 4 0,3 1 2 0,3 0-2 15,-5-2 2-15,5 2 1 0,-6-2-3 0,6 3-1 16,-3-4 1-16,3 2 1 0,-6 1 2 0,6 0-3 0,-3-2 1 16,3 0-4-16,0 2 2 0,-5-2-2 0,-1 2 2 0,6-1 1 15,0-1-1-15,-3 0 2 0,3 2-4 0,0-2 3 0,-6 0-4 16,1 0 1-16,5 0 1 0,0 0 2 0,-3 2-3 16,-3-2 3-16,6 1-6 0,0-2-1 0,-3 2-1 0,3-1 2 15,0 2 1-15,-6-2-2 0,6 0 4 0,-5 0-2 16,5 0 0-16,-3 2 2 0,3-2-1 0,0 0-3 0,-6 2 2 15,3 0 1-15,3-1 3 0,0-1-5 0,-5 2 2 0,5-2 1 16,-6 2 0-16,6-2 3 0,-3 2-7 0,3-1 6 0,-6-2 0 16,3 4-2-16,3-3 0 0,-5 2-2 0,-1-2 4 0,6 2-4 15,0-1 1-15,-3 1 2 0,3-3-4 0,-6 3 2 16,1-1-1-16,5-1 1 0,-3 2-4 0,3-2 2 0,-6 3 1 16,3-4-2-16,3 3 0 0,-6-1 4 0,1 1-5 15,5 0 2-15,-3-2 1 0,3 2-2 0,0 0 0 0,-6-1 1 16,3 1-2-16,3 0 0 0,-5 0 0 0,-1-2 0 0,6 2 3 15,-3-2-2-15,3 3 0 0,-6-1-1 0,1 0 3 16,5-2-2-16,-3 2-1 0,-3 0 2 0,6 0-1 0,-3-1 2 16,3 1 0-16,-6 0 2 0,1 0-4 0,5-2 1 0,-3 2 5 15,3 0-5-15,-6 0-1 0,3-1 2 0,3 1 1 0,-6 0 0 16,1 0-4-16,5-2 3 0,-3 2-1 0,3 0 2 16,-6-1-3-16,3 1-1 0,3 0 4 0,-5 0-1 0,-1-2 1 15,3 2-1-15,3 0-2 0,-6 0-1 0,1-1 0 16,5 1 3-16,-9 0-2 0,9 0 0 0,-3-2-1 0,3 2 0 15,-6 0 0-15,1 0 3 0,2-2-3 0,3 3 0 0,-6-1 0 16,3 0 3-16,3 0-3 0,-11-2 4 0,11 2 0 0,-3 2-6 16,-3-3 4-16,3 1 0 0,-2 0 0 0,-1 0-2 15,6-2 4-15,-3 2-4 0,3 0 5 0,-11 0-5 0,11 0 0 16,-3 1 0-16,-3-3 2 0,3 4 3 0,3-2-5 0,-11 0 5 16,11 0-5-16,-3 0 0 0,-3 1 0 0,3-1 3 15,-3 2 1-15,1-1-4 0,2-1 1 0,3 2 2 0,-12 0 1 16,12-2 3-16,-2 2 0 0,-4-2 1 0,3 3-3 0,-3-1 0 15,1 1 1-15,5-2 1 0,-3 2 2 0,-3-3-1 16,3 5-2-16,-3-4-2 0,1 2-1 0,2-1 2 0,-3 0-1 16,3 0 0-16,3 3-1 0,-11-3 1 0,11 0-2 0,-3 1 1 15,-3-1 0-15,0 0-1 0,4 0 4 0,2 1-4 0,-6-2 2 16,3 2-3-16,-3-3-1 0,1 2 2 0,5-2-1 16,-3 3 1-16,3-1 4 0,-9 0-3 0,9-2-2 0,-6 2 2 15,1-1 1-15,5 1 0 0,-3-2-3 0,-3 2 2 16,0 0 1-16,6-2-2 0,-3 3 0 0,-2-1-2 0,2 0 4 15,3 0-1-15,-12-2-1 0,12 5 1 0,-2-5-3 0,-4 2 4 16,3 0-3-16,-3 1 2 0,1 1 1 0,2-2-3 16,-6 1 1-16,3-2 0 0,1 2-1 0,2 2-1 0,-3-4 2 0,0 2 0 15,-2 1-2-15,5-2 2 0,-3 2 2 0,0-1-4 16,4 1 2-16,-7-2-2 0,3 2 0 0,1-1 3 0,2 2-2 16,-3-4 0-16,0 2-2 0,-2-1 1 0,5 1 0 15,-3-2-2-15,0 2 1 0,3-3 0 0,3 2 1 0,-8-2 0 16,2 3 3-16,0-1-2 0,4-2-1 0,2 2 1 15,-9 0-2-15,9-2 1 0,-11 3 0 0,8-3 0 0,3 2 0 0,-12-2 3 16,9 3-3-16,-2-1 0 0,5-2 0 0,-3 2 0 16,-3 0 0-16,0-2-3 0,3 3 6 0,-2-3-3 0,2 2 0 15,-3 0 0-15,0-2 0 0,4 3 0 0,2-1 0 16,-6-2 0-16,3 2 0 0,-3-1 0 0,1 0 0 0,2-1 0 16,-3 3-3-16,0-1 3 0,6-2 0 0,-3 3 0 15,-2-1 0-15,2-2 0 0,-3 2 0 0,0-1-2 0,3 0 1 16,3 2 3-16,-8-3-1 0,8 2 0 0,-6-2 1 0,0 3-2 15,4-3 99-15,-4 2-103 0,0 1-19 0,6-2-1 0,-8-1 7 16,8 3 8-16,-3-3 1 0,-3 2 5 0,0-2 1 0,3 3 0 16,3-1 0-16,-8-2-2 0,8 3 4 0,-6-2-3 15,0-1 5-15,6 3-5 0,-3-3 6 0,-2 2-3 0,2 1 0 16,3-3 0-16,-6 2 0 0,0 0 0 0,6-1 0 16,-2 0 0-16,-4 0 0 0,0 1 0 0,6-2 0 0,-3 0 0 15,-2 2 0-15,5-1 0 0,-3-1 0 0,3 2 0 0,-6-2 3 16,0 0-3-16,6 0 1 0,-3 1-1 0,3-1 0 15,0 0 0-15,-5 2 0 0,2-2 0 0,3 0 0 0,-6-2 0 16,0 5-3-16,6-3 3 0,-3 0 0 0,3 0 0 0,-5 0 0 16,-1 1 0-16,6-1 2 0,-3 0-1 0,-3 0-1 0,6 0 0 15,0 0 0-15,-2 1 0 0,2-1 0 0,-6 0 0 16,0 0 0-16,6 0 0 0,-3 0 0 0,3 0 0 0,-6 1 3 16,4-1-1-16,2 0-2 0,-6 0 2 0,0 0-1 15,6 0 2-15,-3 1-3 0,3-1 7 0,-5 0-2 0,2 0 0 16,3 0 1-16,-6 0-1 0,0 1-2 0,3-1 2 0,3 0 1 15,-5 0 1-15,-1 0-1 0,6-2 1 0,-3 2 0 0,-3 0 5 16,6 0-1-16,-2 0 1 0,2-1-4 0,-6 1 2 0,0 0-3 16,6 1 1-16,-3-4-2 0,3 2-1 0,0 1-1 15,-6-3 3-15,6 4 0 0,-2-3 1 0,2 0-6 0,-6 0 2 16,6 0 1-16,-6 0 0 0,6 0 1 0,0 2-2 16,0-1-3-16,-3-2-1 0,3 2 0 0,0-1 0 0,0-2 0 15,0 2 2-15,-5 0 0 0,5 0 2 0,0 0-4 0,-3 0 3 16,3-2 3-16,0 2-2 0,0-2-1 0,0 3-3 15,0-3 6-15,0 1-2 0,0-1-3 0,0 0-1 0,-6 3 4 16,6-2-1-16,0-1 0 0,0 0-1 0,0 3-1 0,0-3-1 16,0 0 2-16,0 1-1 0,0-1 5 0,0 0-3 0,-6 0 0 15,6 0 1-15,0 0-2 0,0 0-10 0,0 0-8 16,0 0-6-16,0 0-15 0,0 0-22 0,6-1-41 0,-6-2-48 16,6-1-46-16,-6 3-51 0,0-4 27 0,3-1-9 15,2 0-34-15,-5-1-49 0,3-3-28 0,3-1 35 0,0 2-1 16,2-4-9-16,-5-2-6 0</inkml:trace>
  <inkml:trace contextRef="#ctx0" brushRef="#br1" timeOffset="209612.13">1407-1153 48 0,'0'-2'43'0,"0"2"10"16,0-2-1-16,6 2-5 0,-6-2-3 0,0 2 2 0,0 0-4 16,0 0-6-16,0-2-4 0,0 2-7 0,0 0 0 15,0-2-2-15,0 2-2 0,0-2 1 0,0 2-1 0,0 0 1 16,3-2 1-16,-3 2 0 0,0 0-1 0,0 0-2 0,0-3 4 16,0 3-2-16,0 0 3 0,0 0 1 0,0-1 2 0,0 1-2 15,0 0 2-15,0 0 0 0,0-3 2 0,0 3-3 0,0 0 2 16,0 0-1-16,0-1 1 0,0 1 0 0,0 0-3 15,0-3 2-15,0 3-1 0,0 0-2 0,0 0 2 0,0-2-1 16,0 2-1-16,0 0-2 0,0 0 2 0,0 0 0 16,0 0-1-16,0-2 0 0,0 2 1 0,0 0-1 0,0-2 0 15,0 2-1-15,0 0-2 0,0 0 2 0,0 0-3 0,0 0 5 16,0 0-2-16,0 0 5 0,0 0-1 0,0 0 1 16,0-2 0-16,0 2-1 0,6-2-1 0,-6 2 0 0,0 0-2 15,0 0-1-15,0 0 0 0,0 0-1 0,0 0 1 0,0 0 0 16,0 0-2-16,0-2 1 0,0 2-1 0,0 0-1 0,0 0-4 15,0 0 4-15,0 0-7 0,0 0 4 0,0 0 0 16,0 0-1-16,5 0-1 0,-5 0 0 0,0 0 1 0,0-2 1 16,0 2-1-16,0 0 0 0,0 0-1 0,0-3 4 15,3 3 0-15,-3 0 3 0,0 0-2 0,0-1-1 0,6 1-4 16,-6 0-3-16,0-3 1 0,0 3-2 0,0 0 0 0,0-1 3 16,0 1-4-16,0-3 0 0,0 3 1 0,3 0-3 0,-3-1 1 15,0-2-2-15,0 3 4 0,0 0-2 0,0 0 3 0,0-2-1 16,0 2-1-16,0 0 1 0,6-2 1 0,-6 2-1 15,0-2 3-15,0 2-1 0,5-2 2 0,-5 0-3 0,0 2-4 16,0-3 1-16,0 3 1 0,0 0-2 0,0 0 2 16,0-1 2-16,3 1 0 0,-3-3 0 0,0 3 1 0,0-1-1 15,0 1 1-15,0-3-2 0,0 3 1 0,0 0-1 0,0 0 0 16,6-1 2-16,-6 1-3 0,0-3 0 0,0 3-2 16,6 0-1-16,-6-2-1 0,0 2 2 0,0 0-3 0,0 0-2 15,0-2 2-15,0 0 1 0,0 2 2 0,0-2-8 0,2 2 3 16,-2-2 0-16,0 2-2 0,0-2-1 0,6 0 0 0,-6 2 0 15,0-2 0-15,0 2 2 0,0-2 5 0,0-1-2 16,0 3 0-16,0-1 2 0,0-2 0 0,3 3-2 0,-3-2 2 16,0 2 0-16,0 0-1 0,0-2 4 0,0 0-1 15,0 2-1-15,6-2 3 0,-6 2 0 0,6-2 0 0,-6 2 2 16,0-2-5-16,0 0-1 0,2 0 0 0,-2 0 1 0,6 0-3 16,-6 2-1-16,0-2 1 0,0 2-1 0,0-2-1 0,3-1 2 15,-3 3-1-15,0-4 0 0,0 4 0 0,6-2 3 16,-6 0 0-16,5 0 2 0,-5 0 4 0,0 2-2 0,0-2 1 15,0 2 4-15,0-2-3 0,3 0 1 0,-3 0 5 16,0 0-5-16,0 2-1 0,0-2 1 0,0 2 2 0,0-2-3 16,0 2-2-16,6-3 4 0,-6 3 1 0,0-1 4 0,0-2-6 15,3 3 4-15,-3-2-1 0,0 0-1 0,0 2-2 0,0-2-2 16,0 0-4-16,0 2 1 0,0-2-1 0,6 2 3 16,-6-2-5-16,0 0 3 0,0 2-5 0,5-2 1 0,-5 0-4 15,0 2 2-15,0-3 1 0,0 3 2 0,0-1-1 0,3 1-1 16,-3-3 1-16,0 3-1 0,0-1 3 0,0-2-4 15,0 3 5-15,6-2 0 0,-6 0-1 0,6 2 4 0,-6-2 1 16,0 2 0-16,0-2 3 0,2 0-2 0,-2 2-1 16,6-2 0-16,-6 0 0 0,0 2 0 0,0-3 0 0,0 3-3 15,3-1 0-15,-3-2-1 0,0 3 0 0,0-1-4 0,6 1 2 16,-6-3-2-16,0 3-4 0,6-1 4 0,-6-2-3 0,0 3 2 16,0-2-2-16,0 2 1 0,0-2 6 0,0 0-6 0,0 2 1 15,2-2-2-15,-2 2-1 0,0-2 0 0,6 2 0 16,-6-3 0-16,0 3 0 0,0-1 2 0,0 1 3 0,0-3-1 15,0 3-1-15,0-1 2 0,0-2-1 0,3 3 0 16,-3 0 2-16,0-1-2 0,0 1-1 0,6-3-6 0,-6 3 3 16,0-2 0-16,5 2 3 0,-5-2 0 0,0 2 1 0,0-2-3 15,0 2-1-15,3-2 2 0,-3 2-1 0,0-2 4 0,0 2-2 16,0-2 1-16,0 2 0 0,6-2-1 0,-6 2 7 0,0-3-1 16,6 3-1-16,-6-1-5 0,0-2 2 0,0 3 4 15,0-1-2-15,3 1 1 0,-3-3 1 0,5 3 3 0,-5-2 1 16,0 2-2-16,0-2 2 0,0 0-1 0,3 2 0 15,-3-2 0-15,0 0 2 0,0 0 0 0,6 2 1 0,-6-2-3 16,6 2 0-16,-6-3 0 0,0 3-2 0,0-1-2 0,2-2 0 16,-2 3-2-16,6-1-1 0,-6-2-4 0,0 3 0 15,0-1 2-15,0-2-3 0,3 1 0 0,-3 2 0 0,0-4 3 16,0 4 1-16,6-2-1 0,-6 0 2 0,6 2-5 0,-6-3 0 16,0 3 4-16,0-1-4 0,2-2 5 0,-2 3-3 0,0-1-1 15,0 1-1-15,0-3 0 0,0 3 0 0,0 0 0 16,0-1 4-16,0 1-4 0,6-3 4 0,-6 3-5 15,0 0-1-15,0-2 2 0,3 2 0 0,-3-2 0 0,0 2 3 16,0-2-1-16,0 2-2 0,0-2 1 0,6 0 1 0,-6 2-2 16,5-3 0-16,-5 3 0 0,0-1 0 0,0-2 0 0,3 2 0 15,-3 1-2-15,0-3 2 0,0 3 0 0,0-1 0 0,6-2 0 16,-6 3 0-16,6-2 0 0,-6 2 0 0,0-2 0 16,0 0-4-16,0 2 7 0,0-2-3 0,0 2-3 0,0-2 4 15,3 2 1-15,-3 0-2 0,0-2 0 0,0 2 1 16,5 0 1-16,-5-2-2 0,0 2 0 0,0 0 0 0,0-3 0 15,0 3 0-15,0-1 0 0,0-2 0 0,3 3 0 0,-3-1 0 16,0 1-2-16,0-3-2 0,0 3 7 0,6-2-3 0,-6 2 0 16,6-2 0-16,-6 2 0 0,0-2 0 0,0 2 0 15,0-2 1-15,2 0-1 0,-2 2 0 0,6-2 2 0,-6 2-4 16,0-2 2-16,0 2 0 0,0 0 0 0,0 0 0 0,0-3 0 16,0 3 2-16,0 0-2 0,3 0 0 0,-3-1 0 15,0 1 0-15,0 0 0 0,0-3 0 0,0 3 0 0,0 0 0 16,0 0 0-16,6-1 0 0,-6 1 0 0,0-3 0 15,0 3 0-15,0-2 0 0,6 0 0 0,-6 2-2 0,0-2 2 16,0 2 0-16,2-2 2 0,-2 0-2 0,0 2 0 0,0 0 0 16,6-2 0-16,-6 2-2 0,0-2 2 0,6 2 2 0,-6 0-2 15,0-2 0-15,0 2 0 0,0-2-2 0,0-1 2 16,0 3 0-16,0 0 0 0,3-1 0 0,-3 1-4 0,5-3 4 16,-5 3-4-16,0-1 0 0,0-2 4 0,0 3 0 0,3-2-3 15,-3 2 2-15,0-2-4 0,0 0 5 0,0 2-2 16,0-2-3-16,6 2 4 0,-6-2-2 0,6 2 0 0,-6-2-1 15,0 2 2-15,0-2 2 0,0 0 0 0,3 2 0 0,-3-2-4 16,5 0 2-16,-5 2-2 0,0-2 0 0,0 2 2 0,0-3 5 16,3 3-6-16,-3-2 3 0,0 2-2 0,0-2-2 15,0 0-2-15,6 2 0 0,-6-2 5 0,6 2-4 0,-6-2 3 16,0 0-2-16,0 0 3 0,2 2-6 0,-2-2 5 16,0 2 2-16,0-2 0 0,0 0 0 0,6 2 0 0,-6-2 0 15,3 2 0-15,-3-2 0 0,0 2 2 0,0-3-2 0,0 3 0 16,6-1-2-16,-6-2 2 0,6 3 0 0,-6-2-2 15,0 0 1-15,0 2-1 0,2-2 2 0,-2 2 0 0,0-2 4 16,0 2-3-16,6-2-1 0,-6 2 0 0,6-2 0 0,-6 0 0 16,0 2 0-16,0-2 0 0,0 0-3 0,3 2 5 0,-3-3-1 15,5 2-1-15,-5 1 0 0,0-3 0 0,0 2 0 16,3-2 0-16,-3 3-3 0,0-1 5 0,0-2-4 0,6 3 0 16,-6-2 2-16,0 2 4 0,6-2-3 0,-6 0-1 15,0 2 0-15,0-2-3 0,3 0 5 0,-3 2-4 0,0-2 0 16,5 2 2-16,-5-2-2 0,0 2 1 0,0-3 1 0,0 3 0 15,3-1 0-15,-3-2 2 0,0 3-3 0,0-1 0 0,0 1 1 16,0-3 0-16,0 3 0 0,0-2 0 0,6 2 2 16,-6 0-3-16,0 0 2 0,0-2-2 0,0 2 2 0,6-2-2 15,-6 2 0-15,0 0 3 0,0 0-1 0,0-2-1 0,0 2-2 16,0 0 1-16,0 0 1 0,0 0 0 0,2 0 2 16,-2 0 3-16,0-2-7 0,0 2 4 0,0 0-1 0,0 0-1 15,0 0 0-15,0 0 0 0,0 0 0 0,0 0 0 0,0 0 0 16,0 0-3-16,0 0 1 0,0-2 2 0,0 2-2 15,0 0 1-15,0 0 3 0,0 0-1 0,0 0 3 0,0 0-3 16,0 0-1-16,0 0 0 0,0 0 0 0,0 0-3 0,0 0 1 16,0 0 2-16,0 0 0 0,0 0 4 0,0 0-10 15,0 0 7-15,0 0-2 0,0 0 0 0,0 0 3 0,0 0-1 16,0 0-3-16,0 0 1 0,0 0 1 0,0 0 0 16,0 0 2-16,0 0-3 0,0 2 2 0,0-2 0 0,0 0-1 15,0 0 0-15,0 0 0 0,0 0 0 0,0 2 0 0,0-2 4 16,0 0-6-16,0 2 4 0,0-2-4 0,-2 0 0 0,2 2 2 15,0 0 4-15,0-2-6 0,0 2 4 0,0-2-4 16,-6 3 4-16,6-2-4 0,0 2 0 0,-6-2 2 0,6 2 4 16,0-3-3-16,-3 2-4 0,3 0 1 0,0 0 6 0,-5 0-3 15,2 0-4-15,3 0 5 0,0 0-1 0,0-2-4 16,-6 3 5-16,6-2-1 0,-6 2-4 0,6-2 1 0,0 2 2 16,0-2 0-16,-3 2 0 0,3-3 0 0,0 2 0 0,0 0 0 15,-5 0 0-15,2 0 4 0,3 0-6 0,0 2 0 0,0-2 2 16,-6 0 0-16,0 1 0 0,6-2 0 0,0 2-2 15,0 1 1-15,-2-2 1 0,2 0 0 0,0 0 0 0,0 0 2 16,-6 0-1-16,0 2-1 0,6-2 0 0,0 0 0 0,-3 0 0 16,-3 3 0-16,6-1 0 0,0-2 0 0,0 0-2 15,-2 0 1-15,2 0 3 0,0 2-1 0,-6-2-1 0,6 3 0 16,-6-4 0-16,6 2 0 0,0-2 0 0,0 4 0 16,-3-3 0-16,3 0 0 0,0 0 0 0,-5 2-2 0,2-2 1 15,3 2 1-15,0-1 0 0,-6-2 0 0,6 2 0 0,-6-2 0 16,6 4 0-16,0-3 0 0,-3 2 0 0,3-2 0 0,0 2 0 15,0-1 0-15,0-2 0 0,-5 3 0 0,5-1 0 16,-3 1 0-16,3-2 0 0,0 2 0 0,0-2 0 0,-6 0 2 16,6 1-3-16,-6-2 0 0,6 3 1 0,0 0 0 15,0-1 0-15,-2-1 0 0,2 0 0 0,0 2 0 0,-6-2 0 16,0 1 0-16,6-2 0 0,0 2 0 0,-3 1 0 0,3-3 0 16,0 2 2-16,0 1-1 0,0-2-3 0,-6 0 1 0,4 0 1 15,2 1 0-15,0 1 2 0,-6-3-3 0,6 3 0 0,-6-1 1 16,6-1 2-16,0 2-1 0,0-2-1 0,-3 2 0 15,3-2-2-15,0 1 1 0,0 1-1 0,-5-3 0 0,5 2 2 16,-3 1 0-16,3 0 0 0,0-2 0 0,0 0 0 16,0 3 0-16,-6-4 0 0,6 3 0 0,-6-1 0 0,6 1 0 15,0-2 0-15,0 0 0 0,0 2 0 0,-3-2 0 0,3 2 0 16,0-1-7-16,0 1-5 0,0-3-2 0,0 4-11 16,0-1-3-16,0-2-13 0,-5 2-13 0,5 1-21 0,0-4-27 0,0 3-33 15,-6-1-32-15,6 1-40 0,0-2-24 0,0 0 19 16,0 2-16-16,0-2-28 0,0-2-29 0,-3 2-15 0,3 0 15 15,-6 1 1-15,6-2 27 0,0-1 20 0,0 3 4 16</inkml:trace>
  <inkml:trace contextRef="#ctx0" brushRef="#br1" timeOffset="210643.34">1799-1620 49 0,'0'-2'40'0,"6"0"14"0,-6-2 6 0,3 2-2 16,-3 0 11-16,0-1-3 0,6 3-10 0,0-4-11 16,-6 4-8-16,0-2-7 0,2 2-7 0,-2-2 2 0,0 2-4 15,6-2 1-15,-6 2-3 0,6 0-1 0,-6-2 2 0,0 2 1 16,0 0 3-16,0 0 3 0,3-2 4 0,-3 2 1 16,0 0 2-16,0 0-1 0,5 0-1 0,-5 0 1 0,0 2-2 0,0-2-2 15,0 0 3-15,0 0 2 0,0 2-2 0,0-2 0 16,0 2 0-16,-5-2-3 0,5 2-2 0,0 0 0 0,0-2-1 15,-3 3 0-15,3-2-1 0,0 2 1 0,0-1-3 16,0 0-2-16,-6-2 2 0,6 2-5 0,-6 0 1 0,6 0 0 16,0 0-1-16,0 0 2 0,0 0 5 0,-2 0 4 15,2-2 1-15,0 2-5 0,0 0-4 0,-6 0 1 0,6 1-2 16,-6-1-4-16,6 0 5 0,0 0-3 0,0 0 3 0,-3 0-5 16,-3 0-1-16,6 2 0 0,0-2-2 0,-2 0-1 0,2 0-1 15,0 1 1-15,-6-2-3 0,0 3 0 0,6-1 0 0,0 1 0 16,-3-2 1-16,3 0 0 0,0 2-1 0,-5-2 2 15,2 2-2-15,3-1 0 0,0 1-2 0,-6-3 4 0,0 2 0 16,6 1-2-16,-3 0 0 0,3-2 0 0,0 0 1 16,-5 3-2-16,2-1 1 0,3 0-1 0,-6-2-2 0,0 0-2 15,6 2 4-15,-2 0-4 0,2 1 2 0,-6-4 0 0,6 3-2 16,-6 0-2-16,6-1 2 0,-3-1-2 0,3 2 4 16,-6-2-1-16,4 3-1 0,2-1 1 0,-6-3 1 0,0 3-2 15,6-1 2-15,-3 1-1 0,3-2 2 0,-5 2-1 0,2 0 1 16,3-1 1-16,0 1 0 0,-6 0-2 0,0 0 3 15,6-2-2-15,-3 2 0 0,3 0 1 0,-5 0-2 0,-1-1 0 16,6 1 0-16,-3 0-2 0,-3 0-1 0,6 0 0 0,-2 1 1 16,2-1 0-16,-6 0 0 0,6 0-2 0,-6 0 0 15,6 0-1-15,-3 1-1 0,3-1 0 0,-6 0 3 0,4 0-1 16,2-2-2-16,0 2 0 0,-6 0 1 0,0 0 0 0,6 0-1 16,-3 0 0-16,3 3 0 0,0-5 0 0,-5 2 0 0,2 0 3 15,3-2 0-15,-6 4-2 0,0-3-1 0,6 1 1 16,0 0 3-16,-3 2 2 0,3-2 0 0,0 0 3 0,-5 3-2 15,-1-3 1-15,6 0 3 0,0 2-3 0,-3-2 2 16,3 0-2-16,0 2 1 0,-6-1-1 0,4-1 1 0,2 2-1 16,0-2 1-16,-6 1-3 0,0 0 0 0,6-1 0 0,0 1-1 15,-3-1 3-15,3 0-3 0,0 0 0 0,-6 0 0 0,4 0-1 16,2 1 1-16,0-3-1 0,-6 2-1 0,6 0 1 0,-6 1 0 16,6-4-1-16,0 3-1 0,-3-1-1 0,3 1-1 15,0-2 0-15,-5 2 0 0,5-2 0 0,-6 0-5 0,6 1-7 16,0-2-9-16,0 2-9 0,0-2-12 0,0 2-18 15,0-3-22-15,-3 2-25 0,3 0-28 0,0-2-24 0,0-2-22 16,0 2 8-16,0-2-4 0,0 2-2 0,0-3 4 0,0 2-2 16,0-2 7-16,0 3-8 0,0-1 33 0,3-2 22 15</inkml:trace>
  <inkml:trace contextRef="#ctx0" brushRef="#br1" timeOffset="212324.19">1754-1547 49 0,'5'-3'49'16,"-5"-1"16"-16,0 0 1 0,0 2 3 0,3 0 2 0,-3 0-7 15,0 0-13-15,0 0-9 0,6 0-9 0,-6 0-5 16,0-1-1-16,6 2-5 0,-6 1 2 0,0-3-2 0,0 3-2 16,0-1-1-16,0-2 2 0,0 3 2 0,0 0 3 0,0 0 2 15,0 0 3-15,0 0 3 0,0 0 3 0,0 0 3 0,0 0-1 16,-6 0 1-16,6 0 1 0,-6 3-3 0,6-2-1 16,0-1-2-16,0 3-3 0,-3-2-6 0,3-1-2 0,0 5-4 15,0-3-3-15,-5 0-1 0,2 0-3 0,3 2-2 0,0-2-2 16,-6 2 3-16,0-1-1 0,6 1-1 0,-2-3 2 15,2 4-2-15,-6-1 0 0,0 0 1 0,6-2 0 0,-3 3 1 16,3 0 0-16,-6-2-2 0,4 1 1 0,2 0 0 0,-12 0 1 16,12 1 0-16,-3-1 0 0,3 1-2 0,-5-2 3 15,2 1-1-15,-3 0-1 0,0 1-3 0,6-1 0 0,-3 0-1 16,3 0 0-16,-11 0 1 0,11 0 0 0,-3-2 0 0,-3 2 0 16,6 0 0-16,-2 0 0 0,-4 1 0 0,0-1-2 0,6 0 5 15,-3 0-2-15,3 0 0 0,-8 0 0 0,8 3 2 16,-6-3-2-16,0 0 0 0,3 2 1 0,3-2 0 0,-5 0-1 15,2 1-4-15,-3 1 3 0,0-4 2 0,6 5-5 16,-3-3 1-16,3 0 0 0,-5 2-3 0,-1-2 1 0,3 0 0 16,3 0 0-16,-6 0 1 0,4 1-2 0,-4-1 4 0,0 0-3 15,6 0 0-15,-3 0 1 0,3 0-2 0,-6 1-1 16,4-1-1-16,-4 0 2 0,0 0 1 0,6 0 1 0,-3 0 0 16,3 0 1-16,-11 1 1 0,11-1-3 0,-3 0 0 0,-3 0-3 15,3 0 2-15,3 0 0 0,-5 1-1 0,-1 1-2 0,3-4 0 16,3 2 0-16,-6 0 0 0,4 2 0 0,-4-3 2 15,0 1-2-15,3 0 0 0,3 0 0 0,-8-2 0 0,8 2 0 16,-12-2 0-16,12 3 0 0,-3-4 0 0,3 3 0 0,-11 0 0 16,11-1 0-16,-3 1 0 0,3 0 0 0,-9 0 0 15,9-2 2-15,-5 1-4 0,-1 1 2 0,6-3 0 0,-3 4 0 16,-3-3 0-16,4 0 0 0,2 0 0 0,-6 2 0 0,0-2 2 16,6 1-2-16,-3-2 0 0,3 2 0 0,-6-2 5 0,1 2-3 15,5-3 2-15,-3 4-1 0,3-4 2 0,-6 2-1 16,6 0-1-16,0 0 3 0,-3 0-3 0,3-2-2 0,0 2 3 15,0-2-1-15,-5 3 2 0,5-2-2 0,0-1-1 16,-6 3 0-16,6-3 0 0,0 1-2 0,0-1 3 0,0 0-1 16,0 0 1-16,0 3-1 0,0-3-1 0,-3 1 0 0,3-1-1 15,0 0 2-15,0 3-1 0,0-3 1 0,0 0 3 0,0 2-1 16,0-2-2-16,0 0 0 0,-6 2 1 0,6-2 0 16,0 0 0-16,0 0-3 0,-3 2 2 0,3 0 1 0,0-2-1 15,0 2 0-15,0-2 3 0,0 0-3 0,0 3 3 0,0-3 0 16,0 0 1-16,0 1 2 0,0-1-1 0,0 0 2 15,0 0 3-15,0 3-3 0,0-3 1 0,0 0-1 0,0 1 0 16,0-1 2-16,0 0 1 0,0 0 0 0,0 0 0 16,0 0 2-16,0 0 0 0,0 0 2 0,0 0 4 0,0 0-3 15,0 0-1-15,0 0-2 0,0 0 0 0,3 0-2 0,-3 0-2 16,6-1 0-16,-6 1-3 0,0 0 0 0,0 0-1 0,3 0-1 16,-3 0-1-16,0 0 0 0,0 0 1 0,6 0 1 0,-6 0 1 15,0 0 1-15,5 0 1 0,-5 0 1 0,0 0-2 16,3 0 3-16,-3 0-4 0,0 0 0 0,6 0 0 0,-3 0-1 15,-3 0-3-15,5 1 1 0,1-1 0 0,-6 0-1 16,3 0-5-16,-3 0 2 0,6 3 0 0,0-3 0 0,-6 1 0 16,2-1 0-16,4 0 0 0,-6 0 0 0,0 3 0 0,3-3 0 15,-3 0 0-15,6 2 0 0,-1-2 0 0,-5 2 2 0,3-2-2 16,-3 2 0-16,6 0 3 0,-6-2-2 0,0 2-4 16,3 0 3-16,-3-2 0 0,0 2 0 0,0-2 0 0,6 0 0 15,-6 3 0-15,5-3 0 0,-5 0 0 0,0 1 3 16,0-1-3-16,3 0 0 0,-3 0-3 0,0 3 0 0,0-3-3 15,6 0-5-15,-6 0 1 0,6 0-2 0,-6 0 0 0,0 0 0 16,0-3-2-16,2 3 2 0,-2 0-3 0,6 0-3 0,-6-1-4 16,0 1-4-16,0 0 0 0,0-3-4 0,3 3-2 15,-3 0-6-15,0 0-6 0,0-2-7 0,0 2-9 0,0 0-5 16,0 0-6-16,6-2-8 0,-6 2-3 0,0-2-2 0,0 2 1 16,6 0 3-16,-6-2 0 0,0 0-2 0,0 2-1 15,0-2 4-15,0 2 4 0,0-2 2 0,0 2 5 0,0-3 4 16,0 3 8-16,0-1 10 0,0-2 9 0,0 3 10 15,0-1 6-15,2-2 2 0,-2 3 3 0,0 0 2 0,0-1 4 16,0 1 2-16,0-3 2 0,0 3-1 0,0 0 4 0,6-2-1 16,-6 2 1-16,0-2 0 0,0 0 0 0,0 2-3 0,0-2 2 15,0 0 0-15,0 2-1 0,0-3 0 0,3 2 2 0,-3-2 0 16,0 3-1-16,0-1 2 0,6-2 1 0,-6 2-2 16,5-2 3-16,-5 1 0 0,0 0 0 0,0 0 4 0,3 0 1 15,-3 0 1-15,0-2 1 0,0 1 4 0,6 2 0 16,-3-2 6-16,-3 2-4 0,0-4 3 0,0 3 0 0,6 0 0 15,-1-2 3-15,-5 2 1 0,0 0 0 0,3-1 3 0,-3-1 7 16,0 3 4-16,0-4 3 0,6 3 2 0,-6 0 5 16,6 0 0-16,-6 0 3 0,0-2-2 0,0 1 2 0,2 2-1 15,-2-2-3-15,0 3 2 0,6-1-1 0,-6-2-3 0,0 2-1 16,0-2 1-16,0 3-6 0,0-2 0 0,0 2-5 0,0 0 2 16,0-2-1-16,0 2-3 0,0 0-3 0,0 0-1 15,0 0-3-15,0 0-1 0,0 0 2 0,0 0-3 0,0 2 0 16,-6-2 1-16,6 2-2 0,-2-2 2 0,2 4 2 15,0-4-2-15,0 4-2 0,-6-1-1 0,0-2-1 0,6 2-4 16,0-1 0-16,-3 0-2 0,3 0-1 0,0 0 0 0,-5 2-3 16,5-2-1-16,-6 1 1 0,6-2-4 0,0 2 0 0,-3-2 0 15,3 4-2-15,-6-3 0 0,6 0 0 0,0 0 0 0,0 2-3 16,-3-2-13-16,3 1-13 0,0-2-21 0,-5 2-25 16,-1-2-35-16,6 2-31 0,0-1-43 0,-3 0-59 0,3 0-50 15,0 0-32-15,-6-2 18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29:26.06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357-658 45 0,'0'-2'58'0,"0"-3"14"0,-6 4-3 16,1-2-1-16,5 3-6 0,0-2-13 0,-3 0-12 15,3 0-7-15,0 0-6 0,0 0-3 0,-6 2-3 0,6-2-1 16,-6 2-1-16,6-2-2 0,0 2 4 0,0-2-3 0,0 0 3 16,0 2-2-16,0-3 1 0,0 3 1 0,-3-1 0 15,3-2 3-15,0 3 4 0,0-1 2 0,0 1 1 0,0-3 5 16,0 3-1-16,0 0 1 0,0-2 1 0,0 2 1 0,0-2-2 16,0 0 0-16,0 2-4 0,0 0-2 0,0-2-1 0,0 2-4 15,0 0 2-15,0-2-3 0,0 2 2 0,0 0 0 16,0 0 1-16,0-2-1 0,0 2 2 0,0-2 2 0,0 2-3 15,0 0-1-15,0 0 1 0,0-3 0 0,0 3-1 16,0 0 0-16,0 0 2 0,0 0 2 0,0 0 6 0,0-1 4 16,0 1 1-16,0 0 2 0,0-3-3 0,0 3 0 0,0 0 0 15,0 0 0-15,0 0 0 0,0 0 4 0,0 0-1 0,0 0 2 16,0 0 1-16,0 0 0 0,0 0-2 0,0 0-2 0,0 0 2 16,0 0 1-16,0 0-2 0,0 0-2 0,0 0 2 15,0 0-2-15,0 0 1 0,0 0-1 0,0 0 0 0,0 0-3 16,0 0 2-16,0 0-5 0,0 0-2 0,0 0-4 15,0 0-2-15,0 0-2 0,0 0 0 0,0 0 0 0,0 0 2 16,0 0 3-16,0 0 0 0,0 0 1 0,0 0 2 0,0 0 1 16,0 0 1-16,0 0 4 0,0 3 2 0,0-3 7 15,0 0-2-15,0 1 1 0,0-1 1 0,0 0-1 0,0 3 0 16,0-3 0-16,0 2-3 0,0 0 0 0,0 0-5 0,0 0 2 16,3 0-3-16,-3 0 2 0,0-2-1 0,0 2 0 0,0 2-4 15,0-1 2-15,0-2-6 0,0 2-1 0,0-1-4 16,6 2 1-16,-6-2-1 0,0 2 0 0,0-2-4 0,6 2 1 15,-6-1-6-15,0 1 0 0,0 0 0 0,3 0-3 16,-3-2 2-16,0 2-1 0,0 0 0 0,0 0-6 0,5-2 1 16,-5 3 0-16,0-1-5 0,6-2 2 0,-6 2 1 0,0-2 1 15,0 0-2-15,0 2-3 0,0 0 4 0,3-2 0 0,-3 1 0 16,6 1-7-16,-6-2 4 0,0 2 0 0,0-2-2 16,0 2 0-16,2-2 2 0,-2 0 0 0,0 0-2 0,0 2 0 15,6-1 2-15,-6-2-2 0,6 2 0 0,-6-1 4 16,0 0-4-16,0 0 1 0,0 0 3 0,0 0-4 0,0 0 0 15,0 0 2-15,3 1-1 0,-3-3-2 0,0 1 2 0,0-1-1 16,5 3 0-16,-5-3-1 0,0 0 1 0,0 1 1 0,0-1-2 16,0 0 1-16,0 3-9 0,0-3-8 0,0 1-6 15,0-1-8-15,0 0-8 0,0 0-5 0,0 3-11 0,0-3-15 16,0 0-10-16,0 0-11 0,0 2-11 0,0-2-18 0,0 0-10 16,0 2-17-16,0-2-18 0,0 0 10 0,0 0-4 15,0 0-21-15,0 0-26 0,0 0-28 0,0-2-26 0,0 2 2 16,0 0 0-16,0-2-4 0,-5 2 12 0,5-3-9 15,0 2 31-15</inkml:trace>
  <inkml:trace contextRef="#ctx0" brushRef="#br0" timeOffset="1724.85">323-685 68 0,'-3'0'61'16,"3"-2"17"-16,-6 2 2 0,0-3-1 0,6 3-11 0,-3 0-15 15,3-1-9-15,-5 1-8 0,2-3-7 0,3 3-2 0,0 0-2 16,0 0 2-16,-6-1 0 0,6 1 5 0,-6 0 5 0,6-3 6 16,0 3 2-16,0 0 0 0,-2 0 0 0,2 0 2 15,0 0 0-15,0 0-2 0,0 0 0 0,0 0-1 0,0 0-2 16,0 0-2-16,0 0 3 0,-6 0-3 0,6 0 0 0,0-2-1 16,0 2-5-16,0 0 0 0,0 0-3 0,0 0-2 15,0 0 3-15,0 0-2 0,0 0-4 0,0 0-1 0,0 0-4 16,0 0-1-16,0 0 1 0,0 0-2 0,0-2-2 0,0 2 3 15,0 0-4-15,0 0 3 0,0 0 1 0,0 0-4 16,0-2 2-16,0 2 1 0,0 0-1 0,0 0 1 0,0-2 3 16,6 2 0-16,-6 0-2 0,0-2 1 0,0 2 0 0,0 0-3 15,0 0 2-15,0-2 0 0,0 2-2 0,0-2 0 0,2 2-2 16,-2-3-1-16,0 3 0 0,0-1-3 0,0 1 3 16,0 0-3-16,0-3 0 0,0 3 0 0,6-1-2 0,-6-2-2 15,0 3 1-15,6-1-1 0,-6 1 0 0,0-3 0 16,0 1-2-16,0 2-1 0,3-2 0 0,-3 2 1 0,5-2 0 15,-5 2-2-15,0-2 1 0,0 2 0 0,0-2 1 0,3 2 1 16,-3 0 1-16,0-3-2 0,0 3 3 0,0 0-3 0,0-1 6 16,6-2-2-16,-6 3 4 0,0-1-2 0,6 1 2 15,-6-3-1-15,0 3-1 0,0-1 1 0,0 1-3 0,3-3-2 16,-3 3 4-16,5 0-4 0,-5-2 1 0,0 2-1 16,0-2 3-16,0 2 0 0,3-2 1 0,-3 2 0 0,0-2-2 15,0 0 1-15,6 2-3 0,-6 0 0 0,6-2-2 0,-6 2 0 16,0 0 42-16,0-2-44 0,3 2-9 0,-3 0 0 0,0-3 7 15,0 3 0-15,0 0 1 0,5-1 2 0,-5 1 1 16,6 0 1-16,-6-3 1 0,0 3-2 0,3 0 2 0,-3 0-1 16,6-1 3-16,-6 1-4 0,0-3 2 0,2 3 0 0,-2 0 0 15,0-2 3-15,6 2-2 0,0 0-1 0,-6-2-1 16,0 2-2-16,3 0 3 0,2-2 0 0,-5 2-2 0,0 0 0 16,0 0 2-16,3-2-6 0,-3 2 1 0,0 0 4 0,6-2-5 15,-6 2-2-15,0 0 0 0,6 0 3 0,-6-2-1 16,0 2 2-16,3-2-1 0,-3 2-3 0,0 0 0 0,0 0 0 15,0 0 0-15,5 0 0 0,-2 0 0 0,-3 0 4 0,0 0 0 16,6 0-2-16,-6 0-1 0,6 0 0 0,-6 0-1 0,0 0 0 16,0 0 4-16,3 0-4 0,-3 2 5 0,0-2-2 15,5 2-2-15,-5-2-1 0,6 0 3 0,-6 0-2 0,0 2-1 16,0-2 0-16,3 0 0 0,-3 2 4 0,6-2-1 16,-6 0-2-16,0 0 2 0,0 2 1 0,2-2 0 0,-2 0-4 15,0 2 4-15,0-2-3 0,6 0 5 0,-6 0 1 0,0 2-2 16,6-2 0-16,-6 0-5 0,0 3 1 0,0-2-1 0,0-1 4 15,3 3-1-15,-3-2-3 0,0-1 0 0,0 0 3 16,5 0 1-16,-5 3-1 0,0-3-3 0,0 2 0 0,0-2 0 16,0 0 0-16,0 2 1 0,0-2 3 0,3 0 1 15,-3 2-3-15,0-2 0 0,0 2-1 0,0-2 2 0,0 0 1 16,0 0-2-16,0 2-2 0,0 0-4 0,0-2 6 0,0 2 2 16,0-2-3-16,0 3-1 0,0-2 0 0,0-1 0 0,0 3 0 15,0-2 0-15,0 2 0 0,0-2 3 0,0-1-2 16,0 3 0-16,0-3-1 0,-3 2 0 0,3-2 3 0,0 2-2 15,0-2-5-15,0 2 4 0,0 0 0 0,0-2 0 0,0 2 0 16,0 1 3-16,-5-3-6 0,5 1 3 0,0 2 0 16,0-3 0-16,0 1 0 0,0-1 0 0,-3 3 0 0,3-2 3 15,0-1-2-15,0 3-1 0,0-3 1 0,0 0 0 0,0 2 3 16,0 0-4-16,0-2 5 0,0 2-4 0,-6-2-1 16,6 2-3-16,0-2 2 0,0 2 4 0,0-2-2 0,-6 2-4 15,6-2 2-15,0 2 1 0,0-2 3 0,0 3-5 0,0-2 1 16,-2-1 4-16,2 3-5 0,0-2 1 0,0-1 4 0,-6 3 0 15,6-1-4-15,-3-2 1 0,3 2 0 0,0-2 2 16,0 2-4-16,0 0 4 0,0-2-2 0,0 2 0 0,-6-2 0 16,6 2 0-16,0-2 2 0,0 0-1 0,-5 2 1 15,5-2-2-15,0 0 0 0,0 0 0 0,0 2 0 0,0-2 0 16,0 0 5-16,0 2-1 0,-3-2 2 0,3 0-3 0,0 0 1 16,0 3 0-16,0-3 3 0,0 0-3 0,0 1 0 0,0-1 1 15,-6 0 1-15,6 3-1 0,-6-3 0 0,6 2-1 16,0-2 2-16,0 0 2 0,0 0-3 0,0 2 2 0,0-2 1 15,0 0 0-15,-3 0-3 0,3 2-3 0,0-2 1 0,0 0-3 16,-5 2 2-16,5-2 1 0,0 0-1 0,0 0 0 16,0 0 1-16,0 0-3 0,0 2 5 0,0-2-3 0,0 0 3 15,-3 0 1-15,3 0-2 0,0 0 1 0,0 0-2 0,0 0 1 16,0 0 4-16,0 0-1 0,0 0 2 0,0 0-1 16,0 0 0-16,0 0 3 0,0 0-2 0,0 0 1 0,0 0 1 15,0 0 2-15,0 0 1 0,0 2 2 0,0-2 0 0,0 0-1 16,0 0 2-16,0 0-6 0,0 0 1 0,0 0-3 15,0 0 1-15,0 0-1 0,0 0 1 0,0 0 0 0,0 0-1 16,0 0-1-16,0 0 0 0,0 0 0 0,0 0-2 16,0 0 1-16,0 0 0 0,0 0 1 0,0 0-4 0,0 0-1 15,0 0 2-15,0 0 3 0,0 0-3 0,0 0 5 0,0 0-1 16,0 0 2-16,0 0-3 0,0 0 0 0,0 0 4 0,0 0 0 16,0 0 0-16,0 0-4 0,0 0 1 0,0 0-1 0,0 0 0 15,0 0 0-15,0 0-4 0,0 0 2 0,0 0 1 16,0 0-9-16,0 0 5 0,0 0 2 0,0 0-2 0,0 0 0 15,0 0-2-15,-6 0 0 0,6 0-1 0,0 0 0 16,0 0-5-16,0 0 5 0,0 0-2 0,0 0 2 0,0 0 0 16,0 0-2-16,0 0 1 0,0 0-9 0,0 0-5 0,0 0-15 15,0 0-18-15,0 0-20 0,0 0-28 0,0 0-28 16,0 0-37-16,0 0-37 0,0 0 26 0,0 0-9 0,0 0-20 16,0 0-28-16,0 0-34 0,0 0-17 0,0 0-2 0,0 0-24 15,0 0-2-15,-6 0 11 0</inkml:trace>
  <inkml:trace contextRef="#ctx0" brushRef="#br0" timeOffset="5279.38">623-654 11 0,'-6'-2'18'0,"4"0"9"16,2 2 1-16,-6-2 1 0,3 2 0 0,3 0 1 15,-6 0-1-15,6-2 0 0,-5 2 2 0,5-3 1 0,0 3 3 16,-3 0-2-16,3 0-3 0,0 0-3 0,0 0-7 16,0-1-1-16,0 1-2 0,-6 0-1 0,6 0-4 0,0 0 0 15,0 0 0-15,-3 0 3 0,3 0-3 0,0 0 2 0,0 0 2 16,0 0-1-16,0 0 0 0,0 0 0 0,0 0 0 16,0 0 2-16,-6 0 0 0,6 0 2 0,0 0 0 0,0 0 3 0,-5 0 7 15,5 0 2-15,0 0 1 0,0 0 0 0,0 0 0 16,0 0 1-16,0 0 1 0,0 0-1 0,0 0 2 0,0 0 0 15,0 0 0-15,0 0-1 0,0 0 1 0,0 0-1 16,0 0-2-16,0 0-1 0,0 0-1 0,0 0-1 0,0 0-2 16,0 0 3-16,0 0 0 0,0 0-2 0,0 0-3 15,0 0 0-15,0 0 1 0,0 0-1 0,0 0 4 0,0 0 2 16,0 0-1-16,0 0-1 0,0 0 3 0,0 0-1 0,0 0-3 16,0 0 0-16,0 0 1 0,0 0-3 0,0 0-4 0,0 0-1 15,0 0-1-15,0 0 0 0,0 0-4 0,0 0 0 16,0 0-2-16,0 0-1 0,0 0 0 0,0 0 0 0,0 0-2 15,0 0 2-15,0-3 1 0,0 3 1 0,5 0 0 16,-5 0 0-16,0-2-3 0,0 2 1 0,6 0-4 0,-6-2 0 16,0 2 0-16,0 0-3 0,0 0 2 0,0-2 0 0,3 2 0 15,-3 0-2-15,6 0-2 0,-6-2 2 0,0 2 0 0,0-2-2 16,3 2-2-16,-3 0 1 0,0 0 1 0,0-2-3 0,5 0-1 16,-5 2 0-16,0 0 0 0,6 0 2 0,-6-2-2 15,0 2 1-15,0 0 1 0,3-2-2 0,-3 2 0 0,6 0 2 16,-6 0-1-16,0-3-1 0,0 3 0 0,2 0 0 15,-2 0 0-15,0-1 0 0,0 1-2 0,6-3 1 0,-6 3 1 16,0 0 0-16,6 0 0 0,-6-1 0 0,0 1 0 0,0 0 0 16,3-3 0-16,-3 3 2 0,0 0-1 0,0 0-1 15,5 0-2-15,-5 0 1 0,3 0-1 0,-3 0 4 0,0 0-2 16,0 0 0-16,0 0 0 0,6 0 0 0,-6 0 0 0,6 0 0 16,-6 0 0-16,0 0 0 0,0 0-2 0,0 0 2 0,3 0 0 15,-3 0 0-15,0 0 2 0,0 0-2 0,5 0 0 16,-5 0 0-16,0 0 0 0,6 3 0 0,-6-3 2 0,0 0 0 15,0 1-2-15,0-1-1 0,0 0 1 0,0 0 0 16,0 3 0-16,3-2 1 0,-3-1 1 0,0 3 1 0,6-3-3 16,-6 2 0-16,0-2 0 0,0 2 0 0,0 0 3 0,0 0-2 15,0-2-1-15,3 4 1 0,-3-4-1 0,0 2 0 0,0 0 0 16,0 0 0-16,0 1 0 0,0-2 0 0,0 2 0 0,5-1 0 16,-5 0 0-16,0 2 0 0,0-2 0 0,0 0 0 15,0 0 0-15,6 0 0 0,-6 0 0 0,0 0 0 0,0 0 0 16,0 0 0-16,0 0 0 0,0-2 0 0,0 3 0 15,0-1 0-15,0 0 3 0,0 0-2 0,0 0-1 0,0 0 0 16,0 0 0-16,0-2 0 0,0 2 0 0,0-2 0 0,0 2 0 16,0 0 0-16,-6-2 0 0,6 2 0 0,0 0 0 15,0-2 0-15,0 2 0 0,-5 1 0 0,5-3 0 0,0 2-2 16,0 0-2-16,0-2 1 0,-3 2 0 0,3-2 1 0,0 2-2 16,0 0-1-16,-6 0 0 0,6 0 0 0,-3 0 0 15,3-2 0-15,0 2 1 0,-6-2 0 0,6 2 0 0,-5 0 1 16,5-2 0-16,-3 3 1 0,3-2 1 0,0-1 1 0,0 3-2 15,-6-2 1-15,0-1-1 0,6 3 1 0,0-3 1 16,0 0 0-16,-3 2 0 0,3-2-3 0,-5 0 3 0,5 0 0 16,0 2 0-16,0-2 0 0,0 0 0 0,-3 0 0 0,3 2 0 15,0-2 0-15,0 2 0 0,-6-2 0 0,6 0 0 0,-6 0 0 16,6 0 0-16,0 0 0 0,0 2 0 0,-2-2 0 16,2 0-2-16,0 0 2 0,0 0 0 0,0 0 2 0,-6 0 0 15,6 0-4-15,-3 0 2 0,3 0-2 0,0 0 2 16,0 0 0-16,0 0 0 0,0 0 0 0,-6 0 0 0,6 0 0 15,0 0 0-15,-5-2 0 0,5 2 0 0,0 0 0 0,0 0 0 16,-3-2 0-16,3 2 0 0,0-2 0 0,0 2 0 0,-6-2 0 16,6 2 0-16,-3-2-2 0,3 2 1 0,0-3 1 15,0 3 0-15,0-1 0 0,0-2 0 0,0 3 0 0,0-1-3 16,0-2 1-16,-6 1 0 0,6 2-1 0,0-2 6 0,0 0-3 16,-5 0 0-16,5 0 0 0,0 0-3 0,0 2-1 15,0-4-2-15,0 4-3 0,0-2-3 0,0 0-2 0,0 0-7 16,0-1-6-16,0 1-10 0,0 0-12 0,0 0-20 0,0 0-18 15,0 0-21-15,0 0-17 0,0-2-8 0,0 0-24 16,5 2-26-16,-5 0-18 0,0-3 1 0,0 3-21 0,6-2 11 16</inkml:trace>
  <inkml:trace contextRef="#ctx0" brushRef="#br0" timeOffset="6004.26">615-633 21 0,'0'0'70'0,"2"0"20"16,-2 0 2-16,6 0 10 0,-6 0-13 0,6 0-12 15,-6 0-16-15,0 0-11 0,3 0-7 0,-3 0-10 0,0 0 8 16,0 2-3-16,0-2 0 0,0 0-4 0,5 0 1 0,-5 0-4 16,3 0 1-16,-3 0 1 0,0 0-1 0,0 0 3 15,0 0 3-15,0 0 2 0,0 0 2 0,0 0 0 0,0 0 3 16,6 0-1-16,-6 0 0 0,0 0 1 0,0 0 1 0,6 0 1 15,-6 0 6-15,0 0 5 0,0 0-1 0,0 0-1 0,0 0 1 16,0 0-5-16,0 0 0 0,0 0-3 0,0 0 1 16,0 0-4-16,0 0-1 0,3 0-1 0,-3 0 0 0,0 0-2 15,0 0-1-15,0 0-1 0,0 2-1 0,0-2-5 16,5 0-1-16,-5 0-2 0,6 0-3 0,-6 2-3 0,0-2-3 16,0 0-1-16,0 2-2 0,3-2-2 0,-3 0-1 0,6 0-1 15,-6 2-3-15,0-2-1 0,0 0-3 0,3 2-3 16,-3-2-1-16,5 0 0 0,-5 0-1 0,6 2-2 0,-6-2 0 15,0 0-1-15,3 0 2 0,3 2-1 0,-6-2 1 0,2 2-1 16,-2-2-1-16,0 2 0 0,6 0 2 0,0-2 0 0,-6 0-1 16,3 2-1-16,-3-2 2 0,5 3-1 0,1-3-1 15,-6 2 0-15,3-2 0 0,3 0-3 0,-6 2-5 0,3-2-4 16,-3 0-3-16,0 2-1 0,5-2-6 0,1 0 1 16,-6 0-4-16,0 2-3 0,0-2-10 0,0 0-6 0,3 0-14 15,-3 2-11-15,6-2-16 0,-6 0-14 0,0 0-20 0,0 0-32 16,0 0-44-16,0 0-22 0,0-2-42 0,0 2-39 0,0-2 11 15,0 2 11-15</inkml:trace>
  <inkml:trace contextRef="#ctx0" brushRef="#br0" timeOffset="7813.65">128-735 12 0,'0'-2'33'16,"-3"-1"11"-16,-3 3 3 0,6-1 3 0,-2-2-2 0,2 3-4 15,0-1 6-15,-6-2-2 0,6 3-7 0,-6 0-7 16,6-1-8-16,0 1-3 0,0 0-3 0,0-3-1 0,0 3-1 16,0 0 2-16,-3 0 1 0,3-2-1 0,0 2 2 15,0 0 1-15,0 0 0 0,0-2 1 0,0 2 1 0,0-2 6 16,0 2 2-16,0 0-2 0,0 0-4 0,0 0 3 0,0 0-1 15,0 0 0-15,0 0 0 0,0 0 2 0,0 0 0 0,0 0 4 16,0 0 3-16,0 0-2 0,0 0 1 0,0 0 3 0,0 0-1 16,0 0 1-16,0 0 0 0,0 0 1 0,0 0 0 15,0 0-2-15,0 0 0 0,0 0 0 0,0 0 5 0,0 0 0 16,0 0-5-16,0 0 2 0,0 0-5 0,0 0-3 16,0 0-2-16,0 0-2 0,0 0 1 0,0 0-2 0,0 0 2 15,0 0-3-15,0 0 1 0,0 0-3 0,0 0 4 0,0 0-1 16,0 0 0-16,0 0 1 0,0 0 1 0,0 0-2 0,0 0 1 15,0 2 0-15,0-2-1 0,0 2-5 0,0-2 0 0,0 0 1 16,3 2-3-16,-3-2-1 0,0 3-2 0,0-3 0 16,0 1-2-16,0 2-1 0,0-2 3 0,0-1-2 0,0 4-2 15,0-4-1-15,0 3-1 0,6-1-2 0,-6 0-2 16,0 2 0-16,0-2-2 0,0 1-1 0,0-2 0 0,0 3-1 16,0-1-4-16,6 1 3 0,-6-2-1 0,0 2-1 15,0-2 1-15,0 0-3 0,0 2 2 0,0-1 0 0,0-2-1 16,2 3 0-16,-2-1 0 0,0-1 0 0,0 0 0 0,0 0 0 15,0 0 0-15,0 2 3 0,0-2-1 0,0 0 0 0,6 0-6 16,-6 1 3-16,0-2 1 0,0 2 2 0,3-1-4 16,-3 0 1-16,0-2 1 0,0 2 0 0,0 0 4 0,0-2-4 15,0 2 0-15,0 0 0 0,0-2 0 0,0 2 0 16,0-2-2-16,0 2 3 0,0-2-3 0,0 2-1 0,0-2-3 16,0 0-1-16,0 0-3 0,0 2-1 0,0-2-2 0,0 0 1 15,0 2-1-15,0-2-5 0,0 0-1 0,0 0-3 0,0 2-2 16,0-2-4-16,0 0-2 0,0 2 1 0,0-2-6 0,0 0-6 15,0 0-3-15,0 3-6 0,0-3-7 0,0 0-10 16,0 0-8-16,0 0-13 0,0 0-10 0,0 0-13 0,0 0-2 16,0 0-2-16,0-3-10 0,0 3-15 0,0 0-12 15,0 0-2-15,0-2 11 0,0 2-10 0,0 0-26 0,0-2 30 16,0 2 14-16</inkml:trace>
  <inkml:trace contextRef="#ctx0" brushRef="#br0" timeOffset="8832.22">88-715 91 0,'-6'-1'77'0,"6"-2"15"0,-3 2 11 15,3-2-7-15,0 2-16 0,0 1-17 0,-5-5-8 0,5 5-7 16,-3-2-1-16,3 0 1 0,0 2-1 0,0-2 0 0,0 0-3 15,0 2-3-15,0-3-2 0,-6 3-2 0,6-1 0 0,0-2-4 16,0 3-2-16,0-1 2 0,0 1-1 0,0-3 0 16,6 3-1-16,-6-1 3 0,0-2 0 0,0 3-1 0,0-2 1 15,0 2 1-15,0-2 0 0,0 0 2 0,0 2 5 16,3-2 6-16,-3 2-2 0,5-2 4 0,-5 2-2 0,0-2 5 16,3 0 1-16,-3-1 4 0,6 3-4 0,-6-1-2 0,6-2 0 15,-6 2-3-15,2-2-6 0,4 1-3 0,-3 0-5 0,-3 0-5 16,6 2-3-16,0-2-5 0,-6 0-2 0,2-2-5 15,4 4-1-15,-3-3-7 0,-3 2 3 0,6-2-3 0,-1 2-1 16,-5 1 1-16,3-3-1 0,-3 3 0 0,6-2-4 16,0 2 2-16,-6-2-2 0,3 0 1 0,2 2 2 0,-5 0-3 15,3 0 2-15,-3-2-1 0,0 2 1 0,6 0-1 0,-6 0 2 16,6 0-2-16,-6 0 1 0,3 2-1 0,-3-2 0 0,0 0-2 16,5 0 0-16,-5 2 2 0,3-2 0 0,-3 2 1 0,0-2-2 15,6 2 3-15,-6-2 1 0,6 3-1 0,-6-2-2 16,0-1 4-16,0 3-2 0,0-2 2 0,0 2-2 0,0-3-2 15,0 4-1-15,0-2 3 0,0 0-3 0,0 0-2 16,-6 0 0-16,6 3 0 0,-6-4 1 0,6 3 0 0,0-1-2 16,-3 1 2-16,-2 0-1 0,5-2-3 0,-3 2-1 15,3-1 0-15,-6-2 1 0,0 3-1 0,6 0-2 0,-3-1 0 16,3-1 0-16,0 0-1 0,-5 0-1 0,5 0 2 0,-3 0 1 16,3 1 0-16,0-2 1 0,0-1-2 0,0 3 2 0,0-3 2 15,-6 1 1-15,6-1 1 0,0 0 0 0,6 0 0 0,-6 0-3 16,0 0 1-16,0 0 2 0,0 0 0 0,0 0 0 15,3-1 0-15,2-2 0 0,-5 3 0 0,0-1-1 0,3 1-1 16,-3-3 5-16,6 3-3 0,0-2 0 0,-6 2-3 16,3 0 3-16,-3 0 0 0,0-2 0 0,5 2 0 0,-2 0 0 15,-3-2 0-15,6 2 0 0,0 0 3 0,-6 0-6 0,2 0 3 16,-2 0 0-16,6 0 0 0,-6 0 0 0,6 0 3 0,-6 2-3 16,0-2 0-16,3 2-3 0,2-2 3 0,-5 2 3 15,0 1-3-15,0-2 0 0,3-1 0 0,-3 3 2 0,0-2-2 16,0 2 0-16,6-2 0 0,-6 2 0 0,0-3 0 15,0 4 0-15,0-2 0 0,6 0-2 0,-6 0 1 0,0 0-2 16,0 0 0-16,0 1 0 0,0-2 3 0,0 3 0 0,3-1 0 16,-3-1 0-16,0 0 0 0,0 0 0 0,0 0 0 15,0 2 0-15,0-2 0 0,-3 0 0 0,3 0 0 0,0 1 0 16,0-2 3-16,0 4-2 0,-6-3 1 0,6 0-2 0,-6 0-2 16,6 0 2-16,0 0 0 0,-3 0 0 0,3 0 2 0,0 0-2 15,-5 0-2-15,2 0 2 0,3-2 2 0,-6 2-2 16,0 0 0-16,4 1 0 0,2-3 0 0,-6 2 0 0,0 0 0 15,6-2 3-15,-8 0-2 0,8 2-1 0,-3 0 2 0,-3-2-2 16,0 0 0-16,3 0-3 0,3 2-3 0,-5-2-7 16,2 0-7-16,3 2-4 0,-12-2-7 0,12 0-12 0,-3 0-12 15,3 0-15-15,-5 0-16 0,-1 0-19 0,6 0-19 0,0-2-30 16,-3 2-19-16,3-2-23 0,-6 2-30 0,6-2-35 0,0 0-6 16,0 2-11-16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59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</inkml:definitions>
  <inkml:trace contextRef="#ctx0" brushRef="#br0">4528 535 46 0,'-6'0'45'0,"6"3"-1"16,-4-1-5-16,4 3 1 0,-6-3-4 16,-1 3 1-16,7 0-2 0,-4-2 0 15,-2 1-2-15,-1 1-3 0,4 0 5 0,-4 2 1 16,7-2 2-16,-4 1-4 0,-2 1-4 16,-1-3-3-16,3 2-6 0,-2-1 2 15,6 0-3-15,-4-1 4 0,-2 1 3 16,-1 0-1-16,7 0 0 0,-4 0-2 0,-2 0 7 15,6 0 2-15,0-2 8 0,-4 3 2 16,4-3 6-16,0 2 6 0,-7 0 1 16,7-3 3-16,-6 0 2 0,6 4 2 0,0-4 0 15,0 3-2-15,0-2 1 0,0-1-2 16,-4 0 4-16,4 3 2 0,0 0-2 16,0-2-6-16,0 0-7 0,0 1-7 0,0-2-11 15,0 3-6-15,0 1-7 0,0-2-1 16,0 1-7-16,0 3-1 0,0-3-3 15,0 2 2-15,0 0-4 0,0 3-1 0,0-3 0 16,0 1-1-16,0 1-1 0,0 2 1 16,0-2 1-16,0 1-1 0,0-3 2 15,4 3 2-15,-4 2 28 0,0-4 32 16,0 1 20-16,0 2-6 0,0-2-20 0,0 1-12 16,0-3-18-16,6 1-8 0,-6 0-10 15,0-2-4-15,0 0-4 0,0 1-1 0,0-3-2 16,7 2-2-16,-7-4-1 0,0 3-2 15,0-1-2-15,0-1-1 0,0 0-30 16,0-3-69-16,0 0-100 0,0-3-98 16,0 0-78-16,4-1-80 0,-4-1-5 0,0 0 75 15</inkml:trace>
  <inkml:trace contextRef="#ctx0" brushRef="#br0" timeOffset="1">4251 609 114 0,'0'0'147'0,"4"-6"5"16,-4 6-4-16,0-2 1 0,0 2-5 15,0-2 2 1,0 2-8-16,0 0-2 0,6 0-10 0,-6-2-4 0,0 2-7 0,0 0-10 15,4 0-9-15,-4 0-9 0,0 0 1 16,0 0 12-16,0 2 13 0,0-2 4 16,6 0-8-16,1 2-20 0,-7 0-17 15,0 1-19-15,4 0-18 0,-4-1-11 0,6 3-8 16,-2 0-9-16,2 0-4 16,1 0 1-1,-7 0-2-15,4-1 2 0,2 4 0 0,-2 0-1 16,3-2 0-16,-1 0-1 0,-2 1 0 15,2-3 2-15,1 4-3 0,-3-3-13 16,-4 0-44-16,10 0-76 0,-10 0-89 16,7 0-59-16,-1-2-36 0,-2-3-30 0,2 0-38 15,-2-3-26-15,-4 0 44 0</inkml:trace>
  <inkml:trace contextRef="#ctx0" brushRef="#br0" timeOffset="2">4644 805 91 0,'0'0'121'0,"0"-3"5"0,0 3-5 15,0 0-6-15,0 0-7 0,0 0-13 0,0 0-8 16,0 0-11-16,-7 3-7 0,7-3-9 15,0 0-10-15,0 3-5 0,-7-3-4 16,7 0 7-16,0 0 7 0,0 0 8 16,0 0 9-16,7 0 1 0,-7 0-5 0,7 0-4 15,-7 0-3-15,0-3 5 0,3 0 1 16,4 1 3-16,-4-1-1 0,4-1 8 16,0 2 3-16,-4-4 6 0,10 1-1 0,-9 3-18 15,3-5-15-15,-4 2-16 0,11 2-7 16,-11-2-9-16,7 1-12 0,-3 1-4 15,0-2-2-15,-4 3 2 0,4-1-1 16,-4 0-3-16,11 3-1 0,-14-2-3 0,3 0 7 16,4 2 0-16,-7 0 3 0,7 0-2 15,-7 0-2-15,3 0 6 0,-3 2 3 16,0 0-3-16,0 1-3 0,0 2-8 0,0-2-1 16,0-1 2-16,0 3 1 0,0 0 1 15,-3 0 0-15,3 0 2 0,-7-1 1 16,7 1-1-16,-7 3 1 0,4-3 1 15,3-1-2-15,-7 4-2 0,0-3-2 16,7-1 2-16,-3 2 0 0,-4-1 0 0,7 0 6 16,-3-1-2-16,3 1-2 0,-7-2-6 0,7-1-4 15,-7 1 4-15,7-1 1 0,0-2 3 16,0 5-3-16,0-5-1 0,0 0 1 16,-3 2-1-16,3-2 4 0,3 0 0 15,-3 0 3-15,0-2-3 0,0 2 0 0,0-2 2 16,7-1 0-16,0 1-1 0,-7-1-3 15,3 1 0-15,-3-1-2 0,7 1 2 16,-4-1-2-16,4 1 3 0,0 2-2 0,-4-5 6 16,-3 5-4-16,14-2-1 0,-14-1-2 15,3 3 2-15,4-2 0 0,-4 2 1 16,4 0 1-16,0-3 0 0,-7 3-2 16,3 0 2-16,4 0 0 0,-4 3 0 0,-3-3 0 15,7 2-8-15,0 1 2 0,-4-1 1 16,-3 1 15-16,7-1-5 0,-7 0-1 15,7 1-2-15,-7 2 1 0,0-3-2 16,3 3 2-16,-3-2-1 0,0 1 1 0,0 1-3 16,-3 1 0-16,3-4 1 0,0 5 3 15,0-2 0-15,-7 0-2 0,0 2 0 16,7-2 0-16,-3 0-2 0,3 3 1 0,-7-4 1 16,0 1 1-16,4 0 0 0,-4 1-4 15,4-2-3-15,-4 1 2 0,0 0-1 16,-3 0 3-16,7-1 0 0,-4 2 1 15,0-4 2-15,4 3 0 0,-4-1 1 0,0 2-1 16,4-4-3-16,-4 1 0 0,4-1 0 16,3 1 0-16,-14 0-11 0,14-2-33 15,-3-1-56-15,-4 3-76 0,7-3-74 0,-3 2-58 16,3-4-56-16,-7-1-72 0,0 3 8 16,7-1 75-16</inkml:trace>
  <inkml:trace contextRef="#ctx0" brushRef="#br0" timeOffset="3">4718 783 102 0,'0'-3'140'0,"7"1"4"0,-7 2 4 16,0-3-8-16,0 1-11 0,0 2-15 15,0 0-9-15,0 0-8 0,-7 2-3 16,7 1-2-16,0-3 2 0,0 2 9 16,0 3 3-16,0-2 10 0,0 0 3 0,0 1 15 15,0 1 10-15,-3 0-1 0,3 0-7 16,0 2-11-16,0-2-4 0,0 5-10 16,0-3-12-16,0 1-14 0,0 1-17 0,-7 2-15 15,7-5-19-15,-7 5-12 0,7-2-10 16,0-1-3-16,0 2-1 0,0-3-2 15,0 0-2-15,0 0-2 0,0 1 2 16,0-3-5-16,0 2-3 0,0-2-1 0,-3 0-8 16,3-2-30-16,0-1-62 0,0 2-87 15,0-4-81-15,-7 3-55 0,7-3-16 0,0 0 2 16,0-3 6-16,0 2 6 0,0-2-6 16,0-2 32-16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5:03.317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 contextRef="#ctx0" brushRef="#br0">1503 1045 97 0,'6'2'94'0,"-3"-2"27"16,2 2 5-16,-2 0-22 0,-3 0-20 0,6-2-20 16,0 2-3-16,-6-2 2 0,3 2 4 0,-3-2 1 0,5 0 3 15,1 0 1-15,-6 3 1 0,0-3 1 0,3 1 2 0,3-1 1 16,-6 0 3-16,0 0 9 0,2 0 11 0,-2 0 2 16,0 0 1-16,0-1 5 0,6 1 2 0,-6-3-1 0,6 3 1 15,-6 0-2-15,0-2-1 0,0 2-6 0,3-2 1 0,-3 0 30 16,0 2 19-16,5-2 3 0,-5 0 3 0,0 0 1 0,0-2-8 15,3 2 1-15,-3-1-4 0,0-1-9 0,0 2-7 16,0-2-13-16,0 0-13 0,0 2-13 0,0-4-16 0,0 0-10 16,0 1-10-16,0-1-8 0,-3 0 0 0,3 0-5 15,0-3-8-15,-5 1-7 0,2-2-2 0,-3-2-1 0,0-1-9 16,-2-3-5-16,-1 0-3 0,1-2-6 0,-12-1-1 0,5 1-1 16,-2-3 0-16,-6-2 0 0,0 0 6 0,-5 0 5 0,-4-2 4 15,1 3-6-15,-4-1-7 0,10 2-1 0,-4 2 3 16,0 2 0-16,4 1-3 0,2 2-3 0,-6 1 1 0,6 1 4 15,0 3-3-15,0-1 0 0,1 1 0 0,2 4 0 16,2-2 0-16,-5 3 4 0,3-1-1 0,3 1-3 0,-3 3-4 16,6-2-3-16,-9 3-6 0,12-1-1 0,-9-2-8 0,2 3-4 15,4-2-10-15,-6 2-12 0,3-2-14 0,-3 0 1 0,3 0-1 16,-1 0 1-16,-7 2 5 0,2-4 17 0,0 1 12 16,0 2 10-16,0-3 2 0,-3-1 7 0,3 1 0 0,-11 0-1 15,11 0 4-15,-5 1-1 0,2-2 9 0,-3 0 34 0,1 1 7 16,2-2-10-16,-3 0-10 0,1-2 4 0,2-1 7 15,3 2 7-15,3-1 0 0,3-2 6 0,-6 2 12 0,3 0 0 16,5-1-4-16,4-1-1 0,-9-1 0 0,6-1 0 16,5 2-1-16,-5-3 9 0,5 3 6 0,1-3 12 0,-1 3 10 15,-2-1 6-15,2-1 2 0,0-1 3 0,4 1-8 0,-4 0-8 16,3-1-8-16,-2-1-12 0,5 2-17 0,3-4-14 0,-12 4-12 16,12-1-9-16,-2 1-10 0,2 0-8 0,-6-1-33 0,3 1-41 15,3-1-72-15,0 3-96 0,0-2-132 0,0 1-123 16,0 3-103-16,-6-2-152 0,6 1 10 0,0 1 4 0,-5 2 28 15,5-1 50-15,0 1 265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5:24.149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 contextRef="#ctx0" brushRef="#br0">896-219 40 0,'0'-7'30'0,"0"3"13"0,0 2 3 0,0-2 0 16,0 0 0-16,0 2 2 0,3-3 4 0,-3 4-3 15,0-2-6-15,0-1-5 0,0 2-3 0,0 0-1 0,0 0-1 16,0 2 2-16,5-2 0 0,-5 0 2 0,0 0-1 0,0 0 8 15,0-1 4-15,0 3 1 0,3-4 2 0,-3 4 1 0,0-1-4 16,0-2-2-16,0 2 1 0,0 1 0 0,0-3-2 16,0 3 1-16,6-2-1 0,-6 2 1 0,0-2 1 0,0 0 1 15,6 2 2-15,-6-2 4 0,0 2 10 0,0 0 3 0,0-2 2 16,0 2 1-16,0 0-2 0,0 0-1 0,0-3 5 16,3 3 2-16,-3 0-2 0,0-1 1 0,0 1 1 0,0 0-2 15,0 0 2-15,0 0-5 0,0 0-2 0,0 0 0 0,0 0-2 16,5 0 4-16,-5 0 16 0,0 0 4 0,0 0 3 15,0 0-6-15,6 0 4 0,-6 0 7 0,0 1 4 0,0-1 2 16,0 3-8-16,0-1-3 0,0 0-6 0,3-2 4 0,-3 4-5 16,0-2 4-16,6 1-4 0,-6-2-4 0,0 3-3 0,0 0-2 15,3-1-7-15,-3 1-6 0,0 0-5 0,5 0-7 16,1 1-2-16,-6 0-3 0,0 0-1 0,3-1 2 0,-3 0 3 16,0 3 3-16,6-2 0 0,-4 0 3 0,-2 1 2 15,6 0 4-15,0 1 5 0,-6-2 0 0,0 2-5 0,3-1-3 16,2 2 6-16,1-1-7 0,-6 1-12 0,3-2-4 0,3 2-9 15,-3-1 0-15,-3-1-3 0,5 2-4 0,1-1-8 0,-3 1 3 16,3-2-5-16,-3-2-3 0,-3 2-3 0,11 1 1 16,-8-1-4-16,-3 0 1 0,8-2 2 0,-2 2 0 0,0-1 0 15,-3-1-1-15,2 0 2 0,1 2-2 0,-3-4 2 0,3 2-1 16,-3 0 0-16,2-1-1 0,1 1-5 0,-3-2 1 16,-3 0 0-16,9 0-5 0,-9 0 2 0,5 0-6 0,1 0 3 15,-6 0-5-15,3-2-14 0,-3 3-20 0,6-3-25 0,-4 1-24 16,-2-1-22-16,0 0-22 0,6 0-27 0,-6 0-31 15,6 0-29-15,-6 0-2 0,0 0-13 0,0 0-11 0,3-1-13 16,-3 1-15-16,0-3-5 0,0 1-5 0,0 0 21 0,0 0 47 16,0-2 14-16,0 2 6 0,0 0 2 0,0-2 6 15,-3 0 2-15,3-1 25 0,0 1 11 0,-6 0 3 0,6 0 5 16,-6 0 2-16,6 0 5 0,-2 1 11 0,-4-1-2 16,6 0-3-16,-3 0 14 0,3 2 23 0,-6-2 4 0</inkml:trace>
  <inkml:trace contextRef="#ctx0" brushRef="#br0" timeOffset="589.88">959-151 52 0,'-3'-2'35'0,"-3"2"11"0,1 0-1 0,5-2 2 16,-3 2 0-16,-3 0 11 0,6 0 3 0,-3-2-5 15,3 2-4-15,-6 0-5 0,1 0-1 0,5 0-4 0,0 0 0 16,-3 0 0-16,3 0 7 0,0 0 8 0,0 0 0 0,-6 0 4 15,6 0 0-15,-6 0-1 0,6 0 0 0,0 0-4 0,0 2 2 16,0-2-1-16,0 0-1 0,0 0 1 0,0 0 2 16,-3 0 1-16,3 0 10 0,0 0 7 0,0 0 0 0,0 0 4 15,0 0 1-15,0 0 6 0,0 2 1 0,3-2-2 16,-3 0 2-16,0 0 3 0,0 0 3 0,0 0 6 0,0 0 2 16,0 0 15-16,6 0 48 0,-6 0 14 0,6 2 0 0,-6-2-8 15,0 0-4-15,3 0-6 0,-3 0-6 0,5 0 2 16,1 0-11-16,-6-2-1 0,3 2-7 0,3 0-4 0,-3-2 12 15,-3 2 8-15,11-2 1 0,-11 2-4 0,3-2-9 0,5 0-6 16,-8 0-11-16,12 0-21 0,-9 2-19 0,2-3-22 0,1 2-15 16,-3-2-17-16,3 2 0 0,-3-2-9 0,2 2-8 15,1-2-6-15,-3 3-3 0,3-2-1 0,-3 0-3 0,-3 0-2 16,5 2 0-16,1-2 0 0,-6 0 0 0,3 2 0 0,-3 0 0 16,6-3-3-16,-4 3 2 0,-2 0-2 0,0-1-15 15,0 1-11-15,6 0-11 0,-6 0-10 0,6-3-14 0,-6 3-10 16,0 0-14-16,0 0-19 0,0 0-27 0,0-1-38 0,0 1-42 15,3 0-45-15,-3 0-11 0,0 0-36 0,0-3-39 0,0 3-40 16,0 0-35-16,0 0 45 0,0 0 39 0,0 0-2 16,0 0-17-16,-3-1 34 0,3 1 7 0,0 0 18 0,0 0 46 15,-6 0 40-15,6 0 44 0</inkml:trace>
  <inkml:trace contextRef="#ctx0" brushRef="#br0" timeOffset="2083.86">1102-371 80 0,'-3'-2'73'0,"3"0"11"0,-6 0 9 0,1 0-7 16,5-3-17-16,-3 4-7 0,3-2-7 0,-6 1-1 0,6 0 2 15,-3 0 13-15,3-2 10 0,-6 4 3 0,1-2 4 16,5 0 0-16,0 0 3 0,-3 0-2 0,3 2 1 0,0-2-3 16,-6 2 9-16,6-2 7 0,-6 0 4 0,6 2-5 0,0 0-2 15,0 0-1-15,0-3-6 0,0 3-6 0,0 0-4 0,-2 0-4 16,2-2-2-16,0 2-6 0,0-2-2 0,0 2 0 15,0 0 6-15,0 0 31 0,0 0 27 0,0 0 16 0,0 0 16 16,0 0 7-16,0 0 6 0,2 0 9 0,-2 0 15 0,0 0 8 16,6 0 6-16,0 2-7 0,-6 0 24 0,3-2 12 15,2 3-2-15,1-1-18 0,3 0-25 0,-6-2-25 0,2 2-32 16,4 0-24-16,-3 0-17 0,2 2-14 0,1 0-5 0,-1-2-13 16,4 2-10-16,-3 0-8 0,5 1-7 0,-6 1-4 15,1-2-7-15,0 2-5 0,5-2-10 0,-3 3-5 0,1-1-1 16,-1 0-6-16,-2 0 1 0,-1 2 0 0,1-1-2 0,0 1-2 15,2-2-2-15,-8 1 0 0,8-1 0 0,-2 2 0 0,-6-1 5 16,8-2-3-16,-8 2 1 0,6-1-3 0,2 2 4 16,-8-1 2-16,3-1-4 0,-1 0-2 0,4 0 0 0,-6 3 0 15,3-3 0-15,-1 0 3 0,4 1-2 0,-9 1 3 16,3-2-4-16,8 2 0 0,-11 0 5 0,3-1-1 0,3 1 5 16,-3 1 0-16,-3-1-2 0,5-2-6 0,1 2 6 0,-6 1 2 15,3-1 2-15,-3-2-5 0,6 2-4 0,-6-1 7 0,5 1-7 16,-5-2 2-16,0 2-3 0,3-1 3 0,-3 1-4 0,6-2 4 15,-6 1 2-15,0-2-6 0,0 2 4 0,0 1 2 16,0-3-1-16,0 0 3 0,0 2-5 0,0-1-2 0,0-2 4 16,0 4 5-16,0-4-4 0,0 3 2 0,0-3 3 15,0 0-1-15,0 1-1 0,0 0-2 0,0-2 2 0,0 1-3 16,0 0-4-16,-6 0-1 0,6 1 2 0,0-4-1 16,0 2-2-16,0-2 0 0,-3 2-4 0,3 1-6 0,0-4-20 15,0 2-18-15,0 0-24 0,0-2-32 0,0 0-36 0,0 2-41 16,0-2-55-16,0 0-54 0,0 0-55 0,0-2-59 0,0 2-15 15,0 0 12-15,-5-2-12 0,5 0-15 0,0 2-21 16,0-3 82-16,0 2 46 0,-6 1 10 0,6-3 1 0,0 3 29 16,0-1 22-16,0-2 9 0,-3 3 18 0,3-1-1 15,0 1 23-15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5:36.165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 contextRef="#ctx0" brushRef="#br0">28 756 1 0,'0'0'72'0,"-6"-1"10"15,6-2-8-15,-6 3-9 0,6 0-1 0,0-1-9 16,-3 1-12-16,3 0-3 0,-5-3-7 0,5 3-1 0,0 0 0 16,0 0-2-16,0-1 2 0,-3 1-2 0,3 0-1 15,0 0-1-15,0-3 5 0,0 3 2 0,0 0-3 0,0-2-4 16,0 2 1-16,0 0-1 0,0 0 2 0,0 0-1 0,-6 0 1 15,6 0 2-15,0 0-1 0,0 0 1 0,0 0 3 0,0-2 1 16,0 2-1-16,0-2 3 0,0 2-3 0,0 0 2 16,0 0 2-16,0 0-1 0,0 0 2 0,6 0-2 0,-6 0 0 15,0 0 3-15,0 0 3 0,0-2 5 0,0 2 0 0,0 0 1 16,0 0 1-16,0-2-5 0,0 2 0 0,3 0-3 16,-3-3-2-16,0 3 0 0,0 0-4 0,0 0 2 0,0-1 0 15,5 1 0-15,-5 0 1 0,3-3-3 0,-3 3-3 16,0 0 0-16,0 0-1 0,6-1-2 0,-6 1-4 0,6-3 4 15,-6 3-3-15,0 0 1 0,3 0 1 0,-3-1-2 0,0 1 0 16,5 0 3-16,1 0-1 0,-6-3 1 0,0 3 4 0,3 0 4 16,-3-2 25-16,6 2 34 0,-6 0 13 0,2 0 2 0,4-2-3 15,0 2-2-15,-6-2 1 0,3 2-3 0,3-2-1 16,-4 0-3-16,-2 2-4 0,12 0-5 0,-12-2-2 0,3 2 0 16,8-2-2-16,-8-1-3 0,3 3-8 0,-3 0-1 15,8-1-3-15,-8-2-1 0,3 3 3 0,-4-1 8 0,10 1 11 16,-9-3 6-16,5 1 3 0,-2 2 4 0,3-2-2 0,-4 0 3 15,1 2 0-15,3-2 3 0,-6 0 0 0,8 0-16 0,-8 0-9 16,5-1-13-16,4 2-12 0,-3-2-3 0,-1-1-14 16,1 3-3-16,2-2-8 0,-2-1-3 0,-6 2-4 0,8-2-5 15,-2 1-2-15,-1-1-2 0,1 0-2 0,2 3-1 0,-2-4 0 16,-6 3-1-16,8-2 6 0,-2 2-4 0,-6-2 6 16,8 1-1-16,-2-1-1 0,-1 3 4 0,1-4 0 0,2 3 1 15,-2 0-5-15,-6-2 4 0,8 2 2 0,-2-3-2 16,-1 4-6-16,1-3-2 0,2-1 7 0,-2 1-3 0,0 0 4 15,-1 0-6-15,1-2 1 0,2 1-7 0,-2 1 3 0,-1 0 1 16,1 0-1-16,2-2 0 0,-2 2 0 0,-6 0-3 0,8-1 2 16,-2 1 0-16,-1 2 3 0,-2-2 2 0,3 0 2 0,-6 2-4 15,8-2 5-15,-8 2-1 0,8-1-1 0,-8 2 3 16,6-2-1-16,-3-1-2 0,-1 2-5 0,4 0 1 0,-6 0-1 16,8 0 0-16,-8 0 1 0,8-2-4 0,-2 1 1 15,-6-1-1-15,8 0-5 0,-8 3 3 0,6-4-1 0,2 3 0 16,-8-2 2-16,6 2-2 0,2-2 2 0,-8 0-2 0,8 0-1 15,-2 1-3-15,0-1 3 0,-4 0-1 0,4 0-2 0,0 2 1 16,-4-1 1-16,4-1 3 0,-1 3-3 0,1-4 5 16,2 3-3-16,-8-2 3 0,6 2-3 0,2 0 6 0,-8-3-5 15,6 1 8-15,2 3-2 0,-2-2-1 0,-1-1 0 0,1 0 3 16,2 0-3-16,1 2 0 0,-1-2 1 0,-2 0 2 16,5 0-3-16,-5-1 2 0,5 1 2 0,0 0 0 0,-5 0-2 15,5 0-3-15,1 0 2 0,-4-1 5 0,1 1 4 16,-1 0 0-16,3 2 2 0,-5-3 0 0,5 1-2 0,-2 3 0 15,-4-4 0-15,1 3-1 0,-1 0-5 0,1-2-4 0,2 2 2 16,-2 0 2-16,0-1 0 0,-1 3 4 0,-2-1 6 0,3-2-7 16,-1-1-2-16,4 4 7 0,-10-1-6 0,7-2-21 15,2 1 0-15,-8 0 0 0,9 0 0 0,-4 2 0 0,-5-2 0 16,9 0 0-16,-1 0 0 0,1-3 0 0,-10 4 0 16,10-2 0-16,-4 2 0 0,7-4 0 0,-7 1 0 0,7 0 0 15,-7 0 0-15,7-3 0 0,-1 3 0 0,-3-2 0 0,1 0 0 16,-1-2 0-16,4 1 0 0,-1 1 0 0,-6 0 0 0,7 0 0 15,-7 0 0-15,7 1 0 0,-7-1 0 0,4 2 0 0,-4-2 0 16,7 2 0-16,-13-1 0 0,10 1 0 0,-4 0 0 16,1 0 0-16,0 0 0 0,-1 0 0 0,4-1 0 0,-9 1 0 15,8 0 0-15,-2 0 0 0,-7 0 0 0,10 0 0 16,-4-1 0-16,-5 1 0 0,9 0 0 0,-4 0 0 0,1 0 0 16,0 0 0-16,-4 0 0 0,4-1 0 0,-3 4 0 0,-4-3 0 15,10 1 0-15,-9-1 0 0,5 2 0 0,-2 0 0 0,0 0 0 16,-3 0 0-16,8-3 0 0,-8 4 0 0,3-2 0 15,-3 2 0-15,2 1 0 0,1-3 0 0,-6 3 0 0,3-2 0 16,3 2 0-16,-4-2 0 0,4 0 0 0,0 2 0 0,-6-2 0 16,3 0 0-16,2 2 0 0,1 0 0 0,-6-2 0 15,3 2 0-15,3 0 0 0,-3 0 0 0,-3-2 0 0,0-1 0 16,5 3 0-16,1-1 0 0,-6 1 0 0,3-3-56 0,3 2-377 16,-6-2-209-16,0 2-263 0,3-4-241 0,-3 3-123 15,0 0 136-15,0-2 115 0,-3 1 171 0,3-1 385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5:47.974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 contextRef="#ctx0" brushRef="#br0">936 24 15 0,'-6'-1'54'0,"6"-2"15"16,0 1 0-16,-3 2-11 0,3 0 2 0,0-2-6 16,-5 2-7-16,5 0-9 0,-6-2-5 0,6 2-3 0,0 0 1 15,0 0-2-15,0-2 2 0,0 2-1 0,-3 0 1 0,3-2 0 16,0 2 0-16,0 0 6 0,-6 0 1 0,6-2 2 0,0 2-2 16,0 0-2-16,0 0-1 0,0 0-2 0,0-2-2 0,0 2-1 15,0 0-1-15,0 0 0 0,0 0-4 0,0 0-2 16,0 0-1-16,0 0 0 0,0 0-3 0,0-3-1 0,0 3 0 15,0 0 0-15,0 0 0 0,0 0 0 0,0-1 3 16,0 1-1-16,0 0 6 0,0 0 0 0,0 0 1 0,0 0-2 16,0 0 3-16,0 0 2 0,0 0-1 0,0-3 7 0,0 3 0 15,0 0 4-15,0 0-1 0,0 0 0 0,0 0-5 0,0 0-1 16,0 0-1-16,0 0 2 0,0 0 1 0,0 0 1 16,0 0-1-16,0 0-1 0,0 0-2 0,0 0-2 0,0-1 2 15,0 1 2-15,6 0 0 0,-6 0 0 0,0 0 1 0,3 0-2 16,-3 0 7-16,0 1 1 0,0-1 1 0,6 0 1 15,-1 0-4-15,-5 3 1 0,0-3 3 0,3 1 0 0,-3-1 1 16,6 3 1-16,0-3 1 0,-6 2 5 0,3 0 16 16,2 0 5-16,-5 0 5 0,3 0 1 0,-3 2-2 0,0-1 4 15,6 1-2-15,0 0 2 0,-6 2-7 0,2-2-4 0,4 0-4 16,-6 3-2-16,3-2-5 0,-3 2-1 0,0-1-1 0,6 0 0 16,-6 3 0-16,5-1 0 0,-5 0-2 0,0 0-4 0,0 1-8 15,0-1-4-15,-5 2-9 0,5 0-3 0,-6 1-10 16,6-1-4-16,-3 3-3 0,-3-2-3 0,4 3-3 0,-10-2 2 15,4 3-4-15,-1-1 3 0,0 1-3 0,-2-1-1 16,-1 3 0-16,-2 0 0 0,0-1 0 0,0 1 0 0,-4 2 0 16,4-1-6-16,-9 1-1 0,3 2-8 0,-3-2-9 0,6 1-8 15,-6-1-6-15,0 1-3 0,-5 1-5 0,5-2-7 16,0 2 1-16,0 0 3 0,0 0 3 0,0-3 9 0,0 1 9 16,0-1 8-16,-2 3 6 0,2-2 1 0,6-2 2 0,-1 1 3 15,-2 1 0-15,3 2-3 0,-3-2 0 0,3-3-4 0,-3 5 2 16,6-3 4-16,-9 6 0 0,11-4 0 0,-2 3 2 15,-6 0-1-15,6 0 4 0,-4-3-1 0,4 4-1 0,0-2 3 16,-1 1 3-16,4-2 0 0,-3 2 0 0,-1-2 0 16,1-1-2-16,0 3 2 0,11-4 2 0,-11-1-2 0,5 1 7 15,-2 2 0-15,8-3 3 0,-6 2 4 0,3-2 5 0,1 3-6 16,2-5 3-16,-3 5 6 0,0 0 0 0,4 0 2 0,-4-1 3 16,6 1 0-16,-3 0 2 0,3 2 9 0,-12 0 7 0,12 2 5 15,0 0 5-15,-2 1 5 0,2-1 5 0,-6 4 0 16,6 1 6-16,-3 1 4 0,3-2-5 0,0 2-1 0,0-2-6 15,0 0 0-15,3 0 1 0,-3 1 9 0,6-1 15 16,-6-3 11-16,0 2 4 0,2-3 11 0,-2 0 10 0,6-1 15 16,0 1 13-16,-3-2 7 0,3-2-9 0,-4-3-20 0,4 1-17 15,0-2-19-15,-3-1-16 0,8-1-10 0,-2 0-5 16,-6-3-5-16,8 1-2 0,-8-4-10 0,5 2-4 0,4-1-2 16,-9-1 0-16,5-3-10 0,4 3-6 0,-9-4-6 0,8 2-2 15,-2-3-4-15,-6 2 2 0,2-2-9 0,1 0-4 0,-3 0 6 16,5-1-11-16,-8-1-31 0,12 0-40 0,-12 0-46 15,3 0-70-15,3-2-90 0,-4 2-109 0,-2-2-125 0,6 0-71 16,0 0-72-16,-6 0-89 0,3-2 105 0,-3 2 27 16,0-2 43-16,0 0 25 0,0 0 71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5:59.965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 contextRef="#ctx0" brushRef="#br0">35 32 189 0,'-6'-2'194'0,"0"-2"60"0,6 2 26 0,-3 0-39 0,3-2-44 16,0 2-28-16,-5 0-7 0,2 0-13 0,3-1-3 0,0 1-3 16,0 2 4-16,-6-4 7 0,6 4 4 0,-6-2 26 0,6 2 67 15,0 0 19-15,0-2 1 0,0 2-13 0,0 0-9 0,6 0-16 16,-6 0-9-16,6 0 3 0,-6 0 39 0,3 0 20 16,-3 2-2-16,5-2-12 0,-2 0-25 0,-3 2-34 0,12-2-26 15,-12 4-22-15,2-4-19 0,7 5-18 0,-9-3-4 16,11 0-3-16,-8 2-8 0,3 0-5 0,0 0-6 0,2 0-7 15,-5 2-17-15,3 1-9 0,0-1-4 0,2 0-2 0,-5 3-9 16,9-1-5-16,-10 0-14 0,10 2-6 0,-9 1-10 16,2-3-2-16,-2 5-4 0,9-3-6 0,-4 2-1 0,-5-1-1 15,-3-1 4-15,12 1-6 0,-12-1-2 0,3 2 4 0,2-1 5 16,-2-1 2-16,-3 3 4 0,6-2-11 0,0-2-2 0,-6 4 4 16,2-1-3-16,-2-1-4 0,0 1 0 0,6 1 0 15,0-1 0-15,-6 1 0 0,0-3 0 0,0 3 0 0,3-3 0 16,-3 0 0-16,0 3 0 0,5-1 0 0,-5-2 0 15,0 3 0-15,0-1 0 0,0 1 0 0,-5-2 0 0,5 1 0 16,0 1 0-16,0-4 0 0,-3 2 0 0,3-1 0 0,0 3 0 16,0-2 0-16,0-3 0 0,-6 0 0 0,6 2 0 0,0-3 0 15,-6 1 0-15,6-2 0 0,0 1 0 0,0-2 0 0,-2 2 0 16,2-3 0-16,0 2 0 0,0-2 0 0,-6 0 0 16,0 1 0-16,6-1 0 0,0 0 0 0,0 0 0 0,-3 0 0 15,3-2 0-15,-5 0 0 0,5 3 0 0,-3-3 0 16,3 0-59-16,0 0-119 0,-6-2-66 0,6 2-87 0,-6 0-118 15,6 0-135-15,0 0-154 0,-3-2-87 0,3 2-47 16,-5-2-6-16,2 2 128 0,-3-2 47 0,0 0 51 0,3 0 130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1:20.35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2111-965 38 0,'-3'5'97'0,"-2"-1"12"0,5 0 13 0,-3 2-14 15,-3-2-21-15,0 2-15 0,3-1-10 0,3 0 5 16,-8 2 11-16,2 1 5 0,0-2 5 0,4 1 1 0,-10-1 0 15,12 0-6-15,-8 0-7 0,5 2-10 0,-3-1-8 0,0-1-4 16,3 1 2-16,-2-2-3 0,2 2-5 0,-3-3-10 16,0 2-6-16,3-2-8 0,3 0-8 0,0 1-2 0,-5-1-6 15,2 0 0-15,3-2-2 0,0 3-2 0,-6-4 1 0,6 2 3 16,-6-2-4-16,6 3 4 0,0-4-2 0,0 3 2 0,0-1 0 16,0 0-1-16,0-2 1 0,0 2-2 0,-2 0 5 15,2-2 0-15,0 2 1 0,0-2-1 0,0 0-5 0,0 3-1 16,0-3-1-16,0 0-1 0,0 0-10 0,0 0-14 15,0 0-15-15,2 0-18 0,-2 0-24 0,0 0-22 0,0-3-14 16,0 3-13-16,6-2-22 0,-6 2-27 0,0-2-23 0,6 0 1 16,-6 0-10-16,0 2 15 0,0-2 25 0</inkml:trace>
  <inkml:trace contextRef="#ctx0" brushRef="#br0" timeOffset="706.57">2111-913 107 0,'0'-4'85'0,"6"2"23"0,0-2 6 0,-6 1-12 0,0-1-18 16,3 3-14-16,-3-2-12 0,0 1 7 0,0 2-1 0,5-2 2 16,-5 0 2-16,0 0 0 0,0 0 4 0,6 2 0 0,-6-2 0 15,0 2-5-15,0 0-1 0,0 0-2 0,0-2-2 0,0 2 0 16,0 0-1-16,0 0-3 0,0 0 1 0,-6 0-4 16,6 0-4-16,0 0-1 0,0 0-4 0,0 0 0 0,-5 0-6 15,5 0-7-15,0 2-7 0,0-2-2 0,0 0-3 16,-3 0-3-16,3 2 1 0,0-2-2 0,0 0-2 0,-6 2 0 15,6 0 1-15,-6-2-2 0,6 2-1 0,0 0-1 0,-3 0 1 16,-2 1-2-16,5-2 2 0,-3 3 3 0,-3 1 2 0,0-3 4 16,3 2 1-16,3 0 3 0,-8 2-4 0,2-2 2 0,0 3-2 15,4-1 2-15,-10 1 1 0,9-2 1 0,-5 2 3 16,2 1 1-16,0-2 0 0,-2 2 3 0,5-1 2 0,-9 1-1 16,9-2 16-16,-5 3 3 0,2-3 4 0,0 3 3 15,4-4-5-15,-4 4-1 0,0-3 0 0,-2 0-6 0,8 2-7 16,-3-1-2-16,-9 2-10 0,12-4-3 0,-3 2-6 15,3 1 1-15,-5-2-7 0,5 1 3 0,-3-1 1 0,3 2 7 16,0-1 8-16,0 1 5 0,-6 0 8 0,6 0 9 0,0 1 4 16,0 1 7-16,0 0 0 0,0 1 2 0,0-1 0 0,-6 2-3 15,6 1-1-15,0-1 3 0,0 3 1 0,0-3 3 0,-3 3 6 16,3 0 1-16,-5-3 2 0,-1 2 3 0,3 1-5 16,-3-1-3-16,4 1 7 0,-10-1-9 0,9 3-9 0,-5-2-8 15,-4-1-12-15,4 1-12 0,-1-1-11 0,0 1-7 16,-5-3-4-16,0 3 1 0,5-3-9 0,-5-1-1 0,5-1 0 15,-11 3-1-15,12-5 8 0,-7 0-4 0,7 1-4 0,-1-4 0 16,-5 2 0-16,5-3 3 0,-2 2-6 0,-1-2 3 16,1-1-4-16,8 1-2 0,-5 0 6 0,-4-2-2 0,4 2 2 15,-1-2-7-15,3 2 6 0,-2 1 0 0,-1-4 1 0,3 3 0 16,-2 1-3-16,2-3 2 0,-3 4-4 0,7-2 4 0,-10 0 1 16,9 0-13-16,-8 1-28 0,8-3-43 0,-3 2-58 15,3 0-47-15,-2-2-82 0,-1 1-126 0,3-2-172 0,-3 2-69 16,3-2-29-16,3-1-32 0,-5 0 12 0,-1 0 236 15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7:30.253"/>
    </inkml:context>
    <inkml:brush xml:id="br0">
      <inkml:brushProperty name="width" value="0.01764" units="cm"/>
      <inkml:brushProperty name="height" value="0.01764" units="cm"/>
      <inkml:brushProperty name="color" value="#FF00FF"/>
      <inkml:brushProperty name="fitToCurve" value="1"/>
    </inkml:brush>
  </inkml:definitions>
  <inkml:trace contextRef="#ctx0" brushRef="#br0">-250-65 60 0,'0'-4'90'0,"0"0"20"0,-3 0 21 0,3 2-6 0,0-2-15 15,0 2-11-15,0 0 2 0,0 0 0 0,0 0-6 16,0 0 1-16,-6 0-1 0,6-1-3 0,0 3 2 0,0-2-2 15,-5 0 12-15,5 2 2 0,0 0 3 0,0 0-6 0,0 0-5 16,0 2-1-16,0-2-7 0,0 2-5 0,0 3-4 16,-3-3-1-16,3 0-7 0,-6 2-1 0,6-2-2 0,0 4-2 15,0-2 15-15,0 0 16 0,-3 3 6 0,3-1 5 0,-5 0-1 16,5 0-4-16,-6 1-6 0,6 1-8 0,0-2-6 16,-3 2-6-16,3 1-8 0,0-1-2 0,-6-1-8 0,3-2-9 15,3 4-10-15,0-3-10 0,-5 0-9 0,-1 2-6 0,6-1-3 16,0-1-5-16,-3 2-2 0,3-1-3 0,-6-1-4 0,4 0 0 15,2 0-1-15,0 1-15 0,-6 1-12 0,0-4-15 16,6 2-19-16,-3 1-16 0,3-3-19 0,-6 2-24 0,1-2-22 16,5 0-36-16,0 0-44 0,-3 0-17 0,3-1 26 15,0 1 1-15,-6-2-5 0,6 0-4 0,-3 0-2 0,3-2 16 16,-5 2 27-16,5 0 12 0,-6-2 15 0,6 0 12 0,0 0 9 16,0-2 28-16,0 2 4 0,-3-2 5 0,3 2 2 0,0-2 12 15,0 2 19-15,0-2 9 0,0 0 9 0,0 2 11 0,0-2 11 16,0 0 13-16,0-2 11 0,3 1 16 0,-3 2 10 15,0-2 14-15,0 2 8 0,6-2 6 0,-6-1 18 0,5 4 2 16,-5-2-3-16,0 0-6 0,3 0-3 0,-3-1-3 16,6 2 6-16,-6-2 17 0,3 3 9 0,-3-1 6 0,0-2 1 15,5 2 2-15,1-2-3 0,-6 1-1 0,3 0-5 16,-3 0 14-16,6 2 3 0,0-2 0 0,-6 2 2 0,2-2 5 16,4 2 0-16,-3-2 1 0,-3 0 2 0,6 2 3 0,-1 0 3 15,-2-3 11-15,3 3 34 0,-6 0 6 0,3-1 1 0,3 1-5 16,-1 0-6-16,-2 0-15 0,-3-3-21 0,6 3-21 0,-3 0-21 15,2 0-27-15,1 0-19 0,-6 0-14 0,3 0-14 16,-3 0-18-16,6 0-28 0,0 0-38 0,-6 0-47 16,2 0-55-16,4 0-59 0,-6-1-63 0,0 1-65 0,3 0 48 15,-3-3-7-15,0 3-32 0,6 0-24 0,-6-2 4 0,5 0-21 16,-5 2 19-16,0 0 66 0</inkml:trace>
  <inkml:trace contextRef="#ctx0" brushRef="#br0" timeOffset="-660.6">-230-21 83 0,'0'-4'86'0,"0"0"23"15,0 0 15-15,-6 0-15 0,6 1-15 0,0-1-11 0,0 0 3 16,-2 0 4-16,2 2-1 0,0-2 1 0,0 2-4 0,0 0-2 16,0-1-4-16,0 2-5 0,0-2-5 0,0 2-5 0,0-2 5 15,0 3 2-15,0-2 2 0,0 0-2 0,0 2 0 16,0-2-1-16,0 2 0 0,0-2-3 0,0 0 0 0,0 2 3 15,0 0 2-15,0-2 3 0,0 2 6 0,0 0 5 0,0-2 7 16,0 2 5-16,0 0 38 0,0 0 25 0,0 0 11 16,0 0 9-16,0 0 2 0,0 0 6 0,0 2 2 0,0-2 0 15,0 2-9-15,0-2-6 0,0 2-10 0,0 0 8 0,0-2 3 16,0 2-6-16,0 0-5 0,0 0-14 0,0 1-18 16,0 1-25-16,2-3-26 0,-2 4-16 0,0-3-15 0,6 2-14 15,-6-2-12-15,0 2-2 0,0 0-11 0,0 0 0 0,3 0-2 16,-3 3-2-16,0-3-2 0,0 0-7 0,6 1 4 0,-6-1 0 15,5 2-3-15,-5-2-2 0,0 0 0 0,0 3 0 16,3-3 0-16,-3 0 0 0,6 2 0 0,-6-2 0 0,0 0 0 16,0 3 0-16,0-3 0 0,3 0 0 0,-3 2 0 0,0-2 3 15,0 0-3-15,0 3 2 0,6-3-2 0,-6-2-3 16,5 2 2-16,-5 0-7 0,0 0-7 0,0-1-10 0,0 1-13 16,0-3-12-16,0 2-20 0,3 1-20 0,-3-2-20 0,0 0-27 15,0 0-38-15,0-2-51 0,0 2-47 0,0 0-7 16,0-2-34-16,0 0-40 0,0 3-35 0,0-3-33 0,0 0 57 15,0 0 45-15,0 0 14 0,-3-3 0 0,3 3 24 0,0-2 27 16,0 2 6-16,0-2 3 0,-5 0 26 0,5 2 12 16,-6-2 42-16</inkml:trace>
  <inkml:trace contextRef="#ctx0" brushRef="#br0" timeOffset="2740.21">646 2 151 0,'6'-4'88'0,"-6"0"45"0,0-1-6 0,0 1-18 0,0 0-17 16,0 2 5-16,0 0-3 0,0 0-2 0,0-2-4 0,3 2 2 15,-3 0-2-15,0-1-1 0,0 2-2 0,0 1-1 16,0-3 14-16,0 3-1 0,0-1-1 0,0 1 0 0,0 0-2 16,0-3 2-16,0 3-3 0,5 0-1 0,-5 0 0 15,0-1-2-15,0 1 2 0,0 0-1 0,0 0 0 0,6 0 25 16,-6 0 25-16,0 0 7 0,0 1 6 0,0-1-2 0,0 0 0 16,0 0 2-16,0 3 1 0,3-3-6 0,-3 1-5 0,6-1-8 15,-6 3-6-15,0-2-10 0,0 2-10 0,0-1-7 16,2 0-5-16,-2 2-15 0,0-2-15 0,0 2-16 0,6 0-14 15,-6-1-10-15,6 1-8 0,-6 2-7 0,0-2-1 0,0 0-5 16,3 3-5-16,-3-3-1 0,0 2-1 0,0 0 0 16,0 0 2-16,5-2 0 0,-5 3-2 0,3-3 4 0,-3 2-7 15,0-2 3-15,0 3 3 0,6-1-6 0,-6 0 3 0,6-4 0 16,-6 5 0-16,0-3 0 0,0 0 0 0,0 0-3 16,3 0-2-16,-3 0 4 0,0 1-3 0,0-1-4 0,0-3-9 15,5 2-4-15,-5 1-6 0,0-2-13 0,0 0-12 0,6 0-16 16,-6 0-18-16,0 0-9 0,0 1-8 0,0-3-12 0,0 1-23 15,0-1-30-15,0 3-34 0,0-2-34 0,0-1-32 16,0 0-27-16,0 3-18 0,0-3 68 0,0 0 12 0,0 0-4 16,0 0-21-16,0-3-17 0,0 3 22 0,0 0-4 15,-6-1-9-15,6-2 18 0,-5 3 6 0,5-1 50 0</inkml:trace>
  <inkml:trace contextRef="#ctx0" brushRef="#br0" timeOffset="3259.9">675 14 151 0,'0'-4'93'16,"0"0"50"-16,0 0-4 0,0 2-18 0,0-2-8 16,0 0-4-16,0 1-7 0,0-1-6 0,0 3 1 0,0-4-4 15,0 3-1-15,0 0-4 0,0 0-3 0,0 0 6 0,0-2 1 16,0 4-5-16,0-3-2 0,0 2-1 0,0 1 4 0,0-3 6 15,0 3 1-15,0 0 1 0,0 0-4 0,0 0-2 16,0 0-7-16,0 3-7 0,0-3-8 0,0 1 0 16,0 2 10-16,0 1-11 0,0-2-7 0,-6 2-11 0,6 0-7 15,0 0-14-15,-3 3-1 0,3-3-7 0,0 2-7 0,0 1 3 16,-6-2-8-16,6 2-1 0,-5-1 2 0,5 2-7 0,0-1 0 16,-3 1 0-16,3 1-2 0,0-1 0 0,-6 0 4 0,3-2-4 15,3 2 2-15,0-1 1 0,-6-1-3 0,1 0 5 16,5 0 1-16,0 1 0 0,-3-1 2 0,3 0-1 0,0-1 2 15,0 0-1-15,-6-1-1 0,6 1-1 0,-6-1 2 16,6-2-4-16,0 2 3 0,0 1 4 0,0-4 1 0,0 2 1 16,0-2 8-16,0 2 4 0,0 1 6 0,0-4 1 0,0 2-1 15,0 0-4-15,0-2-2 0,0 2-5 0,6-2-2 16,0 0 0-16,-6 0-4 0,3 0-3 0,-3 0 1 0,5 0-2 16,1 0-4-16,-6 0 4 0,3 0-1 0,3 0-6 0,-3-2 1 15,-3 2-3-15,5 0-1 0,1 0 0 0,-3-2 0 0,3 2 2 16,-4 0 5-16,4 0-5 0,0-2 4 0,-6 2-1 15,3 0 5-15,-3 0 1 0,8-2 0 0,-8 2-1 0,6-2-4 16,0 2 0-16,-6 0-3 0,0 0-3 0,3-3-7 16,-3 3-12-16,5-1-20 0,1 1-26 0,-6-3-44 0,0 3-46 15,3 0-59-15,3-1-53 0,-6-2 18 0,0 3-26 0,0-2-38 16,0 0-44-16,0 0 9 0,0 2-32 0,0-2 18 0,0 0 48 16</inkml:trace>
  <inkml:trace contextRef="#ctx0" brushRef="#br0" timeOffset="4037.42">835-75 41 0,'0'-4'92'0,"0"-2"20"0,0 2 26 0,6 0-10 16,-6-1-18-16,2 1-11 0,-2 0 2 0,0 0-1 0,6 0 6 16,0 2-1-16,-6 0 2 0,0-2-4 0,0-1-2 0,3 3 0 15,-3 0 9-15,0 0-1 0,5-2-1 0,-5 4-6 16,6-2-5-16,-6 0 2 0,0 0-2 0,0 2 0 0,0-2 1 15,3 0 4-15,-3 2 0 0,0 0 6 0,6 0 35 16,-6 0 9-16,0 0 4 0,0 0-3 0,0 0 0 0,0 0-8 16,0 2-11-16,0 0-13 0,0-2-12 0,3 2-8 0,-3 0-11 15,0 0-6-15,0 2-11 0,0 0-9 0,0-2-3 16,0 3-5-16,0-1-5 0,0 0 6 0,0 2-7 0,0-2-1 16,0 2 3-16,0 1 0 0,0-1-5 0,0 2-8 0,0-1-10 15,0 1-5-15,0-2-10 0,0 0-3 0,0 3 0 0,0-1-5 16,0 0 0-16,-3-2-4 0,3 2-1 0,0-1-1 15,0 1 0-15,0-2 2 0,0 1 0 0,0 1-1 0,0-2 1 16,0-2 4-16,0 3-1 0,0-3 3 0,0 2-6 0,0-2 0 16,0 0 1-16,0 3-2 0,0-3-1 0,0 0 0 15,0 0 4-15,0-2-3 0,0 2-1 0,0 0 0 0,0-1 7 16,0 1-4-16,0-2 1 0,0 2-3 0,0-2-4 0,0 0 2 16,0 2 1-16,0 0-3 0,0-1 2 0,0-2-4 0,0 2 3 15,0-2 2-15,0 2 0 0,0-1-2 0,0 0-2 16,3 0 1-16,-3 0 0 0,0 0 1 0,0 1-1 0,0-2 2 15,0 2-3-15,0-2 3 0,0 2 1 0,0-2-4 16,5 2 2-16,-5-1 2 0,0 0 0 0,0 0 0 0,0-2 0 16,6 2 0-16,-6 0 0 0,0 2 0 0,0-1-3 0,0-2-2 15,0 2 4-15,0-3 1 0,0 1 0 0,3 2-4 0,-3-1-1 16,0 0 1-16,0 0 2 0,6 0 2 0,-6 0-8 0,0-2 3 16,0 2 3-16,0 0-2 0,0 0 2 0,0 0 5 15,0 0 2-15,3 0-4 0,-3 1 0 0,0 1-4 0,0-2 2 16,5 0 1-16,1 0 0 0,-6 0-7 0,0 0 1 15,3 0-3-15,-3 0-1 0,0 0 1 0,6 0-4 0,-1 0 1 16,-5-2 9-16,0 3-1 0,3-2 2 0,3-1 2 16,-6 0-7-16,0 0-3 0,3 0 1 0,-3 0-11 0,5 0-10 15,1 0-17-15,-6-1-13 0,3-2-24 0,3 3-38 0,-6-2-50 16,3 0-55-16,-3 0-57 0,5 0-65 0,1 0-49 0,-6-2 31 16,0 2 30-16,0-2-8 0,3 2-13 0,-3 0 30 0,0-3 3 15,0 3 6-15,-3-2 14 0,3 2 60 0</inkml:trace>
  <inkml:trace contextRef="#ctx0" brushRef="#br0" timeOffset="4553.26">869 54 91 0,'-6'-2'90'0,"6"0"29"0,-5-2 15 0,5 4-12 16,0-3-18-16,0 2 0 0,-3 1-4 0,3-3-1 0,0 3-1 15,0 0-1-15,0-1-3 0,0 1-4 0,0 0-1 16,0 0 0-16,0 0 9 0,0 0 4 0,0 0 1 0,0 0 0 15,0 0-1-15,0 0-4 0,0 0-1 0,0 0 1 16,0 0-3-16,0 0-1 0,0 0-1 0,0 0-3 0,3 0 12 16,-3-3 26-16,0 3 11 0,0 0 0 0,5 0 7 0,1 0-2 15,-6 0-1-15,0 0 3 0,3 0 7 0,3 0 1 0,-3-1-5 16,-3 1-3-16,5-3 1 0,1 3 3 0,3-2 23 16,-9 2 15-16,3-2 7 0,8 0 5 0,-8 0-14 0,8 0-18 15,-8 2-29-15,3-4-25 0,2 4-26 0,-2-3-15 0,3-1-13 16,-6 3-13-16,2-2-9 0,1 3-7 0,-3-2-4 15,6 0-2-15,-4 0-7 0,1 0-5 0,-3 0-6 0,-3 2 5 16,11-2-3-16,-11 2 0 0,3 0-3 0,3-2-3 16,-6 2-2-16,3 0 2 0,-3 0 1 0,0-3 4 0,5 3-1 15,1 0-9-15,-6 0-8 0,0-1-21 0,0 1-15 0,0 0-19 16,0 0-37-16,0-3-47 0,0 3-49 0,0 0-62 0,0 0-69 16,0 0-61-16,0 0-6 0,0 0-40 0,-6 0-43 0,6 0-38 15,0 0 94-15,-5 0 34 0,5 0 5 0,0 0 18 16,-3 0 19-16,3 0-8 0,0 0 25 0,-6 0 56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7:12.087"/>
    </inkml:context>
    <inkml:brush xml:id="br0">
      <inkml:brushProperty name="width" value="0.01764" units="cm"/>
      <inkml:brushProperty name="height" value="0.01764" units="cm"/>
      <inkml:brushProperty name="color" value="#FF00FF"/>
      <inkml:brushProperty name="fitToCurve" value="1"/>
    </inkml:brush>
  </inkml:definitions>
  <inkml:trace contextRef="#ctx0" brushRef="#br0">166-81 57 0,'0'-4'50'16,"0"1"8"-16,0 1-3 0,0 0-12 0,0 0-2 16,0-2-5-16,0 4-7 0,3-3-5 0,-3 2-6 0,0-2-5 15,0 3-3-15,0-1 0 0,0 1-2 0,0-3-3 0,0 3 2 16,0 0-1-16,0 0-2 0,0-1 2 0,0 1-2 0,0 0 1 15,0-3 0-15,0 3 1 0,0 0 1 0,0 0-1 16,0-2-1-16,0 2 2 0,0 0 1 0,0 0-2 0,0 0 2 16,0 0-2-16,0 0 2 0,0 0 0 0,0 0-2 0,0 0 2 15,0 0 1-15,0 0-1 0,0 0 0 0,0 0 0 16,0 0-1-16,0 0 0 0,0 0 0 0,0 0 0 0,0 0 1 16,0 0-2-16,0 0 0 0,0 0 1 0,0 0 1 0,0 0 1 15,0 0 1-15,0 0 5 0,0 0-1 0,0 0 1 16,0 0 5-16,0 0 0 0,0 0 3 0,6 0-3 0,-6 0 2 15,0 0-2-15,0 0 2 0,0 0-1 0,0 0-1 0,0 0 2 16,0 0-1-16,6 0-1 0,-6 0-1 0,0-2 2 0,0 2-3 16,0 0-2-16,0 0 3 0,0 0-2 0,0 0 1 15,0 0-2-15,0 0 2 0,0 0 0 0,0-2 0 0,0 2 0 16,0 0 1-16,0 0 3 0,0 0 1 0,2 0 0 0,-2 0 0 16,0 0 0-16,0 0-1 0,0-2 1 0,0 2 1 15,0 0-1-15,0-2-2 0,0 2-2 0,0 0 0 0,6 0-2 16,-6-2-2-16,0 2-1 0,0 0 1 0,0-2-1 0,0 2 2 15,0 0-1-15,0 0 2 0,0-3-3 0,0 3 2 0,0 0-1 16,0 0-1-16,0-1 3 0,0 1 3 0,0-3-1 16,0 3 3-16,0 0-1 0,0-1 1 0,0 1 5 0,0-3 0 15,0 3 0-15,0-2 2 0,0 0 0 0,0 2 1 16,0-2 0-16,0 2-2 0,0-2 0 0,0 0 3 0,0 0-3 16,0 0-2-16,0 2 0 0,0-3-2 0,0 2-1 0,0-2 0 15,0 2-1-15,0-2-1 0,0 1 2 0,0 0-1 16,0 0 1-16,0-2 1 0,0 2 2 0,0 0 1 0,0-1 2 15,0-1 2-15,0 3 3 0,0-3-1 0,0 1-1 0,0-1-8 16,0 0 0-16,0-1-3 0,0 4-4 0,0-6-1 16,0 3-1-16,0 2-3 0,0-4-2 0,-6 2 1 0,6-1-2 15,0 0 4-15,0-2-3 0,-2 3 0 0,2-2-2 0,0 2 1 16,0-3-2-16,0 3 6 0,-6-2 0 0,6 0-1 16,0 2-3-16,-6-2-3 0,6 1-1 0,0-3-1 0,-3 4-4 15,3-2 4-15,0-1 0 0,-6 1-2 0,4 0-1 0,2 0 0 16,0-1-1-16,-6 1 0 0,0 0 0 0,6 0-1 0,-3-2 1 15,3 1 0-15,-5 1 1 0,-1-2 3 0,6 1-6 16,-3-1 2-16,-3 0 0 0,3-1 0 0,3-1 2 0,-11 2-3 16,11-3 0-16,-3 3 1 0,-5-5 0 0,8 4 2 15,-12-4 0-15,9 2-5 0,-3 1 2 0,4 2 15 0,-10-5-2 16,9 3-8-16,-2-3-2 0,-1 1 0 0,3-1-2 0,-6 1 0 16,4-1 0-16,-4 1-1 0,3 2-2 0,4-3 5 0,-10 3 14 15,9 0-2-15,-8-3-9 0,8 3-5 0,-3-1-3 16,-2 1-1-16,2-1 4 0,3 3-2 0,-6 0-3 0,4-1 21 15,-1 1 5-15,-3 2-9 0,7-2-14 0,-10 0-6 0,3-1 1 16,1 3 3-16,2-3 4 0,-2 4-7 0,2-2 6 16,-3 1 11-16,1-1-2 0,-1 3-7 0,1-4-9 0,-4 2 2 15,9-1-1-15,-8 2-1 0,2-2 5 0,1 3 1 0,-1 0-5 16,3 0-4-16,-2-1 0 0,2 1 2 0,-3 0 6 16,4 0 26-16,-4 0 0 0,0 0-6 0,4 2-7 0,-4-2-3 0,6 0-2 15,-8-1-1-15,8 3 0 0,-6-2 0 0,-2 2-1 16,8-2-2-16,-8 0-1 0,8 1 0 0,-6 2 4 0,3-3-4 15,-2 1 7-15,2 1 26 0,3-2 1 0,-8 2-16 16,8 0-4-16,-3 0-6 0,1 0 0 0,-4 0-5 0,9-2-2 16,-3 2 1-16,-8-1-7 0,11 1 5 0,-3 0-1 0,-3-2 1 15,3 2 0-15,-3-2 0 0,1 2 0 0,2-2 3 16,3 2-2-16,-6-3 1 0,3 4-1 0,3-2 2 0,-5-1 3 16,-1 2 2-16,6 0-3 0,-3-2 0 0,3 4-4 0,0-2 0 15,-6 0-6-15,6 0-6 0,-5-1-5 0,5 3-11 0,0-1-15 16,0 1-21-16,0-3-31 0,-3 3-9 0,3 0-13 15,0 0-29-15,0-1-38 0,0 1-48 0,0-3-52 16,3 3-28-16,-3 0-35 0,0 0-31 0,0 0 13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4:55.862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 contextRef="#ctx0" brushRef="#br0">-878-25 5 0,'0'-2'73'0,"5"0"14"0,1 0-9 0,-6 2-1 15,3-2-4-15,-3 2-13 0,0-2-13 0,6 2-8 0,-6 0-7 16,2 0-5-16,-2-2 0 0,0 2-4 0,0 0-1 16,6 0-2-16,-6 0 0 0,0-3-2 0,0 3 2 0,6 0 2 15,-6 0-4-15,0 0 1 0,0 0-3 0,0 0-3 16,0 0-6-16,0 0 0 0,0 0-1 0,0 0-3 0,3 0-1 16,-3 0 1-16,0 0-2 0,0 0-1 0,0 0 0 0,0 0 0 15,0 0 0-15,0 0 0 0,5 0 0 0,-5 0-1 0,0 0-2 16,0 0-2-16,0 0-6 0,6 0-3 0,-6 0-6 15,0 0-4-15,0 0-3 0,0 0 2 0,0 0-2 0,0 0-4 16,0 0-4-16,0 0-11 0,0 0-15 0,0 0-8 0,0 0-10 16,0 0 3-16,0 0 14 0,0 0 4 0,0 0 2 15,0 0 4-15,0 0 4 0</inkml:trace>
  <inkml:trace contextRef="#ctx0" brushRef="#br0" timeOffset="2358.33">-827-37 70 0,'0'0'53'0,"6"0"17"16,-6 2-2-16,0-2 16 0,0 0-6 0,3 0-11 0,-3 2-10 15,0-2-8-15,0 0-5 0,5 2-1 0,-5-2 1 16,6 0 10-16,-6 0 5 0,0 0 0 0,0 0 2 0,3 0-3 16,-3 0 0-16,0 0 0 0,0 0-3 0,0 0-2 0,6 0-5 15,-6 0-2-15,3 0-5 0,-3 0-3 0,0-2-5 0,0 2-1 16,5 0-2-16,-5-2 3 0,6 2 2 0,-6 0-3 15,0 0-2-15,3-2 0 0,-3 2 0 0,0 0 0 0,6 0 0 16,-6-3-1-16,2 3-3 0,-2-2-3 0,0 2 3 0,0 0-3 16,6 0 0-16,0-2-3 0,-6 2 3 0,0-2-2 15,3 2 0-15,-3 0 1 0,0-2-1 0,6 0-1 0,-6 2 1 16,5-2 1-16,-5 2-2 0,3-2-3 0,-3 0-2 16,6 2 0-16,-6-2 1 0,0 2-1 0,3-2 0 0,-3 2-2 15,0-2 0-15,5 0-4 0,1 2-1 0,-6-3 1 0,0 2 0 16,3-2 2-16,-3 3-2 0,6-2-3 0,-6 0 0 0,3 2 6 15,-3-2 2-15,5 2 10 0,1-2 14 0,-6 0 9 16,3 2-5-16,3-2-10 0,-1 0-7 0,-2 0-6 0,3 0-5 16,-3-1 1-16,3-1-1 0,-1 3 1 0,4-2-1 0,-6-1 2 15,8 2-1-15,-8-2 2 0,6 2 2 0,2-2-2 16,3-1 2-16,-5 1-3 0,0 0-4 0,-1-2-1 0,6 2 0 16,-5 0 4-16,5 0 3 0,-5-3 0 0,5 3 5 0,-5 0-1 15,5-2 1-15,-5 2-3 0,5 0 0 0,0 0 1 0,-5-3-4 16,5 1 3-16,-5 2-4 0,5-3-2 0,-5 3-4 15,5 0 1-15,-3-2-1 0,1 2-2 0,-1-3-1 0,-2 1-4 16,5 2 1-16,-5-2 3 0,-1 1-3 0,1 0 0 16,2 1-2-16,1-3 2 0,-1 1 2 0,-2-1-2 0,0 3 1 15,-1 0-1-15,4-2-4 0,-4 2 7 0,1 0-2 0,-1-3-1 16,1 3-1-16,-3 0 2 0,2-2-4 0,4 2 3 16,-4 0-1-16,-5-3 1 0,9 3-1 0,-4-2-4 0,-5 2 4 0,8-2 0 15,-8 1-2-15,6 1-1 0,2-2 0 0,-8 2 0 16,9 0 0-16,-9-2 2 0,5 2 5 0,-2-1-5 0,2-1 2 15,-2 4 0-15,3-4-2 0,-4 2-2 0,-2-1 2 16,6 0 4-16,2 0 2 0,-8 1-5 0,9 0 2 0,-9 0-2 16,2 1 3-16,4-1-2 0,-3 0-3 0,-4 0-1 15,7 0 4-15,2 0 2 0,-8 0-4 0,9-1 2 0,-9 1 1 16,2 0 4-16,4 2-2 0,-3-4 2 0,2 2-5 0,-5-1 2 16,9 4 1-16,-10-3 0 0,7-1 0 0,2 1 5 0,-8 2-4 15,9-2 4-15,-9-1-1 0,5 1-2 0,4 3 1 0,-9-3 2 16,5-1 4-16,-2 1-3 0,2 2-1 0,-2-3-3 15,3 1 0-15,-1 0-1 0,4 0-2 0,-9 0-2 0,5 0-1 16,4-1 2-16,-9 1-1 0,5 3 0 0,4-3-4 16,-10-1 2-16,10 1-2 0,-4 2 0 0,-5-2 0 0,9-1 3 15,-9 1-2-15,5 3 0 0,4-4 1 0,-9 1-2 0,8 2 0 16,-2-2 0-16,-7 2 0 0,10-2 3 0,-9 0 1 16,5 1-2-16,4-1 3 0,-9 0-1 0,5 2 1 0,4-2-4 15,-9 2 4-15,8-3 3 0,-8 1-6 0,5 0-1 0,-2 2 4 16,3-2-2-16,-1 2 0 0,-2-2 1 0,3 0-2 15,-4 2-2-15,4-2 0 0,-3 1 0 0,2 1 1 0,1-2 3 16,-3 0-3-16,2 2 4 0,-2-2-8 0,2 0 6 16,-5 2-2-16,9-3 1 0,-4 3 2 0,-2 0 0 0,3-2 2 15,-6 0 0-15,8 2 0 0,-2 0 1 0,-7-2 2 0,10 2 2 16,-4 0-2-16,1-3 2 0,-3 1-3 0,2 2 3 0,1-2 1 16,-3 2-2-16,2-2 1 0,1 2-2 0,-3-2 2 0,2 1-3 15,-2-1-2-15,2 3 1 0,-2-4 3 0,3 3-4 16,-1 0 2-16,-2-2 0 0,3 0-4 0,-6 1 4 0,8 2-5 15,-8-3-1-15,5 1 5 0,4 2-3 0,-9-4-2 16,8 3 5-16,-8 0-3 0,6 0-3 0,-4 0 3 0,1-2-3 16,3 1 2-16,-6 2 1 0,8-2 0 0,-8-1 0 0,5 2 0 15,-2 0 0-15,3 0-3 0,-4 0 5 0,1 0-1 0,3 0-2 16,-6-3 2-16,8 4-5 0,-8-2 3 0,6-1-1 16,2 2-1-16,-8 0 2 0,8 0-2 0,-8 0 0 0,6 0 1 15,-4-2 1-15,4 1-2 0,0 2-1 0,-4-2 0 0,1 2-2 16,3-2 0-16,-6 1 2 0,8-2 0 0,-2 2 0 15,-4 0 0-15,4 0 4 0,-6 0-4 0,8-1-2 0,-8-1 0 16,6 3 6-16,2-2 0 0,-8 2-4 0,8-2 0 16,-2 1 0-16,-6-2 5 0,8 2-3 0,-2 0 4 0,-6-1 0 15,8 2-2-15,-2-2-3 0,-1-1-1 0,-2 3 2 0,3-2 0 16,-1 1 3-16,-2 0-2 0,3 0-6 0,-4-2 3 0,4 2 0 16,-6 0 0-16,8-1 0 0,-2 2 0 0,-6-2 0 0,8-1 0 15,-8 2 0-15,8 0 0 0,-2 0 0 0,-6 0 0 16,3 0 0-16,2-2 0 0,-2 1 0 0,-3 2 5 0,8-2-3 15,-8 2-2-15,9-2 0 0,-4 1 3 0,-5-2 1 16,3 2-2-16,2 0 0 0,-2 0-2 0,-3 0 0 0,8 0 4 16,-8 0 0-16,6 0-2 0,-3-3-2 0,-1 5 0 0,4-4 0 15,-3 4 4-15,2-2-1 0,-5 0-6 0,3 0 6 0,-1 0-6 16,-2 0 3-16,6 0 3 0,-3 2-3 0,-1-4 3 16,4 4 0-16,-3-2-1 0,2 0 1 0,-5-2 1 0,3 1 2 15,0 1 2-15,2 0-1 0,-5 0 2 0,3 0-3 16,-1 0 0-16,-2-2 0 0,6 2-2 0,-3 0-1 0,-1-2 2 15,-2 1 2-15,9 2-5 0,-9-4-1 0,2 3-1 16,-2 0 3-16,9 0-2 0,-10 0-1 0,4-2 0 0,-3 2 2 16,3 0-1-16,-1-1-1 0,-2-1 0 0,9 3 3 0,-9-2-2 15,2-1-1-15,-2 2 0 0,3-2 0 0,0 2 3 0,2 0-1 16,-5-2-6-16,3 1 6 0,0-1-4 0,-4 3-2 0,4-4 4 16,-3 3 3-16,8 0-3 0,-8-2-3 0,3 0 3 15,0 1 0-15,2 2 0 0,-8-3 3 0,3 1 0 0,9 1-1 16,-9-2-2-16,2 2 0 0,-2 0 0 0,9-2 0 0,-12 1-4 15,2-1 3-15,7 3 1 0,-3-3 0 0,-1 1 3 16,-2 1-1-16,9-2-2 0,-9 0 0 0,2 1 0 0,-2 2-4 16,3-3 6-16,0 1 0 0,-3-1-2 0,5 2 2 0,-2-2-3 15,0 2 1-15,-4 0 0 0,4-2 0 0,0 1 0 0,2-1 0 16,-8 3-3-16,3-4 1 0,9 3 1 0,-12-2 4 16,8 2-1-16,-5-2-2 0,-3 1 0 0,12-1-4 0,-12 3 3 15,3-2 1-15,2-1 3 0,-2 2-1 0,3 0-2 16,0 0 0-16,-6-2 0 0,2 1 0 0,4 3 0 0,0-4 0 15,-6 3 0-15,3-2 2 0,2 3-1 0,-2-4-1 0,-3 4 0 16,6-2 0-16,-6 0 0 0,6 0 0 0,-6 0-2 16,3 0-1-16,-3 2 1 0,5-3-2 0,-2 2 4 0,-3-2 0 15,0 2 0-15,6-2 0 0,-6 2 0 0,6-2 0 0,-6 3 3 16,0-2-3-16,3 2 3 0,-3 0 1 0,0-2-3 0,0 2-1 16,5-2 0-16,-5 2 0 0,6 0 0 0,-6 0 0 15,0-2 3-15,0 2-2 0,0 0 0 0,0-2-1 0,0 2 3 16,0 0-3-16,3 0-3 0,-3-2 3 0,0 2 0 15,6 0 0-15,-6-2 0 0,0 2 0 0,0 0 0 0,0 0 0 0,0-2-4 16,2 2 4-16,-2 0 3 0,0 0 3 0,0-2-6 16,6-1 1-16,-6 3 3 0,0-1-1 0,6 1 4 0,-6-3 0 15,3 1 3-15,-3 2 1 0,5-2-6 0,-5 0 3 0,3 0-6 16,-3 0 1-16,6-2-2 0,0 2-1 0,-3-2 0 16,-3 2 0-16,8 0 0 0,-8-3 0 0,12 1 2 0,-9 2-3 15,2-2 4-15,4 0-2 0,-3 0-1 0,2 0-3 16,-2-1 2-16,2 1 1 0,-5-2 0 0,9 2 0 0,-4 0 0 15,-5 0 0-15,9 0 0 0,-4 0 0 0,-2-1 0 0,3 1 0 16,-7 0 3-16,10 2 0 0,-9-3 1 0,5 1 0 16,-2 0-3-16,3 3 3 0,-4-4 2 0,4 1-2 0,-3 0 1 15,2 1-2-15,-2-1-1 0,3 0 2 0,-7 0-1 0,10 2-2 16,-9-2 2-16,5 0 1 0,4 0-1 0,-9 1 1 0,2-1 1 16,4 0-1-16,-3 2-1 0,2-2 3 0,-2 0 3 15,-3 0-1-15,5 1 3 0,4-1-3 0,-9 3 3 0,2-2 0 16,1-1 2-16,3 2-2 0,-6-2 1 0,2 2-1 15,4-3 0-15,-3 4-2 0,-3-2-2 0,2 2 3 0,1-2 1 16,-3-1 0-16,5 2 1 0,-2 0 0 0,0 0-1 0,-3 0 7 16,2 0-2-16,1-1 3 0,-3-1 3 0,3 3 1 0,-3-2 1 15,2 2 3-15,1-2-2 0,-3 1-2 0,3-2-1 0,-3 2-2 16,8 0-2-16,-11 0-2 0,3 0-1 0,5-1-4 16,-8-1-1-16,12 4-2 0,-12-1-2 0,3-2 1 0,8 1-2 15,-11 0-4-15,9 0 1 0,-6 0-2 0,-3 0 3 16,11 0-2-16,-8 0-1 0,-3-1 0 0,9 2 2 0,-9-2 1 15,11 3-1-15,-11-1 1 0,3-2-1 0,3 1 0 0,-1 0-4 16,-2 0 2-16,3 2 3 0,-3-2-3 0,-3 0 3 16,5 2 0-16,1-2 2 0,-3 0 2 0,3 2 0 0,-6-2-1 15,3 2 1-15,-3-2 0 0,11-1 4 0,-11 3 10 0,3-1 2 16,-3 1 2-16,6-3 3 0,-3 3-6 0,-3-1-4 0,0-2 5 16,5 3 1-16,1-2 0 0,-6 2 4 0,3-2 2 15,-3 0 6-15,6 2 4 0,-1 0 3 0,-5-2 1 0,3 0 0 16,3 2-3-16,-6-2 1 0,0 2-6 0,3-2-4 15,-3 2-4-15,0-2-12 0,5 2-4 0,1-2-1 0,-6 0-5 16,0 2 0-16,3-2-4 0,-3-1 5 0,0 3-5 0,0 0-4 16,0 0-3-16,6-2 4 0,-6 2 1 0,0 0 0 0,3 0 0 15,-3-2-3-15,0 2 1 0,0 0-5 0,0-2-4 16,0 2-10-16,0 0-13 0,0 0-14 0,0 0-16 0,5 0-16 16,-5 0-34-16,0-2-31 0,0 2-26 0,0 0-14 0,0-2-24 15,0 2-25-15,0 0-29 0,0-2-26 0,0 0-34 16,0 2-20-16,0-2 71 0,0 2 22 0,0-2 12 0,0 0 6 15,0 2 5-15,0-2 22 0,0 2 18 0,6-2 4 0,-6 2 2 16,0-3 1-16,0 3 19 0,0-1 1 0,0-2 15 0,0 3 29 16,0-2 11-16</inkml:trace>
  <inkml:trace contextRef="#ctx0" brushRef="#br0" timeOffset="5786.46">3744-2328 113 0,'3'4'86'0,"3"-2"29"0,-6 0 11 16,2 2-6-16,-2-2-13 0,0 0 8 0,6 0 4 0,0-2-4 15,-6 3-3-15,0-2 0 0,0 2-2 0,3-2-2 16,-3-1 2-16,0 3 3 0,0-3-9 0,0 0-3 0,5 2-6 16,-5-2 3-16,3 0-3 0,-3 2-4 0,0-2 2 15,0 0-4-15,6 0 0 0,-6 0 0 0,6 0-2 0,-6-2 11 16,0 2 20-16,0 0 1 0,3 0 4 0,-3-2-5 0,0 2-4 15,0 0-9-15,5 0-9 0,1-3-5 0,-6 3-8 0,0 0-9 16,3-1-5-16,3-2-4 0,-6 3-1 0,0 0 2 16,3-1-5-16,-3 1-1 0,0-3 0 0,5 3 0 0,-5-2 4 15,6 2-6-15,-6-2 1 0,3 0-2 0,3 2 0 0,-6-2-5 16,2 0 2-16,-2 2-4 0,6-2-2 0,0 0-5 16,-6 0-6-16,3 0-1 0,-3 0-4 0,5 0-2 0,-2-1 7 15,3 1 3-15,0-2-4 0,-3 2-2 0,-3 0 5 0,11-2 1 16,-8 2 4-16,3-2 0 0,-3 2 4 0,2 0 1 0,1-3-3 15,3 3-3-15,-7-2-2 0,4 2-2 0,0-2 2 16,-3 2-8-16,8 0-5 0,-8-2-3 0,3 0 1 0,-3 1-5 16,8 2-4-16,-8-4-3 0,3 3-3 0,-3-2 2 0,8 2-3 15,-8 0 5-15,-3 0 2 0,8 0-5 0,-2 0 3 16,0-1 0-16,-6-1-3 0,3 3 2 0,2-2-2 0,1 1-3 16,-6 0 5-16,9 0-1 0,-9 0 3 0,3 0-1 15,-3 0 0-15,5 0 0 0,1 2-4 0,-3-3-3 0,3 2 3 16,-6-2 1-16,3 2-1 0,2-2-7 0,1 2 0 0,-3-2 0 15,-3 1 2-15,6 0-2 0,-1 0 0 0,-2 0-2 0,3 0 2 16,-3-1-2-16,2 2-2 0,1-2 0 0,-3 3 0 16,3-1 0-16,-3-2 0 0,2 2-4 0,1-2 8 0,-6 3-8 15,3-2 3-15,-3 2 1 0,6-2 5 0,-3 0-1 16,-3 2-4-16,5-2 5 0,1 2-4 0,-6-2-1 0,3 2 4 16,-3-2-6-16,6 0 5 0,-1 2-3 0,-5-3 0 0,0 3-3 15,3 0 2-15,-3-1-3 0,6-2 4 0,-6 3-5 0,3 0 7 16,-3-1-1-16,0 1-1 0,5-3 0 0,1 3 0 15,-6 0 0-15,0-2-3 0,3 0 3 0,3 2 2 0,-6 0-1 16,0 0-1-16,3-2 0 0,-3 2 0 0,5-2 4 0,1 0-3 16,-6 2-1-16,3-2-3 0,-3 2 1 0,0-2 2 15,6 2 0-15,-3-3 0 0,2 3 7 0,1-1-4 0,-6-2 1 16,3 2-4-16,-3-2 2 0,11 1-2 0,-11 0 0 16,3 2-3-16,3-2 1 0,-6 0 5 0,3 0-4 0,2 0-1 15,1 0 2-15,-6 2 7 0,3-3-2 0,3 3-2 0,-6-1-3 16,3-2 0-16,-3 3 0 0,0-1-5 0,5 1 9 0,1-3-3 15,-6 3-1-15,0-1 0 0,3 1 3 0,-3-3-2 0,0 3 3 16,6 0-7-16,-6 0 3 0,5-2 0 0,-5 2 0 16,0 0 0-16,3-2 0 0,-3 2 0 0,6-2 3 0,-6 2-3 15,0-2 0-15,3 2 0 0,-3-2 5 0,0 2-4 16,6-3-5-16,-6 2 8 0,5 1 0 0,-5-3 0 0,0 3-2 16,0-1-2-16,3-2 4 0,-3 3 4 0,6 0-3 0,-6-1 4 15,0 1 0-15,0 0-5 0,0-3 0 0,3 3 4 16,-3 0-1-16,0 0 2 0,0-2 0 0,0 2-2 0,5 0 1 15,-5 0 1-15,0-2 2 0,0 2-5 0,6 0 0 0,-6-2 2 16,0 2 2-16,0 0-7 0,0 0 8 0,0-2 0 16,0 2-1-16,0-2-3 0,3 2 1 0,-3 0 1 0,0 0 2 15,0 0-5-15,0 0 4 0,0 0 2 0,0 0-1 16,0 0 0-16,0 0 1 0,0 0 3 0,6 0 0 0,-6 0 1 16,0-2-1-16,0 2 3 0,3 0 2 0,-3 0-1 0,0 0 5 15,0 0-1-15,0 0 2 0,0 0-3 0,0 0 2 0,0 0-3 16,0 0 6-16,0 0-1 0,0 0 5 0,0 0 7 0,0 0 1 15,0 0 1-15,0 0-7 0,0 0 4 0,0 0-3 16,0 0 0-16,0 0 0 0,0 0-1 0,0 0 3 0,0 0 0 16,-3 0-1-16,3 2-3 0,0-2 2 0,0 0-3 15,-6 0-4-15,6 2 2 0,0-2 0 0,0 2 5 0,0-2 1 16,0 2 2-16,0 0-1 0,-3-2 3 0,3 2-3 0,0 1-3 16,0-2-6-16,-6-1 2 0,6 4-2 0,-5-1-2 0,5-2-3 15,0 2-2-15,-3-1-6 0,3 2 3 0,0-2-1 0,-6 3-1 16,3-4 5-16,3 3-5 0,-5 0 4 0,-1-1 0 15,3 1 1-15,3 0 3 0,-6-2-8 0,3 2 1 0,3 0 6 16,-11 0 1-16,11 3-6 0,-3-3 4 0,-3 0 0 16,1 2 5-16,2-2-2 0,3 1-24 0,-6 1 0 0,3-2 0 15,-3 2 0-15,1-2 0 0,2 0 0 0,3 3 0 0,-9-3 0 16,9 1 0-16,-11 0 0 0,11-1 0 0,-3 1 0 16,-3-1 0-16,1 0 0 0,5 0 0 0,-3 0 0 0,-3 0 0 15,6-1 0-15,-3 1 0 0,-3 0 0 0,6-2 0 0,-5 2 0 16,5-2 0-16,-3 0 0 0,3 2 0 0,0-1 0 0,0-3 0 15,-6 2 0-15,6 0 0 0,-3 0 0 0,3 0 0 16,0-2 0-16,0 2 0 0,0-2 0 0,0 2 0 0,-6-2 0 16,6 0 0-16,0 0 0 0,0 0 0 0,0 0 0 15,0 0 0-15,0 0 0 0,0-2 0 0,0 2 0 0,0 0 0 16,0-2 0-16,0 2 0 0,6-4 0 0,-6 4 0 0,0-2 0 16,0 0 0-16,0-1 0 0,3 2 0 0,3-2 0 0,-6 1 0 15,0-2 0-15,3 2 0 0,-3-2 0 0,5 2 0 16,-5-2 0-16,6 0 0 0,-6 0 0 0,3-1 0 0,-3 1 0 15,6 0 0-15,-3 0 0 0,-3 0 0 0,11 0 0 0,-11 0 0 16,3-1 0-16,-3 1 0 0,6-3 0 0,-1 3 0 16,-2 0 0-16,3 0 0 0,-6-2 0 0,3 2 0 0,-3 0 0 15,5-3 0-15,1 3 0 0,-3 0 0 0,3 0 0 16,-6 0 0-16,3-1 0 0,-3 1 0 0,0 0 0 0,5 0 0 16,1 2 0-16,-6-2 0 0,3 2 0 0,-3 0 0 0,0-1 0 15,6-1 0-15,-6 3 0 0,5-2 0 0,-5 2 0 0,0-2 0 16,0 3 0-16,0-2 0 0,0 2 0 0,0-2 0 0,0 2 0 15,0-2 0-15,0 2 0 0,0 0 0 0,0 0 0 16,0 0 0-16,0 0 0 0,0 0 0 0,0 0 0 0,-5 0 0 16,5 2 0-16,-6-2 0 0,6 2 0 0,0-2 0 15,-3 2 0-15,3-2 0 0,-11 3 0 0,11-2 0 0,-3 2 0 16,3-2 0-16,-9 2 0 0,3-2 0 0,1 2 0 0,2-1 0 16,-3 0 0-16,3 2 0 0,-8-2 0 0,8 0 0 0,3 0 0 15,-11 1 0-15,8-2 0 0,-3 3 0 0,3-1 0 0,-8-1 0 16,8 0 0-16,3 0 0 0,-9 0 0 0,3 0 0 15,1 2 0-15,2-1 0 0,3-2 0 0,-6-1 0 0,3 4 0 16,-2-4 0-16,-1 3 0 0,6-1 0 0,0-2 0 16,-3 2 0-16,3-2 0 0,-6 0 0 0,1 2 0 0,5-2 0 15,0 0 0-15,0 0-42 0,0 0-228 0,-3 0-118 0,3 0-151 16,-6 0-183-16,6-2-206 0,0 2-56 0,-3-2-83 16,3 0 174-16,-6 2 76 0,1 0 87 0,2 0 239 0</inkml:trace>
  <inkml:trace contextRef="#ctx0" brushRef="#br0" timeOffset="3436.32">2894-1757 60 0,'0'0'91'0,"0"0"21"0,0 0 19 16,0-2-11-16,0 2-13 0,0-2-15 0,3 2 1 16,-3 0-5-16,0 0-2 0,0-2-3 0,0 2-2 0,0 0-2 15,0-2-2-15,0 2-3 0,0 0 0 0,5 0-4 0,-5-3 8 16,0 3 1-16,0 0-5 0,6 0 0 0,-6-1-6 16,0 1 2-16,0 0-4 0,0-3 0 0,0 3-4 0,3 0-3 15,-3 0-2-15,0-1 1 0,6 1 0 0,-6 0 0 16,6-3-4-16,-6 3 3 0,2 0 2 0,4 0 0 0,-6-2 1 15,3 2 14-15,-3-2 22 0,6 0 8 0,-1 0 4 0,-2 0 0 16,3 2-3-16,-3-2 0 0,3 0-9 0,-1-1-7 0,-2 2-9 16,6-2-11-16,-4-1-8 0,1 3-9 0,3-4-9 0,-3 1-6 15,2 2-4-15,-5-3-6 0,8 1-3 0,-8 0-1 16,6 3-2-16,2-4-2 0,-8 1 1 0,9 0-2 0,-4 0-4 16,-5 0-2-16,9 0 0 0,-4-1 0 0,-5 1 0 15,8 0-5-15,-8 0 4 0,6 1-3 0,-3-1-2 0,-1 0-2 16,-2 0-1-16,9 2-1 0,-10-2 5 0,4 0 0 0,-3 0 4 15,9 0-3-15,-4 0 1 0,-5-1 2 0,3 1 3 0,-1 0 1 16,-2 1 2-16,9-1 0 0,-9 0-2 0,2 0-5 0,-2 2-5 16,9-2 1-16,-10 0-4 0,4 0-1 0,-3 1 4 15,3-1-4-15,0 3-3 0,-4-4-2 0,-2 3-3 0,6 0-5 16,-3 0-5-16,3 0-18 0,-1 0-20 0,-5 0-29 16,3-1-46-16,-3 2-50 0,6-2-64 0,0 2-71 0,-6-2-72 15,0-1 23-15,0 2-38 0,3-2-46 0,-3 2-6 0,0 0-17 16,0-2 50-16</inkml:trace>
  <inkml:trace contextRef="#ctx0" brushRef="#br0" timeOffset="-656.07">-2968 1518 12 0,'6'3'48'16,"-6"-2"12"-16,3 2-4 0,-3-2-3 0,5 2-10 0,-5-1 7 15,0 0-1-15,3 0-7 0,-3-2-4 0,0 2-5 16,0-2-4-16,0 2-5 0,6 0-2 0,-6-2-3 0,6 0-1 16,-6 2-2-16,0-2 2 0,0 0 0 0,0 3-2 0,0-3-1 15,0 0 0-15,0 0-1 0,3 1 4 0,-3-1-2 16,0 0 4-16,0 0 1 0,0 0-1 0,0 0 1 0,0 0-2 15,0 0 4-15,0 0 0 0,0 0 0 0,0 0 1 0,0 0 0 16,0 0-2-16,0 0-1 0,5 0-1 0,-5 0 1 16,0 0-1-16,0 0 2 0,0 0-2 0,0 0-1 0,0 0 3 15,0 0-2-15,0 0-2 0,0 0-2 0,0 0 0 0,0 0 2 16,0 0 1-16,0 0-1 0,0 0-2 0,0 0 1 0,0 0-2 16,0 0 3-16,0 0-1 0,0 0-1 0,0 0 0 15,0 0-4-15,0 0 3 0,0 0-2 0,0 0 0 0,0 0-1 16,0 0 0-16,0 0 0 0,0 0-3 0,0 0 0 0,0 0-1 15,0 0 0-15,0 0-1 0,0 0 1 0,0 0 1 16,0 0 1-16,0 0 0 0,0 0 4 0,0 0-2 0,0 0 1 16,3 0 2-16,-3 0 3 0,0 0-1 0,0 0 1 0,0 0 2 15,0 0 0-15,0 0 2 0,0 0-3 0,0 0-1 0,0 0-1 16,0 0-2-16,0 0-3 0,6 0-3 0,-6 0 1 16,0 0-1-16,0 0 0 0,6 0 0 0,-6 0 1 0,0 0 1 15,0 0 1-15,0 0-3 0,0 0 0 0,0-1 3 16,0 1 0-16,0 0 0 0,0 0 3 0,0 0-1 0,3 0 1 15,-3-3-1-15,0 3-1 0,0 0 1 0,0-2-2 0,0 2-5 16,0 0 2-16,0 0-1 0,5-2 0 0,-5 2-4 16,0-2 2-16,0 2 0 0,0 0-3 0,3 0 0 0,-3-2 0 15,0 2 3-15,0 0-3 0,0-2 1 0,0 2-1 0,0 0 1 16,6 0 2-16,-6-2-2 0,6 2 2 0,-6 0 3 16,0-2 1-16,0 2 0 0,2-3-3 0,-2 3 1 0,0-1-2 15,0-2-1-15,0 3 1 0,6-1-3 0,-6 1-1 0,6-3 1 16,-6 1-1-16,0 2 0 0,0 0-1 0,3-2 1 15,-3 2-2-15,0 0 0 0,5-2 0 0,-5 2 1 0,0 0 1 16,0-2-2-16,0 2 0 0,3-2 0 0,-3 2 0 0,0 0 0 16,0 0 0-16,0-2 0 0,6 2 0 0,-6 0 0 0,6 0 0 15,-6-2 0-15,0-1 0 0,0 3 0 0,3-1 0 16,-3 1 2-16,0-3-1 0,0 3-1 0,5-1 0 0,-5-2 0 16,0 3 0-16,3-1 0 0,-3 1 0 0,0-3 1 15,0 1-1-15,6 2 2 0,-6-2-1 0,6 2 1 0,-6-2-2 16,0 2 3-16,3-2-2 0,-3 0-1 0,0-1 0 0,0 3 0 15,5-1 1-15,1 1-1 0,-6-3 0 0,0 3 0 0,3-1 0 16,-3-2 0-16,6 3 0 0,-6-1 0 0,0 1 0 16,0-3 3-16,2 3-2 0,-2-2-1 0,0 2 0 0,0-2 0 15,6 0 0-15,-6 2 0 0,6-2 0 0,-6 2 0 0,0-2 0 16,3-1 0-16,-3 3 0 0,0-1 0 0,0 1 0 16,5-3 0-16,-2 3 0 0,-3-1 0 0,0-2 0 0,6 3 0 15,0-1 0-15,-6 1 0 0,0 0 0 0,0-3 0 16,0 3 0-16,3-2 0 0,-3 2 0 0,0-2 0 0,5 0 0 0,-5 2 0 15,3-2 0-15,-3 0 0 0,0 2 0 0,6-2 0 16,0 2 0-16,-6-2 0 0,0 2 0 0,3-3 0 0,-3 3 0 16,0-1 0-16,5-2 0 0,1 3 0 0,-6-1 0 0,0 1 3 15,3-5-3-15,3 5 0 0,-6-2 0 0,0 0 0 16,2 0 3-16,-2 0-4 0,0 0-1 0,6 2 1 0,0-2 1 16,-6-1 0-16,0 2 0 0,3-2 0 0,-3 2 0 15,6-2 0-15,-4 2 0 0,-2 1 0 0,0-3 0 0,6 1 0 16,0 0-2-16,-6 0 2 0,0 2 0 0,3-2 0 0,-3 2 0 15,0-2 0-15,0 2 0 0,5-3 0 0,1 2 0 0,-6 1 0 16,0-3 0-16,3 2 0 0,3-2 0 0,-6 2 0 16,0-2 0-16,3 1 0 0,-3 0 3 0,5 0-4 0,1 0 1 15,-6 0 0-15,3-1 0 0,3-1 0 0,-6 3 0 0,2-2 0 16,-2 2 0-16,12-4-2 0,-12 3 2 0,3 0 0 16,-3-2 0-16,6 2 0 0,-4-3 0 0,4 4 0 0,0-3 0 15,-3 1 0-15,-3 1 0 0,11-2 0 0,-8 0 0 0,3 0 0 16,-3 2 8-16,-3-2 10 0,11-1 7 0,-8 1-2 15,3 0-10-15,-4 0-4 0,10-2-2 0,-9 0-1 0,5-1-4 16,4 1 1-16,-9 2-2 0,8-4-1 0,1 1 0 0,-1-1 0 16,-2 2 0-16,5-2 1 0,-5 0 2 0,5-1-2 15,-6 1-1-15,1 0 1 0,5-1-1 0,-5 1 0 0,5-3 0 16,-5 3 0-16,5 0 0 0,-5 2 0 0,2-2 0 16,1 1 0-16,-1 1 0 0,-2-1 0 0,-1 2 0 0,1-2 0 15,2 1 0-15,-2-1 0 0,-1 3 0 0,1-2 1 0,-3 2 1 16,2 0-4-16,1 0 2 0,-3-3 0 0,2 3 0 0,1-2 0 15,-3 2 0-15,2-3 2 0,-2 3-2 0,2-1 2 0,-2-2-2 16,3 3-1-16,-6-2 2 0,8-1-2 0,-8 3 1 16,8 0 0-16,-11-2 0 0,9 2 0 0,-6 0 1 0,3 0-1 15,-1-1 0-15,-2 1 0 0,3 0 0 0,-3 0 0 16,2 0 0-16,1 2 0 0,-3-2 0 0,-3-1 0 0,11 1 0 16,-11 2 3-16,3-2-4 0,3 0-1 0,-3 0 1 0,-3 2 2 15,11-2-1-15,-11 0 3 0,3-1-2 0,-3 3-1 16,9-2 0-16,-9 0 0 0,11 0 0 0,-11 2 0 0,3-2 0 15,3 0 0-15,-3-1 0 0,8 1-2 0,-11 0 2 0,3 0 0 16,8 0 0-16,-11 0 0 0,9 0 0 0,-6-1 0 0,3 1 0 16,-1 0 0-16,-2 0 0 0,6 0 0 0,-3 0 0 15,-1-1 0-15,-2 1 0 0,9-2 0 0,-4 1-2 0,-5 1 2 16,8-2 0-16,-8 2 0 0,3 0 3 0,3-3-2 16,-4 3-1-16,4 0 0 0,0 0 0 0,-4-2 5 0,4 2-5 15,-1 0 5-15,-2-3-1 0,-3 3-3 0,8 0 1 0,-8 2-2 16,6-2 0-16,-3 0 0 0,-1 1 0 0,-2-1 0 0,9 3 0 15,-9-4 0-15,2 3 0 0,-2-2-2 0,-3 2 2 0,12 0 0 16,-10 0 0-16,4-1 2 0,-3-1 0 0,3 3-2 16,-1-2 1-16,-2 1-1 0,3 0 5 0,-3 0-1 0,3-2 1 15,-1 2 2-15,-2-3 4 0,3 4 1 0,0-3 6 16,2 1 1-16,-5-1-3 0,9 2-1 0,-10-2 1 0,4 2 2 16,3-2-2-16,-4 0-1 0,-2-1-3 0,6 4-1 0,2-4-2 15,-8 3-1-15,9 0-3 0,-9-2 0 0,2 2 2 0,4-2-3 16,-3 2 0-16,-4-2 1 0,7 1 2 0,-3 1 1 15,-1-2 5-15,-2 2 2 0,9 0-2 0,-9 0 3 0,2 0-1 16,-2 0 2-16,9 0 0 0,-9 0 2 0,2 0 1 0,-2 0 7 16,3-1 7-16,0 2 1 0,-4 1 7 0,4-3 1 15,-3 3 6-15,3-2 0 0,-1 0 7 0,-2 2-2 0,-3-2-2 16,6 2-7-16,0-2-2 0,-3 0-6 0,2 2 4 16,-5-2-4-16,3 2-8 0,-3-2-3 0,6 2-9 0,0 0-3 15,-6-2-4-15,0 2-4 0,3 0-3 0,-3-2-6 0,5 2-13 16,-5 0-28-16,3-3-43 0,-3 3-69 0,0-1-80 0,0-2-23 15,6 3-42-15,-6-4-85 0,0 3-61 0,0-2-51 16,0 1 1-16,-6 0 115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7:26.973"/>
    </inkml:context>
    <inkml:brush xml:id="br0">
      <inkml:brushProperty name="width" value="0.01764" units="cm"/>
      <inkml:brushProperty name="height" value="0.01764" units="cm"/>
      <inkml:brushProperty name="color" value="#FF00FF"/>
      <inkml:brushProperty name="fitToCurve" value="1"/>
    </inkml:brush>
  </inkml:definitions>
  <inkml:trace contextRef="#ctx0" brushRef="#br0">426 339 24 0,'0'-3'79'0,"0"3"14"0,0 0 2 0,0 0 3 15,0 0-14-15,0 0-16 0,0 0-9 0,0 0-7 16,0 0-7-16,0 0 3 0,0 0 5 0,0 0-1 0,0-1 2 16,0 1-1-16,0 0-3 0,0 0-2 0,0 0 2 0,0-3-2 15,0 3-1-15,0 0-3 0,0 0 0 0,0 0 1 16,0 0-2-16,0 0-4 0,0 0 3 0,0 0-5 0,0 0 3 16,0 0 6-16,0 0 2 0,0 0-1 0,0 0 2 15,0 0 1-15,0 0 0 0,0 0 4 0,0 0-2 0,0 0 1 16,0-1-5-16,0 1 2 0,0 0 0 0,0 0 0 0,2 0-1 15,-2 0 1-15,0 0 3 0,0 0 2 0,0 0 3 16,0 0 1-16,0 0 1 0,0 0 0 0,0 0-2 0,0 0 1 16,6-3 14-16,-6 3 15 0,0 0 2 0,0 0 2 0,0 0-4 15,6 0-2-15,-6 0-3 0,0 0 1 0,0 0-3 16,0 0-2-16,0 0-2 0,0 0-2 0,0 0-5 0,3-2-1 16,-3 2-6-16,0 0-3 0,5 0 1 0,-5 0-4 0,0 0-3 15,0 0-4-15,0 0-1 0,3-2-4 0,-3 2-6 16,0 0-2-16,0 0-3 0,6 0-4 0,-6 0-7 0,6 0-2 15,-6-2-1-15,0 2 1 0,0 0-4 0,3 0-1 0,-3 0-2 16,0 0-2-16,0 0 1 0,0 0-4 0,5 0-1 0,-5 0 1 16,3 0-4-16,-3 0 0 0,0 2 1 0,0-2-1 15,6 0 0-15,0 2-1 0,-6-2 0 0,0 0 2 0,0 2 7 16,3-2 3-16,-3 3-1 0,0-3-2 0,5 1-3 16,1-1-4-16,-6 4-4 0,0-4-2 0,0 3 0 0,0-3 3 15,3 1 1-15,-3 2-2 0,6-3-2 0,-6 2-3 0,0-2 2 16,0 2 1-16,2-2 0 0,-2 2 0 0,0 0 0 0,0-2 0 15,0 2 0-15,0-2 0 0,0 2 0 0,0-2 0 0,6 0 0 16,-6 2 0-16,0-2 0 0,0 0 0 0,0 0 0 16,6 3 0-16,-6-3 0 0,0 0 0 0,0 1 0 0,0-1 0 15,0 0 0-15,0 0 0 0,0 3 0 0,0-3 0 16,0 0 0-16,3 1 0 0,-3-1 0 0,0 0 0 0,0 0 0 16,0 3 0-16,0-3-5 0,0 0-1 0,0 0 3 15,0 2-1-15,0-2 2 0,0 2 2 0,0-2 0 0,0 0 0 16,0 0-2-16,0 2 1 0,5-2 0 0,-5 2 1 0,0-2 0 15,0 2 0-15,0-2 0 0,0 2 0 0,0-2 0 0,0 2 0 16,0-2-4-16,0 3-1 0,0-3 3 0,0 1-2 16,0-1 0-16,0 0 4 0,0 0-6 0,0 3-1 0,0-3-1 15,0 0 0-15,0 1 0 0,0-1 2 0,0 0 2 16,0 0-3-16,0 3 2 0,0-3-4 0,0 0 0 0,0 0-2 16,0 0-1-16,0 1-2 0,0-1-1 0,0 0 2 0,0 3-5 15,0-3 1-15,0 0-2 0,0 0 6 0,0 2 0 0,0-2 1 16,0 2-3-16,0-2-4 0,0 0 0 0,0 0 3 0,0 2-2 15,0-2 5-15,0 0 2 0,0 0 3 0,0 2 0 16,0-2 1-16,0 0 6 0,0 2 1 0,0-2-3 0,0 0 0 16,0 0 5-16,0 0-1 0,0 0 1 0,0 0-2 15,0 0 0-15,0 0 0 0,0 0-3 0,0 0 3 0,0 0 0 16,0 0-2-16,0 0 1 0,0 0-3 0,0 0-7 0,0 0-4 16,0 0-3-16,0 0-2 0,0 0 0 0,0 3-5 15,0-3 1-15,0 0 0 0,0 0 0 0,-5 0-3 16,5 0-1-16,0 0 1 0,0 0 1 0,0 0 2 0,0 0 3 15,-3 1 1-15,3-1-1 0,0 0 6 0,0 0-1 0,0 0 4 16,0 0 2-16,0 0 1 0,0 3 1 0,0-3 5 0,0 0 0 16,0 0-1-16,0 1 0 0,0-1 2 0,0 0 2 0,0 0 0 15,0 3 0-15,0-3 0 0,-6 0 0 0,6 0 0 16,0 1 2-16,0-1-2 0,0 0-2 0,0 3 2 0,-6-3 0 16,6 0 0-16,0 2 0 0,0 0 0 0,0-2-3 15,0 2-3-15,0 0-3 0,0-2 2 0,0 2 0 0,-2-2-1 16,2 0 3-16,0 3-3 0,0-2 0 0,0-1 1 0,0 3-1 15,0-2 0-15,0-1-4 0,0 3 4 0,-6-3 3 0,6 1 0 16,0-1 3-16,0 3 2 0,-3-1-2 0,3 0 0 16,0-2 2-16,0 2 0 0,0 0 0 0,0-2 3 0,0 2-3 15,-6-2 0-15,6 2-3 0,-5 0 3 0,5-2-6 0,0 3 3 16,0-2-5-16,-3-1 5 0,3 3 3 0,0-2-2 16,0-1 1-16,-6 3-2 0,0-3-1 0,6 2 2 0,0-2 2 15,-3 2-2-15,3-2 0 0,-5 2 2 0,5 0 0 16,0-2 3-16,0 0-3 0,-3 2 0 0,3-2 0 0,0 0-3 15,0 0 6-15,-6 2-6 0,6-2 6 0,0 0-3 0,-6 2 0 16,6-2 0-16,0 0 0 0,0 0 0 0,-3 3 0 0,3-3 0 16,0 0 6-16,-5 1 1 0,5-1-2 0,-3 0 0 15,3 0-4-15,0 3-1 0,-6-3 0 0,6 0 0 0,0 0 0 16,-6 0 2-16,6 0 2 0,-2 0-2 0,2 0 1 16,0 0-2-16,0 0-1 0,-6 0 0 0,3 0 0 0,3 0-3 15,0 0 9-15,-6-3-2 0,1 3-2 0,5 0 5 0,0 0 1 16,-3-1 1-16,3 1 1 0,0 0 5 0,-6-3 1 0,6 3-4 15,-6-2 2-15,6 2 0 0,0-2-2 0,0 2-1 0,-3-2 2 16,3 2 4-16,0-2-2 0,0 0-6 0,0 2 3 16,-5-2-3-16,5 0-1 0,-3-1 1 0,3 3-2 0,0-1 2 15,0-2-1-15,0 2 0 0,0-2-1 0,0 1 2 16,0 0-2-16,-6 2 3 0,6-2 3 0,0 0-2 0,0 0 2 16,0 0-2-16,0 0 0 0,0-1-3 0,0 2 3 0,0-2-3 15,0-1 3-15,0 3-1 0,0-2-3 0,0 1 0 16,0 0-3-16,0 0-3 0,0-2 1 0,0 1 3 0,0 2 2 15,0-2-5-15,0 2 1 0,0-2-1 0,0-1 3 0,0 2 0 16,0 0-2-16,0 0 1 0,0 0 0 0,0 0 1 0,0-2 2 16,0 1-5-16,0 2 4 0,0-2-2 0,0 2-1 15,0-2-3-15,0-1 0 0,0 2 0 0,0 0 0 16,6 0 0-16,-6 2-4 0,0-4 4 0,0 1 2 0,0 3-4 16,0-1 2-16,0-2-3 0,0 2 2 0,3-2-2 0,-3-1-3 15,5 4-1-15,-5-2-9 0,0 0-11 0,0 0-9 0,0 0-10 16,3 0-20-16,-3-1-20 0,0 2-28 0,0 1-31 0,6-3-36 15,-6 2-46-15,6-2-55 0,-6 2 14 0,0-2-8 16,0 3-36-16,0-2-36 0,3 2 2 0,-3-2-18 0,0 2 9 16,0 0 32-16,0 0 54 0</inkml:trace>
  <inkml:trace contextRef="#ctx0" brushRef="#br0" timeOffset="827.65">463 426 113 0,'0'0'77'0,"0"0"24"0,0 2 14 16,3-2-10-16,-3 2-14 0,0-2-11 0,0 0-1 0,0 0 5 15,0 2 3-15,0-2-1 0,0 0-1 0,0 0-2 16,5 3-2-16,-5-3-6 0,0 1-5 0,0-1 2 0,3 0 1 16,-3 0 12-16,0 3 0 0,0-3 3 0,0 0 0 15,0 1 0-15,0-1 5 0,0 0-3 0,0 0 3 0,6 3 1 16,-6-3 4-16,0 0 3 0,6 0 0 0,-6 1 9 0,0-1 42 16,0 0 10-16,0 3 2 0,3-3-5 0,-3 0-10 0,0 2-9 15,0 0-8-15,0-2-6 0,0 2-9 0,5 0-6 16,-5-2-7-16,0 2-11 0,0-2-5 0,6 2-11 0,-6-2-3 15,0 2-5-15,0-2-1 0,0 3 64 0,3-2 65 0,-3 2 32 16,6-2-19-16,-6 2-41 0,0-1-41 0,0 0-36 16,0 2-28-16,2-2-17 0,-2 0-3 0,6 0 10 0,-6 1 7 15,6-2-4-15,-6 3-11 0,0-1-14 0,3-2-11 16,2 2-4-16,-5-1-9 0,0 2 1 0,3-2-5 0,-3 0 0 16,0 0 2-16,6 0-5 0,0 2-1 0,-6-4-3 0,0 3 2 15,0-2 5-15,3 2-4 0,-3-1 0 0,0 0 0 0,5 0 3 16,-5 0-1-16,3-2-1 0,-3 2-1 0,0 0 0 0,0-2 3 15,6 2-2-15,-6-2-1 0,6 2 0 0,-6 0 0 16,0-2 0-16,0 2 0 0,0-2 0 0,0 0-3 0,0 0-5 16,0 2 2-16,3-2-6 0,-3 0-5 0,0 0-5 15,0 0-12-15,0 0-11 0,0 0-18 0,0 0-22 0,0 0-31 16,0 0-36-16,0 0-49 0,0-2-52 0,0 2-65 0,0 0-21 16,0-2-35-16,0 2-52 0,0-4-54 0,-3 4-16 0,3-2 76 15,0 0 8-15,0 0-2 0,0 0 36 0,0 0-4 16,0 2 48-16,-6-4 48 0</inkml:trace>
  <inkml:trace contextRef="#ctx0" brushRef="#br0" timeOffset="-9262.66">-1 88 70 0,'0'-7'103'0,"0"5"23"0,0-4-1 15,0 1-20-15,0 1-26 0,6 0-17 0,-6 0-9 0,0 0 8 16,0 2 0-16,0-2-1 0,0 1-4 0,0-1-4 0,0 3-1 16,0-2-4-16,0-1 0 0,0 2-3 0,0 0-2 0,0 0 2 15,6 0-2-15,-6 0-3 0,0-1-1 0,0 2 0 16,0-2-3-16,0 2-1 0,0 1 6 0,0-3 2 0,0 3 2 15,0-1-1-15,0 1-1 0,0-3 1 0,0 3-1 16,0 0 2-16,0 0 1 0,0-2-2 0,0 2-1 0,0 0 3 16,0-2-1-16,0 2 4 0,0 0 4 0,0 0-1 0,0 0 2 15,0 0-1-15,0-2-2 0,0 2-1 0,0 0 2 0,0 0-1 16,0 0-2-16,0 0-3 0,0 0 0 0,0 0-2 16,0 0-2-16,0 0 2 0,0 0 8 0,0 0 4 0,2 0-3 15,-2 0-2-15,0 2-5 0,0-2-3 0,6 0 0 16,-6 2-3-16,0-2 0 0,0 2-3 0,0-2 0 0,0 3 0 15,0-2-1-15,0 2-2 0,3-2-5 0,-3 2-8 0,0-2 0 16,0 2-2-16,6-1 0 0,-6 2 2 0,5-2-7 16,-5 0 0-16,0 2-1 0,0 0-1 0,3-1-3 0,-3 1 1 15,0 0-1-15,0-2-3 0,6 2-1 0,0 0 1 0,-6 3-3 16,0-3-2-16,3 0 0 0,2 2 0 0,-5-2 0 0,0 3 0 16,3-1-4-16,-3 0 4 0,0 0 0 0,6 1 2 15,0-2 0-15,-6 4-6 0,2-2 6 0,4 1 0 0,-6-2-2 16,0 2 0-16,3 0-4 0,-3-1 6 0,6 1-4 15,0 0 2-15,-6 1 0 0,2-1 2 0,-2-2 0 0,6 2 0 16,-3 1-1-16,-3-3-1 0,0 2-2 0,6-2 2 0,-1 3 2 16,-5-3-2-16,0 2 6 0,3-1-5 0,-3-2 5 0,6 2 2 15,-6-1-1-15,6-2 1 0,-6 3-1 0,0-3 0 0,3 0 0 16,2 2 1-16,-5-2 0 0,0-1-1 0,0 1 2 16,3 0-4-16,-3-3 3 0,0 2-1 0,0 1 1 0,6-2 0 15,-6 0 0-15,0 0-3 0,6 0 3 0,-6 0-4 16,0-2 4-16,0 3-1 0,0-2 0 0,0-1-2 0,0 3 1 15,0-3-2-15,2 0 2 0,-2 1 5 0,0-1 0 16,0 0-3-16,6 0 2 0,-6 0-5 0,0 0 3 0,0 0-2 16,0 0 1-16,0 0-3 0,0 0 3 0,0 0 0 0,0 0 0 15,0 0 2-15,3 0-2 0,-3 0 4 0,0-1 3 0,0 1 5 16,0 0-1-16,0-3 3 0,0 3-1 0,0 0 0 0,0-1 2 16,6-2-3-16,-6 3 0 0,0-2-2 0,0 0-3 15,6 0-4-15,-6 2 0 0,0-4 0 0,0 2-5 16,0 0 6-16,2-1-6 0,-2 2 6 0,0-3-3 0,0 1 1 15,6-1 2-15,-6 2-2 0,3-2 2 0,-3 0 3 0,0 0 4 16,0 1-1-16,0-1-4 0,6 0 2 0,-1-2-2 0,-5 2-1 16,0 0 0-16,0-3 0 0,3 3-2 0,-3 0-4 0,0-2-1 15,0 2-4-15,6-3 0 0,0 1 4 0,-6 0-3 16,0 0-2-16,3 0-2 0,-3 0 2 0,5-1 0 0,-5 1 0 16,0 0 0-16,3-2 0 0,-3 1 0 0,0 1 0 15,0 0 0-15,6 0 0 0,-6-1 0 0,6 3 0 0,-6-2 0 16,0 2 0-16,0 0 0 0,3 0 0 0,-3-3-4 0,0 6 4 15,0-4 4-15,0 1-4 0,0 2 0 0,0-3 2 16,0 4-2-16,5-2 3 0,-5 2 1 0,0-2-1 0,0-1 5 16,3 2-2-16,-3 0 3 0,0 0-2 0,0 0 4 0,0 0 1 15,0-2 3-15,0 1 0 0,0 2 1 0,0-2-2 0,6 2 3 16,-6-2 0-16,0 1-3 0,0 0-2 0,0 2-3 16,0 0 2-16,6-2-2 0,-6 2 2 0,0 0 3 0,0-2 0 15,0 2 3-15,0-2 3 0,0 2-1 0,0 0 8 0,0 0 7 16,0-2 9-16,0 2 11 0,0 0 14 0,0-2 11 15,0 2 3-15,0 0 0 0,0 0 2 0,0-3 0 0,0 3-3 16,0 0-1-16,0-1 5 0,0 1-5 0,0 0-2 0,0 0-8 16,0-3-11-16,0 3-9 0,0 0-10 0,0 0-10 0,0 0-10 15,0 0-7-15,0 0-2 0,0 0-3 0,0 0-4 16,0 0-1-16,0 0-3 0,0 0 0 0,0 0 0 0,0 0 0 16,0 0 0-16,0 0-6 0,0 0-13 0,0 0-17 15,0 0-29-15,0 0-34 0,0 0-34 0,0 0-42 0,0 0-55 16,0 0-71-16,0 0-39 0,0 0-68 0,-6 0-70 0,6 0-61 15,0 0 69-15,-6 0 52 0,6 3 7 0,0-3 31 0,-3 1 19 16,3-1 22-16,-5 3 40 0,5-1 56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63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</inkml:definitions>
  <inkml:trace contextRef="#ctx0" brushRef="#br0">3588 518 18 0,'7'0'96'0,"0"0"-2"0,-7 0-9 15,0 0-3-15,3 3-2 0,-3-3 4 16,0 0-3-16,0 1-4 0,7-1-8 16,-7 3-4-16,3-1-4 0,-3-2-4 0,0 6-4 15,0-6-5-15,7 2-5 16,-7 1 0-16,7-1-4 0,-7 0-3 0,0 1-8 15,3-1-4-15,4 1 1 0,0-1-1 16,-7 1 3-16,3-1-4 0,7 1 0 0,-3-1-4 16,0-2-2-16,-4 2-2 0,7 1 7 15,4-1 4-15,-11-2 1 0,7 3 1 0,4-3 3 16,-11 2-3-16,11-2-4 16,-4 0-8-1,0 0 2-15,0 0-4 0,0-2-1 0,4 2-2 0,-11-3-6 0,11 1-3 16,-4-1 4-16,-7 1-1 0,11 0-3 0,-4-1-2 15,-7 1 0-15,11-1 0 0,-11-2 0 16,7 3 0-16,4-1 0 0,-11 1 0 16,4 0-2-16,3-1-17 0,-10 1-29 0,10-4-37 15,-3 4-37 1,0-1-42-16,-4-1-46 0,7 2-64 0,-10-4-49 0,7 4 17 16</inkml:trace>
  <inkml:trace contextRef="#ctx0" brushRef="#br0" timeOffset="1">3953 311 71 0,'0'0'164'0,"7"-2"9"0,-7-1 14 0,7 3-8 15,-7-1-8 1,0-2-3-16,0 3 2 0,0 0-1 0,0 0-3 0,0 0-2 16,0-2-9-16,0 2-19 0,0 0-28 0,0 0-22 15,0 0-15-15,0 0-11 0,0 0-10 16,0 0-7-16,0 0 1 0,-7 2-3 16,0-2-8-16,7 3-6 0,-3-2-8 15,-4 2-5-15,4-1-4 0,3 1-6 16,-14 0 1-16,11 2-4 0,-4-1 1 0,-3 1 1 15,3 0 0-15,-3 0 0 0,0 0 1 16,0 0 1-16,-4 0-3 0,4 3-1 16,7-4 1-16,-14 4-2 0,7-3 0 0,-4 1-2 15,4 0-1-15,-7 1-2 0,14-3 4 16,-14 4-1-16,7 0 5 0,-4-4-4 0,4 4-27 16,-7 0-31-16,14-4-39 0,-14 1-22 15,7 0-28-15,-4 3-31 0,4-4-27 16,7 1-29-16,-11 0-45 0,11 0-64 15,-11-3-48-15,11 1 29 0</inkml:trace>
  <inkml:trace contextRef="#ctx0" brushRef="#br0" timeOffset="2">4014 370 95 0,'7'0'138'15,"-7"0"1"-15,0 0-1 0,3 0-4 0,-3 0-2 16,0 0-11-16,-3 0-13 0,3 3-11 31,0-3-6-31,-7 3-4 0,7-1-1 0,0 3-4 0,-3-3-2 0,3 3 2 0,-7 0 2 16,0 0 6-16,7-1-2 0,-3 4-3 15,-4 0-7-15,4-4-7 0,-4 6-10 16,0-2-11-16,4-1-13 0,-4 3-11 0,0-3-6 16,4 3-6-16,-4-3-4 0,4 3-2 15,-11-2-3 1,11 1-2-16,-4-1 1 16,4 1-2-16,-11-1 4 0,14-1-1 15,-3 3-1-15,-11-2-1 0,11-4 0 0,-4 6 1 16,4-4-2-16,3 0-2 0,-7 0-4 15,0-4-36-15,7 3-63 0,-3-1-85 16,-4 2-76-16,7-6-74 0,-3 2-80 0,3-2-16 16,0 0 58-16</inkml:trace>
  <inkml:trace contextRef="#ctx0" brushRef="#br0" timeOffset="3">1616 2128 52 0,'3'0'92'15,"-3"0"-7"-15,0 0-4 0,0-3-7 0,0 3 1 0,0 0-5 16,0 0 1-16,7 0 0 0,-7 0 0 0,0 0-2 16,0 0-3-16,0 0 2 0,0 0-2 15,0 0 5-15,0 3 1 0,0-3 0 16,0 0-2-16,0 0-1 0,0 0-8 16,0 0 1-16,0 0-2 0,0 0-3 15,0 0-4-15,0 0-10 0,0 0-9 0,0 0-6 16,0 0-9-16,0 0-3 0,0 0-4 15,0 0 7-15,7-3 10 0,-7 3 10 0,0-1 2 16,0 1-2-16,0-3-1 0,3 0 2 16,-3 3 2-16,0-5 5 0,7 3 5 15,-3-1 1-15,-4 0-5 0,6 0-13 16,1-3-8 0,-7 4-5-16,3-4-3 0,4 2-8 0,-3 2-1 0,-4-3-3 0,13-1 0 15,-13 1-4-15,4 4 0 0,6-5-6 16,-10-1 3-16,13 2-1 0,-9 0 2 15,2 0 0-15,1 0-5 0,-3-2 1 0,6 2 3 16,-4 0 6-16,1 0-1 0,-3 1-4 16,6-4 1-16,3 0 0 15,-9 4-1-15,2-4-1 0,5 3 3 0,-5-2-2 0,-2 2 2 16,9-2-1-16,-3 0-4 0,-6-1 4 16,9 0-2-16,-9 4 1 0,6-4-1 15,3 3 0-15,-3-2 2 0,1 0-2 0,-1-1-2 16,3 1-1-16,-9 0 3 0,13-1 2 15,-7 1-1-15,0-1 1 0,3-1-2 16,4 1 0 0,-13 1 3-16,13-3-3 0,-7 2 1 0,7-1 1 0,-7 1 2 0,7-1-4 15,0 1 0-15,-7-1 3 0,13-1 0 16,-12 0-4-16,6 3 0 0,-1-3 3 0,-2 0 6 16,0 1 16-16,-1 1 34 0,4-2 6 15,0 0-5-15,0 0-30 0,0 1-10 16,0-2-6-16,-4 2-5 15,4-1-2-15,0 0-3 0,0 0 0 0,0 1 1 0,0-2-1 16,-4 5 0-16,4-5 1 0,-3 2 1 16,-1-1-4-16,4 3 0 0,0-3 1 0,0-1-1 15,0 2 3-15,0 2-3 0,-4-3 0 16,1 1 3-16,-1-2-1 0,1 4 0 16,3-3 0-16,-7 2-4 0,0-1-1 31,0 1 2-31,0 2 0 0,7-2 0 0,-7 0 0 15,4 1 0-15,-4 0 2 0,0-1 2 16,0 1 2-16,4 0-2 0,-4 0-4 16,0-4 0-16,0 4 1 0,4-3 2 0,-4 3-3 15,7-3-4-15,-14 0 2 0,8 1 4 16,2 1 2-16,1-1 0 0,-1-2-2 16,-9-1 4-16,9 5-2 0,-3-3-1 15,0 1-2-15,0-1 2 0,1-1-1 0,2 2-1 16,-9-1 1-16,9 0-1 0,-10 0 0 15,8 1 0-15,2-2-1 0,-3 2 0 0,0-4 3 16,1 4-3-16,-1-3 1 16,3-1-1-16,-9 4 0 0,9-2 3 0,-3 2-3 15,0-1 0-15,-3 1-4 0,3-2 3 16,-6 2 2-16,9-1 0 0,-3 0-5 0,-3-3 4 16,3 7-1-16,-6-5 2 0,9 2 2 15,-9-1-1-15,6 3-3 0,3-3 1 16,-9 2 2-16,2-1-1 0,5 1-2 0,-5 1-1 15,-2-1 3-15,9 1 1 0,-9 0 1 16,6-1-2-16,-3 3 2 0,-1-2-3 16,-2 2-1-16,6-3 1 0,3 4 0 15,-13-1 2-15,4-3-2 0,6 4-1 0,-3-1 2 16,-1-3-1-16,-2 3 1 0,9 1-1 16,-13-1 0-16,4 0-5 0,6-1 1 15,-3 0 4-15,-1 0 4 0,-2 1 0 16,3-1-3-16,-4 0-1 0,11 1 1 0,-11-2-1 15,10 2-2-15,-9-2 2 0,3 2 3 16,3-2 0-16,-4 2-2 0,-2-1-1 16,6 0-2-16,4 0-1 0,-11 1 1 0,4-1 0 15,-4 0 2-15,11 1 2 0,-11 0-3 16,4 1 1-16,0-1 0 0,-4 0 2 16,7-1 0-16,-10 2 0 0,14 2 0 0,-11-3-1 15,-3 2 0-15,10 0 3 0,-10-1-4 16,7 2-2-16,0-4-2 0,-4 4 1 15,-3-1 2-15,7 1 3 0,0-1 0 0,-7 1 0 16,3 0-3-16,-3-1 1 0,0 3-1 16,7-2 1-16,-4-1 2 0,-3 1 12 15,7-1 11-15,0 1 5 0,-7 0-5 16,3 2-9-16,-3-3-8 0,0 3-3 0,7-2-4 16,-7-1 0-16,3 3 2 0,-3 0-1 15,0-2 1-15,0 2-3 0,0 0 0 16,0 0-1-16,0 0 1 0,7 0-2 15,-7 0 2-15,7-3 0 0,-7 3 2 0,0-3 1 16,0 3 0-16,0 0-1 0,0 0 2 16,0-2-3-16,0 2-2 0,0 0-7 15,0-2 5-15,0 2 8 0,3 0 6 0,-3 0-3 16,0 0-8-16,0 0 0 0,0 0-1 16,0 0-2-16,0 0-4 0,0 0-37 0,0 0-67 15,-3 0-118-15,3 0-110 16,0 0-87-16,0-2-58 0,-7 2-24 0,7 0 51 15,-7 0 118-15</inkml:trace>
  <inkml:trace contextRef="#ctx0" brushRef="#br0" timeOffset="4">1968 2349 58 0,'0'0'85'0,"0"0"-4"16,0 0-4-16,0 0-6 0,0 0-2 16,7 0 0-16,-7 0-5 0,0 0-1 15,0-3-3-15,6 3 2 0,-6 0 3 0,0 0 9 16,4-2 8-16,-4-1 4 0,0 3-2 16,7-2-6-16,-1 2-10 0,-2-2-7 15,-4 2-6-15,6-3 2 0,-2 3-4 16,3-2-1-16,-1-1-2 0,-2 1-8 0,3 2-1 15,-4-3-8-15,10 1-7 0,-9 0-5 16,3-1-4-16,3 1-2 0,-3-1-5 16,-4 3-4-16,10-2-2 0,-9 2 0 0,6 0-1 15,-3-3 1-15,3 3 1 0,-3 0-4 16,-4 0 1-16,11 0 0 16,-11 0-1-16,10 0 2 0,-9 3-2 0,-4-3 2 0,10 2 2 15,-3-2-5-15,0 3 14 0,-4-1 18 16,-3 1 28-16,7-1-1 0,-4 0-7 15,-3 3-12-15,0-2-10 0,0 2-9 0,0-1-4 16,0 1-5-16,0 0-7 0,0 1-1 16,-3 0-3-16,-4 0 8 0,7-1-5 15,-3 1-2-15,-4 0 0 0,0-1-2 0,4 2 2 16,-4-2 0-16,3-3 1 0,-2 3-2 16,-1 1-1-16,7-2-1 0,-3-2 0 15,-4 3 1-15,0-2 1 0,7 0-1 16,0-1-3-16,-3 0 1 0,-4 0-2 0,7 1 1 15,0 0-2-15,0-3 2 0,0 2-2 16,-4-2 3-16,4 3 0 16,0-3 2-16,4 0 2 0,-4 0 1 0,0 0 1 0,0 0-2 15,7 0-2-15,-7 0 1 0,3 0 1 16,4-3-2-16,0 3-2 0,-7 0 1 16,3-2 1-16,4 2-6 0,-1 0 4 0,-2 0-1 15,-4-3 6-15,7 3-2 0,-4 0-1 16,11 0 0-16,-14 0 1 15,3 3-1-15,4-3 0 0,-4 0-1 0,11 2 1 0,-14 1-1 16,3-1 0-16,7-2 2 0,-10 5 0 16,14-3 0-16,-14 1-1 0,3-1 2 15,-3 3 0-15,7-2 4 0,0 1 1 0,-7-1-1 16,3-1-3-16,-3 3 4 0,0 1-3 16,0-4 0-16,0 0 2 0,0 3-2 15,0-3 0 1,-3 4-4-16,3-4 0 0,0 2-8 0,-14 2 2 0,14-4 4 0,-3 3 10 15,-4 0 0-15,0-3-4 0,4 1 0 16,-4 2-1-16,4-3 0 0,-11 3-3 16,11-2 2-16,-4 1-1 0,4-1 1 0,-11-1-1 15,4 1 0-15,6 0 0 0,-9 2 2 16,10-5-1-16,-11 1-1 16,4 2-1-16,6-1 6 0,-9 1 8 0,10-3 7 15,-8 3-1-15,5-3-5 0,-1 2-5 0,-3-2-6 16,6 3 1-16,-2-1-2 0,-1-2 1 15,3 0-3-15,-9 0 3 0,13 0 1 16,-10 0-4-16,6 0-2 0,4 0-4 0,-6 0-26 16,-1-2-62-16,7-1-96 0,-4 3-102 15,-2-2-118-15,6-1-76 0,0-2 21 0,0 2 118 16</inkml:trace>
  <inkml:trace contextRef="#ctx0" brushRef="#br0" timeOffset="5">2019 2317 4 0,'0'0'61'0,"0"0"5"15,6 0 3-15,-6 0 14 0,0 0-3 16,0 0-8-16,0 0-10 0,0 0-1 15,0 0-7-15,0 0-3 0,0 0-1 16,0 0-1-16,0 3 3 0,0-3-6 0,0 2-5 16,0-2-6-16,0 0-1 0,0 0-6 15,0 0 7-15,0 0 1 0,0 0 5 16,0 0-1-16,0 0-1 0,0 0 0 16,0 0-4-16,0 0-4 0,0 0-2 0,0 0-5 15,0 0-1-15,0 0-4 0,0 0-1 16,0 0 1-16,0 0 2 0,0 2 2 0,0-2 1 15,0 3-2-15,0-3-2 0,0 2 1 16,0 1 3-16,0-1 2 0,0 3 2 16,0-3 0-16,0 3 2 0,-6 0-9 15,6 1-3-15,0 0-7 0,0 0 3 0,-7-1-3 16,7 1 1-16,0 0 1 0,0 1 7 16,0 0 4-16,0 1 3 0,0 0 0 15,0-2-5-15,0 2-3 0,0 1-5 0,0-1-2 16,0 0-5-16,0-1-3 0,0 0-3 15,0 0 2-15,0 1-2 0,0 0 1 16,0-4 2-16,0 3-1 16,0-1-2-16,0 0-1 0,0 0 2 0,0-1 1 0,0 2-1 15,0-2 1-15,0 0-2 0,0 0 5 16,0 0-2-16,0-1 1 0,0-1 0 16,0-1 2-16,0 4-5 0,0-4 3 0,0 1-3 15,0-2 4-15,0 2-3 0,0-1 1 16,0-2 1-16,0 3-6 0,0-3-32 15,0 0-50-15,0 0-58 0,0 0-54 16,0-3-51-16,0 3-71 0,0-5-65 0,0 4 16 16,0-4 84-16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0:52.955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 contextRef="#ctx0" brushRef="#br0">60 52 40 0,'0'-5'55'0,"0"1"24"16,0 0-8-16,0 2 0 0,3 0-7 0,-3 0-11 0,0-2-15 16,0 2-10-16,0 2-11 0,0-5-6 0,0 5-1 15,0-1-2-15,0-2-1 0,0 3 1 0,0-1-1 0,0-2 3 16,0 3-3-16,0 0-1 0,0-1 0 0,0 1 0 0,0 0 0 16,0 0 0-16,0-3 0 0,0 3 0 0,0-2-2 15,0 2 2-15,0 0-2 0,0 0-1 0,0 0 2 0,0 0-1 16,0 0-1-16,0 0 0 0,0 0-1 0,0 0 4 15,0 0-2-15,0 0 1 0,0 0 0 0,0 0 1 0,0 0-2 16,0 0 0-16,0 0-1 0,0 0 2 0,0 0-1 0,0 0-2 16,0 0 0-16,0 0-2 0,0 0 2 0,0-2-1 0,0 2-1 15,0 0 2-15,0 0 0 0,0 0 2 0,0 0-2 0,0 0 2 16,0 0-2-16,0 0 4 0,0 0-2 0,0 0 3 16,0 0-1-16,0 0 4 0,0 0-2 0,0 0-3 0,0 0 1 15,0 0 0-15,0 0-2 0,0 0 2 0,0-2-3 16,0 2 0-16,0 0 0 0,0 0-2 0,0 0 2 0,0 0-2 15,0 0 3-15,0 0 0 0,0 0-2 0,0 0 5 0,0 0-2 16,0 0 4-16,0 0 3 0,0 0-1 0,0 0 1 16,0 0 3-16,0 0-2 0,0 0 0 0,0 0 1 0,0 0 0 15,0 0 2-15,0 0-1 0,0 0-1 0,0 0-3 0,0 0-2 16,0 0 1-16,0 0-2 0,0 0-1 0,0 0 0 16,0 0-2-16,0 0 0 0,0 0-1 0,0 0 0 0,0 0-1 15,0 0 4-15,0 0-3 0,0 0 1 0,0 0 1 0,0 0 0 16,0 0 2-16,0 0-1 0,0 0 3 0,0 0 1 15,0 0-2-15,0 0 3 0,0 0 0 0,0 0-1 0,0 0-1 16,0 0-1-16,0 0 1 0,0 0-3 0,0 0 0 0,0 0 1 16,0 0 0-16,0 0 0 0,0 0 2 0,0 0-2 0,0 0 2 15,0 0 2-15,0 0-1 0,0 0 1 0,0 0-1 16,0 0 2-16,0 0 0 0,0 0 0 0,0-2 2 0,0 2-1 16,0 0-1-16,0 0 1 0,0 0-1 0,0 0 1 15,0 0-2-15,0 0-1 0,0 0 1 0,0 0-4 0,0 0 4 16,0 0-2-16,0 0-1 0,0 0-1 0,0 0 0 0,0 0 0 15,0 0-1-15,0 0 1 0,0 0 3 0,0 0-1 0,0 0 5 16,0 0-1-16,0 0 0 0,0 0 1 0,0 0 0 16,0 0-3-16,0 0 2 0,0 0 4 0,0 0-2 0,0 0 3 15,0 0-1-15,0 0 2 0,0 0-2 0,0 0 0 0,6 0-1 16,-6 0 0-16,0 0 1 0,0 0 0 0,0 0-1 16,0 0-2-16,0 0 0 0,0 0-1 0,0 0 1 0,0 0 1 15,0 0-1-15,0 0-1 0,0 0 5 0,0 0-3 0,0 0 0 16,0 0 4-16,0 0-2 0,0 0 1 0,0 0 0 15,0 0 3-15,0 0 0 0,0 0 1 0,0 0-2 0,0 0 2 16,0 0-1-16,0 0 1 0,0 0-3 0,0 0-4 0,0 0 1 16,0 0 1-16,0 0-4 0,0 0-1 0,0 0 1 0,0 0-2 15,0 0-4-15,0-2-1 0,0 2-4 0,0 0 3 16,0 0-2-16,0 0 2 0,0 0 16 0,0 0 8 0,0 0-6 16,0 0-6-16,0 0-3 0,0 0-3 0,0 0 0 15,0 0-3-15,0 0-2 0,0 0-1 0,0 2 2 0,0-2-2 16,0 0 1-16,0 0-2 0,0 0 0 0,0 2 1 0,-6-2-3 15,6 0 3-15,0 0 2 0,0 2-1 0,0-2 1 0,0 0-2 16,0 2-2-16,0-2-2 0,0 2 2 0,-3 1-1 16,3-3 0-16,0 1 1 0,0-1 1 0,0 3 1 0,0-2 0 15,0 2-1-15,0-2-1 0,-5-1 2 0,5 5-3 16,0-5 1-16,-3 2 3 0,3 0-1 0,0 0 1 0,0 0-1 16,-6 0 0-16,6 0 0 0,0 1 1 0,-6-2 2 0,6 2-2 15,0-2-1-15,0 4 1 0,0-3 2 0,-3 0 2 0,3 0-3 16,0 0 1-16,0 0-5 0,0 3 4 0,0-4-3 15,-5 2-1-15,5-2-2 0,0 2 2 0,-6-2-1 0,6 2 1 16,0 1 2-16,0-2-1 0,0 2 0 0,0-1 2 0,0 1 0 16,0-3 3-16,0 3 2 0,-3-1-1 0,3 1-1 15,0 0 1-15,0-2 2 0,-6 2 0 0,6 0 5 0,0 0 7 16,0 1-1-16,0-1 0 0,0 0-1 0,0 0 0 0,0 0-3 16,-2 0 4-16,2 3-2 0,0-3 3 0,0 0-4 15,0 2 0-15,0-2-1 0,0 3-2 0,0-1-2 0,-6-2-3 16,6 3-3-16,0-2-2 0,-6 2 4 0,6-1-1 0,0-2-2 15,0 3-3-15,0-1 1 0,0-2 0 0,0 2-1 0,0 0 1 16,0-2 0-16,0 3 1 0,0-3-5 0,0 2 1 16,0-2-4-16,0 4 5 0,0-3-4 0,0 1 1 0,0 0 5 15,0 0-5-15,0 1-1 0,0-1-1 0,0 0 0 16,0 2 0-16,0-2 0 0,0 2 2 0,6-1-2 0,-6 2 0 16,0-4 4-16,0 4-3 0,6-1 0 0,-6 0-1 0,0-1 0 15,0 1 0-15,2-2 0 0,-2 1 0 0,0-1 0 16,6 0 2-16,-3 3-1 0,-3-4-1 0,0 2 0 0,6-1 0 15,-1 1 0-15,-5-3 0 0,3 1 0 0,-3 0 0 0,6 1 0 16,0-1 3-16,-6-1 1 0,3 0 0 0,2-3-3 0,-5 4-1 16,0-1 0-16,3 0-3 0,-3-2 5 0,6 0-1 15,0 2-4-15,-3 0 5 0,2-1-1 0,-5-1-4 0,3 0 5 16,-3 2-4-16,0-2 4 0,6 0 2 0,0 0-3 16,-6 1-1-16,2-2-5 0,-2 3-8 0,6-1-14 0,-3-2-15 15,-3-1-20-15,0 3-19 0,6-1-23 0,-6 0-25 0,5-2-21 16,-5 2 13-16,0-2-19 0,0 2-23 0,0-2-31 0,0 0-34 15,3 0-38-15,-3-2-3 0,0 2-14 0,0-2-12 0,0 0-7 16,0 0 39-16</inkml:trace>
  <inkml:trace contextRef="#ctx0" brushRef="#br1" timeOffset="-144659.0799">1242-35 29 0,'-5'2'94'0,"-1"-2"16"16,3 2 14-16,3-2-13 0,-11 2-18 0,11-2-15 0,0 2-15 15,-3-2 1-15,-3 0-2 0,6 0-2 0,-3 0-4 0,3 0 0 16,0 0 3-16,0 0 5 0,0 0 0 0,0 0 6 16,-6 0-1-16,6 0-1 0,0 0-4 0,0 0-1 0,0 0 11 15,0 0-1-15,6 0 5 0,-6 0-3 0,0 0-1 0,0-2-3 16,0 2-2-16,0 0 2 0,0-2 1 0,0 2 0 15,3 0 1-15,-3 0 0 0,0-2 2 0,6 2-2 0,-6 0-5 16,3-2 0-16,-3 2-2 0,0 0 15 0,5 0 10 0,-5-2 3 16,6 2 7-16,-6 0 1 0,3 0-2 0,-3-3 2 15,6 1-5-15,-1 2-3 0,-5-2 1 0,3 2-3 0,3-2 1 16,-3 2-4-16,-3-2 0 0,11 0-4 0,-11 2-2 16,3-2-2-16,3 2-6 0,-3-2-3 0,2 0-5 0,1 0-6 15,-3 0-1-15,3 2 0 0,0-2-6 0,2 0 10 0,-8-1-3 16,3 2-5-16,3-2-3 0,-1 1-2 0,4 0 3 0,-6 2-6 15,3-2 1-15,-1 0 4 0,-2 0 1 0,3 0 3 0,-3 0 2 16,3 2 5-16,-1-4 4 0,-2 4-2 0,3-3-1 16,0-1 10-16,2 3 3 0,-5-2-1 0,3 2-5 0,-1-2-8 15,-2 1-6-15,6-2-2 0,-3 2-7 0,-1 0-3 16,-2 0-5-16,9-3 1 0,-4 1-2 0,-5 0-6 0,3 2-3 16,0-2-12-16,2 0-1 0,-5 0-2 0,3 0-5 0,2 1 0 15,-2-2 2-15,-3 2-6 0,8-1 9 0,-8-2-3 0,3 3 1 16,0-1-3-16,2 0 3 0,-5 0 1 0,9 0-3 15,-10 0 2-15,4-1-4 0,-3 1 1 0,8 3 2 0,-8-3 1 16,3-1 1-16,0 1 1 0,2 2-1 0,-5-2 0 0,9-1 6 16,-9 4-1-16,2-3 5 0,-2-1-2 0,9 1 10 15,-10 0 0-15,7 0 0 0,2 0 6 0,-8 0-5 0,3 0-1 16,3-1 3-16,-1-1-4 0,-2 1-10 0,3 0 7 0,-1-2-4 16,4 3-5-16,-10-2-8 0,7-1 2 0,2-1 1 15,-2 2-3-15,0 0-1 0,-4 0-1 0,4-1-1 0,0 1-2 16,-1 0-1-16,4 2 1 0,-10-5 1 0,10 5 0 0,-9-2 2 15,2 0-5-15,-2 2 2 0,9 0 1 0,-9 0-2 0,2-1-3 16,-2 1 1-16,3 0 0 0,0 0-2 0,-3 2-2 16,2-2 0-16,-2 2 0 0,3-2 0 0,0 1 0 0,-6-1 0 15,2 2-10-15,4 0-9 0,0 0-24 0,-6 0-26 16,3 0-36-16,2-2-55 0,-5 1-72 0,3 2-112 0,-3-2-137 16,6 2-149-16,-6-3-60 0,6 1-74 0,-6-1-24 0,0 2 123 15,0-2 35-15,3 0 58 0,-3 0 58 0,0 1 110 16</inkml:trace>
  <inkml:trace contextRef="#ctx0" brushRef="#br1" timeOffset="-143674.5">2599-887 5 0,'0'2'39'0,"3"-2"11"0,-3 2 1 16,0-2-5-16,6 0-8 0,-6 0-10 0,3 2-7 15,-3-2-9-15,0 0-9 0,0 0-5 0,0 3-4 0,0-3-4 16,0 0-4-16,5 0-3 0,-5 0-6 0,0 0-5 16,0 0-1-16,0 0-2 0,0 0 1 0,0 0 5 0,0 0 5 15,0 0 7-15,0 0 3 0,0 0 3 0,0 0 3 0,0-3 4 16,0 3 0-16,0 0 4 0,0 0 0 0,0 0 2 0,0 0 8 15,0 0 2-15,0 0 3 0,0-2 3 0,6 2-2 0,-6 0-1 16,0 0-3-16,0 0-6 0,0 0-2 0,0-2-4 16,0 2-4-16,0-2-4 0,0 2-5 0,3 0-5 0,-3 0-4 15,0-2-3-15,0 2-1 0,0 0 2 0,0-2 2 16,0 2 0-16,6-2 4 0,-6 2 1 0,0 0 4 0</inkml:trace>
  <inkml:trace contextRef="#ctx0" brushRef="#br1" timeOffset="-143583.25">2636-895 3 0,'0'0'8'0,"0"-3"5"0,3 3 7 0,-3-1 1 16,6-2 5-16,-6 3 3 0,0-1 2 0,3 1-3 0,-3 0 1 15,0-3-3-15,5 3-4 0,-5 0-6 0,6 0-3 16,-6-1-5-16,0 1-5 0,0 0-3 0,3 0-3 0,-3 0-5 16,0 0-5-16,0-3-6 0,0 3-5 0,0 0-6 15,6 0-4-15,-6 0-2 0,0 0-2 0,3 0-1 0</inkml:trace>
  <inkml:trace contextRef="#ctx0" brushRef="#br1" timeOffset="-142295.26">2671-903 28 0,'5'1'20'0,"1"3"10"0,-6-1 2 0,0-1 0 16,3 0 0-16,-3 2-2 0,0-2-4 0,6 0-3 0,-6 0-5 16,0-2-2-16,0 3-1 0,5-2-3 0,-5 2-1 15,0-3 0-15,0 1 1 0,0-1 0 0,0 3 0 0,0-3-1 16,0 0 0-16,0 2-2 0,3-2 0 0,-3 2-2 16,0-2 1-16,0 0 0 0,6 0 1 0,-6 0 1 0,0 0-4 15,0 0 0-15,0 0-1 0,0 0 1 0,0 0-4 0,0 0 0 16,0 0-3-16,3 0 1 0,-3 0 0 0,0 0-4 0,0 0-1 15,0 0 2-15,0 0 1 0,0 0-5 0,0 0 1 16,0 0 1-16,0 0 1 0,0-2 4 0,0 2 0 0,0-2 0 16,0 2 0-16,0 0 1 0,0 0 1 0,0-3 4 0,0 3 0 15,0 0 1-15,0 0 4 0,0-1 1 0,0 1-2 16,0 0-1-16,0 0 0 0,-3 0-5 0,3 0 1 0,0 0-5 16,0 0 3-16,0 0-2 0,0 0-1 0,0 0 0 0,0 0-3 15,0 0 3-15,0 0 0 0,0 0-1 0,0 1 0 0,0-1 1 16,0 0 0-16,0 0 0 0,0 3 0 0,0-3 1 15,0 0 2-15,0 0 2 0,0 2-2 0,0-2 2 0,0 2 0 16,0-2-2-16,0 0-1 0,0 0 2 0,0 0-1 0,0 2-1 16,0-2 2-16,0 0-2 0,0 0 2 0,0 0-3 15,0 0 1-15,0 0 1 0,0 0-2 0,0 0 1 0,0 0 1 16,0 0 0-16,3 0 2 0,-3 0 0 0,0 2-1 16,0-2 1-16,0 0 0 0,0 0-2 0,0 0 0 0,0 0-2 15,6 0-1-15,-6 0 0 0,0 0 0 0,0 0 0 0,0 0-2 16,5-2 0-16,-5 2-1 0,0 0-1 0,0-2 2 0,3 2 0 15,-3 0 2-15,6-2 0 0,-6 0-2 0,0 2 2 16,3-3 0-16,-3 3 0 0,5-1 0 0,1-2 0 0,-6 3 0 16,3-1 0-16,-3 1 0 0,6-3 0 0,-3 3 0 15,-3-2 2-15,5 2-2 0,1-2 0 0,-6 0 0 0,0 2 0 16,3-2 0-16,-3 0 0 0,6 2 0 0,-1 0 0 0,-5 0-2 16,3-2 0-16,3 2-5 0,-6 0-1 0,0-2-1 0,3 2-2 15,-3 0-5-15,0 0-5 0,6 0-5 0,-6 0-3 0,5 0-4 16,-5 0-2-16,0 2 0 0,0-2 0 0,0 0 10 15,3 0 8-15,-3 2 11 0,0-2 6 0,0 0 6 0,0 0 7 16,6 2 9-16,-6-2 0 0,0 0 0 0,0 2-3 16,0-2-2-16,0 0-2 0,0 0-2 0,0 0-5 0,0 0-2 15,0 0 1-15,0 0-3 0,0 0-3 0,3 0-1 0,-3 0 3 16,0 0-4-16,0 0 1 0,0 0 0 0,0 0-3 16,0-2 3-16,0 2-3 0,0-2 1 0,0 2-1 0,0-2-4 15,0 2-3-15,0-2-6 0,0 2-4 0,0-3 1 0,0 3-4 16,0-4 0-16,0 4 1 0,0-1 4 0,0-2-3 0,0 2 2 15,0-2-4-15,0 1 2 0,0 0 1 0,-3 0-1 16,3-2 1-16,0 1-1 0,0 2 2 0,-6-3 5 0,6 1 7 16,-3-1 14-16,3 2 13 0,0-2 17 0,0 2 11 15,-5 0 8-15,5 0 13 0,-6-3 6 0,6 4-8 0,0-2-7 16,0 3-5-16,0-1-7 0,-3-2-6 0,3 1 0 0,0 2 4 16,0-2 9-16,0 0 3 0,0 2 4 0,0-2 2 0,0 2 5 15,0-2 1-15,0 2 4 0,0 0-2 0,0 0 6 16,0-2-1-16,0 2 4 0,0 0 12 0,0-2 4 0,0 2 5 15,0 0-1-15,0 0 2 0,0-3-1 0,0 3 5 0,0 0 3 16,0 0-6-16,0 0-6 0,0 0-12 0,0 0-10 16,0 0-7-16,0 0 18 0,0 0 7 0,0 0 5 0,0 0 6 15,0 0-3-15,0 0 6 0,0 0 3 0,0 0 2 0,0 0-3 16,0 0-1-16,0 0-1 0,0 0 0 0,3 0-1 16,-3 0 1-16,0 0 6 0,0 0 4 0,6 0 1 0,-1 0 1 15,-5 0 15-15,0 0 10 0,3 0 3 0,3 0 0 0,-6 0 10 16,3 0 0-16,-3 0-6 0,5 0-11 0,1 0-10 0,-3 0-14 15,-3 0-15-15,6 0-14 0,0 0-8 0,-4 0-9 16,4 0-6-16,-3 0-9 0,3-1-5 0,-1 1-7 0,-2-3-6 16,3 3-8-16,-3 0 0 0,3-1-5 0,-1-2 1 15,-2 3-8-15,6-2-2 0,-4 2-1 0,1-2 0 0,3 0 1 16,-3 2-2-16,2-2 2 0,-5 0-4 0,8 0 2 0,-8 0 0 16,6 0 5-16,-3-2-3 0,2 2 5 0,1-1 3 0,2-1-1 15,-8 2-6-15,9-2-2 0,-4 2 4 0,1-2 0 16,-1 2 1-16,1-2-1 0,2 2-1 0,-8-2-6 0,9 1 2 15,-4 1 1-15,1 0 0 0,-1 0-4 0,1 0-1 0,-3 0-7 16,2-2 1-16,1 2-2 0,2 0-2 0,-8 0-12 16,9 0-22-16,-4-1-24 0,-5-1-32 0,9 2-26 0,-4 0-30 15,-5 0-40-15,3-2-56 0,-1 2-88 0,-2 0-100 0,9-2-116 16,-4 0-33-16,-5 0-58 0,3 1-64 0,0-1 129 16,2-2 55-16,-5 2 44 0,3 0 58 0,0 1 37 0,-4-2 50 15,4 2 70-15</inkml:trace>
  <inkml:trace contextRef="#ctx0" brushRef="#br1" timeOffset="-141174.8199">3624-1346 74 0,'0'0'84'0,"-6"-2"14"0,6 0 18 15,-6 2-6-15,6 0-18 0,-3 0-15 0,3-2-7 0,0 2 9 16,0 0 0-16,0 0 0 0,-5-2-2 0,5 2-3 15,0 0-1-15,0-2-8 0,0 2 0 0,0 0-6 0,0 0 0 16,0 0-5-16,0 0 1 0,0 0 10 0,0 0 1 16,0 0 0-16,5 0 2 0,-5 0 0 0,0 0 1 0,0 0 0 15,0 0 6-15,3 0 6 0,-3 0 5 0,0 0 3 0,0 0 3 16,6 0 2-16,-6 0-3 0,6 0 3 0,-6-2 25 16,0 2 20-16,3 0 9 0,-3-2 1 0,5 2 1 0,-2 0-4 15,-3 0-5-15,0-3-7 0,6 3-6 0,0 0-5 0,-6-2-9 16,3 0-7-16,-3 2-4 0,11-2-5 0,-11 2-9 0,3-2-2 15,3 0 1-15,-4 0 8 0,-2 0-4 0,6 0 2 16,0 0-7-16,2-2-3 0,-8 2 0 0,3 0 0 0,9-1-2 16,-9-1 2-16,-3 0 1 0,8 2 3 0,-2 0 1 15,0 0-6-15,-3-2-6 0,8 2-3 0,-8 0-7 0,3-1-8 16,-4-1-3-16,10 3 0 0,-9-2-5 0,2-1 4 0,-2 2-7 16,9-2 1-16,-9 2-2 0,2 0-6 0,1-1 0 0,3-1 0 15,-6 3-7-15,8-2-7 0,-8-1-4 0,3 2-2 0,-4-2 2 16,10 2 2-16,-9 0-1 0,-3-1-2 0,8 2 4 15,4-2-2-15,-9-1 0 0,2 3-3 0,1-4 2 0,3 3 0 16,-6 0-4-16,2-2-1 0,1 0 0 0,3 1 2 16,-7 2 0-16,10-2-3 0,-9-1-2 0,8 2-1 0,-8-2-1 15,3 2 0-15,2 0 3 0,-2 0-5 0,3 0 0 0,-6-1-1 16,2 2 4-16,1-2-5 0,-3-1 3 0,5 3 1 16,-2-2 1-16,0 1 2 0,-3 2-2 0,8-4 5 0,-8 4-3 15,3-2-1-15,-3 0 0 0,8-1 4 0,-2 2 3 0,-6-2-4 16,2 3-5-16,4-4-2 0,-3 3 3 0,-1-2-7 0,4 1-1 15,-6 0-4-15,8 0 2 0,-2-2-2 0,-6 1-2 16,8-1-11-16,-8 3-8 0,6-2-15 0,2-1-13 0,-8 2-19 16,8-2-16-16,-8 2-26 0,3-2-38 0,-3 2-52 15,8-1-85-15,-8-1-111 0,3 0-117 0,-3 2-93 0,2 0 3 16,1 0-26-16,-6-2-19 0,3 2 154 0,-3 0 43 0,0-1 11 16,6 2 56-16,-6-2-2 0,3 3 39 0,-3-1 46 0</inkml:trace>
  <inkml:trace contextRef="#ctx0" brushRef="#br1" timeOffset="-139660.3897">4958-1847 55 0,'0'0'67'0,"0"0"15"0,2 0 1 0,-2 0 9 15,0 0-9-15,6 0-8 0,-6 0-6 0,6 0 0 16,-6 3 11-16,0-3 12 0,0 0 10 0,3 0 8 0,-3 1 6 16,0-1 1-16,5 3 1 0,-5-3 8 0,0 0 13 15,0 0-3-15,0 0-10 0,0 0-8 0,3 0-7 0,-3 2-6 16,0-2-5-16,0 0-1 0,0 2 2 0,0-2 1 0,6 0 11 16,-6 0 34-16,0 2 17 0,6-2 5 0,-6 0 6 0,0 2 10 15,0-2 6-15,3 0-1 0,-3 0 8 0,5 0 0 0,-5 0-4 16,0 0 11-16,0 0 13 0,3 0 8 0,-3 0 1 15,6 0-7-15,-6 0-19 0,6 0-25 0,-6 0-21 0,2 0-25 16,-2 0-21-16,6-2-13 0,-3 2-15 0,3-2 1 16,0 2-5-16,-4-2-5 0,4 2-4 0,0-2-9 0,-3-1-3 15,2 2-9-15,-2-2-3 0,9 3-2 0,-9-4-8 16,2 3 3-16,-2-2-1 0,9 1 4 0,-10 0-7 0,4 0 5 16,-3-2 0-16,9 2-6 0,-10 0 7 0,10-1-3 0,-9 2 0 15,2-2 1-15,-2-1-1 0,9 2-1 0,-9 0 0 0,2-2-3 16,-2 2-2-16,9 0 1 0,-10 0 5 0,10-1-2 15,-9-1-4-15,3 3-3 0,-4-2 3 0,10 2-4 0,-9-2-8 16,2 1-5-16,-2-2-1 0,3 2-8 0,0 0-3 16,-3 2-1-16,2-3 0 0,-2 2 3 0,3-2 1 0,0 2-2 15,-6-2-5-15,2 3-1 0,-2-1-17 0,6 1-16 0,0-3-30 16,-6 3-37-16,0-2-54 0,0 2-83 0,3-2-98 0,-3 0-147 16,0 2-170-16,0 0-171 0,-3-2-50 0,3 0-87 0,0 2 191 15,-12 0 51-15,12 0 65 0,-2-3 97 0</inkml:trace>
  <inkml:trace contextRef="#ctx0" brushRef="#br1" timeOffset="-137329.0799">5198-1905 69 0,'9'-4'58'0,"-9"4"11"0,2-2-2 16,4 2 3-16,0 0-7 0,-6-2-9 0,3 2-8 15,2 0-3-15,-5-2-3 0,3 2 4 0,-3 0 2 0,0 0 6 16,6-2 14-16,0 2 13 0,-6 0 8 0,0-2 0 16,3 2 4-16,-3 0 0 0,0 0-1 0,0-3 0 0,0 3-1 15,5 0 6-15,-5 0 1 0,3 0-6 0,-3 0-1 16,0-1-3-16,0 1-1 0,0 0 2 0,0 0 1 0,0 0 1 16,6 0 3-16,-6 0 4 0,0 0 1 0,6 0 5 0,-6 0 20 15,0 0 37-15,0 0 14 0,0 0 7 0,0 0 0 0,0 0-4 16,0 0-5-16,2 0-4 0,-2 0-7 0,0 1-12 0,0-1-1 15,0 0-6-15,0 0-2 0,0 3 13 0,0-3-3 16,-2 0-4-16,2 0-14 0,0 2-10 0,0 0-11 0,-6-2-4 16,6 2-3-16,-6 0-6 0,6 0-12 0,-3 1 5 15,-2-2-11-15,5 2 0 0,-3 1-2 0,3-3 3 0,-12 4-2 16,12-3-1-16,-3 2 5 0,-2 0-3 0,2 1-3 0,-9 0-6 16,10 0-2-16,-4-1-6 0,3 2 0 0,-9-1-6 0,10-1 3 15,-4 0 1-15,-3 2-7 0,4-2 1 0,2 0-1 16,-9 3-3-16,9-3-4 0,-2 0 3 0,2 0-4 0,-9 2 8 15,10-2-2-15,-4 0-1 0,0 0-6 0,3 1-10 16,-3-1-3-16,4-2-4 0,-10 2 0 0,12 1-8 0,-3-1-7 16,-5-3-1-16,8 4 0 0,-6-3-2 0,0 2 2 0,3-2-6 15,3 2 5-15,-5-1 0 0,2-2-7 0,-3 3 5 0,0-1-3 16,6-2 4-16,0 2 1 0,-2-3-4 0,2 2-1 16,-6 0 4-16,6 0-2 0,-6 0 1 0,6-2-2 0,0 0-1 15,0 2 1-15,0-2-5 0,0 0-1 0,0 0 0 0,0 0-2 16,0 0 0-16,0 0 2 0,0 0 0 0,0 0 0 15,0-2 3-15,0 2-4 0,6-2-1 0,0 0 5 0,-6 2-8 16,0-2-1-16,2 0-2 0,-2-1-4 0,6 2-5 16,0-2-3-16,-6 2 1 0,3-2-4 0,2 2-5 0,-5-2-1 15,3-1-1-15,3 2 0 0,0-2-1 0,-6 0-1 0,8 1 4 16,-8-1 9-16,3 0-1 0,3 2 4 0,0-2-1 0,-4 0 9 16,-2 0 4-16,9 1-2 0,-3-2 0 0,0 1 4 0,-4 1-5 15,4-3 5-15,0 2 1 0,-3 1 1 0,2-1 0 16,-2 0 0-16,-3 0 0 0,6 0 0 0,0 2 0 0,-3-2 0 15,2 0 0-15,-2 0 3 0,3 1-2 0,0-1-4 16,-6 0 2-16,2 0 1 0,4 2 0 0,0-2 0 0,-3 0 3 16,3 0-2-16,-4 1-4 0,-2-1 2 0,6 2 4 0,0-2 0 15,-6 2-2-15,8-3-1 0,-8 4-2 0,0-2 3 16,3 2 5-16,-3-2-1 0,6 2-4 0,-6-2 7 0,0 1-6 16,6 2 4-16,-6-2 0 0,0 2 0 0,0-2-5 0,0 2 7 15,0 0-6-15,0-2 3 0,0 2-2 0,0 0-1 0,0 0 3 16,0 0-3-16,0 0 1 0,-6 0 5 0,6 2-6 15,-6-2 2-15,6 0-2 0,-3 0 2 0,3 2-3 0,0-2 3 16,-5 0-3-16,2 2 2 0,3-2-1 0,0 0 1 16,-6 0 3-16,0 2-4 0,4-2 1 0,2 0-3 0,-6 3 5 15,3-2-4-15,-3-1-4 0,0 3 2 0,4-2 1 0,-4-1-3 16,0 3 4-16,3-3 4 0,-2 1-4 0,2-1-1 0,-9 3-3 16,9-3 5-16,-2 0-1 0,2 2-1 0,-9-2-3 0,12 0 2 15,-2 2 1-15,-10-2 3 0,9 0 1 0,-3 0-1 16,4 0-7-16,-4 0-1 0,0 0 5 0,3 0-1 0,3 0 1 15,-8 0 0-15,8 0 0 0,-12 0-3 0,12 0 2 16,-3 0 1-16,-2 0 0 0,2 0 0 0,3 0 0 0,-6 0 0 16,0 0 0-16,6 0 0 0,0 0 0 0,-2 0 0 0,2 0 0 15,0 0 0-15,0 0 0 0,-6 0 0 0,6 0 2 0,-6 0 0 16,6 0-2-16,0 0 0 0,0-2 0 0,-3 2-3 16,3 0 2-16,0-2 1 0,0 2 0 0,-6 0 2 0,6 0 0 15,0 0-2-15,0 0 0 0,0 0 0 0,0 0 0 0,0 0 0 16,0 0-3-16,0 0 2 0,-2 0 1 0,2 0 0 15,0 0 0-15,0 0 0 0,0 0 0 0,0 0 0 0,0 0 5 16,0 0-2-16,0 0 0 0,0 0 3 0,0 0-5 16,0 0 6-16,0 0 2 0,0 0 4 0,0 0 5 0,0 0 4 15,0 0 0-15,0 0-2 0,0 2-3 0,0-2-2 0,2 0 7 16,-2 2-5-16,0-2 0 0,0 2-3 0,0 0-2 0,0-2 2 16,6 2-3-16,-6-2 2 0,3 2-1 0,-3 0-2 0,0-2 3 15,0 3 6-15,6-2-7 0,-6-1-1 0,6 3 0 16,-6-2-2-16,0-1 2 0,2 3-1 0,-2-1-6 0,0 0-3 15,6-2-1-15,0 2 0 0,-6-2 0 0,0 2-14 16,0-2-20-16,0 2-35 0,3 0-42 0,-3-2-51 0,5 0-68 16,-5 0-100-16,0 0-150 0,0 0-190 0,0 0-193 0,0 0-48 15,0 0-83-15,0-2 181 0,0 0 68 0,-5 2 62 16,2-2 127-16</inkml:trace>
  <inkml:trace contextRef="#ctx0" brushRef="#br0" timeOffset="15799.34">249 8 100 0,'-5'-4'82'0,"5"0"23"16,0 2 6-16,0-3-12 0,0 1-23 0,0 3-12 0,0-4-11 15,0 3 1-15,0 0 5 0,0-2 4 0,0 2 3 16,0 2-1-16,0-2 2 0,0 0 1 0,0 0-3 0,0 0-4 15,5 2 0-15,-5-2 2 0,0 2-3 0,0-3-1 16,3 1 9-16,-3 2 1 0,0 0 1 0,0 0 0 0,0-2 0 16,0 2-3-16,0 0-1 0,0-2-2 0,6 2 4 0,-6 0-1 15,0 0-1-15,0-2 1 0,6 2 1 0,-6 0 0 0,0 0 0 16,0 0 1-16,0 0 3 0,0 0-1 0,0 0 15 16,2 0 18-16,-2 0 6 0,0 0 0 0,0 0-2 0,0 2-1 15,0-2-2-15,6 0-3 0,-6 2-7 0,0-2-8 0,6 2-5 16,-6-2-8-16,0 5-9 0,0-5-3 0,3 2-5 15,-3 0 4-15,5 2 2 0,-5-2 4 0,0 0 0 0,0 2-7 16,3 0-2-16,-3 1-7 0,0-1-8 0,6 0-8 16,-6 0-4-16,6 2-7 0,-6 1-9 0,0-3 0 0,0 1-6 15,3 2-1-15,-3-1-3 0,0 1 0 0,0-2 0 0,0 4-4 16,5-3-1-16,-5 3 0 0,3-4 3 0,-3 4-5 0,0-2 2 16,0 1 0-16,6-2 0 0,-6 2 0 0,6-1 0 15,-6-2 0-15,0 2 0 0,3 1 0 0,-3-3 0 0,0 0 0 16,5 2 0-16,1-1 0 0,-6 1 0 0,0-3 0 15,3 0 0-15,3 0 0 0,-6 2 0 0,0-2 0 0,2 0 0 16,-2 3 0-16,0-3 0 0,6 0-2 0,-6 0 0 0,6 0-1 16,-6 1 0-16,0-4-4 0,0 3-6 0,3 1-4 0,-3-3-3 15,5 0 4-15,-5 2-6 0,0-2 2 0,3 0-3 16,-3 0-4-16,0 0-1 0,0 2-2 0,0-1 1 0,6-1 0 16,-6-2 2-16,6 2-3 0,-6 0-4 0,0 0-5 0,0 0 2 15,3 0-2-15,-3-2-4 0,0 2 6 0,0 0-4 16,5-2 4-16,-5 2 2 0,3-2-6 0,-3 0-5 0,0 0-15 15,0 0-20-15,0 0-25 0,6 0-24 0,-6 0-25 0,6 0-28 16,-6-2-19-16,0 2 7 0,0-2 23 0,3 0 1 16,-3 0-9-16,0 0-20 0,0-2-16 0,5 2-16 0,-5 0 16 15,0-2-2-15,0 1-10 0,0-1 4 0,0 2 5 0,0 0 16 16,-5 0 32-16</inkml:trace>
  <inkml:trace contextRef="#ctx0" brushRef="#br0" timeOffset="16283.02">264 172 24 0,'0'0'76'0,"-6"-1"20"0,0 1 4 0,6-3 7 16,-3 1-14-16,-2 2-12 0,5-2-10 0,-3 2-5 0,3-2 7 16,0 2 4-16,-6 0 1 0,6 0 1 0,-6 0 0 0,6 0-1 15,0 0-3-15,0 0-7 0,0 0 0 0,0 0-2 0,-3 0-2 16,3 0 13-16,0 0 2 0,0 0 1 0,0 0 6 0,0 2 1 16,0-2 6-16,0 0-1 0,0 2-2 0,0-2 1 15,0 0-4-15,0 0-1 0,0 0-1 0,3 0-5 0,-3 2-1 16,0-2 17-16,0 0 23 0,6 0 9 0,0 0 6 0,-6 0 3 15,0 0 0-15,3 0 3 0,-3 0 1 0,5 0 1 16,-2 0 0-16,-3 0 2 0,6-2 0 0,0 2 0 0,-4 0-5 16,4-2-6-16,0 0 13 0,-3 2-8 0,2-2-12 0,-2 0-19 15,-3 0-20-15,12 0-18 0,-9-1-12 0,-3 2-15 0,8-2-15 16,-2 2-8-16,0-2-6 0,-3 3-1 0,2-2-12 16,1 0 4-16,-3 0-1 0,3 2-1 0,-6-2-2 0,2 0 0 15,4 2 0-15,0-2 3 0,-3 2 6 0,2-2-6 16,-2-1 1-16,-3 3-6 0,6-1-13 0,0 1-18 0,-6-3-29 15,3 2-32-15,2-2-52 0,-2 2-61 0,-3 1-57 16,6-3-59-16,0 1-78 0,-6-2-79 0,0 2-62 0,3 0 91 16,-3-1 8-16,0 2 1 0,5-2 24 0,-5 3-1 0,0-1 39 15,0-2 85-15</inkml:trace>
  <inkml:trace contextRef="#ctx0" brushRef="#br0" timeOffset="16997.7">530-15 162 0,'-3'-4'88'0,"3"0"42"0,0 0-1 0,0 2-25 0,0-2-21 16,0 2-9-16,0 0-8 0,0-3-6 0,0 5-4 15,0-2-1-15,0 0 2 0,0 0-2 0,0 0 1 0,0 2-3 16,0-2 2-16,0 2-2 0,0 0 1 0,0-2-1 0,0 2-2 16,0-2 5-16,0 2 8 0,3 0 8 0,-3 0 2 0,0 0-1 15,0 0 2-15,0 0 1 0,5 0-5 0,-5 0-1 16,3 2-4-16,-3-2 6 0,0 2 0 0,6-2 1 0,0 0-3 16,-6 2-2-16,3-2-2 0,2 2-4 0,1 0-2 15,-6 0 6-15,3 0 16 0,3-2 1 0,-3 5 0 0,2-3-1 16,1 0-1-16,-3 0-6 0,3 0-9 0,-4 0-5 0,4 2-7 15,0-2 1-15,-3 2-1 0,5 1-1 0,-2-4-7 0,0 3-3 16,-3 1-6-16,2-1-4 0,1 2-5 0,3-1 0 16,-6 0 0-16,2 2 3 0,1-1-4 0,-3 0 2 0,3 0 6 15,-4 1 0-15,10-3 1 0,-12 4-1 0,3-2 5 0,2 1 0 16,1-1 2-16,-6 0-4 0,3 0-4 0,3 2 0 16,-6-1 1-16,3-1-3 0,-3 1-2 0,0 1-2 0,5-2-3 15,-5 2-3-15,6-1 4 0,-6 1-4 0,0 0-1 16,0-2-2-16,3 2-1 0,-3 1 1 0,0-1 1 0,0 0-5 15,6-1 0-15,-6 1 1 0,0 1 2 0,0-1 2 0,0-2 3 16,0 2 3-16,0 1 3 0,0-3 6 0,0 2 0 0,0-2-1 16,0 1 5-16,0 1 4 0,0-2 8 0,0 0 1 0,0-2 1 15,0 5-6-15,-6-5-1 0,6 2-2 0,0 0 2 16,0-2-5-16,0 3-7 0,0-3-6 0,-3 0-6 0,3 0 0 16,0 1-6-16,0-4-9 0,0 3-9 0,0-1-23 15,0-2-25-15,0 4-37 0,0-3-49 0,0-2-62 0,0 2-56 16,0-2-69-16,-6 0-99 0,6 0-116 0,0 0-39 0,-5 0 41 15,5 0-25-15,0 0 14 0,-3-2 6 0,3 2 115 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7:38.085"/>
    </inkml:context>
    <inkml:brush xml:id="br0">
      <inkml:brushProperty name="width" value="0.01764" units="cm"/>
      <inkml:brushProperty name="height" value="0.01764" units="cm"/>
      <inkml:brushProperty name="color" value="#FF00FF"/>
      <inkml:brushProperty name="fitToCurve" value="1"/>
    </inkml:brush>
  </inkml:definitions>
  <inkml:trace contextRef="#ctx0" brushRef="#br0">-98 2409 90 0,'0'-2'75'0,"0"-2"12"0,0 2 13 0,-3 0-12 16,3-1-14-16,0 2-11 0,-6-2-8 0,6 2-3 0,0-2-2 15,0 3 9-15,0-2 4 0,0 2-2 0,0-2 1 0,0 0-2 16,0 2-1-16,0 0 1 0,0 0-3 0,0-2 3 15,0 2-3-15,0 0-1 0,0 0-2 0,0 0-5 0,0-2 4 16,0 2 6-16,0 0 0 0,0 0 0 0,0 0 1 16,0 0 5-16,0 0 1 0,0 0 3 0,0 0 3 0,6 2 2 15,-6-2 6-15,0 0 0 0,0 2 5 0,0-2-2 0,0 2 3 16,0 0 1-16,0-2-1 0,0 2 16 0,0-2 24 0,3 3 10 16,-3-2-2-16,0 2-7 0,0-2 3 0,0-1 7 15,0 5 3-15,0-3-9 0,0 0-15 0,0 0-14 0,6 2-11 16,-6-2-11-16,0 2-7 0,5 0-15 0,-5 1-1 15,0-1-2-15,0 0-3 0,3 0-3 0,-3 0-4 0,0 3-2 16,0-1-2-16,6-2-5 0,-6 3 4 0,6-2 0 0,-6 2-4 16,0-3-4-16,2 4-4 0,4-3-4 0,-6 0-1 0,0 2-5 15,3-1-2-15,-3 1 5 0,0-2-4 0,6 2-1 16,-6-3 3-16,6 2-4 0,-6-2 5 0,0 0-1 0,2 3 4 16,-2-3-5-16,6 0-2 0,-6-2-1 0,0 2-3 0,0-1 1 15,3-2 6-15,-3 3 0 0,0-1 1 0,0-1 0 16,0 0 0-16,0 0-4 0,0 0-1 0,6 0 0 0,-6 0-2 15,0 0 1-15,5-2-3 0,-5 3-1 0,0-3 1 16,0 0-5-16,0 1 2 0,0-1-2 0,0 0 1 0,0 0 1 16,0 3 1-16,3-3 2 0,-3 0 2 0,0 0 2 0,0 0-1 15,0 0-2-15,0 0-4 0,0-3-6 0,0 3-2 0,0 0 3 16,6-1 1-16,-6 1-2 0,6-3-2 0,-6 1 0 0,0 0 0 16,0 0 0-16,0 0 0 0,3 0 0 0,-3 0 5 15,5-3-3-15,-5 4-2 0,0-3-5 0,0 1 4 0,3-1 1 16,-3 0 0-16,0 0 0 0,6 2 0 0,-6-2 0 15,6-3 5-15,-6 6-9 0,0-6 0 0,2 3 3 0,4 0 0 16,-6-2-1-16,0 2 4 0,0-5-2 0,3 5 3 0,-3-3-2 16,0 2-1-16,0-2 0 0,0 1 0 0,6-1 5 0,-6 2-3 15,6 1-7-15,-6-3 4 0,0 3 1 0,0-1 0 0,0 0 0 16,0 1 0-16,0-1 0 0,2 1 0 0,-2 0 5 16,0 2-2-16,0-3 1 0,0 1 5 0,0 3 2 0,0-4 1 15,0 3 3-15,0-2 0 0,6 2 3 0,-6-2-2 16,0 1 2-16,0-1-2 0,0 3 0 0,3-2-1 0,-3-1 6 15,0 2 4-15,0-2 3 0,0 2 5 0,0-2-5 0,0 2-6 16,0 0-2-16,0 0-4 0,0-2 1 0,0 1-5 16,0 1-5-16,0 2-9 0,0-4 6 0,0 4-6 0,0-2-3 15,0 2 0-15,0-2 4 0,0 0-6 0,0 2-1 0,0 0-8 16,0 0-7-16,0-2-15 0,0 2-14 0,0 0-22 0,0-2-21 16,0 2-20-16,0 0-31 0,0 0-31 0,0 0-40 15,0 0-20-15,0 0-26 0,0 0-47 0,0 0-50 0,0 0-44 16,0 2-31-16,0-2 92 0,0 0 23 0,-3 2 4 15,3-2 1-15,0 2 42 0,-6-2 8 0,6 2-4 0,0-2 34 16,0 2 11-16,0-2 43 0,0 2 22 0</inkml:trace>
  <inkml:trace contextRef="#ctx0" brushRef="#br0" timeOffset="2263.62">202 2636 71 0,'-2'-4'93'0,"2"1"25"0,-6-1 20 16,6 2-14-16,-6 0-20 0,6 0-4 0,0 0-1 0,0 0-1 15,0 0 0-15,0 2-5 0,0-4-3 0,0 4 2 16,0-2-4-16,0-1 7 0,0 2 17 0,0-2 8 0,0 2 8 16,6-2 6-16,0 1 3 0,-6-2 8 0,2 2 1 0,-2 0 8 15,0 0 16-15,12 0 70 0,-12-1 28 0,3-1 11 0,2 3-6 16,-2 1-23-16,-3-3-27 0,6 2-35 0,0-2-31 16,2 1-25-16,-8 2-11 0,3-2-21 0,3 2-19 0,0-2-14 15,-3 2-19-15,-3 0-5 0,5 2-8 0,-2-2-11 16,-3 2-9-16,0-2-3 0,6 2-6 0,0 1 5 0,-6 1-12 15,0-3-9-15,0 2-14 0,0 1-18 0,0-2-11 0,0 0-11 16,0 2-11-16,-6 0-10 0,6 1-3 0,-6-4-3 0,6 3 4 16,0 1-7-16,-3-3 4 0,-2 2 3 0,5-2 0 0,0 0 2 15,-3 0 1-15,3 0-2 0,0 0 3 0,-6 1 9 16,6-2 19-16,0-1 15 0,0 0 13 0,0 3 10 0,0-3 5 16,0 0 4-16,0 0 5 0,6 0 10 0,-6 0 9 15,0 0 10-15,0 0 9 0,3 0 7 0,-3 0 2 0,5 0 3 16,-2 0 16-16,-3 2 30 0,6-2 9 0,0 0-3 0,-6 2-21 15,2-2-20-15,4 2-12 0,0-2-4 0,-6 2 2 0,3 0-6 16,2 0-4-16,-5 0-7 0,0 0-10 0,3 0-4 16,-3 2-2-16,0-2-5 0,0 0-1 0,0 3-3 0,0-3-5 15,0 0-1-15,0 2-5 0,0-2-4 0,-3 2 0 16,3-2 2-16,0 2 1 0,-5-2-2 0,2 1 3 0,3 1 1 16,-12-2-1-16,12 0 4 0,-2 0 3 0,2 2 0 0,-12-4-2 15,12 2-3-15,-8 0-3 0,8 0-4 0,-3-2-7 16,3 0-12-16,-6 2-17 0,0-2-16 0,6 0-22 0,0 3-28 15,-3-3-28-15,3-3-38 0,0 3-46 0,-5 0-67 0,5-2-76 16,0 2 33-16,0-2-19 0,0 0-41 0,0 0-4 0,0 2-13 16,0-2 18-16,0 0 42 0</inkml:trace>
  <inkml:trace contextRef="#ctx0" brushRef="#br0" timeOffset="1645.84">214 2621 91 0,'0'-2'105'0,"-6"-2"44"0,6 2 6 16,-6-2-16-16,6 2-3 0,0-1-3 0,0 2-6 16,0-2 0-16,0 2-6 0,-2-2-4 0,2 1 1 0,0 0 10 15,0 0 0-15,0 2-1 0,0-2 0 0,0 0-4 0,0 2 3 16,0 0-5-16,0-2 1 0,0 2 2 0,0 0 14 0,0 0 39 16,0-2 18-16,0 2 6 0,0 0 3 0,0 0 0 15,0 2-1-15,0-2-7 0,0 0-11 0,0 2-9 0,2-2-15 16,-2 2 19-16,0 0-8 0,0 0-6 0,0 0-14 15,0 3-9-15,0-4-15 0,0 3-8 0,0 1-10 0,6-1-14 16,-6 0-18-16,0 0-13 0,0 0-16 0,6 3-12 0,-6-3-4 16,0 2-3-16,0 0-7 0,0-2 0 0,0 2-6 0,0 1-5 15,0-1-1-15,0 0-1 0,0 0-3 0,3-1-9 16,-3 1 5-16,0 0-2 0,0-2-3 0,5 2 0 0,-5-2-1 16,0 0-12-16,0 3-17 0,0-5-15 0,0 2-16 15,0-2-24-15,0 3-22 0,0-4-28 0,0 2-38 0,0-2-43 16,0 2-48-16,0-2-36 0,0-1-4 0,0 0-28 0,0 3-39 15,0-3-31-15,0 0-22 0,0-3 87 0,0 3 33 16,0 0 12-16,0-1 4 0,0-2 22 0,0 2 25 0,0-2 9 16,0 2 6-16,0-2 31 0,-5 1 11 0,5-2 25 0,0 2 25 15</inkml:trace>
  <inkml:trace contextRef="#ctx0" brushRef="#br0" timeOffset="3048.01">486 2613 146 0,'3'-4'93'0,"2"2"43"0,-2-1-2 16,-3-1-18-16,6 3-7 0,0-4 2 0,-6 3 3 0,3-2-6 16,2 2-2-16,1 0-7 0,-6 0-7 0,3-1-7 15,3-1 0-15,-4 3 6 0,-2-2-2 0,6 2-7 0,-6-2-4 16,6 1-6-16,-6 2-7 0,3-2-3 0,-3 2-6 16,5-2-5-16,-2 2 4 0,-3 2 9 0,0 0 4 0,6-2-7 15,0 5-9-15,-6-4-12 0,0 2-6 0,0 1-6 0,3 0-4 16,-3 0-1-16,0 0-3 0,0 0-3 0,0 2-2 0,0-2 0 15,0 1-2-15,0 1-1 0,0-2-2 0,0 0 0 16,0 1 2-16,0-1-4 0,-3 0 2 0,3 0 2 0,0 0 4 16,-6 0 8-16,6-2 7 0,-6 0 10 0,6 0 9 0,-3 2 5 15,-2-1 3-15,5-1 7 0,0-2 5 0,-3 2 6 16,3-2 10-16,-6 2 6 0,0-2 4 0,6 0 6 0,-2 0 5 16,2 0 2-16,-6-2-1 0,3 2-9 0,3-2-1 0,-6 0-2 15,1-1-3-15,5-1 0 0,0 2-9 0,0 0-10 16,-3-2-9-16,3 0-15 0,0 0-11 0,0 0-10 0,0-1-2 15,0 1-8-15,0 0-7 0,0 0-8 0,0 0-2 0,3 0-18 16,-3-1-20-16,0 1-28 0,0 3-36 0,5-4-48 0,1 1-56 16,-6 0-64-16,0 2-62 0,3 0-65 0,-3-1-14 15,6-1 50-15,-6 4-4 0,0-1-18 0,2-2 24 0,-2 3-8 16,0 0 19-16,0 0 32 0,6 0 58 0</inkml:trace>
  <inkml:trace contextRef="#ctx0" brushRef="#br0" timeOffset="3473.68">666 2546 16 0,'0'-1'138'0,"3"1"53"0,3-3 13 16,-3 3-8-16,-3-2-7 0,5 2-23 0,-5 0-19 16,6 0-14-16,-6 0-10 0,3 0 19 0,3 2 5 0,-6-2 2 15,0 3 5-15,0-2 5 0,2 2 1 0,-2-2-2 0,0 3 1 16,0 1 57-16,0-3 10 0,0 2-1 0,6 2 3 0,-6-2-2 15,6 3-5-15,-6-1-12 0,0 0-8 0,0 0-14 0,0 3-2 16,3-3-16-16,-3 2-29 0,0-2-33 0,0 1-31 16,5 1-28-16,-5-2-20 0,6 0-10 0,-6 1-23 0,0-1-24 15,0-2-30-15,3 2-37 0,-3-2-30 0,6 1-36 16,-6-1-15-16,0 0-15 0,0-2-32 0,0 2-42 0,0-2-39 16,0-2-45-16,0 4-41 0,0-4 61 0,0 2 30 0,0-2 4 15,0 0 4-15,-6 3 19 0,6-3 28 0,-3 0 8 16,3-3 3-16,-6 3 30 0,1 0 1 0,5-2 31 0,-3 2 21 15</inkml:trace>
  <inkml:trace contextRef="#ctx0" brushRef="#br0" timeOffset="3891.49">655 2663 93 0,'0'-5'97'0,"0"1"43"0,0 0 20 0,0 2-13 0,0-2 2 16,0 0-5-16,0 0-10 0,0 0-7 0,5 0-3 0,-5-1-4 15,6 3 4-15,-6-2 10 0,0 0 5 0,3 0-4 0,3 2 9 16,-6-1 2-16,0-1 7 0,3 3 6 0,2-4 8 0,1 3 65 15,-6 0 18-15,3 0 4 0,3 0-1 0,-6 0-17 16,2 0-21-16,4-1-31 0,0 3-33 0,-3-1-26 0,-3 1-22 16,5-3-10-16,1 3-15 0,-6 0-16 0,0 3-14 15,3-2-15-15,-3-1-16 0,6 3-5 0,-6-1 0 0,0 0-9 16,0 0 2-16,0 0-4 0,0 2 3 0,0-2-3 0,0 2-1 16,0-1 0-16,-6-2 0 0,6 4 4 0,-3-1-2 0,3-2-2 15,0 0 0-15,0 2 2 0,0-2 2 0,0 0 2 16,0 2 3-16,-6 1 0 0,6-1 3 0,0-2 10 0,0 2 2 15,0 0 4-15,0-2 10 0,0 0 16 0,6 2 17 0,-6 1 20 16,0-3 23-16,0 0 20 0,3 2 0 0,3 0-6 16,-6-2-11-16,3 0-18 0,-3 2-17 0,11-2-5 0,-11 3-4 15,3-4 2-15,3 4 0 0,-3-3-7 0,2 0-12 0,1 2-8 16,-3-2-5-16,-3 0-1 0,8 0-5 0,-2 3-9 16,0-4-8-16,-6 2-7 0,3-2-3 0,2-1-5 0,1 5-7 15,-3-5-8-15,3 2-18 0,-6 0-12 0,3 0-12 0,-3-2-23 16,0 2-25-16,5-2-47 0,-5 2-69 0,6-2-86 0,-6 0-86 15,0 0-91-15,0 2-17 0,0-2-36 0,0 3-42 16,0-3 9-16,0 0 98 0,0 0 27 0,0 0 26 0,0 0 37 16,-6 0 12-16,6 0 51 0,-5 0 52 0</inkml:trace>
  <inkml:trace contextRef="#ctx0" brushRef="#br0" timeOffset="4652.71">987 2554 46 0,'5'-4'102'0,"1"-1"33"0,-6 0 20 0,3 1-12 0,-3 2-10 15,0-2 0-15,6-1-6 0,-3 4-6 0,-3-2-7 0,0 2-3 16,0-2-2-16,0 1 1 0,0 2 7 0,0 0-4 0,-3 0-4 15,3 0-12-15,-6 0-10 0,6 0-11 0,0 2-10 16,-3 1-3-16,3-2-4 0,-6 2-6 0,6-2 1 0,-5 4-2 16,5-3 4-16,-3 0 8 0,3 2 2 0,-6 0 9 15,3 0 30-15,3 0 20 0,-6 0 3 0,6 1-6 0,-5 1-7 16,5-1-5-16,0 0-2 0,-3 2-1 0,3-3-7 0,0 2-4 16,0-2-6-16,0 3-5 0,0-1-12 0,0-2-3 0,0 2-5 15,0-2-2-15,0 1-10 0,0 1-10 0,0-2 5 16,3 0 0-16,-3 0 8 0,0 0-6 0,5 0-1 0,1 0 1 15,-6-1 7-15,3 1 11 0,3-2 8 0,-6 0 6 0,3 2-2 16,-3-2-4-16,5 0-6 0,1 0-4 0,-3 0-6 16,3 0-4-16,-3-2-5 0,-3 2 1 0,11-2-2 0,-11 0-4 15,3 0-7-15,3 0-5 0,-1 0-4 0,-2 0-6 0,3-2-6 16,-6 2-6-16,3-2-4 0,-3 0 2 0,5 2-8 0,1-2 3 16,-6 0-8-16,3 0 3 0,-3 2-3 0,6-4-2 15,-6 4-3-15,0-2-5 0,0 0-1 0,0 0-4 0,0 0-5 16,0-1-5-16,0 3-2 0,0-4 1 0,0 4-7 0,-6-2-4 15,3 0-2-15,3 0 4 0,0 2 6 0,-6-2 12 16,6 0-1-16,-5 2 4 0,5 0 0 0,-3-2 3 0,3 2 6 16,0-2 4-16,-6 2 4 0,6 0 0 0,-3 0 0 15,3-2 0-15,0 2 7 0,0 0 4 0,-5 0 9 0,5-2 4 16,0 2 11-16,0 0 4 0,-6-2 6 0,6 2 7 0,0 0 9 16,0 0 9-16,0 0 10 0,0 0 6 0,6 0 4 0,-6 0-3 15,0 0-1-15,5 0-9 0,-5 0-5 0,0-2-10 16,3 2-4-16,3 0-10 0,-6 0-5 0,0 0-9 0,3 0-2 15,-3 0-2-15,5-3-1 0,1 3 2 0,-6 0-4 16,3 0-8-16,3 0 0 0,-6-1-3 0,0 1 1 0,3 0-5 16,-3 0-5-16,0 0-1 0,5 0-1 0,-5 0-1 0,6 0 6 15,-6 0-8-15,0 0 3 0,3 1-4 0,-3-1 2 0,0 0 3 16,0 3-6-16,0-1 1 0,0-2-3 0,6 2-6 16,-6 0-5-16,0 0-1 0,0 2-1 0,0-2 0 0,0 2-3 15,0-2-6-15,0 0-6 0,0 2-7 0,0 1-15 0,0-3-12 16,0 0-24-16,0 0-25 0,0 2-35 0,0-2-41 15,0 0-58-15,0 0-64 0,0 0-76 0,0 0-16 0,0-2-47 16,0 2-46-16,-6-2-40 0,6 3 99 0,0-3 42 16,0 0 7-16,0 0 33 0,-3 0 29 0,3 0-3 0,0 0 42 15,-6-3 34-15,1 3 44 0</inkml:trace>
  <inkml:trace contextRef="#ctx0" brushRef="#br0" timeOffset="10221.59">-281 2291 151 0,'-6'-4'94'0,"6"2"57"0,0-1-7 16,0 2-20-16,-3-2-6 0,3-1-2 0,0 3-7 15,0-2-7-15,0 1-5 0,-6 2-5 0,6-2-5 0,0 0-5 16,-2 0-2-16,2 2 6 0,0-2 1 0,0 0 0 0,0 2 1 16,0-2 1-16,0 2 6 0,0 0 3 0,0-3 4 0,0 3 4 15,0 0 5-15,0 0 5 0,0 0-1 0,0-1 44 16,0 1 15-16,0 0 7 0,0 0-1 0,0 0 0 0,0 1-1 15,0-1-1-15,0 0-12 0,0 0-10 0,0 3-10 16,2-3-12-16,-2 2-10 0,0-2 3 0,0 4 1 0,6-4-5 16,-6 2-12-16,0 0-15 0,0 0-6 0,0 3-17 0,3-4-13 15,-3 3-18-15,0-1-12 0,0 1-11 0,6 0-6 0,-6 0 2 16,5 0-1-16,-5 2 5 0,0-2 1 0,3 3-4 16,3-3-7-16,-6 2-2 0,0 0-5 0,3 1-2 0,-3-1 4 15,6-2-3-15,-1 2 0 0,-5 0-1 0,3 1 2 0,-3 1 4 16,0-2-4-16,6 0-2 0,-3 0 0 0,-3-2 0 15,0 3 0-15,5-1-8 0,-5-2 0 0,6 0-8 0,-6 3-9 16,0-3-11-16,0 0-7 0,0 0-6 0,0-2-7 16,3 2-17-16,-3-1-15 0,0-2-18 0,0 3-25 0,0-4-33 15,0 3-10-15,0-1-20 0,0-2-22 0,0 2-24 0,0-2-25 16,0 0-27-16,0 0-23 0,0 0 2 0,0 0 54 0,0 0 14 16,0-2 2-16,0 2 1 0,0-2 4 0,-3-1 33 0,3 2 10 15,0-2 6-15,0 3 2 0,0-1 19 0,-6-2 14 16,1 2 3-16,5-2 23 0,0 1 19 0,-3 2 10 0</inkml:trace>
  <inkml:trace contextRef="#ctx0" brushRef="#br0" timeOffset="10805.84">-264 2357 15 0,'0'-6'60'0,"0"2"19"15,-3 0 3-15,3 0 7 0,0-1 0 0,0 1-12 0,0 0-7 16,0 0-6-16,0 0-5 0,0 0 5 0,0 0 11 15,-6 1 3-15,6-1 5 0,0 2 3 0,0-2-2 0,0 2-1 16,-3 0 1-16,3-2-1 0,0 4 1 0,0-2 5 16,0 0 2-16,0-1 3 0,0 3-3 0,0-1-2 0,0 1 1 15,0 0 3-15,0-3-3 0,-5 3 2 0,5 0 1 0,0 0 0 16,0 0-1-16,0 0 0 0,-6 3 5 0,6-3 29 0,0 1 4 16,0-1-2-16,0 3-1 0,0-1-6 0,-3 2-3 0,3-2-10 15,0 2-10-15,0 0-9 0,-6 1-6 0,4-1-11 16,2 2-8-16,-6 0-10 0,0-2-10 0,6 2-9 0,-3 1-11 15,3 1-5-15,0-2-8 0,-6 3-4 0,1-1 0 16,5 0-2-16,-3 0-2 0,-3-2-3 0,6 3 2 0,-3-3-7 16,3 0-9-16,-5 1-17 0,-1-1-20 0,6-2-20 0,0 2-19 15,-3 0-20-15,3-2-22 0,0 0-24 0,-6 1-24 0,3-1-24 16,3 0-24-16,0 0 29 0,-5-1 23 0,5-2 2 16,-6 2-2-16,6-2-7 0,0 2 0 0,-3-1-2 0,3-2 18 15,0 0 15-15,0 0 12 0,0 0 4 0,0 0 4 0,-6-2 7 16,6 2 18-16,0-3 12 0,0 3 5 0,0-1 8 15,6-2 5-15,-6 2 9 0,0-2 20 0,0 2 14 0,0-4 10 16,0 3 8-16,0-2 11 0,3 2 10 0,-3-1 10 16,0-1 10-16,0 3 7 0,6-2 23 0,-6 2 4 0,5-4 2 15,-5 3-3-15,0 0-4 0,3 0 0 0,3 0-3 0,-6 0 5 16,0-3 16-16,3 4 8 0,-3-2 7 0,6 2 5 0,-1-2 3 16,-5 1 1-16,3 0 0 0,3 0 2 0,-3 0 5 0,-3-2 6 15,11 2 4-15,-11-1 4 0,3 3-1 0,3-1 5 16,0-2 2-16,-4 2 4 0,4-2 1 0,-3 1-8 0,3 2-8 15,-1-4 26-15,4 4-5 0,-9-2-12 0,3 0-18 16,3 0-30-16,-1 2-19 0,-2-2-18 0,3 0-9 0,-3 2-13 16,2-2-14-16,1 0-24 0,-6 2-39 0,3-2-37 0,3 2-48 15,0 0-48-15,-6-3 16 0,2 2-16 0,4 1-34 16,-6-3-37-16,3 3-44 0,-3-2 2 0,6 0-25 0,-1 0-11 16,-5 2 19-16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1:13.7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-989-599 11 0,'-5'-2'15'0,"5"-1"10"0,-3 2-1 0,3-2 1 0,0 2 0 16,0 1 1-16,-6-3-2 0,6 1 1 0,-6 2-1 16,6-2-2-16,0 2 0 0,0 0 1 0,0-2 1 0,-2 2 0 15,2 0-2-15,0 0-4 0,0-2-1 0,0 2-1 0,0 0-4 16,0 0 1-16,0-2-2 0,0 2 0 0,0-2-2 15,0 2 0-15,0 0-1 0,0 0-3 0,0-2-1 0,0 2 1 16,0 0-5-16,0-2 0 0,0 2 0 0,0 0-2 0,0 0 1 16,0-2-3-16,0 2-1 0,0 0 2 0,0-2 0 0,0 2-1 15,0 0 2-15,-6 0 1 0,6 0 1 0,0 0 0 16,0 0 0-16,0 0 0 0,0 0 0 0,0 0 0 0,0 0 0 16,0 0 0-16,0 0 0 0,0 0 0 0,0 0 2 15,0-2-2-15,0 2 0 0,0 0 0 0,0 0 0 0,0 0 0 16,0-3-2-16,0 3-1 0,0 0-2 0,0 0-1 0,0-2-1 15,0 2-3-15,0 0-6 0,0 0-3 0,0 0-1 0,0 0-3 16,0 0-3-16,0 0 2 0,0-2 5 0,0 2 6 16,0 0 1-16,0 0 2 0,0 0 4 0,0 0 2 0,0-2 2 15,0 2 3-15,0 0 1 0,-3 0 2 0,3 0 0 0,0 0 0 16,0 0 3-16,0 0-2 0,0 0 1 0,0 0-1 16,0 0 2-16,0 0 3 0,0 0 1 0,0 0 0 0,0 0 2 15,0 0-4-15,0 0-1 0,0 0-4 0,0 0-1 0,0 0 0 16,0 0 1-16,0 0 1 0,0 0-1 0,0 0 0 15,0 0 3-15,0 0-3 0,0 0-2 0,0 0 1 0,0 0 3 16,0 0-3-16,0 0 3 0,0 0 0 0,0 0 0 0,0 2-3 16,0-2 2-16,0 0 1 0,0 0 2 0,0 0-1 0,0 0 1 15,0 0-1-15,0 0-1 0,0 0 2 0,0 0-2 16,0 0 3-16,0 0-3 0,0 0 3 0,0 0-1 0,0 0 0 16,0 0-1-16,0 0 1 0,0 0 1 0,0 0 2 15,0 0-2-15,0 0 0 0,0 0 0 0,0 0-2 0,0 0 0 16,0 0 3-16,0 0-3 0,0 0-3 0,0 0 2 0,0 2 0 15,0-2-1-15,0 0 2 0,0 0-1 0,0 0 1 0,0 0 4 16,3 0-2-16,-3 0 3 0,0 0 0 0,0 0 0 0,0 0 2 16,0 0 0-16,0 0 4 0,0 0-1 0,0 0 1 15,0 0 0-15,0 0 0 0,0 0-2 0,0 0-2 0,0 0 0 16,0 0 1-16,0 0-3 0,0 0 1 0,0 0 2 16,0 0-2-16,0 0-1 0,0 0 0 0,0 0-1 0,0 0 1 15,6 0 1-15,-6 0-1 0,0 0 0 0,0 0 1 0,0 0-1 16,0 0 1-16,0 0 2 0,0 0 1 0,0 0 0 0,0 0 3 15,0 0-4-15,0 0 0 0,0 0 0 0,0 0 1 16,0 0-2-16,0 0 2 0,0 0-2 0,0 0-1 0,0 0-1 16,0 0 1-16,0 0-3 0,0 0 2 0,0 0-4 0,0 0 0 15,0 0-2-15,0 0 0 0,0 0 0 0,0 0 0 16,0 0 0-16,0 0 0 0,0 0-1 0,0 0 1 0,0 0 0 16,0 0 0-16,0 0-1 0,0 0 3 0,0 0 1 15,0 0-1-15,0 0 2 0,0 0 2 0,0 0-3 0,0 0 1 16,0 0 0-16,0 0-1 0,2 0-2 0,-2 0-1 0,0 0 1 15,0 0 0-15,0 0 1 0,0 0 0 0,0 0-1 0,0 0 1 16,0 0 0-16,0 0-2 0,0 0 0 0,6 0 3 16,-6 0 2-16,0 0 4 0,0 0-3 0,6 0 0 0,-6 0 0 15,0 0 4-15,0 0-3 0,0 0-1 0,0 0 1 16,0 0-1-16,0 0 0 0,0 0 1 0,3 0 1 0,-3 0 1 16,0 0 0-16,0 0 0 0,0 0 0 0,0 0-1 0,0 0 0 15,0 0-3-15,5 0 1 0,-5 0-2 0,0-2-2 0,0 2-3 16,3-2 1-16,-3 2 0 0,0 0 0 0,0 0-2 15,6 0-3-15,-6 0 5 0,6-2-4 0,-6 2 0 0,0 0-2 16,0 0 2-16,0 0-1 0,0 0-1 0,0 0 3 0,0 0-2 16,0 0-1-16,3 0 0 0,-3 0 1 0,0 0 4 15,0-2-1-15,5 2 1 0,-5 0 2 0,0 0-2 0,3 0 1 16,-3 0 1-16,0 0 0 0,0 0-2 0,6-2 3 0,-6 2-2 16,6 0 5-16,-6 0 0 0,0 0 3 0,0 0-3 15,3-2-4-15,-3 2-1 0,0 0-3 0,0-2 0 0,5 2-2 16,1 0 2-16,-6 0-2 0,0 0-1 0,3 0 0 0,-3 0 3 15,6 0-3-15,-6-2 0 0,2 2-1 0,-2 0 2 0,0 0-1 16,0 0 3-16,0 0-2 0,6 0 0 0,0 0-1 16,-6 0 0-16,0 0 2 0,0 0-1 0,3-2-1 0,-3 2 0 15,0 0 3-15,6 0 4 0,-6 0-2 0,2 0 0 16,-2 0 0-16,6 0-4 0,-6 0 3 0,6 0-2 0,-6 0-2 16,0 0 0-16,3 0 2 0,-3 0 0 0,0 0 0 0,5 0-2 15,1 0 2-15,-6 0-1 0,0-2 0 0,3 2 2 0,3 0-2 16,-6 0-1-16,0-2 0 0,3 2 0 0,-3 0 0 15,0 0 0-15,5 0 1 0,-5-3-1 0,6 3 0 0,-6 0 0 16,0 0 0-16,3 0 0 0,3 0 0 0,-6 0 0 16,0 0-1-16,0 0 1 0,2 0 1 0,-2 0-1 0,0 0 0 15,6 0 0-15,-6 0 0 0,6 0 0 0,-6 0 0 0,0 0 0 16,3 0 1-16,-3 0 1 0,0 0-4 0,6 0 6 0,-6 0-3 16,2 0-1-16,-2 0 0 0,6 0 1 0,-6 0 1 15,6 0-2-15,-6 0-2 0,3 0 2 0,-3 0 2 0,0 0-4 16,5 0 0-16,1 0 3 0,-6 0 0 0,3-1 2 0,-3 1 0 15,6 0-2-15,-6 0-1 0,3 0 0 0,-3 0 1 16,5 0-1-16,-5 0 0 0,6 0-1 0,-6 0 2 0,3 0-1 16,-3 0 0-16,0 0 0 0,6 0 0 0,-6 0 2 15,2 0-3-15,-2 0 1 0,6 0-1 0,-6 0 0 0,6 0 1 0,-6 0 3 16,0 0 1-16,3 0 2 0,-3 0-4 0,6 0-2 16,-4 0 2-16,-2 0 3 0,6 0 1 0,-6 0-5 0,6 0 2 15,-3 0 2-15,-3 0-1 0,5 0-1 0,1 0-2 0,-6 0-1 16,9 0 2-16,-9 0 2 0,3 0-3 0,-3 0-1 15,5 0 2-15,1 0 0 0,-3 0-1 0,-3 0-1 0,6 0 2 16,-4 0-2-16,-2 0 0 0,6 0 0 0,0 0 0 16,-6 0 0-16,3 0 0 0,-3 0 0 0,6 0 2 0,-1 0-2 15,-5 0 0-15,3 0 2 0,3-3 0 0,-6 3 2 0,3 0-2 16,-3 0 2-16,5-2-2 0,1 2 4 0,-6-2-3 0,3 2-1 16,3 0-1-16,-3 0 1 0,2-2-2 0,1 2 1 15,-3 0 3-15,-3 0-3 0,6-2-3 0,-4 2 2 0,4 0 0 16,0-2 0-16,-6 2 0 0,3 0 0 0,3 0 4 0,-1-2-4 15,-5 2-2-15,9 0 4 0,-9-2-2 0,3 2-2 16,2 0 2-16,1 0 2 0,-6-2-4 0,3 2 4 0,-3 0-4 16,6 0 2-16,-3 0 2 0,2-2-1 0,1 2-1 15,-6 0 2-15,3-2-2 0,3 2 0 0,-1 0 0 0,-5 0-2 16,3-2 2-16,3 2 0 0,-6 0 0 0,3-3 0 0,3 3 0 16,-1 0 2-16,-5 0 0 0,3 0-3 0,3 0 0 0,-3 0 1 15,-3-1-2-15,5 1 2 0,1 0 2 0,-6-3-2 16,3 3 2-16,3 0 2 0,-3 0-3 0,2-1 1 0,1 1 1 15,-6 0-1-15,3 0-2 0,3-3 0 0,-1 3 0 16,-2 0 0-16,3-2 0 0,-3 2 0 0,-3-2 0 0,11 0 0 16,-11 2 0-16,3 0 0 0,3-2 0 0,-3 2 0 0,2 0 0 15,1-2 0-15,-6 2 0 0,3 0 0 0,3 0 0 0,-3-2 0 16,-3 2 0-16,5 0 0 0,1 0 0 0,-3-2 0 0,-3 2 3 16,11 0-4-16,-11-3 2 0,9 3 0 0,-9 0-1 15,3-1 0-15,3-2 0 0,-1 3 0 0,-2-1 0 0,-3 1 0 16,9 0-2-16,-9-3 0 0,11 3 2 0,-11 0 0 15,3-2 0-15,3 2 0 0,-1-2 0 0,-2 2 0 0,3 0 3 16,-3-2-2-16,-3 2-1 0,11 0-2 0,-11 0 0 16,3-2 2-16,3 2 0 0,-3-2 0 0,8 2 3 0,-11 0-2 15,3 0-1-15,3-2 0 0,-3 2 0 0,8 0 0 0,-11 0 0 16,3-2 0-16,8 2 0 0,-11 0 0 0,9-3-4 0,-6 3 4 16,-3 0 0-16,11-1 0 0,-8 1 0 0,3 0 0 0,-3-3 0 15,3 3 0-15,-1 0 0 0,-2 0 0 0,9-1 0 16,-10 1 0-16,4-3 0 0,-3 3 0 0,3 0 0 0,-1 0 0 15,4-1 0-15,-6 1 0 0,8 0 0 0,-8-3 0 16,6 1 3-16,-3 2-2 0,-1-2-1 0,4 2 0 0,-3-2 0 16,2 2 5-16,-5-2-4 0,8 2 2 0,-2-2-2 0,-6-1-1 15,8 3 0-15,-2-1 1 0,-3-2-1 0,2 3 0 0,-5-1 0 16,9 1 0-16,-4-3 0 0,-5 3 0 0,8-1 0 16,-8 1 0-16,6-3 0 0,-3 1 0 0,2 2 0 0,-2 0 0 15,0 0 0-15,2-2 0 0,-5 2 0 0,9-2 0 0,-10 2 0 16,7 0 0-16,-3 0 0 0,2-2 0 0,-2 2 0 15,-3-2 3-15,8-1 0 0,-8 3-1 0,9-1 2 0,-4 1 2 16,-5-3 0-16,9 2-1 0,-10-2-4 0,7 3 1 0,2-1 2 16,-8-2 2-16,9 1-4 0,-4 2-1 0,-5-2-1 15,9 0 3-15,-4 0 0 0,-5 0-2 0,9 0-1 0,-4 2 3 16,1-2-2-16,-4-1-1 0,4 2 2 0,0-2-1 0,-1 3-3 16,4-1 2-16,-9 1-2 0,5-3 3 0,4 1-1 0,-10 2 0 15,10-2 0-15,-4 2 2 0,-5-2-3 0,9 2 3 16,-4-2-2-16,-5 2 0 0,9 0 0 0,-9-2 0 0,5 2 0 15,-2-2 0-15,0 2 0 0,2-2 0 0,-2 2 0 16,2-3 1-16,-5 3 3 0,9 0 0 0,-9-1 2 0,5-2-2 16,-2 3 2-16,0-1 1 0,2 1 0 0,-5-3 0 0,9 3 1 15,-10-1-3-15,10-2 0 0,-9 1 1 0,5 2-2 0,-2-2 0 16,0 0-3-16,2 2-1 0,-5-2 0 0,9 2 1 0,-9-2-1 16,8-1 0-16,-8 3 0 0,3-1 0 0,-4 1 0 15,10-3 0-15,-4 3 0 0,-5-1 0 0,3-2 0 0,0 3 0 16,-3-1 2-16,5 1 0 0,-2 0-2 0,0 0 0 15,-3-3 0-15,2 3 1 0,1 0 1 0,3-2-2 0,-7 2 0 16,4 0 0-16,0 0 0 0,-3-2 2 0,5 2-1 0,-8 0-1 16,12-2 0-16,-9 2-3 0,2 0 3 0,1 0 0 0,3-2 0 15,-6 2 0-15,-3 0 0 0,11 0 0 0,-2-2 0 16,-7 2 0-16,4-3 3 0,0 3-2 0,-3 0 2 0,5 0-1 16,4-1 1-16,-9 1 2 0,2 0-1 0,4-3 0 0,0 3 1 15,-4 0 1-15,4 0 0 0,-1-1 0 0,-2 1 3 16,3 0-2-16,2-3 1 0,-2 3-2 0,-6-1 0 0,8 1 0 15,-2 0 1-15,-6-3-3 0,8 3-1 0,-2-2 1 16,-1 2-2-16,1 0 0 0,-4 0 0 0,4 0 0 0,0-2 1 16,2 2 0-16,-8-2-1 0,6 2-1 0,2 0 0 0,-8 0 0 15,5 0 0-15,4 0 4 0,-9 0-1 0,8 0-2 0,-2 0 0 16,-6-2 1-16,8 2-3 0,-8 0 0 0,6-2 2 16,-4 2 1-16,1 0 0 0,3 0-1 0,-4-2-1 0,4 2-1 15,-6 0 3-15,8 0-1 0,-8-2 4 0,6 2-1 16,-4 0-1-16,4 0 2 0,-3-3 0 0,2 3 2 0,-2 0-2 15,3 0 3-15,-4-1 1 0,4 1 2 0,-6-3-4 0,8 3 4 16,-8 0-4-16,6 0-1 0,2-1-2 0,-8 1 0 0,8 0-2 16,-2 0 3-16,-6 0-3 0,8 0 0 0,-8 0 1 15,3 0-1-15,3 0 0 0,-4 0 0 0,-2 0 2 0,6 0-2 16,2 0-1-16,-8 0 1 0,8 0 2 0,-8 0 3 0,3-3 0 16,3 3-1-16,-4 0 1 0,-2-2 1 0,6 2 2 15,2 0 0-15,-8 0 1 0,6-2-2 0,2 2 5 0,-8 0 1 16,8-2 1-16,-2 2-2 0,-6 0 1 0,8-2-3 15,-8 0-5-15,6 2-1 0,2 0 1 0,-2-2-3 0,-1 2 2 16,-2-2 1-16,3 0-3 0,-1 2-3 0,-2 0 3 0,3-2 0 16,-1 2-1-16,-2 0 3 0,3-2-3 0,-4 2 4 0,4 0-1 15,-1 0-1-15,-2-2-4 0,3 2 3 0,-4-3 0 0,4 3 0 16,-6 0 4-16,8 0-1 0,-2-1 3 0,-3 1 1 16,2 0-3-16,1-3 2 0,-1 3-1 0,-2-2 1 0,3 2 0 15,-1-2-2-15,1 0 0 0,-3 2-2 0,2-2 2 16,-2 2-1-16,3 0-5 0,-1 0-2 0,-2-2-1 0,0 2 1 15,2-2 4-15,-5 2-1 0,8 0-2 0,-8 0-5 0,6-2 5 16,-3 2 0-16,-1 0 3 0,-2 0 1 0,9 0-2 0,-4-2 4 16,-5 2-1-16,9 0 2 0,-10 0-1 0,4-2 2 15,3 2 0-15,-1-2 1 0,-2 2-2 0,3-2-3 0,-1 2 1 16,4-2-2-16,-4-1-2 0,-5 1 2 0,9 0-5 0,-1 0 2 16,0 0 1-16,-2 0-3 0,0 0 0 0,-1 0 3 15,7-2-2-15,-7 4-1 0,4-2 0 0,-10 0 0 0,10-1 0 16,-4 2 0-16,-5-2 3 0,9 3-3 0,-4-4-2 15,-5 4 1-15,9-2 1 0,-9 2 0 0,5-2 0 0,4 2 0 16,-10-2 0-16,10 0 0 0,-4 0 0 0,-5 2 3 0,9-2 1 16,-9 2 2-16,5-2 4 0,-2-1-1 0,3 3-1 0,-4-1 1 15,4-2-3-15,-1 3-2 0,4-1 2 0,-9-2 5 0,5 3 1 16,4-1 0-16,-9-2-1 0,5 1 2 0,4 2-5 16,-4-4 0-16,1 4 0 0,-1-2 1 0,4 0 1 0,-4 0-2 15,-5 0 4-15,9-1-2 0,-4 3 0 0,7-4 0 16,-12 4 1-16,8-1-4 0,-2-2 2 0,5 1 2 0,-11 0 2 15,5 0-2-15,4 2-1 0,2-2 1 0,-5 0 0 0,-6 2 1 16,8-2 0-16,-2 2 0 0,-1-2 0 0,1 2 0 0,-1-3 0 16,4 3 2-16,-9-1 0 0,8 1 0 0,-2-3 1 15,-1 3-2-15,1-1 1 0,-1 1-2 0,4-5 5 0,-4 5-5 16,1-2 2-16,0 0-2 0,2 0 2 0,-2 0 0 0,5 0 2 16,-11 0-2-16,11-1 3 0,-5-1-1 0,5 3-2 15,-5-2-1-15,2 2 0 0,-2-2 0 0,5 1-2 0,-11-2 2 16,11 4-4-16,-5-2 4 0,2 0 1 0,-2-1 1 0,5 2-2 15,-11-2 3-15,6 3 2 0,2-4-4 0,3 4 1 0,-5-1-2 16,-1-2 0-16,1 1-1 0,0 0-1 0,2 0 2 16,1 2-2-16,-1-4 1 0,-2 4 1 0,5-2-1 0,-6 0-3 15,1-1 2-15,0 3-2 0,5-1 0 0,-3-2-1 0,1 2 0 16,-1 1-1-16,-2-5-1 0,5 5 2 0,-11-2-1 16,11 0-1-16,-5 2-3 0,2-2 4 0,-2 2 1 0,-6-2-2 15,11 2-3-15,-5-2 5 0,2 2-4 0,-8-2-2 0,6-1 4 16,2 3-3-16,-8-1 6 0,8-2-2 0,-2 3 0 15,0-1 2-15,-1 1 1 0,-2-3 2 0,3 3 3 0,-1-2-6 16,4 2 3-16,-4-2 0 0,-5 0-3 0,8 2 3 16,-2-2-1-16,0 0 1 0,-1 0-3 0,1 2 2 0,2-2-4 15,-8-1 0-15,9 2 2 0,-4 1 4 0,1-3-4 0,-1 3 0 16,1-1-2-16,2-2 2 0,-8 3-1 0,9-1-2 0,-4-2 1 16,-5 1-2-16,9 2-4 0,-4-2 2 0,-5 2 1 15,8-2-3-15,-8 2 0 0,6-2 2 0,2 2 0 0,-8-2-2 16,9 0-1-16,-4 2 0 0,-5-2 6 0,9-1-2 15,-4 3-2-15,-5-1-2 0,8 1 0 0,-8-3 3 0,9 3 0 16,-4-1 2-16,-5 1-1 0,9-3 2 0,-9 1 1 0,5 2 2 16,-2-2-3-16,2 0-2 0,1 2 3 0,-3-2 0 0,2 2-4 15,-2-2 1-15,3 2-3 0,-4-2 1 0,-2 2-1 16,9-2 5-16,-4 0-2 0,-5 2-3 0,9 0-1 0,-10 0 0 16,7-2 7-16,-3-1-5 0,2 3-1 0,-2-1-1 15,3 1-3-15,-1 0 2 0,-2 0 1 0,3-3 3 0,-4 3-2 16,4 0 1-16,-3-2-1 0,2 2-1 0,-2 0 2 0,2 0 5 15,1-2 2-15,-3 2 4 0,2 0-1 0,-5-2 0 0,9 2 1 16,-4 0-2-16,1 0 3 0,-3-2 0 0,2 2 4 0,1-2-2 16,-1 2-1-16,-2 0-3 0,3-2 2 0,-1 2-3 15,-2 0 0-15,3 0-1 0,-4-2-3 0,1 2-2 0,3 0 4 16,-7-2-3-16,10 2-1 0,-4 0-3 0,-5 0 2 16,3-2-3-16,3 2 7 0,-4 0 0 0,-2-2-5 0,9 2 2 15,-9 0-3-15,8 0-2 0,-2-2 0 0,-7 2 0 0,10-2 0 16,-4 2 0-16,-5-3 2 0,9 3 3 0,-9-2-3 15,5 2 2-15,4-2-2 0,-4 2-2 0,-2-2 0 0,3 0 0 16,-1 2 0-16,1-2 0 0,-4 2 0 0,-2-2 0 0,9 0 0 16,-9 2 0-16,8 0 0 0,-2-2 0 0,-6 2 0 0,2 0 0 15,1-2 0-15,3 2 0 0,-7-2 0 0,4 0 0 16,0 2 3-16,-3 0-2 0,5-2 3 0,-8 2-3 0,12 0-1 16,-9-2 0-16,-3 2-3 0,11 0-1 0,-8-3 6 15,3 3-1-15,-3 0-1 0,-3 0 0 0,11-1-3 0,-8-2 2 16,-3 3 1-16,8 0 0 0,-8-2 0 0,12 2 0 0,-9-2 0 15,-3 0-4-15,11 2-1 0,-8-2 0 0,3 2 4 0,-3-2-3 16,2 2 2-16,1-2-1 0,3 0 5 0,-6 2-2 0,-3-2 0 16,11 2-3-16,-8 0-1 0,-3-2 2 0,8 2-1 15,-2-3-2-15,0 3 4 0,-3 0 0 0,2-1-2 0,1-2-3 16,3 3 2-16,-6-1 3 0,2-2-1 0,1 3 2 16,-3-2 0-16,3 2 4 0,-3 0-6 0,8-2 4 0,-11 0-1 15,3 2-1-15,5 0 3 0,-8-2-5 0,12 2 2 0,-12-2-3 16,3 2 2-16,2 0-1 0,1 0 2 0,-3-2-2 15,3 2 1-15,-6 0-3 0,3-2 2 0,2 2 2 0,1-3 0 16,-6 3 0-16,3 0 0 0,-3 0 0 0,6-1 0 0,-3 1 0 16,-3 0-3-16,5-3-2 0,-5 3 4 0,6 0-3 0,-6 0-1 15,0-1 4-15,3 1 0 0,-3 0 1 0,6-3 3 16,-6 3 2-16,5 0-7 0,-5 0 5 0,0-1-2 0,3 1-1 16,3 0-4-16,-6 0 0 0,0-3 0 0,3 3 2 15,-3 0 2-15,5-2-4 0,1 2 2 0,-6 0 2 0,3 0-6 16,3-2-3-16,-3 2 3 0,-3-2-3 0,5 2 6 0,1 0 2 15,-6 0-3-15,3-2 3 0,3 2-3 0,-3 0 2 0,-3-2 6 16,5 2-7-16,1 0 2 0,-6 0-3 0,3-3 4 16,3 3 2-16,-1 0-4 0,-5 0 1 0,3-1 1 0,3 1 0 15,-6 0 0-15,3-3 0 0,2 3 0 0,1 0-3 16,-6 0 2-16,3-1 1 0,-3 1 0 0,6-3 0 0,-3 3 0 16,2 0 0-16,1 0 0 0,-6-1 0 0,3 1 0 0,-3 0 0 15,11 0 0-15,-11-3 0 0,3 3 3 0,3 0-2 0,-6-2-1 16,3 2 0-16,-3 0 0 0,6 0 0 0,-1-2 0 15,-5 2 0-15,9 0 0 0,-9-2 3 0,3 2-2 0,-3 0-1 16,5 0 0-16,1-2-3 0,-6 2-1 0,3-2 3 0,-3 2-3 16,6 0-5-16,-3 0 4 0,-3-2-3 0,5 2-5 15,1-2-1-15,-6 2-4 0,3-3 1 0,-3 3 1 0,11-1 0 16,-11-2 0-16,3 3 0 0,3-1 3 0,-6 1 1 16,3-3 0-16,3 1 0 0,-1 2 0 0,-5-2 0 0,3 2 2 15,3-2 1-15,-6 2 1 0,3-2 0 0,2 0-1 0,1 2 3 16,-6-2 3-16,3 2-1 0,-3-2 3 0,12-1-1 0,-12 3 0 15,2 0 1-15,4-1 1 0,-6-2-2 0,3 3 1 0,-3-1-5 16,6 1 4-16,-1 0-1 0,-5-3 2 0,3 3 1 16,3 0 0-16,-6 0-3 0,3-2 2 0,-3 2-1 15,6-2 2-15,-1 2-4 0,-5 0-1 0,3-2 1 0,-3 2 0 16,9 0 3-16,-9 0 1 0,5-2 0 0,1 2-3 0,-6-2 1 16,3 2-1-16,3 0 2 0,0 0-1 0,-6-2-3 0,2 2 5 15,4 0-5-15,-6 0 5 0,3-2 0 0,-3 2 0 0,6 0 0 16,-1-3-2-16,-2 3-3 0,3 0 2 0,-6 0-1 15,3-1-3-15,-3 1 0 0,6 0-1 0,-1-3 0 0,-2 3-3 16,-3 0 5-16,6 0-2 0,-3 0 4 0,-3 0-5 16,11-1 6-16,-11 1-3 0,3 0 6 0,-3 0 2 0,6 0-4 15,0 0 0-15,-6 0 2 0,2 0 0 0,4 0-3 0,-6 0 3 16,3 0-2-16,-3 0 0 0,6 0 2 0,-6-3 0 16,5 3 0-16,-5 0 0 0,0 0 0 0,3 0 0 0,-3 0 0 0,0 0 5 15,6 0-4-15,-3 0 0 0,-3 0-4 0,0 0 3 16,6-1 0-16,-1 1 0 0,-5 0-2 0,3 0-2 0,-3-3 0 15,6 3-1-15,0 0 2 0,-6-2-4 0,2 2 3 16,4 0-3-16,-6 0 2 0,3-2 3 0,3 2-2 0,0 0 0 16,-6-2 4-16,2 2 0 0,4 0 0 0,-6 0 0 15,3-2 0-15,-3 2 0 0,6-2-4 0,-1 2 1 0,-5 0 1 16,3 0 0-16,-3-3 1 0,6 3-3 0,-3 0-1 0,-3 0 0 16,0-1-2-16,6 1-1 0,-1 0 3 0,-5-3-1 0,3 3 1 15,-3 0-1-15,6 0 1 0,0-1 2 0,-6 1 2 0,0 0-3 16,2-3 3-16,4 3-2 0,-6 0 2 0,0 0 1 15,0 0 0-15,3 0 0 0,-3 0 0 0,0 0 0 0,0 0-3 16,0 0 3-16,6 0 0 0,-6 0 0 0,0 0 0 16,0 0-3-16,6 0-2 0,-6 0 2 0,0 0-4 0,0 0 3 15,0 0 2-15,0 0-2 0,0 0 4 0,0 0-2 0,0 0 2 16,0 0 0-16,0 0 0 0,0 0 4 0,0 0-3 0,0 0-1 16,0 0 0-16,0 0 0 0,0 0 0 0,0 0 2 15,0 0-1-15,0 0-1 0,0 0 0 0,0 0 0 0,0 0 0 16,0 0 0-16,0 0-2 0,0 0 2 0,0 0-4 0,0-1-1 15,0 1-3-15,0 0 3 0,2 0 3 0,-2 0-4 16,0 0 2-16,0 0 2 0,0 0 2 0,0 0 2 0,0 0-2 16,0 0 3-16,0 0-5 0,0 0 5 0,0 0-2 15,6 0-1-15,-6-3 2 0,0 3 2 0,0 0-3 0,0 0-3 16,0 0 2-16,0 0 0 0,0-2 0 0,0 2 0 0,0 0 0 16,0 0 2-16,0 0-4 0,0 0 2 0,0 0 0 0,0 0 2 15,0 0-2-15,0 0 0 0,0 0 0 0,0 0 2 0,0 0 0 16,0 0 4-16,0 0 2 0,0 0-1 0,0 0 0 15,0 0 4-15,0 0 0 0,0 0 2 0,0 0 2 0,0 0 1 16,0 0-3-16,0 0-1 0,0 0 5 0,0 0-1 16,0 0-1-16,0 0-2 0,0 0 1 0,0 0-2 0,-6 0 0 15,6 0 0-15,0 0-1 0,0 0 2 0,-2 0-3 0,2 0-1 16,0 0-4-16,0 0-2 0,0 0-3 0,-6 0 2 0,6 0-1 16,-6 0-1-16,6 2 3 0,0-2 3 0,-3 3-1 15,3-3 0-15,0 0-1 0,-6 0 3 0,4 1-1 0,2-1 2 16,-6 0 0-16,0 3 1 0,3-2 2 0,3-1-3 15,-11 3 3-15,11-3-1 0,-9 1-2 0,9 2 2 0,-3-3-1 16,-8 4 0-16,11-4 2 0,-3 2 3 0,-5 0 1 0,8 0-2 16,-12 1 5-16,9-2-1 0,3-1 1 0,-8 4 4 15,8-4 6-15,-12 3-4 0,9-2 1 0,3 2 2 0,-5-1-6 16,-1 0-4-16,3-2 6 0,-3 4-2 0,3-4-1 0,3 2 0 16,-11 0 0-16,11 0 0 0,-3 1-1 0,-3-2 5 0,4-1 0 15,2 3-2-15,-12-2-2 0,12 2-2 0,-3-1-3 16,3 0-3-16,-6 0-4 0,1 0-1 0,2-2 1 0,-3 2-6 15,6 0 5-15,-3 0-1 0,3 1-4 0,-5-2 1 16,-1 2 2-16,6-3-3 0,0 1-2 0,-3-1 3 0,3 3 0 16,0-1 0-16,-6-2 1 0,6 2-3 0,-3-2-1 0,3 2 0 15,0 0 8-15,0-2-2 0,-5 2 0 0,5-2-1 0,-6 2-5 16,6-2 2-16,0 0-2 0,0 0 0 0,0 2 3 0,0-2-2 16,0 0-1-16,-3 3 0 0,3-3 0 0,0 0 0 15,0 0 0-15,0 0 7 0,0 0-4 0,0 0-2 0,0 0 2 16,0 0-3-16,0 0 5 0,0 0-3 0,0 0-2 15,0 0 3-15,0 0-2 0,0 0-1 0,0 0 0 0,0 0 0 16,0 0 0-16,3 0 4 0,-3-3-3 0,0 3-1 0,0 0-6 16,6-2 4-16,-6 2-2 0,5 0-9 0,-5-2-3 15,0 0-6-15,3 2-2 0,3-2 6 0,-6 0-2 0,3 0 0 16,-3 2 4-16,11-2 0 0,-11-1-1 0,3 2 1 0,-3-2 0 16,9 2-3-16,-9-2 0 0,11 1 2 0,-11-2-1 0,3 2 2 15,3 0-4-15,0 0 1 0,-4 0-1 0,4-1-3 16,-3-1 4-16,3 3 1 0,-1-2 2 0,-2 1 0 0,-3 0 4 15,9 0 0-15,-9-2 3 0,11 2-1 0,-11 0-1 16,3-1 5-16,3 2-3 0,0-2 0 0,-4-1 0 0,4 3 1 16,-3-2 0-16,-3 1 0 0,12 0 0 0,-10 0 0 0,4 0 0 15,-3 0 3-15,-3-1 0 0,11 3-1 0,-8-4 4 0,-3 3 1 16,9-2 1-16,-9 2-3 0,11 1 2 0,-11-5 0 0,3 5-2 16,3-2 2-16,0 0 1 0,-6 0 2 0,2 2 0 15,4-2 1-15,-6 2-2 0,3-2-1 0,-3 2 0 0,6-2 2 16,-6 2-1-16,6-3-1 0,-6 3-2 0,0 0 4 15,2 0-2-15,4-1 0 0,-6 1 0 0,0-3 0 0,0 3 2 16,0 0 5-16,0 0 2 0,0-1 2 0,3 1 2 0,-3 0 5 16,0 0 8-16,0 0 5 0,0 0 4 0,0 0 3 15,0 0-2-15,0 0-4 0,0 0-2 0,0 0-6 0,0 0-3 16,0 0-2-16,0 0-2 0,0 0-3 0,0-3-4 0,0 3 1 16,0 0-1-16,0 0-4 0,0 0 3 0,0 0 1 15,0 0-1-15,0 0 5 0,-3 0 0 0,3 0-3 0,0 0 1 16,0 0-3-16,0 0-1 0,0 0-4 0,-6 0 2 0,6-2 0 15,-2 2-4-15,2 0-2 0,-6 0-5 0,6 0 5 16,-6 0 0-16,3 0 0 0,3 0 4 0,-8 2-3 0,2-2-1 16,0 0 0-16,3 3 0 0,-8-3 0 0,8 0 0 0,-6 0 0 15,4 1 0-15,-4-1 0 0,3 0 0 0,-2 0 0 0,-1 3 2 16,3-3 3-16,-2 1 0 0,2-1 4 0,-2 0 0 16,2 0 4-16,-3 3 9 0,1-3 1 0,2 0 15 0,-3 2 8 15,7-2 5-15,-10 0 4 0,9 0 3 0,-8 0 4 16,8 0 3-16,-3 0-1 0,3 0-3 0,-8 0 1 0,11 0-5 15,-3 0-8-15,-3 0-7 0,3 0-4 0,-2 0-5 0,-1 0-3 16,3 0 0-16,3 0-3 0,-6 0-1 0,4 0-1 0,2 2-6 16,0-2-8-16,-6 0 0 0,6 0-3 0,-6 0-2 15,6 0-4-15,0 0-1 0,0 0-1 0,-3 0-4 0,3 0-1 16,0 0-5-16,0 0-17 0,0 0-26 0,0 0-35 0,0 0-62 16,-6 0-75-16,6 0-115 0,0 0-137 0,0-2-111 15,-5 2-177-15,5 0-31 0,0-2 12 0,0 2 24 0,0-3 96 16,-3 3 281-16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1:23.30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179 265 21 0,'0'-4'77'15,"0"-1"21"-15,0 1 2 0,0 3-2 0,0-3-15 16,-5 1-18-16,5-1-11 0,0 2-9 0,0-2-7 0,0 1-5 16,0-1-3-16,0 3 8 0,0-3 10 0,0 1 5 15,0 1 8-15,0-2 4 0,0 2 1 0,5-2-2 0,-5 2 0 16,0-1-3-16,0-1-4 0,0 3-2 0,0-2-6 0,3 1-5 15,-3-2-1-15,0 2 3 0,6 0 10 0,-6 0-1 0,6 0-1 16,-6-1-1-16,2-1-3 0,-2 3 4 0,6-4-2 0,-3 3 2 16,-3 0 2-16,11-2 1 0,-11 2 3 0,3 0 0 15,3-2 0-15,0 1 0 0,-3 2-1 0,2-3 1 0,-2 1 1 16,3 1-5-16,0-2-2 0,2 2-6 0,-5 0-4 16,3-1-6-16,0 2-3 0,-4-2 8 0,7 2-5 0,2-2-8 15,-8 2-4-15,3 1-3 0,0-3-5 0,2 1-1 0,-5 2-4 16,-3 0-3-16,12 0 1 0,-9 0-1 0,2 0 1 15,-2 0 0-15,9 2-1 0,-10-2-2 0,-2 3-1 0,12-2 2 16,-9 2-4-16,2-2 2 0,-2 3-2 0,-3-1-2 0,12 1-3 16,-9-2 0-16,2 0 5 0,-2 3-3 0,-3-1 4 0,12-3-4 15,-12 3 1-15,3 1 3 0,2-3 2 0,-2 2 0 16,3 0 0-16,0 1 1 0,-6-4 4 0,2 3 1 0,4 1 2 16,-6-3 0-16,6 2 0 0,-6 0-1 0,3-2 1 15,-3 2 1-15,5 0-1 0,-5 1-2 0,0-3 0 0,0 2-2 16,0 0 0-16,0-2-1 0,0 2-5 0,0 0-4 0,0 0 1 15,-5-1 0-15,2 1-1 0,3 0 1 0,-6 1-3 0,0-4 0 16,6 3 4-16,-2 0-3 0,-4 1 0 0,0-3-1 16,3 2 3-16,-2 0-2 0,2-2-1 0,3 1 0 0,-12 1 2 15,9-3-1-15,-2 2 1 0,2-1 2 0,-3 0-4 16,0 0 1-16,3 0-2 0,-2 0-4 0,2-2-3 0,-3 2-11 16,0-2-19-16,4 2-31 0,2-2-39 0,-6 0-48 0,0 0-26 15,6 0 1-15,-3-2-29 0,-2 2-39 0,5 0-50 0,-3-2-36 16,3 0-23-16,0 0-28 0,-6 2 14 0</inkml:trace>
  <inkml:trace contextRef="#ctx0" brushRef="#br0" timeOffset="-574.01">254 144 172 0,'0'-1'122'0,"-6"-2"51"15,6 1-8-15,-6 0-6 0,6 2-10 0,0-2-15 0,0 2-14 16,0-2-12-16,0 2-11 0,-3-2-6 0,3-1-3 16,0 3 0-16,0 0-8 0,0 0-8 0,0-1-8 0,0 1-5 15,0-3-3-15,0 3-2 0,-5 0 2 0,5 0 0 16,0 0 8-16,0 0 5 0,0 0 4 0,0 0 5 0,0 0 3 15,0 3 4-15,0-3 1 0,0 1 15 0,0-1 32 0,0 3 14 16,0-1 8-16,0 0-3 0,0-2-2 0,0 4-8 16,0-2-4-16,0 1-1 0,0 1-6 0,0-3-6 0,0 3-4 15,0 1-10-15,0-3-6 0,0 2-9 0,0 0-8 0,0 2 4 16,0-2-2-16,0 1-3 0,0 1-5 0,0 0-5 0,0-2-1 16,0 3 0-16,0-1-2 0,0 0-4 0,0 0-4 15,0 1-2-15,0-1 2 0,0 2-1 0,0-1 0 0,0 1-4 16,0-2 0-16,0 2-2 0,0-1-1 0,0-1-6 15,5 2-7-15,-5-2-7 0,0 3-3 0,0-3-2 0,0 2-6 16,0-2-4-16,0 0-2 0,0 1-1 0,0 1-4 0,0-4-4 16,0 2-4-16,0 0 1 0,0-1-4 0,0 1-2 0,0-2 2 15,0 0-4-15,0 1-1 0,0-1 0 0,0 0 0 16,0-2 0-16,0 2-6 0,0-2-6 0,0 0-15 0,0 0-12 16,0 3-14-16,0-5-16 0,0 1-16 0,0 2-27 15,0-2-32-15,0-1-34 0,0 3-35 0,0-3-35 0,0 0-24 16,0 0 3-16,0 0-22 0,0 0-31 0,0 0-34 0,0-3-28 15,0 3 10-15,0-1 74 0,0 1 27 0,0-3 12 0,0 2 8 16,0-4 17-16,0 3 24 0,-5 0 5 0,5-2-1 16,-3 2 9-16,3-3 20 0,0 1 3 0,0 3 32 0,-6-4 18 15</inkml:trace>
  <inkml:trace contextRef="#ctx0" brushRef="#br0" timeOffset="7160.27">677 379 46 0,'-5'0'43'0,"5"0"16"0,0 0 3 0,-3 0 1 16,3-2 9-16,0 2-6 0,-6 0-13 0,0 0-6 15,6-2-6-15,0 2-3 0,0 0 0 0,0 0 3 0,0-2 3 16,-3 2 8-16,3 0 9 0,0-2 4 0,0 2 2 0,0 0 2 16,-5 0-1-16,5-2 1 0,0 2 0 0,0-3-2 0,0 3-6 15,0 0-1-15,0 0-1 0,0-1-2 0,0 1 8 0,0 0 0 16,0 0 3-16,0-3-5 0,0 3-6 0,0 0-4 16,0-2-2-16,0 2-5 0,0 0-1 0,0 0-1 0,0-2-5 15,0 2-1-15,0 0-8 0,0 0-2 0,0 0-3 16,0 0-4-16,0 0 0 0,0 0-4 0,0 0-1 0,0 0-1 15,0 0-2-15,0 0 1 0,0 0 0 0,0 0 2 0,0 0 1 16,0 0 2-16,0 0 3 0,0 0 7 0,0 0 1 0,0 0 4 16,0 2 7-16,0-2 2 0,0 0 6 0,0 0 4 15,0 2 9-15,0 1 6 0,0-3 1 0,0 1-4 0,0 2 0 16,0-1-4-16,0 0-6 0,0 0-4 0,0 2-7 16,0-2-7-16,0 2 0 0,0-2-4 0,0 1 0 0,0 1-4 15,0-3 3-15,0 4-3 0,0-1-3 0,0 0 4 0,0-2-2 16,0 4 0-16,0-2-1 0,0 0-1 0,0 1 1 15,0-3-1-15,0 4-1 0,0-2 2 0,0 0-2 0,5 0 1 16,-5 3-1-16,0-3-2 0,0 0 0 0,0 1-2 0,0-1-4 16,3 0-3-16,-3 0-4 0,0-2-2 0,0 2-2 0,0 0-1 15,0 0-1-15,0-1-1 0,0 1-1 0,0-3-1 16,0 4-1-16,0-3 0 0,0 2 0 0,0-2-6 0,0 1-9 16,0-2-11-16,0 2-12 0,0-2-14 0,0 2-14 15,0-2-10-15,0 2-16 0,0-1-18 0,0-2-20 0,0 2-19 16,0-2-19-16,0 2-16 0,0-2 28 0,0 0 0 0,6 0-20 15,-6 0-24-15,0 0-22 0,0-2-21 0,6 2 5 0,-6-2-8 16,0 0-17-16,0-1 1 0,0 3-8 0,-6-4 46 0</inkml:trace>
  <inkml:trace contextRef="#ctx0" brushRef="#br0" timeOffset="8177.71">657 408 122 0,'0'-2'81'0,"-3"-2"27"0,3 2 5 0,0-3-15 15,0 4-16-15,0-3-15 0,0 1-10 0,0 1 2 0,0 0 1 16,0 0-1-16,0 0 0 0,0 0-2 0,0 0-1 16,0 2-3-16,0-2-4 0,0 0-3 0,0 0-5 0,0-1 0 15,0 3 0-15,0-1-5 0,3 1 0 0,-3-3 1 0,0 3-1 16,0-2-2-16,0 2 6 0,0-2 5 0,0 0-1 15,6 2 0-15,-6-2 1 0,6 2 2 0,-6-2-1 0,0 2 1 16,3-2 1-16,-3 2 2 0,0-2 3 0,5 0-1 0,1 0-5 16,-6 0-8-16,3 2-1 0,3-2-5 0,-4 0-2 0,-2-1-6 15,6 1 0-15,0 0-6 0,-6 2-2 0,3-2-4 16,2 0-4-16,-2 2-1 0,-3-2-1 0,6 2-4 0,0 0 3 16,-6-2-1-16,3 2-2 0,-3 0-1 0,5 0 0 15,1 0 2-15,-6 0-1 0,0 0 1 0,3 0-3 0,3 2 1 16,-6-2 0-16,0 0 0 0,3 2 2 0,-3-2-2 0,0 2-1 15,0 0 1-15,5-2 2 0,-5 2-1 0,6 0 1 0,-6 1-73 16,0-1 79-16,0 0 18 0,0-2-3 0,0 2-5 16,0 0-3-16,0 0-6 0,0 0-4 0,0 0 1 0,0 0-3 15,0 0-1-15,0 0 1 0,0 0-2 0,0 0-1 16,-6 1-1-16,6-2-1 0,-5 4 1 0,5-1 1 0,-3-2-2 16,3 0 0-16,-6 2 0 0,3-2 0 0,3 3-2 0,-6-4 1 15,1 2 1-15,5-2 1 0,-3 4 1 0,3-5-2 0,0 2 0 16,-6 0 0-16,6 0-3 0,-6 0-2 0,6-2 1 15,0 2-1-15,0-2 1 0,-3 2-1 0,3 1-1 0,0-3 2 16,0 0 3-16,0 1 1 0,0-1 1 0,0 0-1 0,0 3 0 16,0-3 0-16,0 0 0 0,3 0-1 0,-3 0 1 15,0 0 1-15,0 0-1 0,0 0 0 0,6 0 0 0,0 0 0 16,-6 0 0-16,0 0 0 0,3 0 0 0,-3-3 0 0,5 3 0 16,1 0 0-16,-6-1 0 0,3 1 0 0,-3 0 0 15,6 0-1-15,-6 0 1 0,3 0 0 0,-3 0 0 0,5 0-2 16,1 1 3-16,-3-1-1 0,3 0 2 0,-6 3-3 0,2-3 1 15,-2 1-2-15,6-1 1 0,0 3 1 0,-6-3 0 0,0 1 0 16,3-1 0-16,-3 3-2 0,5-1 1 0,-2-2 1 16,-3 2-1-16,6-2-3 0,0 2-1 0,-6 0-2 0,0 0 2 15,3 0-2-15,-3 0 1 0,0 1 4 0,5-2 2 16,1 3 0-16,-6-1-1 0,0-1-2 0,0 0 1 0,3 0 2 16,-3 2-1-16,0-2 0 0,6 3 1 0,-6-4 0 0,0 2 0 15,0-2 2-15,0 4-2 0,0-1 2 0,0-2 1 0,0 0-2 16,0 0 1-16,0 3-2 0,-6-4 0 0,6 2 2 15,-3-2-1-15,3 2-1 0,0-2 0 0,-6 4 0 0,6-3 0 16,-5 0 0-16,5 0 0 0,-3 0 0 0,3 1 0 0,-6-2 0 16,0 2 1-16,3-2 1 0,-2-1-2 0,5 3 3 15,-3-2-2-15,3-1 1 0,-12 3 0 0,12-1 1 0,-2-2 1 16,-4 2-1-16,3-2 1 0,-3 2 0 0,1-2 4 16,5 0-2-16,-3 0 2 0,-3 2-2 0,3-2 1 0,3 0-5 15,-6 0 1-15,1 0-2 0,5 0-1 0,-3 0-4 0,3 0-2 16,-6-2-4-16,0 2-3 0,6-2-7 0,0 2-2 0,-3-2-8 15,-2 2-6-15,5-2-12 0,0 2-14 0,0 0-14 16,-3-3-16-16,3 3-18 0,0 0-28 0,0-1-27 0,-6-2-17 16,6 3-26-16,-6 0-23 0,6 0-26 0,0-1-6 15,0 1 4-15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7:52.117"/>
    </inkml:context>
    <inkml:brush xml:id="br0">
      <inkml:brushProperty name="width" value="0.01764" units="cm"/>
      <inkml:brushProperty name="height" value="0.01764" units="cm"/>
      <inkml:brushProperty name="color" value="#FF00FF"/>
      <inkml:brushProperty name="fitToCurve" value="1"/>
    </inkml:brush>
  </inkml:definitions>
  <inkml:trace contextRef="#ctx0" brushRef="#br0">1250 2237 78 0,'0'-4'86'0,"0"-1"15"0,0 1 16 0,0 3-13 15,0-3-15-15,0-1-12 0,0 1-8 0,0 2 5 0,0 0 4 16,0-1-2-16,0 2 0 0,0-2 1 0,0 2-4 0,0-2-4 16,6 2-3-16,-6-2-4 0,0 1 0 0,0 2-2 0,0-2 3 15,0 2 7-15,0-2 1 0,0 2 3 0,0 0 0 16,5-2 1-16,-5 2-2 0,0-2 2 0,0 2 4 0,0-3-1 15,0 3 1-15,0 0 4 0,0 0-1 0,0-1 2 16,0 1-2-16,0-3 4 0,3 3 15 0,-3 0 21 0,0 0 15 16,0 0 18-16,6 0 12 0,-6 0-5 0,0 0-13 0,0 0-6 15,0 0-9-15,0 0-10 0,0 0-2 0,0 3 3 16,0-3 0-16,3 1-6 0,-3-1-6 0,0 3 6 0,0-1 1 16,6 0 0-16,-6 2-3 0,5-2-9 0,-5 2-8 0,0 0-3 15,3 0-10-15,-3 1-2 0,0-1-7 0,6 3-6 0,-3-3-8 16,-3 0-10-16,5 2-5 0,1-2-7 0,-6 2-12 15,3 0-1-15,-3 1-8 0,6 1 0 0,0-2-4 0,-6 1-1 16,8-2-2-16,-8 2 1 0,3 1 0 0,-3-2-2 16,6 3-6-16,-1-3-1 0,-5 0-2 0,3 2 2 0,3-1-5 15,-6-1-1-15,3 0 5 0,-3 2-3 0,0-1-2 0,6-1 0 16,-1 0 0-16,-5 0 0 0,0 1 2 0,0-3 0 0,3 0-1 16,-3 2-5-16,0-2-4 0,0-2-8 0,6 3-8 15,-6-4-12-15,0 3-18 0,0-1-21 0,3-1-37 0,-3 2-32 16,0-4-39-16,0 2-37 0,0 0-43 0,0 0-29 15,0-2-10-15,0 0-31 0,0 0-39 0,0 0-38 0,0 0-16 16,0 0 89-16,0-2 29 0,0 0 11 0,-3 0 13 0,3 0 35 16,-6 0 27-16,6 0 9 0,0-1-1 0,-3-1 29 0,3 3 6 15,-5-2 13-15,-1-1 28 0,6 2 11 0</inkml:trace>
  <inkml:trace contextRef="#ctx0" brushRef="#br0" timeOffset="438.14">1284 2260 76 0,'-5'-7'80'0,"5"2"17"0,-6 0 24 0,6-1-8 16,0 2-14-16,0-2-16 0,0 2-6 0,0 0 3 0,-3-1-1 15,3 1-1-15,0 2 2 0,0-3 1 0,0 4-2 0,0-2 2 16,0 2-1-16,0-2 2 0,0 2 3 0,0-2 13 0,0 3 0 16,0-2 1-16,0 2-3 0,0 0-3 0,0 0-9 15,0 2-7-15,0 1-7 0,0-3-7 0,0 4-3 0,0-3-5 16,0 3-2-16,0 1 0 0,0-1 5 0,0 0 3 15,0 3-1-15,-6-2 11 0,6 2 8 0,0-1 1 0,0 2-6 16,-3-1-3-16,3 1-5 0,0 1-7 0,0-1-7 0,0 0 0 16,0 0 0-16,0 1-4 0,-5-1 1 0,5-2 18 0,0 2-24 15,0-2-6-15,-6 3-4 0,6-3-1 0,0 0-5 0,0 1-5 16,0-1-5-16,0-2-4 0,0 2-5 0,0-2 1 16,0 0 0-16,6 1-1 0,-6-1-1 0,0 0 1 0,0-2 1 15,5 2-2-15,-5-2 3 0,0 2 5 0,0-2 2 16,0 1-2-16,3-2 1 0,-3-1 2 0,6 3 2 0,-6-2-5 15,3-1-3-15,-3 0 3 0,6 0 1 0,-6 0-4 16,5 0 4-16,-2 0 0 0,-3-1-3 0,6 1-1 0,-3-3 0 16,2 3 0-16,1 0-2 0,-3 0-1 0,-3-1-4 0,6 1-2 15,0 0-2-15,-4 0-1 0,4-3-4 0,-6 3-7 0,3 0-17 16,-3 0-22-16,6 0-24 0,-6 0-26 0,5 0-26 0,-5-2-34 16,0 2-43-16,3 0-45 0,-3 0-22 0,6 0 25 15,-6-2-12-15,0 2-22 0,0 0-28 0,0-2 13 0,0 2-3 16,0 0-19-16,0 0 24 0,0-2 37 0</inkml:trace>
  <inkml:trace contextRef="#ctx0" brushRef="#br0" timeOffset="997.69">1393 2073 69 0,'0'-4'102'0,"0"0"31"0,6-1 14 0,-6 1-17 16,0 0-19-16,0 0 3 0,0 0-6 0,6 1-1 15,-6 2-3-15,0-4-3 0,0 3-4 0,0 0-5 0,0-2-6 16,0 2 12-16,2 2 8 0,-2-2 2 0,6 0 4 0,-6 0 2 16,0 2-2-16,0-2 4 0,3 2 0 0,-3 0 13 0,0 2 4 15,0 0 22-15,6-2 38 0,-6 2 9 0,0 0-2 16,5 2-4-16,-5-2-1 0,0 2-7 0,0 1-14 0,3-1-15 16,-3 2-13-16,6 0-19 0,-6 0-16 0,0 2-6 0,0-1-7 15,3 3-8-15,-3-2-20 0,0 3-10 0,6 2-15 16,-1-1-11-16,-5 1-10 0,0 1-10 0,3-2-2 0,-3 3-5 15,0-2-4-15,6-1-2 0,0 2-1 0,-6-1 0 0,2-1 0 16,-2 1 0-16,6-2 0 0,-6-2-4 0,0 2 0 16,3-3-5-16,-3-2-7 0,0 1 1 0,6 1-6 0,0-4 0 15,-6 2 1-15,0-1-4 0,2 1 0 0,-2-2-1 0,6-2 4 16,-6 2-3-16,0 0-1 0,3-2 0 0,-3 1 0 0,6-2-6 16,-1 2-6-16,-5-1-6 0,3 0-1 0,-3 0-1 15,6-2-9-15,-3 0-9 0,-3 2-11 0,0-2-6 0,6 0-17 16,-1 0-12-16,-5 0-21 0,0-2-23 0,3 2-26 15,-3 0-25-15,0-2-24 0,6 0-24 0,-6 2-7 0,6-2 46 16,-6-1 2-16,0 2-8 0,0 1-7 0,0-5-12 0,0 3 12 16,0 0 13-16,0 0 3 0,0 0-6 0,-6-2 20 0,6 2 4 15,-6-2 13-15,6 2 28 0</inkml:trace>
  <inkml:trace contextRef="#ctx0" brushRef="#br0" timeOffset="1387.73">1430 2198 49 0,'-3'-4'90'16,"3"1"19"-16,0 1 25 0,-5 2-9 0,-1-2-19 0,6 0-17 16,0 2 4-16,0-2 1 0,-3 2-2 0,3-2 2 15,0 2-2-15,0-3-2 0,0 3-3 0,0 0-2 0,0-1-4 16,0 1 14-16,0-3 5 0,0 3 4 0,0 0 2 15,0 0 1-15,0-1 4 0,0 1 1 0,3 0 4 0,-3-3 6 16,0 3 3-16,0 0 5 0,6 0 56 0,-6 0 18 0,5-1 9 16,-5 1-1-16,0 0-5 0,3 0-3 0,3-3 0 0,-6 3-2 15,3-2-7-15,-3 2-3 0,0-2 9 0,11 0-7 0,-11 2-14 16,3-2-9-16,-3 2-7 0,12-2-7 0,-12 2-15 16,8-2-19-16,-8 2-28 0,3-2-23 0,3-1-20 0,0 2-16 15,-4-2-5-15,4 2-11 0,-6 1-4 0,3-3-8 16,3 1-4-16,-1 2 0 0,-5-2-3 0,3 2-1 0,-3-2 0 15,6 2-4-15,-3-2-6 0,-3 2-10 0,0-2-13 0,6 2-16 16,-1 0-23-16,-5 0-32 0,0 0-41 0,0 0-56 16,3-2-84-16,-3 2-102 0,0 0-55 0,0 0-68 0,0-2-72 15,0 2-19-15,0 0 88 0,0-3 7 0,0 3 27 0,-3 0-10 16,3 0 45-16,0 0 94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5:21.901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 contextRef="#ctx0" brushRef="#br0">564-284 15 0,'0'-2'55'0,"0"-2"13"0,0 0 0 0,0 0-11 16,0 1 5-16,0-1-4 0,0 3-7 0,0-2-9 0,0 1-7 15,0 0 0-15,0 0-1 0,3 0-1 0,-3 0-2 16,0 0-1-16,0 0 0 0,0 2 1 0,0-3 7 0,0 3-2 15,0-1 0-15,0 1 0 0,0-3-3 0,0 3 2 0,0 0-2 16,0 0 1-16,0-1-2 0,0 1 2 0,0-3 1 16,0 3 0-16,0 0 0 0,0 0 3 0,0 0-2 0,0-2 3 15,0 2 0-15,0-2 2 0,0 2 0 0,0 0 0 0,0 0-2 16,0 0 3-16,0 0 3 0,0 0 0 0,0 0 0 16,0 0-3-16,0 0-3 0,0 0-2 0,0 0-4 0,0 0-1 15,0 0-2-15,0 0-2 0,0 0-3 0,0 0 0 0,0 0 1 16,0 0 2-16,0 0-2 0,0 0 1 0,0 0 0 15,0 0 1-15,0 2-5 0,0 0 2 0,0-2-3 0,0 0 7 16,0 4 5-16,0-4 2 0,0 4-1 0,0-1-4 0,0-1-4 16,0 0 1-16,0 2 0 0,0 0 2 0,0-2-2 0,0 2 0 15,0 0 2-15,0 0 0 0,0 1 0 0,0-1-2 16,0 0-4-16,0 3-1 0,0-2-2 0,5 0-1 0,-5 1-2 16,0-2-2-16,0 2-3 0,0 1 4 0,3 1 1 15,-3-2 1-15,0 1-5 0,6-1-4 0,0 2 4 0,-6 0 1 16,3 0-5-16,-3 1 2 0,5-1 0 0,-2 3-3 0,3-3 1 15,0 2 6-15,-3-1-3 0,2 1-4 0,-2 0 2 16,9 1 4-16,-12-1-2 0,2 1 2 0,10 1-1 0,-9-2 0 0,2 3-3 16,4-1 2-16,-3 1-1 0,2-1-2 0,-5 2-1 15,9-3-1-15,-9 2 2 0,8-1 4 0,-2 1 8 0,-1-3 4 16,-2 2 2-16,2-1 2 0,1-3 1 0,0 2-2 16,-1-1 2-16,4-1-3 0,-9 0-2 0,8-1-4 0,-8-1-3 15,3 0-1-15,-4-1-4 0,10-1 0 0,-9 0-2 0,5 0-6 16,-8 0 2-16,12-2-2 0,-12 2 1 0,3-1-5 15,2-2-2-15,1 3 4 0,-3-1 2 0,3-2-7 0,-6 2 3 16,3-1 3-16,-3 0-2 0,0-2 1 0,5 2-6 0,-5 0-16 16,6-2-21-16,-6 2-29 0,0-2-31 0,0 0-33 0,0 0-32 15,0 0-20-15,0 0 13 0,0 0-12 0,0-2-22 16,0 2-27-16,0-4-27 0,0 2 2 0,0 0 7 0,0-1 3 16,0 2 3-16,0-3 10 0,-6 1 7 0,6-1 29 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5:05.207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 contextRef="#ctx0" brushRef="#br0">17 32 76 0,'-3'-2'83'16,"3"0"13"-16,0-2 18 0,0 1-4 0,-5 2-10 0,5-2-10 16,-6 1 1-16,6 0-2 0,0 0-2 0,0 0-7 0,0 0-9 15,0 2 0-15,0-2-3 0,0 2-4 0,-3-2 1 16,3 2-1-16,0-3-3 0,0 3 3 0,0 0 8 0,0 0 9 16,0-1-3-16,0 1 8 0,0 0 6 0,0 0 1 0,0 0 2 15,0 0 1-15,0 0-4 0,0 0 6 0,0 0 4 0,3 0 1 16,-3 1 2-16,0-1 30 0,0 0 14 0,0 0 1 15,0 3 0-15,0-3-7 0,0 0 0 0,0 2-2 0,6 0-3 16,-6-2-7-16,0 2 1 0,0 0-2 0,5 0-5 16,-5 0 3-16,0 0-5 0,0 2 7 0,3-1 13 0,-3 1 4 15,0 0-2-15,0 0-2 0,6 0-3 0,-3 1-3 0,-3 0-7 16,0-1-12-16,6 3-7 0,-1-3-8 0,-5 2-8 0,0 1-14 16,3-1-7-16,-3 0-7 0,6 0-4 0,0 2-5 0,-6-1-8 15,2 1-8-15,4 1-8 0,-6-1-2 0,3 2-6 16,3-2 1-16,-1 1-5 0,-5-1-5 0,3 0-1 0,3 1-2 15,-3-1-1-15,-3 0-6 0,6 1-1 0,-1-1 3 16,-2-2-4-16,-3 0-3 0,6 1 3 0,0-3-3 0,-6 2 1 16,3-2-3-16,2 2 4 0,-5-2-2 0,0 1-2 0,3-1 0 15,-3-2 4-15,0 2-2 0,6 0-10 0,-6-2-6 16,6 0-15-16,-6 0-14 0,0 1-19 0,0-2-8 0,0 2-19 16,2-1-31-16,-2 0-37 0,0-2-45 0,0 2-49 0,0-2-56 15,0 2-55-15,0-2-19 0,0 0-11 0,0 0-25 0,0 0-38 16,-2 0-35-16,2 0 105 0,0 0 28 0,0-2 10 15,0 2 27-15,-6-2 42 0,6 0 22 0,-6 2 4 0,6-2 24 16,0-1 6-16,-3 2 41 0</inkml:trace>
  <inkml:trace contextRef="#ctx0" brushRef="#br0" timeOffset="563.72">-6 121 28 0,'-3'-4'89'15,"3"2"15"-15,-5-2 13 0,5 2-8 0,-6 0-9 0,6-2-10 16,0 0-4-16,-3 0 12 0,3 1 2 0,0-1 1 15,-6 0-5-15,6 2-3 0,-2-2-11 0,2 1-7 0,0-1-6 16,0 0-5-16,0 2 4 0,0-2 6 0,0 2 0 16,0-3 1-16,0 4-3 0,0-3 2 0,0 0 2 0,0-1-1 15,0 3 3-15,0-2 2 0,0 0 6 0,2-1 4 0,-2 4 7 16,6-3 5-16,-6-1 5 0,3 1 50 0,3 2 31 0,-1-2 15 16,-2 2 3-16,3-2 0 0,-3 1-13 0,3-1-9 0,-1 3-14 15,4-2-16-15,-6 1-15 0,8-2-13 0,-8 4-14 16,9-2-4-16,-4 0-15 0,-5 2-19 0,8-2-13 0,-2 2-10 15,0 0-4-15,-4 0-5 0,4 0-5 0,0 2 3 16,-1-2-4-16,-2 2 3 0,2 0 0 0,1-2 3 0,-3 4 3 16,2-2 6-16,-2 1 4 0,-3-2 3 0,8 2 2 0,-8 1-1 15,3 0-5-15,0-2-4 0,2 2 1 0,-8 0-4 0,3 0-11 16,3-1-8-16,0 1-3 0,-6 0-2 0,2 0-6 16,-2 0-2-16,0 0-2 0,0 1-2 0,0 0-5 0,0-1-3 15,0 1-2-15,0 1 2 0,-2 0 2 0,2-2-4 0,0 3-1 16,-6-3 4-16,0 0 0 0,6 2-2 0,-3-2-2 15,-2 0-3-15,2 1-9 0,3 1-1 0,-12-4-19 0,12 2-10 16,-3-1-16-16,-8 1-21 0,11-3-27 0,-9 2-30 16,6 1-36-16,-2-2-38 0,-1 0-38 0,3 0-22 0,-3 0-15 15,4 0-32-15,-10 1-36 0,12-2-41 0,-3-1-43 0,-2 3 76 16,2-2 10-16,-9 2-18 0,12-3-1 0,-3 0 13 0,-8 2-12 16,11-2 30-16,-9 0 62 0</inkml:trace>
  <inkml:trace contextRef="#ctx0" brushRef="#br0" timeOffset="11253.55">421 203 37 0,'0'-3'90'0,"-6"3"10"0,0-2 9 0,6 0-7 0,-3 2-13 16,3-2-11-16,0 2-9 0,0 0-1 0,-5 0 9 0,5-2 1 16,-6 2-1-16,6-2 0 0,0 2 0 0,0 0-1 0,0 0-1 15,0-2 0-15,0 2 0 0,0 0 1 0,0-2 11 16,0 2 2-16,0 0 1 0,0 0-3 0,0-3-4 0,0 3-1 15,0 0-5-15,0-1-2 0,6 1 0 0,-6 0 2 16,5 0 2-16,-5-3 3 0,0 3-3 0,0 0-5 0,0 0-4 16,3-1 10-16,-3 1 24 0,0 0 15 0,6-3 8 0,0 3-6 15,-6 0-3-15,0 0-7 0,3 0-5 0,2 0 0 0,-5 0-8 16,3 0 0-16,-3 0-3 0,6 0-1 0,0 0-2 16,-3 0-6-16,-3 0-2 0,8 0-12 0,-8 0-7 0,6 0-12 15,0 3-6-15,-4-3-4 0,4 1-6 0,0-1-4 0,-3 3-5 16,2-3 1-16,-2 1-4 0,3 2 3 0,0-1 1 15,-3 0 1-15,2 2 0 0,-2-2 0 0,-3 2 4 0,6-1-3 16,0 1-1-16,-3 0 3 0,-3 0-2 0,5-2 3 16,-2 2 0-16,-3 0 5 0,12 0-3 0,-12-2-1 0,0 3-3 15,2-1-1-15,-2 0-1 0,6 0-4 0,-6 0-4 0,0 0-2 16,6 0-3-16,-6-1 0 0,0 1-5 0,0 0-6 0,0 0 4 16,0-2-4-16,0 2 0 0,0 0-4 0,0 0 2 0,-6-1-4 15,6 1 5-15,-6 0 0 0,6-2-3 0,-2 0-2 16,2 2 0-16,-6 0 2 0,0-2-1 0,3 1 1 0,-2-2 1 15,2 3-3-15,-3-4 8 0,0 3-5 0,3-2-3 16,-2-1 0-16,2 3 4 0,-9-3-3 0,9 0-1 0,-2 0 4 16,2 0-2-16,-9-3-2 0,10 3 0 0,2-1 0 0,-12 1 0 15,12-3-4-15,-8 3 3 0,5-1 1 0,3-2-4 0,-6 3 0 16,0-1 3-16,3-2-7 0,3 1-12 0,-5 2-12 16,2-2-16-16,3 0-25 0,-6-2-20 0,0 2-32 0,6 0-29 15,-3 0-24-15,3-3-17 0,0 4-30 0,0-4-37 0,-5 1-41 16,5 2-38-16,-6-2-40 0,6 0 39 0,0 0 28 15,0-1-10-15,0 1-15 0,0 0 33 0,-3 0 16 0,3 0-8 16,0 2 28-16,0 0 22 0,0-2 45 0</inkml:trace>
  <inkml:trace contextRef="#ctx0" brushRef="#br0" timeOffset="11856.28">469 248 42 0,'6'0'81'0,"0"2"14"16,-3-2 9-16,2 0-5 0,-2 0-6 0,-3 0-8 0,6 2-8 15,0-2 13-15,-3 0 13 0,2 2 7 0,-5-2 2 16,3 0-6-16,-3 0-5 0,6 2-4 0,0-2-5 0,-6 2 10 16,0-2 10-16,3 0 6 0,-3 0 1 0,5 2-2 0,-5-2-6 15,3 0-7-15,-3 0-5 0,6 3-1 0,0-3-2 0,-6 1-4 16,0-1-1-16,2 0 31 0,-2 3 22 0,6-1 7 16,0-2 11-16,-6 2 4 0,3 0 8 0,2-2-1 0,-5 2 6 15,3 0 4-15,3 0-3 0,0 0-2 0,-6 0-5 0,3-2 16 16,-3 2 4-16,8 0-2 0,-8 0-4 0,6 1-12 15,0-2-17-15,-3 4-18 0,2-3-23 0,-2-2-18 0,-3 2-16 16,12 0-14-16,-12 0-7 0,2 0-13 0,-2 0-1 16,12 0-10-16,-12 0-1 0,3-2 0 0,2 3-4 0,-5-3-1 15,3 1-5-15,3-1 1 0,0 3-8 0,-6-2-3 0,3-1-4 16,-3 3-7-16,5-3 5 0,-2 1-5 0,-3-1-5 0,6 0-12 16,0 0-31-16,-6 0-41 0,0 0-58 0,3 0-90 0,-3-1-119 15,0 1-141-15,0 0-108 0,0-3-64 0,0 2-94 16,0-2 75-16,0 2 61 0,0-2 52 0,-3 3 35 0,3-2 82 15,-6 0 104-15</inkml:trace>
  <inkml:trace contextRef="#ctx0" brushRef="#br0" timeOffset="14969.24">-249-74 26 0,'-6'-4'68'0,"6"0"17"0,-5 0-1 0,5 1 11 0,0-1-13 16,0 2-9-16,0-2-7 0,0 2-4 0,0 0-6 0,0 0 8 16,0 0 11-16,0 0-1 0,0 0-1 0,0 0-1 0,0 0-2 15,0 2-2-15,0-3-4 0,0 3 2 0,0-1-2 16,0 1-2-16,0-3 1 0,0 3 6 0,0 0 4 0,0 0 1 16,0 3-2-16,0-3-7 0,0 1-2 0,0-1-6 0,0 3-1 15,0-3-3-15,0 2 1 0,0 0-2 0,0 2 1 16,0-2-1-16,0 0 2 0,0 0-2 0,0 2 7 0,0 0 0 15,0 0 3-15,0 1-2 0,0 1 0 0,0-2 0 0,0 2 31 16,0-2 1-16,0 3 3 0,0-1 5 0,0 0 1 16,0 0 4-16,0 0-7 0,0 3 0 0,0-3-9 0,0 3-2 15,0-4-7-15,-3 4-8 0,3-1-2 0,0 0-7 0,0-1-9 16,0 1-5-16,-6 1-13 0,6-1-7 0,0-2-6 0,0 2-7 16,0-1-5-16,0-2-2 0,0 2-6 0,0-1-2 15,0-2-1-15,0 3 0 0,0-3-3 0,0 0-7 0,0 0-10 16,0-2-17-16,0 2-17 0,0-1-23 0,0-2-24 15,0 3-26-15,0-1-27 0,0-3-30 0,0 2-23 0,0-2-13 16,0 2 10-16,0-2 37 0,0 0 0 0,-3 0-1 0,3-2-9 16,0 2-7-16,0-2-5 0,0 2 16 0,0-3 19 0,0 3 15 15,0-4 9-15,0 4 11 0,0-1 11 0,0-2 15 0,0 1 27 16,0 0 11-16,0 0 1 0,0 0 0 0,0 0 0 16,0-2 0-16,0 1 16 0,0 2 16 0,0-2 16 0,0 2 6 15,0-3 7-15,0 1 8 0,0 1 10 0,0-2 9 16,0 2 6-16,0-3 0 0,3 4 1 0,-3-3-3 0,0 1-1 15,0-1 3-15,0 2 3 0,0 0 1 0,0 0 0 0,0 0 7 16,6-3 10-16,-6 4 6 0,0-2 5 0,3-1 3 16,-3 3 5-16,0-2 1 0,0 1 3 0,5-2 0 0,-5 2-1 15,6 0-3-15,-6-2-1 0,3 1 10 0,-3 2 1 0,0-2-4 16,6 2-2-16,-6-2-3 0,5-1 2 0,-5 2-2 0,0 0 1 16,3 0 1-16,3 0 0 0,-6 0-3 0,3 2-2 15,-3-3-7-15,6 2-6 0,-1-2-7 0,-5 2-10 0,3-2-3 16,-3 2-5-16,6-2-3 0,-6 3 7 0,3-2 3 15,-3 2 2-15,5-2-2 0,1 0 0 0,-6 2-1 0,3 0-3 16,-3 0 4-16,6-2-1 0,-1 2 5 0,-5-2 1 0,0 2 1 16,3 0-1-16,-3-2-2 0,6 2-4 0,-6 0-5 0,0-2-6 15,3 2-7-15,-3 0-4 0,0 0-6 0,0-3-3 16,0 3-2-16,6 0-5 0,-6 0-16 0,0 0-16 0,0 0-28 16,5 0-40-16,-5 0-43 0,0 0-50 0,0-1-11 0,0 1-2 15,0 0-33-15,0 0-45 0,-5 0-57 0,5 0-5 16,0 0-27-16,0 0 1 0,-6 0 28 0</inkml:trace>
  <inkml:trace contextRef="#ctx0" brushRef="#br0" timeOffset="14189.9">-249-53 40 0,'0'-4'76'0,"-6"2"13"0,6-3 4 15,0 3 2-15,0 0-3 0,0-2-6 0,-5 2-4 16,5 0 7-16,0 0 10 0,0 0 2 0,0 0 0 0,0 0 1 15,0 0-4-15,0-1-1 0,0 1-3 0,0 2 4 16,0-2 10-16,0 2 2 0,0-2 1 0,0 0 1 0,0 2 0 16,0-2 1-16,0 2-4 0,0-2 1 0,0 2-5 0,0-2-2 15,0 2-7-15,0 0 18 0,0-2 12 0,0 2-5 0,0 0-8 16,5-2-9-16,-5 2-8 0,0 0-14 0,0 0-6 16,0-2-5-16,6 2-2 0,-6-2-10 0,0 2 0 0,0 0-7 15,0 0 2-15,0 0-2 0,0 0-5 0,0 0-1 0,3 0 0 16,-3 0 1-16,0 2 1 0,0 0-6 0,0-2 1 15,6 2-1-15,-6 0-4 0,5 0-2 0,-5 0-2 0,0 0-7 16,0 2-4-16,3-2-7 0,3 3-6 0,-6-3 1 0,3 0-2 16,-3 2-3-16,6 0-4 0,-1 0 4 0,-5 0-5 15,3 0 6-15,-3 1-5 0,6-1-1 0,-3 0 1 0,-3 2-1 16,11-2-1-16,-11 1 0 0,3 0-2 0,-3 0 2 0,6-1 0 16,-1 2 2-16,-5-1-2 0,3-1 0 0,3 1-2 15,-6-2-6-15,3 3-6 0,-3-2-7 0,0 0-2 0,6 0-3 16,-1-1-4-16,-5 1-7 0,0-2-9 0,3 2-10 15,-3-2-10-15,0 0-12 0,0 0-11 0,0 0-9 0,6 1-16 16,-6-2-18-16,0-1-29 0,0 4-13 0,3-4-27 0,-3 3-19 16,0-3 28-16,-3 0 20 0,3 1-2 0,0-1-5 0,0 0-6 15,-6 3-4-15,6-3-3 0,0 0 14 0,0 0 3 0,-3 0 1 16,3 0 4-16,0 0 0 0,-5 0 18 0,5 0-10 16,-6 0 8-16,6-3 29 0,-3 3 7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3:05.296"/>
    </inkml:context>
    <inkml:brush xml:id="br0">
      <inkml:brushProperty name="width" value="0.1" units="cm"/>
      <inkml:brushProperty name="height" value="0.1" units="cm"/>
      <inkml:brushProperty name="color" value="#FF00FF"/>
      <inkml:brushProperty name="fitToCurve" value="1"/>
    </inkml:brush>
  </inkml:definitions>
  <inkml:trace contextRef="#ctx0" brushRef="#br0">0 72 52 0,'0'-4'56'0,"0"-1"12"0,0 1-1 16,0 0-2-16,0 0-1 0,0 2-10 0,0-2-10 15,0 0-12-15,0 2-5 0,0 0-6 0,0 0-2 0,0 0-2 16,0-1-1-16,0 1 0 0,0 2-1 0,0-4-1 16,0 4-1-16,0-2 4 0,0 0 0 0,0 2-3 0,0-2-1 15,0 2 0-15,0-2 5 0,0 2 0 0,0 0 2 16,0-2 1-16,0 2 4 0,0 0 2 0,0 0 2 0,0-2 4 15,0 2-1-15,0-2 0 0,0 2 0 0,0 0-2 0,0 0 2 16,0-2-2-16,0 2-3 0,0 0 2 0,0 0 0 0,0-2-4 16,0 2 2-16,0 0-3 0,0 0-1 0,0 0 1 0,0 0 1 15,0 0-2-15,0 0 0 0,0 0-1 0,0 0-1 16,0 0-2-16,0-3-1 0,0 3 6 0,0 0-4 0,0 0 1 16,0 0 2-16,0 0-1 0,0 0 0 0,0 0 2 15,0 0 0-15,0 0 5 0,0 0-5 0,0 0 2 0,0 0 1 16,0 0-1-16,0 0-2 0,0-2 0 0,0 2 0 0,0 0-2 15,0 0-1-15,0-2-1 0,0 2-1 0,0 0 3 0,0 0-1 16,0 0-2-16,0 0-3 0,0 0-1 0,0 0 2 16,0 0-3-16,0 0 1 0,0 0 1 0,0 0-2 0,0 0-2 15,3 0-1-15,-3 0 0 0,0 0-3 0,0 0-1 0,0 0-1 16,0 0 0-16,0 0 1 0,0 0 0 0,6 0 1 16,-6 2 3-16,0-2-3 0,0 0-2 0,6 0-2 0,-6 0 1 15,0 2 3-15,0-2 1 0,0 0 0 0,2 3 1 16,-2-3-3-16,6 0 1 0,-6 0-2 0,0 2 4 0,0-2 0 15,0 2 0-15,3-2 0 0,-3 2-2 0,0 0 0 0,6-2 0 16,-6 2-3-16,0-2 0 0,5 2 3 0,-5 0-3 0,0-2 1 16,3 2 1-16,3 0 2 0,-6-2-1 0,0 2 4 15,0 0 1-15,3-2 2 0,-3 2 2 0,0-2-3 0,6 3 1 16,-6-1-3-16,5-2-2 0,-5 2-1 0,3-2-3 16,-3 2 3-16,0-2-2 0,6 0 1 0,-6 2-1 0,6-2 1 15,-6 0-2-15,0 2-1 0,2-2 1 0,4 2-3 0,-6-2 0 16,0 2 3-16,3 0-2 0,-3-2-2 0,0 2 2 0,6-2-4 15,0 2 3-15,-6-2 0 0,0 2 0 0,2-2 1 0,4 0-3 16,-6 3 5-16,0-2-3 0,3-1 0 0,-3 3 1 16,0-2 0-16,6-1 1 0,-6 3-4 0,5-3 0 0,-5 2 3 15,3-2 1-15,-3 2-1 0,0-2-2 0,6 0 1 16,-6 2-1-16,3-2-1 0,-3 2 1 0,0-2 0 0,6 2 1 16,-6 0 0-16,5-2-1 0,-5 2-1 0,3-2 0 0,-3 3 1 15,0-3-2-15,6 1 3 0,-6 2-2 0,6-2 1 0,-6-1-2 16,0 4 2-16,2-4 1 0,4 3-2 0,-6-3-1 15,0 2 1-15,3 0 1 0,-3-2 3 0,0 2-3 0,6 0-1 16,-6-2-1-16,6 2 4 0,-6 0-4 0,0 0 0 0,2 1 3 16,4-2 0-16,-6 2-1 0,0-2 0 0,3-1-2 15,-3 3 0-15,0-1 0 0,6 0 0 0,-1 0 0 0,-5 0 0 16,0 0 1-16,3 0 2 0,-3-2-2 0,0 2-1 16,6 1 0-16,0-2 0 0,-6 2 0 0,0-2 1 0,3 2-1 15,-3-3-1-15,5 1 1 0,-5 2 0 0,0-1 0 0,3 0 0 16,-3 0 0-16,0 0 0 0,6 0 0 0,0-2 0 0,-6 3 0 15,0-2 0-15,2 2 0 0,-2-2 0 0,6 2 0 0,-6-3 1 16,0 1-1-16,0 2 0 0,3-1 0 0,-3-2 0 16,0 2 0-16,6 0 3 0,0 0 0 0,-6 0-2 0,0-2-1 15,2 3 2-15,-2-3-4 0,0 1 4 0,0 2-2 16,6-2 0-16,-3 2 0 0,-3-2-2 0,0-1 2 0,6 3 0 16,-6-1 0-16,5 0 2 0,-5-2-4 0,3 2 2 0,-3 0 0 15,0-2 0-15,6 2 2 0,-6-2-2 0,6 2 0 0,-6 0 0 16,0 1-2-16,3-2 2 0,2-1 2 0,-5 3-2 15,0-2 0-15,3-1 2 0,-3 3-2 0,0-1-2 0,6 0 0 16,0 0 4-16,-6 0-2 0,0-2 0 0,2 4 0 0,-2-4 0 16,6 2-2-16,-6 1 4 0,0-3-2 0,3 1 0 15,-3-1 0-15,0 3 0 0,6-2 0 0,-6-1 0 0,6 3 0 16,-6-1 0-16,2 0 0 0,-2-2 0 0,0 2 0 0,6 0 0 16,-6-2-2-16,6 2 4 0,-6-2-2 0,0 2 0 15,3-2 0-15,-3 2 0 0,5-2 0 0,-5 3 4 0,0-2-3 16,3-1-1-16,-3 3 0 0,6-2 0 0,-6 2 0 0,6-3 0 15,-6 1 0-15,0 2 0 0,3-3 1 0,2 2 1 0,-5 0-1 16,0 0-3-16,3 0 4 0,-3-2-2 0,0 2 0 16,6-2 0-16,0 2 0 0,-6-2 0 0,0 2 0 0,2-2 0 15,-2 3 0-15,0-2 0 0,6-1 0 0,-3 3 1 16,-3-2 1-16,0-1-2 0,0 3 0 0,6-3-3 0,0 2 3 16,-6 0 0-16,0-2 0 0,2 2 0 0,-2 0 0 0,0-2 0 15,0 2 3-15,6 0-1 0,-6 0-1 0,6 0-1 16,-6 0 0-16,0-2 0 0,0 2-2 0,0 0-1 0,3-2 2 15,-3 3 1-15,5-3 0 0,-5 2 0 0,0 0 0 0,0-2 0 16,3 2 0-16,-3 0 0 0,0 0 3 0,0-2-6 16,6 2 3-16,-6-2 0 0,6 2 0 0,-6-2 0 0,0 2 0 15,0 0 0-15,0-2 0 0,3 2-1 0,-3 0 0 16,5-2 1-16,-5 2 2 0,0-2-1 0,0 3 1 0,0-2-5 16,3-1 3-16,-3 3 0 0,0-1 0 0,0-2 0 0,6 4 3 15,-6-4-3-15,0 2 0 0,6 0 0 0,-6 0 0 0,0-2 0 16,0 2 0-16,0 0 0 0,2 0 0 0,-2-2 2 0,0 2-1 15,0 0-1-15,0-2-2 0,0 3 2 0,0-2-3 16,6-1 5-16,-6 3-2 0,0-3-4 0,0 2 3 0,3 0 0 16,-3-2 0-16,0 2 1 0,0 0 0 0,0-2 0 0,0 2 0 15,0 0 0-15,0-2 0 0,0 2-3 0,6-2-5 16,-6 2-1-16,0-2-11 0,0 0-8 0,0 0-17 0,0 0-22 16,0 0-26-16,0 0-33 0,0 0-31 0,0 0-40 0,-6-2-41 15,6 0-11-15,0 0-14 0,0 0-34 0,0 0 0 0,-3 0 12 16</inkml:trace>
  <inkml:trace contextRef="#ctx0" brushRef="#br0" timeOffset="999.8">501 226 120 0,'0'-5'81'0,"0"0"22"0,0 0 6 16,0 1-17-16,0 0-17 0,0 2-16 0,0 0-12 16,0-2-4-16,0 1 4 0,0-1 6 0,0 3-1 0,0-2 3 15,0 3 0-15,0-2 1 0,0 0-1 0,0 2-1 0,0-2 1 16,0 2-2-16,6 0 0 0,-6-2-2 0,0 2-2 0,0 0-2 16,6 0-1-16,-6 0 0 0,0 0 2 0,0 0-1 15,0 2-2-15,0-2-1 0,0 0 0 0,0 0-2 0,0 2 1 16,0-2 0-16,0 0-2 0,0 2 0 0,2-2 0 0,-2 0 1 15,0 0 4-15,0 2 0 0,0-2-1 0,0 3-2 16,0-3 0-16,0 1-3 0,0-1 3 0,0 4-5 0,0-4-1 16,0 3-6-16,6-2-3 0,-6 2-4 0,0-1 0 15,0 0-2-15,6 0-1 0,-6 0 0 0,0 0-3 0,0 0-4 16,0 0 0-16,0 1-4 0,0-2 1 0,0 3 1 0,0-1-5 16,3-1 4-16,-3 0 1 0,0 0 0 0,0 2-1 0,5-2 2 15,-5 3-1-15,0-4 7 0,0 3 1 0,0-1 0 16,0-1-3-16,3 2 3 0,-3-2-4 0,0 2 4 0,0 1-7 15,0-4-3-15,6 3 1 0,-6 0 2 0,6 1-5 16,-6-3 4-16,0 2-2 0,0 0-5 0,0 1 3 0,0-4-2 16,3 3-2-16,-3 1-3 0,0-1-1 0,5-2 3 0,-5 0-3 15,0 2 0-15,0 0 0 0,0-2 0 0,0 3 3 0,0-3-2 16,0 0-1-16,3 2 0 0,-3 0 0 0,0-2 3 16,0 0-2-16,0 0 0 0,0 2 1 0,0-4 1 0,0 2 2 15,6 1-4-15,-6-2 3 0,0 2-2 0,0-3-1 0,0 2 3 16,6-2-1-16,-6 2 5 0,0 0-3 0,0-2-3 15,0 2 0-15,0-2 1 0,0 0 1 0,0 2-5 0,0-2 3 16,0 0-1-16,0 2-1 0,0-2 0 0,0 0 0 0,-6 0 0 16,6 0 0-16,0 0 0 0,0 0 3 0,0 0-3 15,-6 0 0-15,6 0 0 0,0 0 0 0,0 0 4 0,0 0-6 16,0 0 2-16,0 0 0 0,0 0-2 0,-3 0 1 0,3 0 1 16,0 0 1-16,0 0-1 0,-5 0 0 0,5 0 4 0,-3 0-6 15,3-2 2-15,0 2 0 0,0 0-2 0,-6 0 1 16,0 0 1-16,6 0 0 0,0 0 0 0,-3 0 1 0,3 0-1 15,0 0 0-15,-5 0-1 0,2 0 1 0,3 0 0 0,-6 0 0 16,0 0 0-16,6 0 0 0,-2 0 0 0,2 0 0 16,-12 0 0-16,12 0 0 0,-3 0-4 0,-3 0 3 0,6 0 3 15,-2 0-1-15,-4 0-1 0,0 0 0 0,6 0 0 0,-3 0 0 16,-2 0 0-16,2 0 0 0,3 2 0 0,-6-2 0 16,0 0 0-16,3 0 0 0,3 0 3 0,-5 0-3 0,2 0 0 15,3 0 0-15,-6 0 0 0,0 2 0 0,6-2 0 0,-2 0-1 16,2 0 1-16,-6 0 0 0,0 0 0 0,6 0 0 15,-3 2 0-15,-3-2 0 0,4 0 0 0,2 0 0 0,-6 0 0 16,6 0 0-16,-6 2 0 0,3-2 0 0,3 0 0 0,0 0-4 16,-5 0 0-16,2 2-5 0,3-2-8 0,0 2-6 15,-6-2-9-15,0 0-11 0,6 0-8 0,0 0-6 0,-3 0 1 0,3 0 1 16,0 0-7-16,-5 0-12 0,2 0-17 0,3 0-20 16,0 0-15-16,-6 0-26 0,6 0-33 0,-6 0-35 0,6 0-10 15,-2 0-17-15,2 0-35 0,-6-2-4 0,0 2 6 16,6 0 41-16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7:14.326"/>
    </inkml:context>
    <inkml:brush xml:id="br0">
      <inkml:brushProperty name="width" value="0.01764" units="cm"/>
      <inkml:brushProperty name="height" value="0.01764" units="cm"/>
      <inkml:brushProperty name="color" value="#FF00FF"/>
      <inkml:brushProperty name="fitToCurve" value="1"/>
    </inkml:brush>
  </inkml:definitions>
  <inkml:trace contextRef="#ctx0" brushRef="#br0">-516 513 98 0,'0'-4'111'0,"0"0"40"0,0 0-12 15,0 1-30-15,0-1-29 0,0 2-14 0,0 0-11 0,-6 0-7 16,6 0-4-16,0 0-5 0,0 0-5 0,-3 2-2 15,3-2-6-15,0-1-1 0,0 3-4 0,0-1-2 0,0 1-3 16,0-3 2-16,0 3-4 0,0 0-3 0,-5-1 0 16,5-2 0-16,0 3-2 0,0 0 2 0,0 0-3 0,0-2 3 15,0 2 0-15,0 0 3 0,0 0 1 0,0 0 3 16,0 0 0-16,0 0 1 0,0 0 2 0,0 0 0 0,0 0 1 0,0 0-2 16,0 0 1-16,0 0 2 0,0 0 1 0,0 0 1 15,-6 0-4-15,6 2-2 0,0-2-1 0,0 0 0 0,0 0 1 16,0 3-1-16,0-3 2 0,0 1-1 0,0-1 0 0,0 0 0 15,0 0-1-15,0 3-1 0,0-3 2 0,0 1 1 16,0-1-4-16,0 3 4 0,0-1 0 0,0-2-3 0,0 2 2 16,0 0 0-16,0 0-1 0,0 0-3 0,0 0 0 15,-3-2 3-15,3 2-4 0,0 2-1 0,0-1-3 0,0-2 2 16,0 4-5-16,0-3-1 0,0 0-1 0,0 2 2 0,0-2-6 16,0 3 2-16,-6-4-1 0,6 3-2 0,0 0 0 0,0 1 0 15,-5-1 0-15,5 0 0 0,0 0 0 0,0 0 0 16,0 3 0-16,0-3 0 0,0 2 0 0,0 1 0 0,-3-2 0 15,3 2 0-15,-6 1 0 0,6-2 0 0,0 1 0 0,0 1 0 16,0 1 0-16,0-4 0 0,0 4 0 0,0 1 0 16,0-4 0-16,-3 5 0 0,3-3 3 0,0 0-1 0,0 1 0 15,0 1 1-15,0 3 0 0,0-5-2 0,0 2-1 0,0 1 1 16,0-1-1-16,0 0 3 0,0 0-2 0,0 1 0 16,3 2-1-16,-3-3 0 0,0 1 0 0,0-2 0 0,0 4 0 15,0-2 0-15,0 1 0 0,6-2 0 0,-3 5 0 0,-3-2 0 16,0-1 0-16,5 2 0 0,1 1 0 0,-6-1 0 15,3 3 0-15,3-2 0 0,-1 1 1 0,-5 1 0 0,9-3 4 16,-9 3 0-16,3-3 2 0,3 3-3 0,-1-1 1 16,4-1 0-16,-6 2 2 0,-3-3-1 0,11 1 0 0,-8 2-1 15,3-3-1-15,-3 1 2 0,8 2-2 0,-8-3 1 0,3 2 4 16,-1-1 1-16,4 2 1 0,-6-3 1 0,8 3-1 0,-2-1-1 16,-6-1 3-16,8 1-3 0,-8-1-1 0,9 2 0 0,-4-1-4 15,1-2-1-15,5 3-3 0,-5-2 3 0,-1 2-4 16,1-1 0-16,2-1 3 0,4 1 0 0,-4-1-3 0,0-1 3 15,1 1-4-15,-1-1 3 0,1 1-2 0,2-2 0 16,-2-1-2-16,-1-2 2 0,0 3 0 0,1-3 2 0,-1 1-2 16,4-1 0-16,-7 0 0 0,1-1 0 0,5-1 0 0,-11 0 0 15,8-2 0-15,1 3 1 0,-1 1-1 0,-8-4 0 16,9 2 3-16,-4 1-2 0,1 2-1 0,-1-3 0 0,1 2 1 0,2-2 3 16,-8 3-1-16,9-1 2 0,-4-2-3 0,1 3-1 15,-1-1-1-15,-2 1 0 0,3-3 0 0,-3 2 0 0,-4-1 2 16,7-1 1-16,2 0-2 0,-8 0 2 0,3-1 0 15,0 2 4-15,2-4-1 0,-5-1 0 0,3 3 3 0,0-3-1 16,-4 2-2-16,4-2 3 0,-3 0-3 0,-3 1 5 16,6-1 0-16,0 0 1 0,-6 0-1 0,2 0-4 0,4-1 0 15,-3 1-3-15,-3-2-2 0,6 2 1 0,-1-2 0 0,-5 0-3 16,0 0 0-16,3-2 3 0,-3 2 1 0,0 0 3 0,0 0-2 16,6-2 2-16,-6 2 5 0,6 0-3 0,-6-2-3 0,0 2-5 15,0-2-3-15,0 0-12 0,0 2-16 0,0-2-14 16,0 0-21-16,0 0-28 0,0 0-29 0,0 0-33 0,0 0-48 15,-6 0-31-15,6-2-45 0,-6 2-59 0,6-2-12 16,-3 0 32-16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2:28.060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 contextRef="#ctx0" brushRef="#br0">-754 189 26 0,'0'-4'39'0,"0"2"12"15,-2-2-2-15,2 1-4 0,0 2-4 0,0-2-5 0,0 2 3 16,0-2-3-16,0 1-4 0,0 0-5 0,0 0-4 16,0 2-3-16,-6-2-4 0,6 0-5 0,0 2 2 0,0-3-6 15,0 3 2-15,0-1-4 0,0 1-1 0,0-3 1 0,0 3-2 16,0 0 2-16,0 0 2 0,0-1-2 0,0 1 4 0,0 0-1 15,0 0 1-15,0 0 0 0,0 0 2 0,0 0 1 16,0 0 0-16,0 0 0 0,0 0 2 0,0-3-2 0,0 3 1 16,0 0 2-16,0 0 1 0,0 0 0 0,0 0 3 15,0 0 0-15,0 0 1 0,0 0 1 0,0 0 2 0,0 0-4 16,0 0 4-16,0 0-4 0,0 0-1 0,0 0-3 0,0 0 2 16,0 0-4-16,0 0 0 0,0 0-1 0,0 0 1 0,0 0-2 15,0 0 2-15,0 0-2 0,0 0 0 0,0 0 0 0,0 0 3 16,0 0-4-16,0 0 3 0,0 0-1 0,0 0-1 15,0 0 1-15,0 0 2 0,0 0-3 0,0 0 2 0,0-1-2 16,0 1 3-16,0 0-3 0,0 0 3 0,0 0 0 16,0 0 0-16,0 0 1 0,0 0 0 0,0 0 0 0,0 0-1 15,0 0 3-15,0 0-1 0,0 0-1 0,0 0-1 0,0 0-2 16,0 0 0-16,0-3 0 0,0 3-1 0,0 0 5 0,0 0-2 16,0 0-3-16,0 0 1 0,0 0 0 0,0 0 1 0,0 0-2 15,0 0-1-15,0 0-2 0,0 0 2 0,0 0-1 16,0 0-2-16,0-2 0 0,0 2 2 0,0 0-1 0,0 0 4 15,0 0-5-15,0 0 0 0,0 0 1 0,0 0 2 16,0 0-2-16,0 0 0 0,0 0 5 0,0 0-4 16,0 0-1-16,0 0 3 0,0 0-2 0,0 0 0 0,0 0 2 15,0 0-1-15,0 0 2 0,0 0 0 0,0 0-1 0,0 0-2 16,0 0 2-16,0 0-3 0,0 0-1 0,0 0-1 0,0 0 0 16,0 0 0-16,0 0-3 0,0 0 3 0,0 0 0 0,0 0-3 15,0 0 4-15,0 0-3 0,0 0-4 0,0 0 2 16,0 0-2-16,0 0 4 0,0 0-2 0,0 0 0 0,0 0 1 15,0 0 0-15,0 0-1 0,6 0-1 0,-6 0 2 16,0 0-1-16,0 0-2 0,0 0 5 0,2 0-2 0,-2 2-1 16,0-2 2-16,0 0-2 0,0 0 0 0,0 0 1 0,0 0 11 15,0 0 13-15,0 3 5 0,6-3-4 0,-6 0-6 0,6 0-6 16,-6 1-2-16,0-1-4 0,0 0-4 0,0 0-1 16,3 3 1-16,-3-3-2 0,0 0 3 0,0 1-1 0,0-1 1 15,0 0 0-15,5 0 0 0,-5 3 0 0,6-3 1 0,-6 1 8 16,0-1 9-16,0 0 8 0,3 0-5 0,-3 3-4 15,6-3-6-15,-6 0-7 0,0 0-3 0,0 2-1 0,0-2-4 16,3 0 0-16,-3 2 0 0,0-2-3 0,0 0 0 0,0 0 1 16,0 2 0-16,5-2-1 0,-5 0 0 0,0 2 0 15,0-2 8-15,6 0 12 0,-6 2-1 0,0 1-3 0,0-3-2 16,0 1-4-16,3-1-3 0,-3 3-4 0,0-2-3 0,0-1 4 16,6 0-4-16,-6 3 1 0,3-3 4 0,-3 1 5 0,0-1 1 15,0 3 0-15,5-3-5 0,-5 2-2 0,6 0 0 16,-6-2-1-16,0 2-3 0,3-2 0 0,-3 2 1 15,0-2 8-15,6 2-1 0,-1-2 1 0,-5 3-3 0,0-3-3 16,0 1-2-16,0-1 1 0,3 3 1 0,3-2-2 0,-6-1 1 16,0 3-1-16,0-2-1 0,0-1 1 0,3 0 3 0,-3 3 4 15,0-1 0-15,5-2-4 0,-5 2 0 0,6-2 0 0,-6 0-4 16,0 2 2-16,0 0 1 0,3-2-2 0,-3 0-1 16,6 0 0-16,-6 0 2 0,0 2-1 0,0 0-1 0,3-2 0 15,-3 2 2-15,0-2 1 0,0 3 7 0,0-2 2 16,5-1 0-16,-5 3-5 0,6-3-2 0,-6 1-4 0,0-1 1 15,0 3 2-15,3-1 0 0,-3-2 0 0,0 2 1 0,0-2 3 16,6 2-2-16,-6 0 0 0,3-2-4 0,-3 2-2 0,0-2 4 16,5 2-4-16,-5-2 4 0,6 2 5 0,-6 1 1 15,0-2 0-15,0 2-3 0,3-2-2 0,-3-1-2 0,6 3 1 16,-6-2-1-16,5 2-1 0,-5-3 2 0,0 2 4 0,0 0 2 16,3 0-2-16,3 0-2 0,-6 0-2 0,0 1-2 15,0-3 0-15,0 1-2 0,3 2 1 0,-3-2-1 0,0 2 0 16,0-3 3-16,5 1 1 0,-5-1 5 0,6 3-1 15,-6-3 0-15,0 2-4 0,0 0 2 0,3-2-4 0,-3 2-1 16,0 0 0-16,0-2-1 0,0 2 2 0,6 0 2 0,-6-2 0 16,3 2-1-16,-3-2-3 0,0 3 3 0,0-3 1 0,5 1-2 15,-5-1 0-15,6 3 1 0,-6-2-3 0,0-1 0 0,0 3 2 16,0-1 0-16,3-2 1 0,-3 2-3 0,0-2 0 16,0 2 0-16,0-2 2 0,6 2-2 0,-6 0 3 0,5 0 2 15,-5-2-2-15,0 2-1 0,0 0-2 0,3 0 0 16,-3 1 3-16,6-2-5 0,-6-1 2 0,0 3 0 0,0-3 3 15,0 2-2-15,3 0-1 0,-3-2 0 0,0 4 0 0,0-4 0 16,6 2 0-16,-6 0 0 0,5-2 0 0,-5 2 3 0,0-2 2 16,0 2 0-16,3-2 0 0,-3 2-4 0,6-2 1 15,-6 2 0-15,0 0-1 0,0-2 2 0,0 2-2 0,3 0 1 16,-3-2 1-16,0 3 2 0,0-3-4 0,5 2 2 0,-5 0 1 16,6-2-3-16,-6 2-1 0,0 0 0 0,0 0 4 15,3 0-3-15,-3 0-1 0,0 0 1 0,0 0-1 0,0 0 1 16,6 0-2-16,-6-2 1 0,3 2 0 0,-3 1 0 15,0-2 0-15,0 2 0 0,5-1 0 0,-5 0 0 0,6 0 0 16,-6-2 1-16,0 2 3 0,0 0 0 0,3 0 0 0,-3 0 0 16,6 0-3-16,-6 0-1 0,5 1 4 0,-5-2 1 0,0-1-2 15,3 4 1-15,3-1-1 0,-6-2 3 0,0 2-4 16,0-3 2-16,3 2-3 0,-3 0 2 0,0 2 0 0,0-2 4 16,6 1-1-16,-1-2 1 0,-5 2-3 0,0-2 3 15,0 2 1-15,3-2-3 0,-3 2 2 0,6-1 1 0,-6 0 0 16,0 2-2-16,0-2-4 0,3 0 0 0,-3 0 1 0,0 1 2 15,5-2-1-15,-5 3-1 0,6-4-1 0,-6 3 2 0,0-1-4 16,3 0 0-16,-3 0 3 0,0 0-2 0,0 0-1 0,0 0 0 16,6 0 0-16,-6 1 6 0,6-2-5 0,-6 2 1 15,0-2-1-15,0-1 4 0,2 5-2 0,-2-5-4 0,6 2 0 16,-6 0 5-16,0 0-3 0,0 0-1 0,0 0 1 16,3 3 0-16,-3-4-1 0,0 2 0 0,0-2 0 0,6-1 0 15,-6 3 0-15,5-2 4 0,-5 2-4 0,0-1 1 0,0 0-1 16,3 0 0-16,-3-2 0 0,6 2 0 0,-6 0 0 0,0 1 0 15,0-3 0-15,0 1 0 0,0-1 0 0,3 3 0 16,-3-2 0-16,0-1 0 0,0 3 0 0,0-3 4 0,0 1-3 16,6-1-1-16,-6 3 0 0,0-1 0 0,5-2 0 0,-5 2 0 15,0-2 0-15,0 2 1 0,0 0 4 0,3-2-1 16,-3 0-2-16,0 2-5 0,0 1-1 0,0-2 3 0,6 2 1 16,-6-3 0-16,3 1 0 0,-3-1 0 0,0 3 0 15,0-2 2-15,0-1 0 0,0 3-2 0,5-3 0 0,-5 2 2 16,6-2 0-16,-6 2-2 0,0-2-3 0,0 0 2 0,0 2 1 15,0-2 2-15,0 0 0 0,0 2-5 0,3-2 4 0,-3 2 1 16,0 0 0-16,0-2-1 0,0 2-1 0,0-2 0 16,6 3 0-16,-6-2 0 0,0-1 2 0,0 3-1 0,6-3 0 15,-6 1-1-15,0-1 0 0,0 3 0 0,0-1 0 0,0-2 0 16,0 0 0-16,0 2 0 0,0-2 0 0,2 2 0 16,-2 0 0-16,0-2 6 0,0 0-5 0,6 0-1 0,-6 2-1 15,0-2 1-15,0 2 0 0,0-2 0 0,0 2 0 0,0-2 0 16,0 0 5-16,0 3-5 0,3-3 5 0,-3 1 0 15,0-1 3-15,0 3 0 0,0-2-3 0,0-1 0 0,0 0-5 16,0 3 2-16,6-3-2 0,-6 1 0 0,0-1 3 0,0 0 2 16,0 0 3-16,5 3-4 0,-5-3-1 0,0 2-2 0,0-2 3 15,0 2-1-15,0-2 0 0,0 2 3 0,0 0 1 16,3-2-3-16,-3 2-1 0,0 0 1 0,0-2 0 0,6 0-2 16,-6 2-2-16,0-2 2 0,0 0-2 0,0 0 0 15,0 2 3-15,0-2-1 0,0 0-1 0,0 2 2 0,0-2-2 16,0 0 1-16,0 0 2 0,0 3-1 0,3-3 0 0,-3 0-1 15,0 1-1-15,0-1-1 0,0 0 3 0,0 0-2 0,0 0 3 16,0 0-4-16,0 0 0 0,0 0 0 0,0 0 0 16,0 0 0-16,0 0 0 0,0 0 0 0,0 0 0 0,0 0 0 15,0 0-2-15,0 0-15 0,0 0-16 0,0 0 5 0,0 0 4 16,0 0-1-16,0 0-12 0,0 0-19 0,0 0-25 16,0 0-20-16,0 0 0 0,0-1-13 0,0 1-23 0,-3 0-24 15,3-3-23-15,0 3-22 0,0-2-19 0,0 2 14 0,0-2-5 16,-6 2-3-16,3-2-16 0,3 2 5 0,0-2 10 15,-5 0 36-15</inkml:trace>
  <inkml:trace contextRef="#ctx0" brushRef="#br0" timeOffset="1654.1498">-287 646 70 0,'0'0'71'16,"0"-2"17"-16,0 2 13 0,-3 0 1 0,3-2-13 16,0 2-14-16,0 0-13 0,0 0-10 0,0-2 4 0,0 2-1 15,0 0-2-15,-6-2 0 0,6 2-3 0,0 0 1 0,0 0-4 16,0 0-4-16,0 0 0 0,0 0-3 0,0 0-2 15,0 0 2-15,0 0-1 0,0 0-2 0,0 0 4 0,0 0-2 16,0 0 0-16,0 0-1 0,0 0 4 0,0 0 3 0,0 0 2 16,0-3-3-16,0 3 2 0,0 0 5 0,0 0-3 0,0-1 1 15,0 1-2-15,0 0-3 0,0-3-1 0,0 3 1 16,0 0-5-16,0 0-1 0,0-1-2 0,0 1-1 0,0-3-2 16,0 3-4-16,0 0 0 0,0 0-6 0,0 0-1 15,0 0-2-15,0-1-5 0,0 1 2 0,0 0-2 0,0-3-1 16,0 1-3-16,0 2 2 0,0-2-5 0,0 0 3 0,0 2-4 15,0-4 1-15,0 2 0 0,0 0 1 0,0-1-2 0,0 2 2 16,0-2 3-16,0-1 1 0,0 2-1 0,0 0 0 0,0 0 0 16,0 0 2-16,0 0-2 0,0-2-4 0,0 1 0 15,0-1 1-15,0 3-3 0,0-3 1 0,0 1-1 0,0 1-1 16,0-2-2-16,0 0-1 0,0 0 3 0,0 0 0 16,0 0-1-16,0-1 4 0,0 3-3 0,0-2 2 0,0-1-2 15,0 1 1-15,0 3 1 0,0-3-2 0,0 1 4 0,0-1-3 16,0 2 2-16,0 0 0 0,0 0 0 0,0 0 3 15,0-3 1-15,0 5 1 0,0-1 7 0,0-2 7 0,0 2 1 16,0-2-1-16,0 1-2 0,0 2-2 0,0-2 7 0,0 0 1 16,0 2-3-16,0-2-7 0,0 0 3 0,0 2-5 0,0-2-3 15,0 2 4-15,0-2-6 0,0 2-1 0,0 0-1 16,0-3 3-16,0 3-3 0,0 0 1 0,0-1-4 16,0 1 2-16,0 0-3 0,0-3-1 0,0 3-2 0,0 0-2 15,0 0-2-15,0-1 5 0,0 1-3 0,0-3-3 0,0 3 3 16,0 0-2-16,0 0-1 0,0 0 3 0,0 0-3 0,0 0 6 15,0 0-3-15,0 0 0 0,0 0-3 0,0 0-2 0,0 0 4 16,0 0 3-16,0 0-4 0,0 0 0 0,0 3-1 16,0-3 0-16,0 0 1 0,0 1-1 0,0-1 0 0,0 0 0 15,0 0 0-15,0 3 0 0,0-3 0 0,0 0 3 16,0 1-2-16,0-1 1 0,0 0-2 0,0 3 0 0,0-1 0 16,0 0 3-16,0-2-2 0,0 4 1 0,0-4-2 0,-2 2 4 15,2 0-6-15,0 0 2 0,0 2 0 0,0-1 0 16,0-2-2-16,0 2 1 0,0-1 1 0,0 0 0 0,0 2 0 15,0-2 0-15,0 0 0 0,0 0 0 0,0 1 0 0,0-2 0 16,2 3 0-16,-2-1 0 0,0 1 0 0,0-2-3 0,6 2 2 16,-6-2 0-16,0 3 1 0,0-4 0 0,0 3 0 15,0-1 0-15,0-2 0 0,0 4 0 0,0-3 0 0,3 2 0 16,-3-2 0-16,0 2 0 0,0-1 0 0,0-2 0 16,0 3 0-16,6-1 0 0,-6-1 0 0,0 0 0 0,5 2 0 15,-5-2 0-15,0 0 0 0,0 0 0 0,3 2-3 0,-3-1 2 16,0-2 1-16,0 2 2 0,6-1 0 0,-6 0-2 0,0 0 0 15,0 0 3-15,0 0-2 0,0 0-1 0,0 0 0 0,0 1 0 16,3-3 0-16,-3 1 0 0,0-1 0 0,0 3 0 16,0-2 0-16,0-1 0 0,0 0 0 0,0 0 2 0,0 3 2 15,0-3-3-15,0 0-1 0,0 1 4 0,0-1-3 16,6 0-1-16,-6 0 2 0,0 0-1 0,0 0-1 0,0 0 0 16,0 0 0-16,0 0 0 0,0 0 0 0,0 0 6 0,0 0-2 15,0 0 0-15,0 0 1 0,0 0-3 0,0 0-1 0,0 0 1 16,0 0-2-16,0 0 0 0,0 0 3 0,-6 0-2 0,6 0 2 15,0-1 1-15,0 1-3 0,0 0 1 0,0-3 3 16,0 3-4-16,0 0-1 0,0 0 3 0,-3-1-2 0,3 1 2 16,0-3-2-16,0 3 0 0,-6-1-1 0,6 1 3 15,-3 0-2-15,3 0 0 0,0-3 1 0,0 3-2 0,-5-2 0 16,5 2 0-16,-6-2 3 0,6 2-5 0,-3 0 2 16,3-2-3-16,0 2 3 0,-6 0 0 0,6 0 2 0,-2-2-2 15,2 2 0-15,-6-2 0 0,0 2-2 0,6 0 2 0,-3-2 2 16,3 2-2-16,0-2 0 0,-6-1 0 0,1 3 0 0,5-1 0 15,-3 1 0-15,-3-3 0 0,6 3 0 0,-3-1 0 0,3-2 3 16,-5 3-5-16,-1-2 2 0,6 2 0 0,-3-2 0 16,3 2 0-16,0-2 0 0,-6 2-3 0,3-2 3 0,3 0 0 15,0 2 0-15,-5-2 2 0,-1 2-2 0,6 0 3 16,0-2-3-16,-3-1-1 0,3 3 0 0,0 0 1 0,-6 0 2 16,6-1-3-16,-2 1 0 0,2 0 1 0,0-3 0 0,0 3 0 15,-6 0 0-15,6 0 0 0,-6-1 0 0,6 1 0 0,0 0 0 16,0-3 0-16,0 3 0 0,-3 0 0 0,3 0 2 0,0-1-3 15,0 1 0-15,-6 0 1 0,6 0 2 0,-5-3-3 16,5 3 0-16,0 0 3 0,0 0-1 0,-3-2-1 0,3 2-2 16,0 0 3-16,0 0 0 0,0 0-1 0,0-2-2 15,-6 2 1-15,6 0 1 0,0 0 0 0,0 0-3 0,0 0 3 16,-3 0 0-16,3 0 0 0,0 0 0 0,0 0 0 16,0 0 0-16,0 0-4 0,0 0 3 0,0 0 1 0,0 0 0 15,0-2 0-15,0 2 0 0,0 0 0 0,0 0 3 0,0 0-2 16,0 0-1-16,0 0 1 0,0 0 4 0,0 0-5 0,0 0 1 15,0 0-1-15,0 0 0 0,0 0 0 0,0 0 0 0,0 0 4 16,0 0-4-16,0 0-2 0,0 0 0 0,0 0 0 16,0 0 1-16,0 0-2 0,0 0-1 0,0 0 3 0,0 0-2 15,0 0-3-15,0 0 0 0,0 0 3 0,0 0 1 16,0 0 2-16,0 0 0 0,0 0 3 0,0 0-3 0,0 0 0 16,0 0 2-16,0 0 3 0,0 0-1 0,3 0 0 0,-3 0 2 15,0 0-1-15,0-2 1 0,6 2 3 0,-6 0-2 0,0 0 1 16,0-2 0-16,3 2 1 0,-3-3-3 0,0 2-2 15,0-2 2-15,0 3-1 0,5-4 0 0,1 4-1 0,-6-1 0 16,0-2-3-16,3 1-1 0,-3 0 0 0,0 0 2 0,6 2 0 16,0-4-1-16,-6 1-1 0,0 2 0 0,2-2 2 15,-2 2 0-15,6-2-2 0,-6 2 0 0,3-2 0 0,-3 1 2 16,0 0-2-16,6 0 0 0,-1-2 0 0,-5 2 0 16,3 0 4-16,3-1-4 0,-6 2 2 0,0-2-5 0,3-1 2 15,-3 2 1-15,6 0-2 0,-6 0-7 0,5 0-17 0,-5 0-6 16,0 0-12-16,3-3-22 0,-3 4-25 0,0-3-35 0,0 1-44 15,0-1 3-15,0 2-19 0,6-2-32 0,-6 0-56 0,0 0-65 16,0 0-13-16,0 0-52 0,0-1 12 0,-6 1 49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69"/>
    </inkml:context>
    <inkml:brush xml:id="br0">
      <inkml:brushProperty name="width" value="0.08167" units="cm"/>
      <inkml:brushProperty name="height" value="0.08167" units="cm"/>
      <inkml:brushProperty name="color" value="#3165BB"/>
      <inkml:brushProperty name="fitToCurve" value="1"/>
    </inkml:brush>
  </inkml:definitions>
  <inkml:trace contextRef="#ctx0" brushRef="#br0">2100-138 3 0,'0'0'25'0,"0"-2"13"16,0-1 5 0,0 3-1-16,0-1 3 0,0 1 4 0,-4-3 6 0,4 0 2 0,0 3 5 15,0-2-4-15,0-1 4 0,0 3-6 16,0 0 7-16,-6-2 7 0,6 2 0 15,0 0-3-15,-7-3-4 0,7 3-1 16,0 0 1-16,0 0 1 0,0 0-2 0,0 0 3 16,-3 0-5-16,3 0 1 15,0 0-12-15,-7 0 4 0,7 0 10 0,0 0 17 16,0 0 4-16,0 0 6 0,0 0-2 0,0 0-2 16,0 0-2-16,0 0 1 0,0 0 2 15,0 0-1-15,0 0-12 0,0 0-10 16,0 0-17-16,0 0-14 0,0 0-11 15,0 0-11-15,0 0-6 0,0 0-4 0,0 0-2 16,0 0 0-16,0 0-6 0,0 0 3 16,0 0-1-16,0 3 1 0,0-1 2 0,0-2 1 15,0 3 0-15,0-1 2 0,7 1 1 16,-7 0-2-16,3-2 0 0,-3 2-1 16,0-1 0-16,7-2 2 0,-1 3 2 15,-6-1 2-15,4 1-3 0,-4 0 0 0,7-1-1 16,-4 0 0-1,-3 0-1-15,13-2-2 0,-13 3 2 0,4-3 2 0,3 2 3 16,-4-2 0-16,-3 3-4 0,7-3 1 0,0 0-2 16,-4 0 2-16,-3 0 0 0,7 0 1 15,-1 0 0-15,-2 0 1 0,-4 0-1 16,7 0 1-16,-4 0-2 0,-3-3 2 16,0 3 0-16,7-2 1 0,0 2-4 15,-7-3 4-15,3 3-4 0,-3-2-1 0,7 0 0 16,-4 0 0-16,-3-1 0 0,0 0 2 0,7 1-1 15,0-1 1-15,-7-2-3 0,3 4 3 16,-3-5-2-16,0 4 7 0,7-1-4 16,-4-2-4-16,-3 2-1 0,0-1 1 15,0 3 7-15,0-5 1 0,7 0 0 0,-7 4-3 32,0-2-2-32,0-1 3 0,0-1-1 0,0 4 1 0,0-2 0 0,0-2-4 15,0 4 1-15,0-1-2 0,0-2 0 0,-7 3-2 16,7-3 1-16,0 3 0 0,-3-1 0 15,-4 1-2-15,7-1 3 0,-3 0-1 16,3-1 1-16,-7 2 1 0,0-1-2 16,4 1 1-16,-4 2-1 15,4-3 1-15,3 0-2 16,-14 1 0-16,14-1 1 0,-3 2 0 16,-4-2-1-16,3 1 0 0,4 2-1 15,-6-3 2-15,-1 3 0 0,7-3 1 0,-3 1 0 16,-4-1-2-16,0-1 1 0,7 1-3 15,-3 1 2-15,3-1 0 0,-7 1 0 16,7-1-1-16,-4 1 0 0,4-3 2 16,-6 3-1-16,6-1-1 0,-7-2 2 0,7 3-2 15,0-4 1-15,-3 5 1 0,3-4-2 16,0 2 3-16,-7-2-2 0,7 2 0 0,0-1-1 16,0-1 3-16,0 0-3 15,0 2 0-15,0-2-1 0,0 3 3 0,0-3 1 16,0 3-2-16,0-1-1 0,0 1 2 15,0-4 0-15,7 5 0 0,-7-2 0 0,0 1-2 16,3-1 1-16,-3 1 2 0,0-4-2 16,0 6 2-16,7-2-3 0,-7 0 3 15,6 0-2-15,-6-1-2 0,4 0 0 0,-4 3 3 16,7-5 1-16,-7 5 0 0,3-2-3 16,-3-1-2-16,14 3 4 0,-14-1 1 15,3 1 1-15,-3-3 0 0,7 0 2 16,-1 3-4-16,-2-2 1 0,3 2 0 0,-4-3-2 15,4 3 1-15,0 0 0 0,-4 0-1 16,-3-2-1-16,10 2 3 0,-3 0-2 16,0 0 0-16,-4 0 1 0,-3 0 1 15,10 0 0-15,-10 0 1 0,14 0-1 0,-14 0 0 16,3 0-1-16,11 2 0 0,-14-2 1 16,3 0 0-16,7 0 0 0,-10 0-1 15,14 3 1-15,-14-3-6 0,3 2 3 0,7-2 0 16,-10 3 8-16,14-3-4 0,-14 3-1 15,3-2 2-15,4 2 0 0,0-1 0 0,-4-2-1 16,-3 5 0-16,7-5-1 0,-4 3 0 16,-3 2-1-16,14-3 0 0,-14 0 0 15,3 1 2-15,-3 0 0 0,7-1-5 16,-4 3 1-16,-3-2 3 0,7-2 6 0,0 5-1 16,-7-1-3-16,0-3 4 0,0 3-2 15,3 0-1-15,-3 0-2 0,0 0-1 16,0 0 0-16,0 2 2 0,0-2-1 15,0 0 1-15,0-1-2 0,0 4 0 0,0 0 0 16,0-1 0-16,0-2 0 0,0 2 0 16,-3-2-2-16,3 0 4 0,0 3 0 15,0-6 5-15,0 5-4 0,0-5-6 0,0 4 2 16,0-1 0-16,0-3 5 0,-7 2-2 16,7-1-1-16,0 2-1 0,0-2 0 15,-7-1 0-15,7 3 2 0,0-3-2 16,0 1-2-16,0-1 0 0,0 1 0 0,0-1-1 15,0 1-1-15,0 0 1 0,0-2-2 16,0 2 2-16,0-1-1 0,0 1 6 16,0 0-4-16,0-3 1 0,0 2 1 0,0-2 0 15,0 3 0-15,0-1-3 0,7-2 3 16,-7 2 2-16,7 0-1 0,-7 1-1 16,3-3 3-16,-3 3-1 0,7-3-2 0,-7 2 2 15,3-2-4-15,4 4 5 0,0-3-3 16,-4-1 3-16,-3 0-3 0,7 0 2 15,0 0-2-15,-4 0 2 0,4 0-2 0,-4 0 0 16,4 0 0-16,0-1 0 0,-4 1 3 16,-3-4-3-16,7 4 2 0,-4 0-2 15,4 0 2-15,0-2-2 0,-7 2 0 16,3 0 0-16,4 0 2 0,-7-3-3 0,7 3-1 16,-7 0 1-16,3-3 1 0,-3 3-5 15,0 0 1-15,7 0 2 0,-7 0 4 16,3 0 2-16,-3 0-4 0,0 0 0 15,0 0-5-15,0 0 2 0,0 0-21 0,0 0-70 16,0 0-115-16,0 0-118 0,7 0-110 16,-7 0-68-16,0 0 27 0,0 0 120 15</inkml:trace>
  <inkml:trace contextRef="#ctx0" brushRef="#br0" timeOffset="1">2123-116 28 0,'0'-2'21'0,"0"2"0"0,0 0-4 0,0-3 1 16,-6 3-3-16,6 0 2 0,-7 0 2 0,7-2 6 15,0 2 0-15,0 0-1 0,0-2 1 16,0 2-8-16,0 0 7 0,-3-2-70 0,3 2-35 16,0-6-28-16,0 6 60 0</inkml:trace>
  <inkml:trace contextRef="#ctx0" brushRef="#br0" timeOffset="2">2671-182 26 0,'0'0'86'0,"0"-2"3"0,0 2-5 16,0 0-6-16,0-2-9 0,0-1-10 15,0 3-9-15,0 0-6 0,0-2-9 16,0 2-3-16,0-3 1 0,0 3 3 16,0-3 3-16,0 3 1 0,7-2 5 0,-7-1 1 15,0 3 5-15,7-4 1 0,-7 4 5 16,0-3-2-16,3 1 3 0,-3-1-9 15,7 1-8-15,0-1-19 0,-7 1-4 0,3-3-8 16,4 3-4-16,-4-1-1 0,-3 3-7 16,7-2 1-16,0-1 4 0,-4 0-2 15,4 3-1-15,-3-2 0 0,-4 0-3 16,13 2 2-16,-13 0 1 0,3-2 0 0,-3 2-2 16,14 0 2-16,-14 0-1 0,3 0-2 15,-3 0 1-15,7 2 4 0,-4-2 1 16,-3 0-2-16,0 0 2 0,7 2 0 15,-7 0 2-15,7 1-1 0,-7 0 1 0,0-1-1 16,0 1 0-16,0 2-2 0,0-3-1 16,0 3 2-16,0 0 0 0,0-3 0 15,0 5 0-15,0-2-1 0,0 1-2 0,-7-4 0 16,7 5 0-16,-7-2 2 0,7 0 0 16,-3 3 0-16,-4-4-2 0,7 1 3 0,-3 3-1 15,3-1-1-15,-7-2-1 0,0 3 0 16,4-4-1-16,3 1 0 0,-7 0 1 15,1 0 0-15,6-1 0 0,-4 2 0 16,-3-4 0-16,7 3 1 0,0 0-2 0,-3-3 0 16,3 1-4-16,0-1 4 0,0-2-2 15,0 3 2-15,-7-1-3 0,7 1 3 16,0 0-1-16,0-3 1 0,0 0 2 0,0 2-2 16,7-2-1-16,-7 0 2 0,0 0 0 15,0 0 0-15,3 0 2 0,-3 0-1 16,7-2 0-16,-3 2-2 0,-4 0 2 15,6 0-1-15,1-3 1 0,-4 3-1 0,4 0 0 16,0 3-1-16,-4-3 3 0,-3 0-2 16,10 2 0-16,-10 0-2 0,14 0 1 0,-11-2 1 15,-3 5 0-15,11-2 0 0,-11 0 1 16,6-1-1-16,1 1 0 0,-4-2 2 16,-3 4 0-16,7-2 0 0,-7 0 1 15,4-1-2-15,-4 3 2 0,0-3-2 16,6 1 2-16,-6-1 0 0,0 3 0 0,0-2 0 15,0 2 0-15,-6-3-1 0,6 0 3 16,0 3-3-16,-4-5 1 0,4 6-3 0,-7-4 3 16,7 1-3-16,-3-2 5 0,3 4-3 15,-7-5-2-15,1 6 0 0,2-6 0 16,-3 2 0-16,4-2 9 0,3 3 9 16,-7-3 6-16,0 2-2 0,7-2-8 0,-3 0-6 15,-4 0-1-15,7 2-3 0,-3-2-4 16,3 0 0-16,-7 2 1 0,0-2-1 15,7 0-1-15,0 0-3 0,-3 3-17 0,3-3-32 16,0 0-56-16,0-3-71 0,0 3-89 16,-7-2-68-16,1 0 8 0</inkml:trace>
  <inkml:trace contextRef="#ctx0" brushRef="#br0" timeOffset="3">2715-150 31 0,'0'0'141'16,"0"-2"9"-16,0-1 8 16,0 1-1-16,0 2 4 0,0 0-2 0,0 0-3 0,0 0 1 15,0 0 10-15,0-3 7 0,0 3 7 0,0 0-8 16,0 0-11-16,0 0-18 0,0-3-19 16,0 3-22-16,0 0-30 0,0 0-27 15,0 0-23-15,7 0-11 0,-7 0-12 0,0 0-1 16,0 3-3-16,0-3 6 15,0 3 3-15,0-1-1 0,0 3-2 0,-7 1-2 16,7-5 4-16,0 4 0 0,0 0-3 16,0 3-1-16,0-4 4 0,0 1-1 0,0 3-1 15,0-4-7-15,0 2 2 0,0 1 1 16,0-2 1-16,0 0 1 0,0 2-1 16,0-1 5-16,0-2 0 0,0 3 0 0,0-1-1 31,0-1-4-31,0-4-22 0,0 4-46 0,0 1-50 0,0-1-46 0,0-3-29 15,0 3-17-15,0-3-2 0,0-2-7 16,0 3-16-16,0-3-22 0,0-3-27 0,0 3-21 16,7-2 31-16</inkml:trace>
  <inkml:trace contextRef="#ctx0" brushRef="#br0" timeOffset="4">1914-528 102 0,'0'0'116'0,"0"0"1"0,0 0-8 0,-4 0-4 16,4 0-6-16,0 3-5 0,-6-1-11 15,6-2-9 1,0 3-10-16,-4-1-9 0,4 3-9 0,0-3-4 0,-7 3-11 0,1-2-8 16,6 2-8-16,-4-1-1 0,4 1 0 15,-6 3-4-15,-1-3-1 0,7 2 2 16,-4-2 0-16,4 2-5 0,-6 1-2 0,6-1-1 15,-4 0-1-15,4 1 2 0,-6 0-3 16,-1-2 1-16,7 2-1 16,-4-3-1-16,-2 5 0 0,6-5 0 0,0 1 0 15,-4 2 3-15,4 0-3 0,0-1 0 0,-7 0 0 16,1 1 2-16,6-1 0 0,0-2-2 16,-4 0 0-16,4 2-2 0,0-2 0 15,0 0-4-15,-6 0-19 0,6-3-28 0,0 1-26 16,6-1-25-16,-6 1-34 0,0-3-42 15,0 0-36-15,0 0-29 0</inkml:trace>
  <inkml:trace contextRef="#ctx0" brushRef="#br0" timeOffset="5">1948-559 45 0,'0'0'107'16,"-7"0"2"-16,7 0 6 0,0 0 4 0,0 0-1 15,0 0-4-15,0 0-6 0,0 2-5 16,0-2-2-16,0 0-9 0,-4 0-6 0,4 3-9 16,0-3-4-16,0 0-5 15,-6 1-3-15,6-1-5 16,0 3-7-16,0-1-9 0,0 1-14 0,0 0-9 0,0-1-8 16,0 1-4-16,-4-1-4 0,4 2-1 0,0-1-3 15,0 5-1-15,0-3 2 0,0-1-2 16,0 1 0-16,4 3 1 0,-4-4 2 15,0 4 1-15,0 0-3 0,0-2 1 0,6 2-4 16,-6-1 2-16,4 1 0 0,-4-1 2 16,0 0 0-16,7 3 1 0,-7-4-1 15,6 0-2-15,-6 2 0 0,0-1 0 16,0 1 2-16,4-3-1 0,-4 0 2 0,0-1 0 16,0 1 0-16,7 0 0 0,-7-2-16 15,0 1-29-15,0-1-41 0,0-1-28 16,3 1-28-16,-3-1-23 0,0-2-35 0,0 0-45 15,7 0-60-15,-7-2 4 0</inkml:trace>
  <inkml:trace contextRef="#ctx0" brushRef="#br0" timeOffset="6">1883-368 3 0,'0'0'82'0,"4"0"7"16,-4-3-2-16,0 3-3 16,0 0-9-16,6 0-6 0,-6 0-12 0,7 0-4 15,-7 0-11-15,0 0 0 0,0 0-2 16,4 0 8-16,-4 0-3 0,0 0 0 0,0 0-7 15,0 0-3-15,6 3-9 16,-2-3-4-16,-4 0-4 0,0 2-5 0,7-2-1 16,-1 0-2-16,-6 0 2 0,0 3 5 15,4-3 10 1,-4 0 3-16,6 2 1 0,-2-2-5 0,-4 0-4 0,0 0-5 0,7 2-6 16,-1-2-4-16,-6 0 0 0,0 0-3 15,4 0-1-15,-4 0 1 0,7 0 0 16,-7 0 1-16,3 0-3 0,-3 0-9 0,7 0-33 15,-1-2-66-15,-6 2-95 0,4-2-107 16,-4-1-22-16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1:36.56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2005 173 56 0,'0'-1'75'0,"6"-4"17"0,0 3 2 0,-6 0-3 15,0 2-14-15,3-4-12 0,2 4-13 0,-5-2-6 0,0 0-2 16,3-1 0-16,-3 2 11 0,0-2 7 0,0 3 6 0,6-1 4 15,-6 1 2-15,6-3-4 0,-6 3-1 0,0-1-1 0,0 1-6 16,0-3-3-16,0 3-5 0,0-2-1 0,0 2 4 0,0 0 4 16,3 0 2-16,-3 0-2 0,0-2 2 0,0 2 2 15,0 0 0-15,0-2-3 0,0 2 2 0,0 0-1 0,0 0-1 16,0 0-4-16,0 0 3 0,0 0-1 0,0 0-2 16,0 0 1-16,0 0-2 0,0 0 1 0,0 2 0 0,0-2-3 15,0 0 0-15,0 2 20 0,0-2 6 0,-3 2-4 0,3 1-3 16,0-2-4-16,0 2-9 0,-6-2-4 0,0 3-4 15,6-1 0-15,-3 1 0 0,-2 0 2 0,2-2-4 0,3 2 6 16,-6 0-3-16,0 3 3 0,3-1-1 0,3 0-6 0,-8 0 0 16,8 3 2-16,-12-3-1 0,12 3-6 0,-2-4 1 15,-4 4-6-15,0-1-1 0,6 0-5 0,-3 1-1 0,-2-3-4 16,5 3 3-16,-3-1-4 0,3 0 4 0,0 0-3 0,0-2 1 16,0 3 8-16,-6-1-2 0,6 0 0 0,0 1 1 15,0-3 4-15,6 2-5 0,-6 0-1 0,0 1-3 0,0-1 4 16,0 3-6-16,3-3 2 0,-3 0 0 0,5 2-1 0,-2 1-1 15,-3-3 0-15,6 2-3 0,0 1-1 0,-4-3-1 0,4 1 0 16,0 1 0-16,-3-2-3 0,2 0-5 0,-2-1 2 16,3 1-6-16,0-2-5 0,-3 1 1 0,2-1-3 0,-2-2-4 15,-3 2 3-15,12-1-3 0,-12-1-2 0,3 2-7 0,2-2-15 16,-2-2-22-16,3 2-24 0,0 1-32 0,-6-4-13 16,2 3-24-16,-2-1-33 0,6-1-40 0,0-2-43 0,-6 2-50 15,3 0-49-15,-3-2-32 0,5 0 64 0,-5 0 6 0,0 0-18 16,0 0-18-16,3-2 8 0,-3 2-30 0,0-2 24 15,0 0 51-15</inkml:trace>
  <inkml:trace contextRef="#ctx0" brushRef="#br0" timeOffset="1396.01">2269 296 54 0,'-3'0'87'0,"3"-2"16"0,-6 0 18 0,0 2-9 16,6 0-18-16,0 0-19 0,-3-2-13 0,3 2 1 0,-5 0 1 16,5 0 0-16,-3 0 6 0,3 0 0 0,0 0 0 15,0 0 3-15,-6 0-3 0,6 0-4 0,0 0-2 0,-6 0-1 16,6 0-6-16,0 0 6 0,0 0-1 0,0-2 3 0,0 2-6 16,0 0 0-16,0 0-1 0,0 0 6 0,0 0 6 0,0 0 5 15,0 0 3-15,0 0 1 0,0 0 2 0,0 0 5 0,6 0 1 16,-6 0 2-16,6 0 3 0,-6 0 0 0,0 0 35 15,3 0 7-15,-3 2 2 0,5-2-5 0,-5 0-7 0,3 0-7 16,-3 2-7-16,6-2-10 0,0 0-2 0,-3 0 4 16,-3 2-7-16,8-2-2 0,-8 0-9 0,12 0-2 0,-9 0-7 15,2 0-5-15,1 0-3 0,-3-2-5 0,3 2-11 0,-4 0-8 16,10 0-7-16,-9-2-11 0,5 2-6 0,-8-2-5 0,12 0-5 16,-9 2-2-16,2 0-5 0,1 0-1 0,-6-2-1 15,9 2 0-15,-9-3-8 0,3 3-16 0,-3 0-21 0,5 0-31 16,1-1-38-16,-6 1-42 0,0 0-48 0,0 0-69 0,3 0-80 15,-3 0-92-15,0 0 28 0,0 0-26 0,0 0-49 16,0 0-2-16,-3 0 0 0,3-3 74 0</inkml:trace>
  <inkml:trace contextRef="#ctx0" brushRef="#br0" timeOffset="894">2306 173 60 0,'0'-1'100'0,"6"-4"16"0,-6 3 10 15,0 0-23-15,0 2-21 0,2-2-16 0,-2 0-9 16,0 2 6-16,0-2 6 0,0 2 3 0,0 0 3 0,0 0 2 16,0 0-3-16,6 0-5 0,-6 0-6 0,0 2-8 15,0-2-4-15,6 0-6 0,-6 2-2 0,0 0-6 0,0-2 4 16,0 2 3-16,0 0 3 0,0 0 1 0,0 1 1 0,0-2 3 16,0 3 2-16,0-1 0 0,0-1-2 0,0 2-1 15,0-2-1-15,0 2 2 0,0-2 0 0,0 2-1 0,0 0 2 16,0 1-1-16,0-1-2 0,0-2 1 0,0 2-2 0,0 2-5 15,0-2-2-15,0 0-2 0,0 3 0 0,0-3-2 0,0 1-1 16,0 0-6-16,-6-1 2 0,6 3 7 0,0-3 10 16,0 2 7-16,-6-2 2 0,6 3 3 0,0-1 1 0,0-2 4 15,0 2-5-15,0 0-1 0,0-1-1 0,0 1-1 16,0-2-5-16,0 0-3 0,0 2-4 0,0-2-8 0,0 1-1 16,0 1-5-16,0-2-3 0,0 0-4 0,0 0-1 0,0 0-5 15,6 0-2-15,-6 1-1 0,0-1-3 0,0 0-3 16,6-2-1-16,-6 2 0 0,0 1-2 0,0-1-1 0,0-3-2 15,3 4-3-15,-3-3-2 0,0 2 4 0,0-2-4 0,0 0 2 16,5 3-2-16,-5-4 4 0,3 2 2 0,-3-2-5 0,0 2 3 16,0-2-6-16,6-1-7 0,0 3-10 0,-6-3-8 15,0 2-17-15,3-2-16 0,-3 0-12 0,0 0-10 0,5 0-10 16,1 0-7-16,-6 0-14 0,0 0-10 0,3 0-6 16,3 0-1-16,-6-2 26 0,0 2 14 0,0 0 6 0,0-3-2 15,3 3-2-15,-3 0-4 0,0-1-9 0,0-2-9 0,5 3-6 16,-5-1-4-16,6-2-9 0,-6 2-8 0,0-2 5 0,0 1-10 15,0 0-16-15,3-2-20 0,-3 2-21 0,0 0 3 16,0-3-14-16,0 4 33 0</inkml:trace>
  <inkml:trace contextRef="#ctx0" brushRef="#br0" timeOffset="2957.71">2552 340 49 0,'0'-2'84'0,"0"-3"10"0,0 3 9 0,0-2-7 16,-6 2-18-16,6 0-17 0,0 0-10 0,0 0-10 0,-5 0-3 16,5 0-5-16,0 0 10 0,0 2 2 0,0-2 0 0,0 2 0 15,0-2 2-15,0 2 2 0,0-3 0 0,0 3 2 0,0-1 0 16,0 1 0-16,0-3 0 0,0 3 1 0,0 0 0 15,0 0 3-15,0-2-2 0,0 2 1 0,0 0 10 0,0 0 2 16,0 0 3-16,0-2 2 0,0 2-1 0,5 0 3 16,-5 0-1-16,0 0 4 0,0 0-3 0,6 0 1 0,-6 0 0 15,0 0 1-15,0 0-4 0,0 0 0 0,0-2 0 0,3 2 2 16,-3 0 1-16,0 0 14 0,6 0 11 0,-4 0-2 0,-2 0-6 16,6 0-5-16,0 0-4 0,-6 0-8 0,3-2-10 15,-3 2-14-15,5 0-11 0,1-2-8 0,-3 2-7 0,3 0-3 16,-6 0-6-16,3 0-5 0,-3 0 0 0,11 0-5 15,-11 0 3-15,3 0-5 0,-3 0 0 0,6-2-3 0,-6 2-11 16,3 0-13-16,-3 0-21 0,5-2-27 0,1 2-23 16,-6-2-30-16,0 2-25 0,0 0-18 0,3 0 10 0,-3 0 11 0,0-2-7 15,0 2-20-15,0-3-20 0,6 3-21 0,-6 0-21 16,0 0 13-16,0-1-11 0,0-2-23 0,-6 3-2 0,6-1 6 16,0 1 62-16,0-3 35 0</inkml:trace>
  <inkml:trace contextRef="#ctx0" brushRef="#br0" timeOffset="5012.11">3110 107 123 0,'0'-2'93'0,"3"-2"39"0,-3 1 0 0,0-1-20 0,6 3-24 16,-6-2-6-16,5 1-4 0,-5 0-1 0,0 0 0 16,3 0 4-16,-3 0-1 0,6 0 0 0,-6 0-5 0,0 2-3 15,3-3-4-15,-3 3-5 0,0-1 5 0,6-2 3 0,-1 3-2 16,-5 0 2-16,0 0-2 0,3-1 0 0,-3 1 0 15,0 0 3-15,6 0 3 0,-3 1 2 0,-3-1-1 0,0 0-2 16,0 3 0-16,6-2-3 0,-6 2-3 0,5-1-4 0,-5 0-7 16,0 0-3-16,0 2 16 0,0-2 8 0,3 3-8 0,-3-4-1 15,0 6-5-15,0-3-6 0,0 0-7 0,0 0-7 16,0 1-5-16,0 0-8 0,0 2-5 0,0-3-7 0,0 5-3 16,0-5-7-16,0 1 0 0,0 2 0 0,0 1-1 15,0-2-4-15,-3 1 1 0,3-1 2 0,0 0 0 0,0 0 2 16,0 3-1-16,0-5 0 0,0 2-1 0,0 0 4 0,0 1-1 15,0-1-3-15,0 0 4 0,0-1-4 0,0 0 0 0,0-1 0 16,0 3 2-16,0-3-1 0,0 0 2 0,0 1 1 0,0-1 2 16,3 0-3-16,-3-2 2 0,0 2-1 0,0 0-3 15,6-2 1-15,0 2-4 0,-6-2-4 0,2 1 0 0,4-2-1 16,-6 4 6-16,0-5-4 0,3 2-11 0,-3 0-9 16,6 0-11-16,-1-2-26 0,-5 2-17 0,3 0-19 0,-3-2-22 15,6 0-21-15,-6 0-22 0,3 0-8 0,-3 0 11 16,0 0-13-16,6 0-19 0,-6 0-26 0,0 0-22 0,0-2-19 15,0 0 7-15,0 2-13 0,0-2-22 0,-6 0 13 0,6 0 20 16</inkml:trace>
  <inkml:trace contextRef="#ctx0" brushRef="#br0" timeOffset="3340">2612 256 122 0,'0'-4'78'0,"0"3"18"0,-6-2 7 0,1 2-12 0,5 1-18 16,0-3-18-16,0 3-9 0,-3-2-9 0,3 2-1 15,0-2 9-15,0 0 6 0,0 2 8 0,0 0 3 0,0 0 2 16,0 0 1-16,0 0-6 0,0 0 0 0,0 0-6 0,0 0 0 16,0 0-3-16,0 2 0 0,0 0 0 0,0-2-2 15,0 2 4-15,0 1 3 0,0-2-1 0,0 2 1 0,0-2 1 16,0 3 2-16,0-1 2 0,0-1 0 0,0 2 0 0,0-2 4 16,0 2 1-16,0 1 1 0,0-4-1 0,0 3 1 0,0 1 4 15,0-1 0-15,0 0 0 0,0 2 0 0,0-1-5 16,0-1-2-16,0 2 10 0,0-2 7 0,3 0 1 0,-3 0-13 15,0 2-9-15,0-1-8 0,0-1-10 0,0 2-12 16,0-2-8-16,0 0-6 0,0 0-4 0,0 1-5 0,0-1-4 16,5 0-1-16,-5-2-9 0,0 2-19 0,0-2-24 0,0 2-27 15,6-2-29-15,-6 1-30 0,0-2 9 0,0 2-6 0,0-2-28 16,0-1-27-16,3 3-35 0,-3-1-34 0,0-2-6 0,6 0-10 16,-6-2-10-16,3 2 8 0,-3-3-2 0,0 3 43 15</inkml:trace>
  <inkml:trace contextRef="#ctx0" brushRef="#br0" timeOffset="4437.66">2887 248 122 0,'0'-4'98'16,"0"-2"47"-16,0 4 1 0,0-3-17 0,0 1-14 0,0 0-13 15,0 3-14-15,0-2-8 0,0 1-5 0,0 0 2 0,0 0 0 16,0 0-4-16,0 2-4 0,0-2-7 0,0 2-6 16,0-2 3-16,0 2-2 0,0 0-4 0,0 0-2 0,0 0 0 15,-3 0-1-15,3 2-1 0,0-2-2 0,0 2-2 16,0 0-3-16,0 0-3 0,-6 0-1 0,3 3-6 0,3-4 0 15,0 3-4-15,-5 0 0 0,5 1-2 0,-6-3 0 0,6 4-2 16,-3-2 1-16,3 0-1 0,-6 3-3 0,1-3-3 0,5 2-1 16,0 1 0-16,-3-3-3 0,-3 2-6 0,6-2-1 15,-3 0-4-15,3 2 1 0,-6-1-4 0,1-1 0 0,5 2 3 16,0-2-2-16,-3 0-3 0,3 0 4 0,0 0-2 0,-6 0 0 16,6 1 0-16,-3-3 0 0,3 2 0 0,0-2-2 15,0 0 2-15,-5 2 2 0,5-2 0 0,0-2-2 0,0 2 0 16,0 0 0-16,0-2 0 0,0 2 0 0,0 1 0 15,0-3 0-15,0 0 3 0,5 0-2 0,-5 1-1 0,0-1 4 16,0 0 0-16,3 0 2 0,3 0 1 0,-6 0 3 0,0 0 1 16,3 0 1-16,2 0 0 0,1 0-2 0,-6 0 2 0,3 0 3 15,3 0 0-15,-3 0 1 0,2 0 3 0,1 0 2 0,-3 0 7 16,3 0-1-16,-1 0 4 0,-2 0-1 0,3 0 1 16,-3 0 11-16,3 0 4 0,-1-1 4 0,-2 1 3 0,3 0 3 15,-3 0-1-15,8-3-6 0,-8 3-10 0,3 0-8 16,-3-2-11-16,2 2-6 0,1 0-4 0,-3 0-4 0,3-2 0 15,-1 2-6-15,-5 0-2 0,9-2-12 0,-9 2-15 0,3 0-16 16,-3 0-25-16,6 0-25 0,-1 0-30 0,-5 0 9 0,3 0-9 16,3 0-20-16,-6 0-28 0,0 0-34 0,3 0-32 15,-3 0-23-15,0-2-2 0,0 2-21 0,0 0-17 0,0 0-1 16,0-2 55-16</inkml:trace>
  <inkml:trace contextRef="#ctx0" brushRef="#br0" timeOffset="3913.95">2887 215 77 0,'0'-2'97'0,"0"0"31"0,6-2 12 0,-6 2-15 15,5-1-21-15,-5 2-13 0,0-2-6 0,0 2-9 0,0-2 1 16,0 3 5-16,0-2 0 0,3 2 3 0,-3-2-3 0,0 2-2 16,0-2-6-16,6 2 6 0,-6 0 6 0,0 0-4 0,0 0 3 15,0 0-4-15,0 2 3 0,3 0 2 0,-3-2-2 16,0 2 0-16,0 1-2 0,0-3 1 0,0 1 0 0,0 2 0 15,0-2-2-15,0 4-3 0,5-1 18 0,-5-2 14 16,0 2 3-16,0-2-4 0,6 2-2 0,-6 0-2 0,0 0-5 16,0 1-3-16,0-1-12 0,0 0-9 0,0 0-8 0,3 0-9 15,-3 0-6-15,0 1-9 0,0-1-6 0,0 2-6 0,0-1-9 16,6-1-4-16,-6 0-7 0,3 0-3 0,-3 0-2 0,0 0-3 16,0 0-5-16,0 1-2 0,0-1-10 0,5-2-14 15,-5 2-24-15,0-2-17 0,0 2-19 0,6-2-23 16,-6 0-19-16,0 0-16 0,0 2-13 0,0-4-15 0,0 4-22 15,0-4 19-15,0 3 1 0,0-1-14 0,0-2-17 0,0 0-12 16,0 2-16-16,0-2 11 0,-6 0 1 0,6-2-13 0,-5 2-9 16,5 0 5-16,0-2 12 0,-3 2 40 0</inkml:trace>
  <inkml:trace contextRef="#ctx0" brushRef="#br0" timeOffset="5278.28">3119 205 122 0,'-6'-3'111'0,"6"-1"59"0,0 3-3 0,-3 1-16 16,3-3-15-16,0 1-22 0,0 0-22 0,0 0-13 0,0 0-8 16,-6 0-4-16,6 2-5 0,0-2-1 0,0 2-5 15,6-2-1-15,-6 2 9 0,0-3 4 0,0 3-2 0,0 0-1 16,3 0-5-16,-3 0-5 0,0 0-1 0,6 0 0 16,-1 0-3-16,-5 0-1 0,3 0-3 0,3 0-6 0,-6 0-8 15,3 0-8-15,3 0-7 0,-1 0-6 0,-5 0-3 16,3 0-9-16,6 0-11 0,-9 0-18 0,11-1-18 0,-8 1-21 0,3-3-23 15,0 3-25-15,2-1-31 0,-5 1-26 0,-3-3-14 0,11 3-21 16,-8-2-21-16,3 2 1 0,-3-2 6 0,3 0 4 16</inkml:trace>
  <inkml:trace contextRef="#ctx0" brushRef="#br0" timeOffset="-3479.86">1078 404 71 0,'6'0'67'0,"-6"0"15"0,0 0 0 0,0 0 3 15,3 0-13-15,-3 0-14 0,0 0-14 0,0 0-6 0,0 0-7 16,0 0-1-16,0 0 0 0,0 0 0 0,0 0 2 0,5 0 7 16,-5 0 2-16,0 0 0 0,0 0-2 0,6-2 2 15,-6 2-4-15,0 0 1 0,0-2 0 0,0 2 1 0,0 0 1 16,3 0 0-16,-3-2-2 0,0 2 1 0,6-3-4 0,-6 3 0 15,5 0 3-15,-5 0-3 0,3-1 0 0,-3 1 1 16,6 0-3-16,-6 0-2 0,0-3 2 0,3 3 1 0,-3 0-4 16,0-1-1-16,6 1 3 0,-1 0-4 0,-5 0-1 15,0 0-3-15,0 0 0 0,3 0-2 0,-3 0 1 0,6 0-4 16,-6 0-1-16,0 0-2 0,0 0 2 0,3 0-3 0,-3 0 0 16,0 1 1-16,0-1-2 0,5 0 4 0,1 3-3 0,-6-3 0 15,0 1 0-15,0-1-2 0,3 3-2 0,-3-1 2 0,0 0 0 16,0 0 1-16,6-2-1 0,-6 2-1 0,0 0 0 15,3 0 4-15,-3 0-4 0,0 1 2 0,0-2 4 0,0 2-4 16,0-2 1-16,0 3 1 0,0-1-1 0,0-1-2 16,0 0 0-16,0 2-4 0,0-2 0 0,0 0 0 0,-3 3-1 15,3-4-1-15,-6 2 1 0,6 1-2 0,0-2 1 0,-3 0 0 16,3 0-1-16,-6 0 0 0,1 2 0 0,5-4 0 0,-3 2-2 16,3 1 0-16,-6-2-3 0,3 2-1 0,-2-2 2 15,-1-1-1-15,6 3 2 0,-3-1 1 0,3-2-3 0,-6 0 0 16,3 0 2-16,-2 2-2 0,5-2 1 0,-6 0-2 15,6 0 2-15,-3 0 1 0,3-2 1 0,-6 2-2 0,1 0 2 16,5-2 1-16,0-1 0 0,-3 2-1 0,-3-2-2 0,6 3 2 16,0-1 0-16,-3-4 0 0,3 3-2 0,0 0 0 0,0-2 1 15,0 2-2-15,0-3 1 0,0 4-2 0,0-3-2 16,0 1 2-16,0 1 0 0,0-2-1 0,0 0-1 0,0 2 1 16,0 0-1-16,0-2 2 0,3 1 0 0,-3-1-4 0,0 3-3 15,6-4-6-15,-3 1-8 0,-3 2-12 0,0 0-7 16,5 0-16-16,-5-3-13 0,6 4-17 0,-6-2-17 0,0 2-22 15,3-2-24-15,-3 1-24 0,0 0-30 0,6 0-39 16,-6 0-42-16,0 0-9 0,0 0 11 0</inkml:trace>
  <inkml:trace contextRef="#ctx0" brushRef="#br0" timeOffset="-2951.58">1235 352 110 0,'6'0'107'0,"-3"0"46"0,3 0-12 15,-1 0-31-15,-2 0-30 0,3 2-11 0,-6-2-8 0,3 0-3 16,-3 0-3-16,6 2-2 0,-6-2 1 0,5 0 1 15,-5 2-3-15,3 0-4 0,-3-2-3 0,0 2-2 0,6 1-1 16,-6-3 1-16,0 1 1 0,0 2-4 0,0-1 4 0,3 0 1 16,-3 0 6-16,0 2-1 0,0-2 2 0,0 2-6 15,0-2-1-15,0 1-6 0,0 1-3 0,0-3-4 0,6 4-1 16,-6-3-8-16,0 2 0 0,0-2-2 0,5 0 1 0,-5 3-2 16,0-1-1-16,0-3-4 0,0 3-4 0,0 1-3 0,0-3-5 15,0 2 1-15,0 0 0 0,0 1-3 0,0-4-1 16,0 3-2-16,0-1-1 0,0 1-9 0,0-2-12 0,0 0-13 15,0 2-14-15,0-2-13 0,0 1-10 0,0-2-14 16,0 2-14-16,0-2-10 0,0-1-6 0,0 3-17 0,0-1-17 16,0-2-12-16,0 0-7 0,-5 0 4 0,5 0-18 0,0 0 21 15,-6-2 16-15</inkml:trace>
  <inkml:trace contextRef="#ctx0" brushRef="#br0" timeOffset="-2335.09">1267 410 87 0,'0'-4'102'0,"0"0"28"0,6-3-2 0,-6 6-23 16,5-3-24-16,-5-1-17 0,0 1-9 0,3 0 4 0,-3 2 4 16,6-2 4-16,-6-1 5 0,3 4 6 0,-3-4 0 0,6 3 2 15,-1 0-1-15,-5-2 0 0,3 2-1 0,3-2 5 16,-3 2 1-16,2 0 3 0,1 0-2 0,-3-3-1 0,3 3-8 15,-1 0-11-15,-2 0-10 0,3 0-8 0,-6 0-8 16,3 0-5-16,3 2-3 0,-1-2-3 0,-5 2 0 0,3 0-4 16,-3 0 2-16,6 0 0 0,-3 0-4 0,-3 0 0 0,0 2-5 15,0-2-1-15,6 2-6 0,-6 0 0 0,0-2-3 0,0 4-2 16,0-2 2-16,0 0-3 0,-6 1-1 0,6-1 4 16,0 0-3-16,0 2 0 0,0-2 4 0,-3 2-1 0,-3-2 1 15,6 0 2-15,0 0 5 0,-3 0-3 0,3 3 2 16,0-4 3-16,-5 2-2 0,-1-1-1 0,6 0-2 0,0 0-1 15,-3 0-2-15,3 0-1 0,-6 0-4 0,6-2 1 0,-3 4 1 16,3-4 0-16,0 2 3 0,-5 1 1 0,5-2 1 0,-6 2-1 16,6-2-1-16,0 2 2 0,0-1-2 0,-3 0 4 0,3 0 4 15,0 0 5-15,0 0-1 0,0 0 2 0,0 0 4 16,-6 1 0-16,6-2-1 0,0 2 3 0,0-3 2 0,0 1 2 16,0 2 3-16,0-2 4 0,6 2 2 0,-6-1-5 15,0-2 5-15,0 2 2 0,0 0-5 0,3 0 1 0,-3 0 5 16,0 0 4-16,6 0 2 0,-1 1-2 0,-5-2-3 15,3 2-4-15,3-2-7 0,-6 2-1 0,3-1-2 0,-3 0-5 16,6 0 0-16,-1 0-5 0,-2 2 5 0,-3-2-2 0,6 1 1 16,-3-2 2-16,-3 2-3 0,6-2-1 0,-1 4-3 0,-5-3-2 15,3 0-5-15,-3 0-4 0,6 0-1 0,-3 0-4 0,-3 3 0 16,5-4 0-16,1 2-3 0,-6-2-1 0,0 2 6 16,3-2-6-16,-3 4 1 0,0-3-2 0,0 0-3 0,6 0 1 15,-6 0-3-15,5 1-13 0,-5-3-10 0,0 1-10 16,0 2-14-16,0-2-19 0,0-1-17 0,0 3-20 0,0-2-24 15,0-1-27-15,0 3-35 0,0-1-39 0,0-2 23 0,0 2-3 16,0-2-23-16,0 0-26 0,0 0-26 0,-5 0 8 0,5 0 0 16,0 0-18-16,0-2 16 0,0 2 16 0</inkml:trace>
  <inkml:trace contextRef="#ctx0" brushRef="#br0" timeOffset="-1423.23">1596 362 65 0,'3'-4'97'0,"3"0"19"0,-1 2 9 0,-2 0-12 15,-3-2-19-15,6 0-15 0,0 2 5 0,-6 0 2 16,0-1 3-16,3 1 3 0,2 0 0 0,-5 0-2 0,0 2-5 15,0-2-8-15,0 2-7 0,0-2-7 0,0 2 2 0,0 0-2 16,0-2-5-16,0 2-2 0,0 0-5 0,0 0-5 0,0 0 3 16,0 0 1-16,0 2 1 0,0-2 5 0,-5 0 1 15,5 0 1-15,-3 2-2 0,3-2-3 0,0 2-1 0,0-2-1 16,-6 2-2-16,0 0 0 0,6 0-1 0,0 1-2 0,-3-1-5 16,3 0 2-16,-5 0-4 0,-1 0-2 0,6 2-7 15,-3-2 7-15,-3 0 3 0,6 0-6 0,-3 2 1 0,3-2-4 16,0 2-6-16,-5 1-2 0,-1-1-4 0,6-2-1 15,-3 2-1-15,3 0 0 0,0 1-7 0,-6-4 2 0,6 3 1 16,-2 1-5-16,2-1 1 0,0 0-1 0,0-2 2 0,0 3 0 16,-6-1 1-16,6 0 0 0,0-3 5 0,0 4 6 0,6-1 10 15,-6 0 4-15,0-2 10 0,0 3 0 0,0-4 5 16,2 3-2-16,4-1 4 0,-6-1 0 0,3 2 1 0,-3-2 0 16,6 0-7-16,-1 0-4 0,-2 3-5 0,3-4-6 15,-3-1-4-15,3 3-6 0,-1-2-4 0,-2 2-3 0,3-1-3 16,0-2-4-16,2 0-5 0,-5 2 5 0,3-2-4 0,0 0 1 15,-4 0 0-15,4 0-4 0,-3 0 2 0,3 0 0 0,-1 0 2 16,-2 0-1-16,-3-2-4 0,6 2 3 0,-3 0-1 0,-3 0-1 16,6-2-7-16,-1-1-6 0,-5 3-3 0,0-1-3 15,0-2-4-15,0 3-4 0,0-1-8 0,0-2 3 0,0 1-4 16,0 2-6-16,0-4-3 0,0 4 2 0,-5-2-6 16,-1 0 4-16,6 0 3 0,0 0 3 0,-3-1 4 0,-3 3 7 15,6-4 2-15,-3 4 8 0,3-1 6 0,-5-2 2 0,-1 1 5 16,6 2 1-16,-3-2 2 0,3 0-1 0,0 2 1 15,-6-2-2-15,6 2-2 0,-2-2 4 0,2 2 1 0,0 0 0 16,0-2 0-16,-6 2-2 0,6 0 3 0,0 0 1 0,0-2 0 16,-6 2 7-16,6 0 2 0,0 0 5 0,0 0 4 0,0 0 2 15,0 0 2-15,0 0-1 0,0 0 2 0,0 0-2 16,0 0 4-16,0 0 3 0,6 0 1 0,-6 0-5 0,0 2 5 16,0-2-3-16,6 0-2 0,-6 0-1 0,0 2-2 15,0-2 4-15,2 0 4 0,-2 0-2 0,6 0-4 0,-6 0 0 16,3 0-7-16,-3 0-4 0,0 0-3 0,6 0-6 0,-1-2-2 15,-5 2-1-15,3 0 0 0,-3 0-2 0,6-2 4 0,-3 2-4 16,-3 0-2-16,0 0 0 0,6 0 2 0,-6 0 0 0,5 0 0 16,-5 0 0-16,0 0 0 0,0 0 0 0,0 0 0 15,0 0 4-15,3 2-1 0,-3-2-2 0,0 0-4 0,0 0 8 16,0 2 0-16,0-2-3 0,0 4-2 0,0-4 0 16,0 2 0-16,0 0 0 0,0 3 2 0,0-4 1 0,0 2 3 15,0 1 3-15,0-2-1 0,0 2 0 0,0-2-4 0,0 2 4 16,0-2 0-16,0 1-3 0,0 1 0 0,0 0-2 15,0 0 0-15,0-2-3 0,0 2 2 0,0-2-2 0,0 3 4 16,0-4 0-16,0 3-3 0,0-1-1 0,0-2-10 0,0 4-23 16,0-3-24-16,0 0-30 0,0 0-35 0,0 0-40 15,0 1-42-15,0-3-53 0,0 1-32 0,0 2-4 0,0-3-18 16,0 1-30-16,0-1-14 0,0 0-8 0,0 0-19 0,0-1 11 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4T23:35:56.507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 contextRef="#ctx0" brushRef="#br0">709 1407 154 0,'-3'-2'145'0,"3"2"63"0,-12-2 6 16,12 2-3-16,-2-2-25 0,2-1-24 0,-6 3-15 0,3-1 15 15,3 1 9-15,0-3 6 0,-6 3 7 0,6-1 12 16,-5 1 8-16,5-3 40 0,0 3 93 0,0-1 40 0,0 1 11 16,0 0 7-16,5-3 5 0,1 3 52 0,-6-2-30 0,0 2-50 15,3 0-51-15,3 0-48 0,-6-2-35 0,2 2-30 0,4 0-17 16,0-2-22-16,-3 2-21 0,-3 0-23 0,8 0-19 15,-8-2-25-15,12 2-25 0,-9 0-19 0,-3-2-12 0,11 2-7 16,-8-2-5-16,3 2-18 0,-3-2-38 0,-3 0-40 16,11 2-55-16,-8-2-68 0,3 2-86 0,-4-3-122 0,4 2-155 15,0 1-162-15,-3-3-75 0,-3 3-69 0,5-2 40 0,-2 0 121 16,3 0 72-16,0 0 55 0,-6 2 100 0</inkml:trace>
  <inkml:trace contextRef="#ctx0" brushRef="#br0" timeOffset="-256.24">737 1226 181 0,'0'-4'172'0,"6"0"59"0,-6 0 16 16,3 0-25-16,3 0-40 0,-6 2-30 0,0-2-13 16,3 1 6-16,-3 2 4 0,0-4 1 0,5 3 5 0,1 0 3 15,-6 0 6-15,0 2 5 0,3-2 38 0,-3 2 55 0,0 0 17 16,6 0 0-16,-6 0-4 0,0 0-7 0,0 2-9 0,2 0-4 16,-2-2 28-16,0 4 0 0,0-2-22 0,0 2-27 0,0-1-40 15,0 1-31-15,0 0-32 0,0 0-28 0,0 2-18 16,0 1-21-16,-2-2-15 0,2 2-10 0,0 2-7 0,0-4 0 15,-6 6-3-15,3-3-2 0,3 2 0 0,0 1-5 16,0-1 2-16,-6 1 0 0,6-1-2 0,-5 0 9 0,5 3-1 16,0-3 0-16,0 0-1 0,0 1-5 0,-3-3 0 0,3 2-5 15,0-1-3-15,0-1 5 0,0 0 1 0,0 1-5 0,3-3-2 16,-3 3-3-16,0-4-2 0,0 2 1 0,0-1-2 16,5 2 2-16,-5-4-5 0,6 3-3 0,-6-1 1 0,3 1 4 15,3-3-5-15,-6 0 0 0,2 0-1 0,-2 0-1 0,6 0 2 16,0-2-9-16,-6 1-12 0,3 1-15 0,2-4-21 15,-2 1-25-15,-3-1-26 0,12 0-33 0,-12 0-45 0,3 0-55 16,-3-1-68-16,5 1-76 0,1-3-79 0,-6 2-26 16,3-4-22-16,-3 3-43 0,0-2-24 0,6 2 123 0,-6-2 41 15,0 0 8-15,-6 1 51 0,6-1 19 0,-3 0 13 0,3 0 38 16,0 0 56-16</inkml:trace>
  <inkml:trace contextRef="#ctx0" brushRef="#br0" timeOffset="480.36">995 1347 95 0,'6'2'134'0,"-3"0"84"0,2 0 10 0,1 0 14 16,-6-2-13-16,3 4-17 0,3-4 3 0,-4 2 12 0,-2 1 1 16,6-2-4-16,0 2-5 0,-6-1 4 0,3-2 90 0,-3 4 31 15,11-4 14-15,-11 2 6 0,3 0 2 0,3 0 30 16,-6-2 23-16,3 2-30 0,2-2-52 0,1 2-65 0,-3-2-48 15,-3 2-26-15,9 1-14 0,-9-2-26 0,11 2-11 16,-11-2-10-16,3-1-14 0,8 3-13 0,-11-2-3 0,9 2-4 16,-6-1-16-16,3 0-11 0,-1 0-11 0,4 0-6 0,-6-2-10 15,-3 2-5-15,11-2-11 0,-8 3-4 0,3-3-23 16,-3 1-6-16,8-1 0 0,-8 3 0 0,3-3 0 0,-1 0 0 16,-2 0 0-16,3 1 0 0,-3-1-38 0,3 0-34 0,-1 0-26 15,-2 0-31-15,3 0-22 0,-3 0-22 0,-3 0-31 0,5 0-47 16,1 0-73-16,-6 0-97 0,0 0-109 0,3 0-94 15,-3-1 14-15,0 1-9 0,0 0-7 0,0 0 105 0,0-3 100 16,0 3 44-16,-3-1 36 0,3 1 59 0,0-3 27 16,-6 1 18-16,1 0 43 0,5 0 21 0,-3 0 19 0,-3-3 40 15,3 4 21-15,3-2 18 0</inkml:trace>
  <inkml:trace contextRef="#ctx0" brushRef="#br0" timeOffset="731.38">1195 1376 44 0,'-5'-4'54'0,"-1"0"33"16,6 1 19-16,-3-1 27 0,3 2 4 0,0-2-3 0,-6 2 18 15,6 0-3-15,-5 0-5 0,5-2-8 0,0 2-4 16,-3 0 11-16,3 2 20 0,-6-2 14 0,6 0 9 0,0-1 9 15,0 3 13-15,0 0 12 0,0 0 99 0,0 0 38 16,0 0 18-16,0 0 14 0,0 0 16 0,0 3 61 0,0-1-4 16,0-2-52-16,0 2-69 0,0-2-69 0,0 4-57 0,0-2-36 15,0 0-34-15,0 2-20 0,0-2-15 0,0 2-17 16,0 1-12-16,0-1-14 0,0 0-10 0,0 0 0 0,0 0-14 16,0 2-16-16,0 1-8 0,0-3-3 0,0 2 1 0,0 0-12 15,0 0-3-15,0-2 0 0,0 5-1 0,-3-3 1 0,3 0-2 16,0 1-7-16,0-1-11 0,0 0-25 0,0-2-25 15,0 2-28-15,0-2-42 0,0 1-55 0,0-1-69 0,0 0-95 16,0-2-135-16,0 3-149 0,0-5-69 0,0 1-44 0,0-1-42 16,0 0 177-16,0-1 59 0,0 1 75 0,0-3 51 15,0 1 52-15,0 2 56 0</inkml:trace>
  <inkml:trace contextRef="#ctx0" brushRef="#br0" timeOffset="1274.21">1430 1297 105 0,'3'-4'116'0,"-3"0"66"0,0 0 9 0,0 2 6 15,0-2 1-15,6 1-14 0,-6-1-5 0,0 2 13 16,0 0 24-16,5 0 15 0,-5 0 15 0,0 2 8 0,0-2 45 15,0 0 82-15,0 2 18 0,3 0-1 0,-3-2-7 16,0 2 15-16,0 0 43 0,6 0-23 0,-6 0-36 0,3 2-51 16,-3-2-45-16,0 0-33 0,0 2-31 0,6 0-25 0,-6-2-16 15,5 2-15-15,-5 2-7 0,0-2-11 0,3 1-10 0,-3 1-146 16,6 0 0-16,-6 0 0 0,6 0 0 0,-6 2 0 16,0-2 0-16,2 3 0 0,4-1 0 0,-6 0 0 0,3 2 0 15,-3-2 0-15,0 3 0 0,6-1 0 0,-1 0 0 0,-5 1 0 16,3-1 0-16,3-2 0 0,-6 2 0 0,0 0 0 15,3 1 0-15,-3-2 0 0,0-2 0 0,6 2 0 0,-1-1 0 16,-5 1 0-16,0-2 0 0,3-1 0 0,-3 3 0 16,0-1 0-16,0-2 0 0,6 0 0 0,-6 0-2 0,3 1-292 15,-3-3-70-15,0 0-94 0,0 0-102 0,0-2-99 0,0 2-87 16,0-2 25-16,0 0-19 0,0 0 57 0,0-2 140 0,0 0 54 16,-3 2 67-16,-3-4 40 0,6 2 37 0,0-1 43 0,-3 2 65 15</inkml:trace>
  <inkml:trace contextRef="#ctx0" brushRef="#br0" timeOffset="1739.51">1467 1339 6 0,'-5'-7'133'0,"5"3"53"0,-6 0 26 0,6-2 7 16,0 2-1-16,0 0-19 0,-3-1-17 0,3 3-3 16,0 0 11-16,0-2 5 0,-6 2 10 0,6 0 6 0,0 0 6 15,0 0 32-15,0 2 65 0,0 0 5 0,0-2-4 0,0 2-20 16,0 2-22-16,0-2-18 0,0 0 7 0,0 2 4 15,0 2-10-15,0-2-25 0,0 2-27 0,-3 0-29 0,3 1-27 16,0-1-28-16,0 2-13 0,0 0-16 0,0-2-13 16,0 5-6-16,-5-3-11 0,5 2-4 0,-6 3-11 0,6-3-11 15,0 2-10-15,-3 1-7 0,3-1-6 0,-6-2 1 0,6 3-3 16,-3-1-7-16,3 1-3 0,0-1 5 0,-5-2-3 0,5 0-2 16,-6-1 0-16,6-1 0 0,0 2 0 0,0-1 0 15,-3-2 3-15,3 0-3 0,0 1-2 0,0-1 2 0,0-1 0 16,0 0 0-16,0 0 2 0,0 0 6 0,0-2 1 15,0 0 0-15,0 0 5 0,0 1 0 0,0-2 4 0,0 2 6 16,0-3 0-16,0 1 4 0,0-1-2 0,3 0 9 0,-3 0-4 16,0 0 11-16,6 0-2 0,-6 0 0 0,5 0 10 0,-5 0-3 15,3 0 5-15,3 0-5 0,-6-1-1 0,3 1 3 0,-3-3-4 16,11 2 1-16,-11-2-8 0,3 1-9 0,3 0 2 16,-3 0-4-16,3 0-6 0,-1-3-3 0,-2 4-6 0,-3-2-5 15,6 2 3-15,0-2-1 0,-4 2-1 0,4-2-6 16,-6 1-2-16,3 2 0 0,-3-2-7 0,6 2 2 0,-1-2 4 15,-5 0 1-15,3 2-10 0,-3 0-24 0,6-2-31 0,-6 2-37 16,3 0-52-16,-3-3-64 0,0 3-80 0,0 0-119 16,6 0-138-16,-6-1-160 0,0 1-45 0,5-3-64 0,-5 3 60 15,0-1 111-15,-5-2 56 0,5 2 46 0,0-2 81 0,-6 1 107 16</inkml:trace>
  <inkml:trace contextRef="#ctx0" brushRef="#br0" timeOffset="2657.95">1656 1380 123 0,'-6'-2'128'0,"4"2"76"0,-4 0 1 15,0-2 12-15,6 2-18 0,-3 0-21 0,3-2-13 0,0 2 21 16,-5 0 22-16,5 0 13 0,-3-2 11 0,3 2 9 0,0 0 44 16,0-2 91-16,0 2 32 0,0 0 8 0,0 0-6 15,3 0 31-15,-3-2 15 0,5 2-43 0,-5 0-49 0,3 0-49 16,-3-3-46-16,0 3-39 0,12 0-21 0,-12-1-23 15,2 1-20-15,4 0-21 0,-3 0-23 0,-3-3-25 0,6 3-18 16,-1 0-23-16,-2-2-10 0,3 2-17 0,-3 0-6 0,3 0-14 16,-1-2-1-16,-2 0-19 0,3 2-29 0,0-2-30 0,-3 2-40 15,2-2-43-15,-2 2-55 0,3-2-71 0,0 0-91 0,-4 0-114 16,4 0-108-16,-3 0-83 0,3 0 26 0,-1 0-20 16,-2-1-1-16,-3-1 145 0,6 2 50 0,-3 0 38 0,-3 0 47 15,11 0 21-15,-11 0 45 0,0-2 53 0</inkml:trace>
  <inkml:trace contextRef="#ctx0" brushRef="#br0" timeOffset="2379.47">1619 1172 40 0,'0'-4'87'0,"6"-2"15"0,-6 0 17 0,0 1-8 15,0 1-16-15,0-1-15 0,0 0-12 0,0 1 10 0,0 0 7 16,3 0 7-16,-3 0 8 0,5 0 8 0,-5-1 7 15,0 1 2-15,0 0 7 0,0 2 18 0,3-3 7 0,-3 1 4 16,0 3 5-16,6-4 6 0,0 1 12 0,-6 2 12 0,0 0 65 16,2 0 50-16,-2 0 24 0,6-1 14 0,-6 2 12 0,3-2 1 15,-3 2 54-15,0 1-2 0,6-3-34 0,-6 3-49 0,5 0-45 16,-5 0-44-16,0 0-34 0,3 0-25 0,-3 3-27 16,0-2-23-16,6-1-17 0,-6 4-14 0,3-1-18 0,-3 1-12 15,0 0-11-15,0 0-8 0,0 2-6 0,0 1-10 16,0-1-2-16,6 0-3 0,-6 4-6 0,0-1-4 0,0 2 3 15,5 1-7-15,-5 2-6 0,0-1 0 0,0 2 0 0,0 1 2 16,0-2-5-16,0 6 2 0,0-6 5 0,0 2-8 0,3 1 0 16,-3 0 0-16,0-1 0 0,0-1 0 0,6-1 0 0,-6 3-4 15,0-5 3-15,6 2 1 0,-6-1 3 0,0-2 2 16,3 1 0-16,-3-2-4 0,5-1-7 0,-5-1 8 0,0 0-2 16,3 1 6-16,-3-3-4 0,0 0 3 0,6 1-3 15,0-3-2-15,-6 2 3 0,2-2-2 0,-2-2-3 0,6 3-6 16,-3-1-6-16,3-3-6 0,-1 2-13 0,-5-3-15 15,3 1-18-15,-3-1-27 0,6 0-27 0,-3 0-20 0,3 0-20 16,-1 0-24-16,-5-1-34 0,3-2-51 0,-3 3-64 0,6-1-68 16,-6-3-65-16,6 1-27 0,-6 1 13 0,0-2-22 0,0 2-22 15,0-3 48-15,0 1 87 0,0 3 26 0,0-3 2 0,0-1 36 16,-6-1 4-16,6 2 4 0,-6-1 25 0,3 1 54 16</inkml:trace>
  <inkml:trace contextRef="#ctx0" brushRef="#br0" timeOffset="-6319.84">-450 1394 60 0,'0'-1'102'0,"0"-3"30"0,0-1 14 0,0 1-16 0,-3 2-16 16,3-2 3-16,0 0 1 0,0 2-2 0,3-2-2 15,-3 1-2-15,0-1-3 0,0 0-1 0,0 0 16 0,5 2 7 16,1-2 7-16,-6 0 4 0,0-1 8 0,3 1 11 16,-3 0 10-16,11 0 5 0,-11 0 66 0,3 0 41 0,3 0 18 15,-3-3 11-15,3 3 15 0,-1 0 3 0,-2 0 24 0,6-2 29 16,2 1-22-16,-8 1-51 0,3 0-50 0,2 2-47 0,-2-2-36 16,-3 2-21-16,8 0-16 0,-2 2-14 0,-6-2-11 0,3 2-11 15,-1 0-11-15,4 0-12 0,-6 2-12 0,8 0-8 16,-8 0-5-16,3 0-3 0,-1 0-3 0,-2 3-6 0,3-4-3 15,-3 6 2-15,3-3-1 0,-1 0-8 0,-5 0-7 16,3 2-7-16,-3-2-4 0,0 3-3 0,0-1-6 0,0 0-1 16,0 0-2-16,0 1 2 0,0-3-3 0,0 4-1 0,-3-2 0 15,3 0-12-15,0-2-10 0,-11 3-20 0,11-3-12 0,-3 0-19 16,3 0-18-16,-9 1-25 0,9-1-32 0,-11-3-39 16,11 2-50-16,-3-2-71 0,-3 2-91 0,1-1-99 0,2-2-96 15,-3 0 1-15,3 2-27 0,3-2-36 0,-11 0 93 0,11-2 67 16,-3 2 16-16,3 0 58 0,-6 0 3 0,3-2 58 15,3 2 60-15</inkml:trace>
  <inkml:trace contextRef="#ctx0" brushRef="#br0" timeOffset="-6753.77">-390 1289 185 0,'0'-4'181'0,"0"2"57"16,-3-2 17-16,3 0-31 0,0 1-33 0,0 1-27 15,0 0 5-15,0 0 1 0,0 0 2 0,0 0 3 0,0 2 4 16,0-2 7-16,0 2 0 0,0 0 67 0,0 0 29 0,0 0 2 16,0 0-4-16,0 0-5 0,0 0-1 0,0 2 1 0,0 0 42 15,0 0 26-15,0 0-9 0,0 2-26 0,0-1-39 16,3 1-32-16,-3 0-33 0,0 0-18 0,0 0-22 0,0 0-14 15,0 2-17-15,0-2-12 0,0 5-11 0,5-5-10 16,-5 4-10-16,6-2-5 0,-6 1-8 0,0 1-2 0,0-2-4 16,0 2-11-16,0 1-2 0,3-1-9 0,-3 0 3 0,0 0-52 15,0 3 0-15,6-1 0 0,-6 1 0 0,3 2 0 0,-3-4 0 16,0 2 0-16,0 2 0 0,0-3 0 0,0 1 0 16,0-2 0-16,5 0 0 0,-5 2 0 0,0-6 0 0,0 4 0 15,0-2 0-15,6-2 0 0,-6 2 0 0,0-1 0 0,0-2 0 16,0 0 0-16,0 0 0 0,0 0-64 0,0 1-115 15,0-3-30-15,0 0-45 0,0 0-51 0,0-2-67 0,0 0-84 16,0 0-80-16,0 0-71 0,0 0 19 0,0-2 2 16,0 2-4-16,-6-2 56 0,6 0 116 0,0-3 42 0,-5 4 19 15,5-3 56-15,0 1 29 0,0-1 17 0,-3 0 25 0,3 0 13 16,-6-1 33-16,6 4 26 0</inkml:trace>
  <inkml:trace contextRef="#ctx0" brushRef="#br0" timeOffset="-3101.66">-665 1394 12 0,'0'-4'75'0,"0"3"23"0,0-4 2 0,0 1 9 0,-6 0-6 15,6 2-15-15,-6-2-9 0,6 2 2 0,0-1 7 0,0 2 9 16,0-4 1-16,-2 3 5 0,2 0-1 0,0 0-3 16,0 2 0-16,0-2 3 0,-6 0 11 0,6 2 6 0,0-2 2 15,0 0 1-15,0 2 2 0,0 0 0 0,0-2 1 0,0 2 1 16,-3 0-5-16,3 0 6 0,0 0 41 0,0 0 13 15,0 0-1-15,0 2 0 0,0-2-6 0,0 2 2 0,0 0 3 16,-6 0-5-16,6 0 0 0,0 2-2 0,-5 0-1 16,5 0 19-16,0 1 15 0,0-1 4 0,0 2-2 0,-3-2-8 15,3 2-13-15,0-2-26 0,-6 5-27 0,3-5-23 0,3 3-16 16,0-2-20-16,-6 4-5 0,6-3-13 0,-5 3-4 0,5-4-11 16,0 2-11-16,-3-1-10 0,3 1-4 0,-6-2 0 15,6 2-7-15,-6 1-4 0,6-3-3 0,0 0-1 0,-2 2-1 16,-4-3 0-16,6 2-17 0,0-2-18 0,-3 0-23 0,3 3-29 15,0-3-31-15,0 0-41 0,-6 1-41 0,0-1-43 16,6-3-45-16,0 2-51 0,0-2-32 0,-2 2-4 0,2-1-26 16,0 0-19-16,-6 0-8 0,6 0 49 0,0-2 75 0,0 0 32 15,-3 0 19-15,3 0 10 0,0 0 25 0,0 0 22 0,0 0 10 16,0 0 8-16,-6-2 9 0,6 2 33 0,0-2 8 16,-5 0 1-16,5 2 11 0,0-2 16 0,0-1 7 0,0-1 7 15</inkml:trace>
  <inkml:trace contextRef="#ctx0" brushRef="#br0" timeOffset="-2856.06">-768 1507 114 0,'6'-5'82'0,"-4"1"30"0,-2 3 14 0,6-3-13 16,0 1-23-16,-6 1-10 0,0-2 8 0,3 2 3 0,-3 2 4 15,6-2 7-15,-4 0 6 0,-2 0 3 0,6 2 0 0,0-3 3 16,-6 3 12-16,3-1 3 0,-3 1 0 0,11-3 5 0,-11 2 3 16,3 1 3-16,3-3 1 0,-3 1 4 0,-3 2 21 15,11-2 50-15,-11 0 15 0,3 0 3 0,3 0-3 0,-4 0-10 16,10 2-15-16,-9-5-12 0,-3 5-11 0,11-1-16 15,-8-2-6-15,3 2-17 0,-3-2-29 0,2 2-27 0,1 1-29 16,-3-3-18-16,3 1-18 0,-3 2-5 0,2-2-16 0,1 2-18 16,-3-2-30-16,-3 2-45 0,6-2-53 0,-4 2-44 0,-2-2-26 15,6-1-37-15,0 3-44 0,-6-1-45 0,3-2-48 0,-3 3-16 16,6-1 66-16,-1-2 15 0,-5 2 3 0,0 1-2 16,3-3 24-16,-3 1-19 0,0 0 1 0,6 0 7 0</inkml:trace>
  <inkml:trace contextRef="#ctx0" brushRef="#br0" timeOffset="-3519.46">-677 1372 20 0,'0'-2'62'0,"-2"0"19"0,2-2-2 0,-6 1 7 16,6 1 1-16,0 2-11 0,-3-4-7 0,3 4-9 0,0-2-3 15,0 0 6-15,-6 0 8 0,6 0 7 0,-5 0 0 0,5 2 2 16,0-2-3-16,0 0-2 0,0 2-5 0,0 0 0 16,0-2-4-16,0 2 1 0,0-2 5 0,-3 2 11 0,3-3 4 15,0 3 3-15,0 0 2 0,0 0-3 0,0-2 1 0,0 2-3 16,0 0-2-16,0-2 0 0,0 2 0 0,0 0 1 15,0 0-2-15,0-2 4 0,0 2 2 0,0 0 31 0,3 0 15 16,-3 0 5-16,0 0 2 0,0 0 4 0,0 0 1 16,0 0-3-16,0 0-1 0,0 0-5 0,0 0-7 0,5 0 0 15,-5 0 0-15,0 2-3 0,0-2 3 0,6 0 14 0,-6 0 8 16,0 2 4-16,0-2 2 0,0 2-3 0,3-2-5 0,-3 3 6 16,0-1-13-16,6 0-23 0,-6 0-18 0,2 0-19 0,-2 0-12 15,6 2-8-15,0-2-2 0,-6 0-6 0,0 2-8 16,3 1-3-16,-3-1 0 0,6 0-4 0,-1 2-3 0,-5-2 2 15,3 3-1-15,3-3-2 0,-6 1-4 0,3 0 3 16,-3 1-5-16,5 0-3 0,1 1-5 0,-6-1 1 0,0 0-1 16,3 0-3-16,-3 1-2 0,6-1-3 0,-3 0-5 0,-3 0-1 15,5 1-4-15,1-1 1 0,-6-2-9 0,0 2 9 0,3-1-5 16,-3 0 1-16,6-1-2 0,-6 1-3 0,2-1-6 16,-2-2-10-16,0 3-8 0,0-1-10 0,6-3-10 0,-6 2-8 15,0-2-18-15,6 4-22 0,-6-5-32 0,0 2-38 0,0 0-44 16,0 0-43-16,0-2-37 0,0 0-36 0,0 0-36 15,0 0 5-15,0 0-13 0,0-2-33 0,0 0-34 0,0 0-22 16,0 0 101-16,0-1 37 0,-6-1 10 0,6 3 7 16,0-3 34-16,-6-1 18 0,6 3 1 0,-2-2 9 0,2-1 14 0,-6 1 26 15,6 3 31-15</inkml:trace>
  <inkml:trace contextRef="#ctx0" brushRef="#br0" timeOffset="-5473.4397">-75 1572 178 0,'5'-5'116'0,"-5"1"52"0,0 0-9 0,3 0-4 15,-3 0-6-15,6 0-13 0,0 0-6 0,-6-1-9 0,2 1-7 16,4-3 3-16,-6 3 5 0,3 3 0 0,-3-3-3 15,11-1-2-15,-11 3-2 0,3-2-3 0,-3 2 1 0,6-1 2 16,-3 2 3-16,3-2 9 0,-1 2 54 0,-5 1 29 0,3 0 18 16,3-3 8-16,0 3 3 0,-3 0 1 0,2 0 1 15,-2 3-12-15,9-3-4 0,-10 0 10 0,4 1-11 0,-3-1-15 16,3 3-23-16,-1-2-24 0,-2 4-28 0,6-3-23 0,-3 0-10 16,-1 2-22-16,-2 0-6 0,3-1-5 0,0 1-5 0,-3 0 4 15,2 0-4-15,-2 0-8 0,-3 2-7 0,6-2-5 16,0 3-3-16,-6-1 0 0,2-2-2 0,-2 3-6 0,6-3-2 15,-3 2-7-15,-3-2-1 0,0 0-1 0,0 3-5 16,0-2-3-16,0-1-3 0,0 3 0 0,0-3-5 0,0 2 2 16,-3-2-2-16,-3 3 4 0,6-3 4 0,-2 0 1 0,2 0 5 15,-12 0 3-15,12-2 3 0,-3 2 2 0,-5 1 0 0,2-3 1 16,0 0-5-16,-2 0 2 0,2-2-2 0,-3 0-4 16,6 2-6-16,-8-2-1 0,8 0-5 0,-5-2-3 0,-4 2-2 15,9 0-2-15,-5-2 0 0,2 2 0 0,0-2 5 0,3 0-4 16,-8-1-1-16,8 1-3 0,-3-2 2 0,3 2-3 15,-2 0 4-15,-1 0-1 0,3-2 1 0,3 2-8 0,-6-2 4 16,4-1-5-16,2 1-5 0,0 0-5 0,-6 0-6 16,6 0-12-16,0 0-23 0,0-2-26 0,0 2-36 0,0 0-45 15,0-3-47-15,0 3-60 0,6 0-73 0,-6-2-82 0,0 2-72 16,2-1 6-16,-2 1-33 0,6 0-36 0,-6 0 42 0,0 1 85 16,3-1 15-16,-3 3 23 0,0-3 27 0,0 1 4 0,0 1 43 15,6 2 58-15</inkml:trace>
  <inkml:trace contextRef="#ctx0" brushRef="#br0" timeOffset="-4760.29">36 1605 107 0,'0'1'86'0,"3"-1"31"0,3 0 11 0,-1 0-8 0,-5 3-18 16,3-3-1-16,-3 2 5 0,6-2 1 0,-6 0 1 16,3 0-3-16,-3 0 0 0,0 0-7 0,6 0-8 0,-1 0 3 15,-5 0-1-15,0 0-2 0,0 0-4 0,0 0-1 0,3 0 0 16,-3 0 0-16,0 0 0 0,0 0 6 0,0 0 6 0,0 0 10 16,0 0 8-16,0 0 8 0,6 2 56 0,-6-2 41 0,0 0 24 15,6 2 24-15,-6-2 16 0,0 0 14 0,0 2 11 16,0-2 42-16,0 2 34 0,3-2-12 0,-3 2-34 0,0-2-40 15,5 2-38-15,-5 0-32 0,0 0-32 0,3-2-24 16,-3 4-19-16,0-4-13 0,6 5-4 0,0-3-9 0,-6 0-7 16,0 0-11-16,2 0-6 0,-2 0-7 0,6 2-21 0,-3-2-76 15,-3 2 0-15,11-2 0 0,-11 3 0 0,3-3 0 0,-3 0 0 16,9 2 0-16,-9 0 0 0,11-2 0 0,-11 2 0 16,3-2 0-16,9 1 0 0,-12 1 0 0,8-2 0 0,-5 0 0 15,-3 0 0-15,12 2 0 0,-12-2 0 0,2 0 0 0,4 0 0 16,-3-2 0-16,-3 4 0 0,11-4 0 0,-11 2 0 15,3 1 0-15,-3-3 0 0,6 0 0 0,-6 1 0 0,6-1 0 16,-6 0 0-16,0 0-174 0,0 0-255 0,3-1-115 0,-3 1-129 16,-3-3-139-16,3 1-44 0,0-2-22 0,-6 2 46 15,0 0 144-15,6 0 75 0,-3 0 65 0,-8-2 73 0,2 2 94 16</inkml:trace>
  <inkml:trace contextRef="#ctx0" brushRef="#br0" timeOffset="-805.6">543 1126 48 0,'0'-1'100'15,"5"-2"23"-15,-5-1 20 0,3 3-13 0,-3-4-19 16,6 3-7-16,-6 0 0 0,6 0-2 0,-6 0 0 0,0 0 3 16,0 2-1-16,3-5 1 0,-3 5-4 0,0-1 13 0,0-2 8 15,5 3-3-15,-5-1-1 0,0 1 3 0,0 0-2 0,3-3 1 16,-3 3 0-16,0 0 2 0,0 0-4 0,0 0 15 15,0 3 19-15,0-3-2 0,-3 1-10 0,3-1-14 0,0 3-9 16,-5-2-6-16,5 4-6 0,0-1-8 0,-3-2-3 16,3 2-9-16,0 2-4 0,-6-2-8 0,0 3-9 0,3 1-10 15,3 1-4-15,-5-1-5 0,2 0-7 0,-9 2 4 0,12 3 3 16,-2-1 7-16,-10 1 0 0,9-1 7 0,-2 3 10 0,2 2 11 16,-3-1 17-16,0 1 15 0,-2-1 12 0,8 3 7 0,-3 0 20 15,-3-1 12-15,0-1 7 0,6 1-5 0,-3 2-17 16,3-2-19-16,0 1-14 0,-5-1-15 0,5 1-13 0,0 2-8 15,0-3-7-15,5 2-11 0,-5-6-7 0,0 2-9 16,0 4-7-16,3-6-6 0,-3 0-2 0,6 1-2 0,0-1 0 16,-6-1 0-16,3-1-9 0,-3-1-1 0,5-1-4 0,-2 0-3 15,-3-1-3-15,0-1-3 0,6-2-4 0,0 1 3 16,-6-2 2-16,3 0-2 0,-3-1 1 0,5 0-3 0,-2 0 1 0,-3-1-15 16,6-2-21-16,0 2-36 0,-4-2-37 0,-2-1-49 15,6 3-64-15,0-3-83 0,-3-3-98 0,2 3-109 0,-2-1-43 16,-3-2-32-16,6 2-54 0,0-4 35 0,-6 3 83 15,3-2 10-15,-3 0 54 0,5-1 5 0,-2 1 48 0,-3-2 75 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0:00:44.145"/>
    </inkml:context>
    <inkml:brush xml:id="br0">
      <inkml:brushProperty name="width" value="0.01764" units="cm"/>
      <inkml:brushProperty name="height" value="0.01764" units="cm"/>
      <inkml:brushProperty name="color" value="#FF0000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198 625 66 0,'-6'-2'112'0,"6"-2"43"0,0 1 17 0,0 2-11 0,0-2 13 16,-3 2-5-16,3-2-5 0,0 1-3 0,0 0 6 15,0 0 25-15,0 2 9 0,0-2 4 0,0 2 5 0,0 0 2 16,0-2 28-16,0 2 87 0,0 0 38 0,0 0 15 0,0 0 5 16,0 0-11-16,0 0 34 0,3 2-16 0,-3-2-54 15,0 0-65-15,0 2-62 0,0-2-48 0,6 0-36 0,-1 0-24 16,-5 2-22-16,0-2-18 0,3 2-18 0,-3-2-13 15,6 0-11-15,-3 0-8 0,-3 2-5 0,6-2-8 0,-1 0-18 16,-2 3-24-16,3-3-28 0,0 0-42 0,-6 0-54 0,8 1-79 16,-8-1-88-16,3 0-87 0,3 0-66 0,0 0 7 0,-6 0-28 15,2 0-31-15,4 0 25 0,-6 0 96 0,3 0 28 16,3 0 5-16,-6 0 60 0,5-1 22 0,-5 1 6 0,3 0 25 16,-3 0 33-16,6-3 38 0</inkml:trace>
  <inkml:trace contextRef="#ctx0" brushRef="#br0" timeOffset="-314.71">289 566 98 0,'0'-4'114'0,"0"0"64"0,6 2 10 0,-6-2 4 16,6 0-1-16,-6 2-15 0,0-3-15 0,0 4-9 15,0-2 14-15,0 2 11 0,0-2-1 0,0 1 2 0,3 0 1 16,-3 0 1-16,0 2 2 0,0-2 75 0,0 2 45 0,0 0 30 15,0 0 19-15,0 0 6 0,0 0-5 0,-3 0 35 16,3 2-23-16,0-2-51 0,0 2-62 0,0 0-55 0,-6 0-40 16,6 1-31-16,-6 1-19 0,6-3-19 0,-3 4-10 0,3-1-10 15,-5-2-6-15,-1 4-11 0,6-2 3 0,-3 0 1 0,3 1 2 16,-6 1-9-16,4-2-4 0,2 2-6 0,-6 1 4 16,0-1-5-16,6 2-4 0,-3-4-2 0,3 4-6 0,-6-1 0 15,4-1 2-15,2 1-5 0,0-2-1 0,-6 4-3 16,0-3 3-16,6 0-4 0,0 1-1 0,-3-1-3 0,3 2-4 15,0-1 0-15,-5-2-1 0,5 2 0 0,-6-1-3 0,6 1 1 16,0-3-1-16,0 0-3 0,0 2 0 0,0-2 6 0,0 0-1 16,0 0-1-16,0 0 4 0,0 1-3 0,0-3 0 15,0 2-1-15,0-2-4 0,6 0 0 0,-1 0-1 0,-5 0 0 16,0 0-10-16,3-2-13 0,-3 3-15 0,6-3-25 0,0 1-22 16,-6-1-29-16,2 0-28 0,4 0-35 0,-6 0-58 15,0 0-77-15,3 0-96 0,-3 0-98 0,6-1-63 0,-6 1-5 16,0-3-31-16,6 3-31 0,-6-2 142 0,0 0 44 15,0 0 18-15,0 0 77 0,0 0 22 0,0 0 48 0,0 0 34 16,-6 2 44-16,6-2 25 0</inkml:trace>
  <inkml:trace contextRef="#ctx0" brushRef="#br0" timeOffset="795.3199">335 409 95 0,'0'-4'134'0,"0"0"72"16,0-3-4-16,0 3 3 0,0 2-22 0,0-2-23 0,0 0-15 15,0 0-8-15,0 1 16 0,0 2-2 0,0-2-7 16,0 2-9-16,0-2-10 0,0 1-5 0,6 0-4 0,-6 0-5 16,0 2 0-16,0-2 0 0,0 0 45 0,0 2 26 15,0 0 21-15,0 0 14 0,0 0 10 0,0 0 3 0,0 0 0 16,0 0-7-16,0 0-13 0,0 2 1 0,0 0 3 0,0-2-17 15,0 4-4-15,0-2-5 0,0 1-9 0,0-2-26 0,0 3-28 16,0-1-24-16,0 1-14 0,0-2-17 0,0 2-7 0,0-2-6 16,0 3-4-16,0-1-6 0,0 0 5 0,0-2-4 15,6 2-3-15,-6 0-3 0,0 0-1 0,0-1-6 0,0 1-2 16,0 0-1-16,2 0 6 0,-2 0 7 0,0 0 7 16,0 0-4-16,0 2-7 0,0-2 1 0,0 1-2 0,0 1 4 15,6-2 0-15,-6 2-3 0,0 1 0 0,0-3-5 0,0 4 3 16,0-4-6-16,0 2 0 0,0 0 6 0,0 1-5 15,0-1-3-15,0 0-4 0,0 0-3 0,0-2-1 0,0 3-3 16,0-1 1-16,0 0-5 0,-6 0 4 0,6 1-4 0,0-1 3 16,0 0-4-16,0-1 1 0,0 0-2 0,0-1 2 0,0 3 2 15,-2-1-3-15,2-2 2 0,0 3-2 0,0-1 4 16,-6 0-4-16,6 0 8 0,-6-2-2 0,6 3 1 0,0-1 3 16,-3 0-3-16,3 0-5 0,0 1-1 0,-6-1-1 15,4 0-1-15,2 0-1 0,0-2 0 0,0 3 3 0,-6-1-1 16,6 1-11-16,-6-2-4 0,6 2 0 0,0-1 0 0,0 0 0 15,-3-1 0-15,3 0 0 0,0 2 0 0,0-3 0 0,0 2 0 16,-5 1 0-16,5-1 0 0,-3-2 0 0,3 2 0 0,0 0 0 16,-6-2 0-16,6 3 0 0,-6-3 0 0,6 4 0 15,0-4 0-15,-3 2 0 0,3 0 0 0,-5 1 0 0,5-1 0 16,-6 0 0-16,6 0 0 0,0 1 0 0,-3-3 0 16,3 4 0-16,-6-3 0 0,4 0 0 0,2 2 0 0,-6-1 0 15,6 0 0-15,-6 0 0 0,3 1 0 0,3-1 0 0,-6 0 0 16,4 0 0-16,-4 1 0 0,0-1 0 0,6 0 0 0,-3 3 0 15,-8-4 0-15,11 4 0 0,-9-2 0 0,6-2 0 16,-2 2 0-16,-1 1 0 0,3-4 0 0,-3 2 0 0,4-2 0 16,-10 3 0-16,12-3 0 0,-3 0 0 0,-5-2 0 0,8 2 0 15,-12-1 0-15,12-2 0 0,-3 4 0 0,-2-3 0 16,-1-2 0-16,3 2 0 0,3 0 0 0,-6 0 0 0,3 0 0 16,3-2 0-16,-5 0 0 0,-1 2-86 0,6-2-145 15,-3 0-55-15,3 0-83 0,0 0-134 0,0-2-173 0,-6 2-174 16,6-2-29-16,0 0-91 0,0 2 168 0,0-2 89 0,0 0 83 15,0 0 67-15,0 0 163 0</inkml:trace>
  <inkml:trace contextRef="#ctx0" brushRef="#br1" timeOffset="14667.76">-34-1620 164 0,'0'-5'107'0,"0"1"56"0,0 0-3 16,6 2-8-16,-6-2-1 0,0 2-15 0,0 0-13 0,5-2-6 15,-5 1-8-15,0 2-6 0,0-2 15 0,3 3 4 0,-3-1 1 16,0-2 3-16,0 3 4 0,6 0 5 0,-6 0 2 0,3-1 8 16,-3 1 4-16,0 0 43 0,5 1 49 0,1-1 14 15,-6 0 3-15,3 3-3 0,-3-2-10 0,6 2-13 0,0-2-14 16,-6 2-6-16,2 1 8 0,4-2 13 0,-6 2 20 15,3 0-13-15,3 0-44 0,-1 3-44 0,-5-1-40 0,3 0-30 16,3 0-16-16,-3 2-22 0,-3 3-9 0,11-2-9 16,-11 1-12-16,3 2-2 0,-3 1-1 0,6-1-7 0,-6 3-3 15,3-1 1-15,-3 1-1 0,0-1 0 0,0 3-1 0,0-3 0 16,0 1-2-16,-3-1-6 0,3 1-2 0,-6-1 1 0,6-1-11 16,0-2-14-16,-3-1-24 0,3 0-37 0,-5-1-61 0,5-1-83 15,-6-2-106-15,6-2-133 0,-3 3-57 0,3-3-112 16,0-3-101-16,-6 4 95 0,3-1 14 0,-2-2 71 0,-1 0 47 15,6 0 99-15</inkml:trace>
  <inkml:trace contextRef="#ctx0" brushRef="#br2" timeOffset="36061.53">15-789 20 0,'2'-5'43'0,"-2"3"14"0,0-2 4 16,0 2-5-16,6-2 0 0,-6 2 3 0,0 0-5 15,0 0-7-15,0 2-6 0,0-2-2 0,0-1-3 0,0 1 0 16,0 2 0-16,0-2-1 0,0 0 2 0,0 2 2 16,0-2 4-16,0 2 0 0,0-2-1 0,0 2-5 0,0 0-1 15,0 0-1-15,0-2-2 0,0 2-1 0,0 0-2 0,0 0 0 16,0-2 1-16,0 2-2 0,0 0 1 0,0 0 0 0,0 0 1 16,0 0-1-16,0 0-1 0,0 0-2 0,0 0-1 0,0 0 0 15,0 0-2-15,0 0 0 0,0 0 0 0,0 0-2 16,0 0 2-16,0 0-3 0,0 0 7 0,0 0-1 0,0 0 2 15,0 0-3-15,0 0-3 0,0 0 2 0,0 0-3 0,0 0 3 16,0 0-3-16,0 0-1 0,0 0 0 0,0 0 0 16,0 0-2-16,0 0 2 0,0 0-1 0,0 0-1 0,0 0 2 15,-6 0 1-15,6 0 1 0,0 0 3 0,0 0 3 0,0 0 0 16,0 0 4-16,0 0-3 0,0 0 0 0,0 0-3 16,0 0 2-16,0 2-1 0,0-2-2 0,0 0-3 0,0 2 2 15,0-2-2-15,0 0 2 0,0 0-3 0,0 0 0 0,0 0 0 16,0 2-1-16,0-2-2 0,0 0 1 0,0 0 1 15,0 0 1-15,0 0-3 0,0 0 6 0,0 0 4 0,0 0 15 16,0 2 8-16,0-2 1 0,0 2 2 0,0 0 0 0,0-2-8 16,0 2-5-16,0-2-3 0,0 3-2 0,0-1 10 15,0-2 16-15,-2 2 14 0,2 0 3 0,0 0-9 0,0-2-8 16,0 2-6-16,0 0-10 0,0 0-7 0,0 0-2 0,0 0-5 16,0 0 1-16,0 0-4 0,0-2-2 0,0 3-3 15,0-2 2-15,0 2 5 0,0-2 16 0,0 2 8 0,0-1-1 16,0 0-10-16,-6 0-7 0,6 0-4 0,0 2-1 15,0-2 9-15,0 1 10 0,0-2 1 0,0 2-7 0,0-2-5 16,0 3-5-16,0-1 0 0,0-1 3 0,0 0-2 0,0 0 2 16,0 0 2-16,0 2 4 0,0-2-4 0,0 2 5 0,0-1-1 15,0 1 1-15,0 0-2 0,0 0 1 0,0-2-2 0,0 2 1 16,0-1-3-16,0 1 0 0,-6-3-2 0,6 3 2 16,0 1-1-16,0-3 0 0,0 2 4 0,0 1-5 0,0-1 10 15,0-3 0-15,0 3-3 0,0 1 5 0,0-3 8 16,0 2 0-16,0 1 1 0,0-4 0 0,0 3 3 0,0 0 5 15,0 1-3-15,0-3-3 0,0 2-4 0,0-2-9 0,0 2-13 16,0-1-4-16,0-2-6 0,0 3-3 0,0-1-4 0,0 1-3 16,0-2-5-16,0 2 0 0,0-2 1 0,0 3-4 15,0-4 2-15,0 3 0 0,0-1 0 0,0-1 0 0,0 0-4 16,0 2 3-16,0-2 1 0,0 0 0 0,0 3 2 0,0-4 0 16,0 3-1-16,0-1-2 0,0 1 5 0,0-2 0 15,0 0 4-15,0 2-1 0,0-2 1 0,0 2-1 0,0-1-3 16,0 1 1-16,0-3 1 0,0 4 2 0,0-3-2 15,0 2-1-15,0-2 1 0,0 2-5 0,0-2 0 0,0 0-1 16,0 2 1-16,0-1-2 0,0-1-1 0,0 0 1 0,0 2-4 16,0-2-3-16,0 0 3 0,0 2-1 0,0-2 2 0,0 2-5 15,0-2-1-15,0 2 0 0,0-1 3 0,0-1 3 16,0 2-1-16,0-2-2 0,0 0 0 0,6 0 1 0,-6 2-3 16,0-2-1-16,0 0 0 0,0 0 3 0,0 1-1 0,0-2-2 15,0 3 0-15,6-1 0 0,-6-1 0 0,0 0 0 16,0 0 0-16,0 0 0 0,0 2 0 0,0-2 0 0,0 1 0 15,0-2 0-15,0 2 0 0,0-2 0 0,0 2 0 0,0 1 0 16,2-2 0-16,-2 0 3 0,0 2-1 0,0-2-2 0,6 2 0 16,-6-1 0-16,0-2 0 0,0 3 0 0,0-1 0 15,0-1 0-15,0 0 0 0,0 0 0 0,0 0 0 0,0 0 0 16,3 2 0-16,-3-1 0 0,0-2 0 0,0 2 0 0,0-2 0 16,0 2 0-16,0-3 0 0,0 2 0 0,0 0 0 15,0 0 0-15,0 0 0 0,0 0 0 0,0 0 0 0,6 0 0 16,-6-2 0-16,0 3 0 0,0-2 4 0,0 2-2 15,0-2-2-15,0 2 0 0,5-1 0 0,-5 0 0 0,0 0 0 16,0 0 0-16,0 0 0 0,0 0 0 0,0 0 0 0,0 1-4 16,3-2 3-16,-3 2 1 0,0-2 4 0,0 2-3 0,6-2-1 15,-6 2 0-15,0-1 0 0,0 0-4 0,0 0 3 16,0 0 1-16,0-2 0 0,0 2 0 0,0 1 4 0,0-2 0 16,0 2-4-16,0-2 1 0,0 2-1 0,0-2 0 15,3-1 0-15,-3 3 0 0,0-1 0 0,0 0 0 0,0 0-3 16,0 0 3-16,0 0 0 0,0-2 0 0,0 3 0 0,0-2 0 15,0 2 6-15,0-2-4 0,0 2-2 0,0-2-3 0,0 2 1 16,0-1 6-16,0 0-3 0,0 0 2 0,0 0-4 16,0 0 4-16,0 0-6 0,0 0 6 0,0 1-2 0,0-2-1 15,0 2 0-15,0-2 0 0,6 2 0 0,-6-1 0 0,0 0 0 16,0-2-4-16,0 4 3 0,0-4 1 0,0 4 0 16,0-2 0-16,0-2 0 0,0 3 0 0,0-2 0 0,0 2-3 15,0-2 2-15,0 2-1 0,0-2 2 0,0 2 0 0,0-1 4 16,0 0-3-16,5-2-1 0,-5 4-3 0,0-4 1 15,0 2 2-15,0 0 0 0,0 0 0 0,0 0 0 0,0 0 4 16,0-2-3-16,0 4-1 0,0-4 0 0,0 3 0 0,0-1 0 16,0 0 0-16,0 0 0 0,0 0 0 0,0 0 0 0,0-2-3 15,0 4 5-15,0-4-1 0,0 2-1 0,0 0 0 16,0 0 0-16,0 0 3 0,0 0-4 0,0-2 0 0,0 3 1 16,0-1 0-16,0-2 0 0,0 2 0 0,0 0 4 15,0-2-3-15,0 2-1 0,0-2 0 0,0 2 3 0,0 0-3 16,0 0 1-16,0 0-1 0,0-2 0 0,0 4 0 0,0-4 0 15,0 2 0-15,0 1 0 0,0-2 0 0,0 2 0 0,0-2 0 16,0-1 0-16,0 5 0 0,0-5-2 0,0 2 0 16,0 0 2-16,0-2 0 0,0 2 0 0,0-2 0 0,0 2 0 15,0-2 0-15,0 0 0 0,0 2 0 0,0-2 0 16,0 0 0-16,0 0 0 0,0 2-3 0,0-2 1 0,0 0 2 16,0 0 4-16,0 2-3 0,0-2-1 0,0 2 0 0,0-2 0 15,0 0 0-15,0 0 0 0,0 3 0 0,0-3 3 0,0 0-3 16,0 1 1-16,0-1-1 0,0 0 4 0,0 0-4 15,0 3 0-15,0-3 0 0,0 0 0 0,0 1 0 0,0-1 0 16,0 0 0-16,0 0 0 0,0 3 0 0,0-3 0 0,0 0 0 16,0 0 0-16,0 0 0 0,0 2 0 0,0-2 0 15,0 0 0-15,0 0 0 0,0 0 0 0,0 0 0 0,0 0 0 16,0 0 0-16,0 0 0 0,0 0 0 0,0 0 0 0,0 0 8 16,0 0-3-16,0 0-2 0,0 0-7 0,0 0 3 15,0 0 1-15,0 0 4 0,0 0 1 0,0 0-1 0,0 0-3 16,0 0 1-16,0 0-5 0,0 0 2 0,0 0 3 0,0 0 0 15,0 0-2-15,0 0 0 0,0 0 0 0,0 0 0 0,0 0 0 16,0-2 0-16,0 2 0 0,0 0 3 0,0 0 2 16,0-3 3-16,0 3-2 0,0 0-2 0,3 0-1 0,-3-1-3 15,0 1 3-15,0 0-1 0,0-3-2 0,0 3 3 16,0 0-1-16,0 0 1 0,0-1 1 0,6-2-2 0,-6 3-2 16,0-2 5-16,0 0-3 0,3 2 1 0,-3-2-3 0,0 0 4 15,0 0 2-15,0 0-1 0,0 0-1 0,5 0-3 0,-5 0-3 16,6-1 4-16,-6 2-2 0,0-2 0 0,0-1 5 15,0 2-4-15,3 0-1 0,-3 0 0 0,0 0 0 0,0 0 0 16,6 0 3-16,-6-2-1 0,6 2 2 0,-6-2 1 16,0 1 0-16,0 1-1 0,2-2-2 0,-2 2 1 0,6-2 2 15,-6 2-4-15,0-2 4 0,0 2-4 0,0-2-1 0,3 1 0 16,-3-1 0-16,0 2 0 0,6-2 0 0,-6 2 4 0,5-2-6 16,-5 0 0-16,0-1 2 0,0 4 0 0,3-3 0 15,-3 0 0-15,6-1 0 0,-6 3 0 0,0-2 0 0,0 0 0 16,3-1 0-16,-3 4 0 0,0-3 0 0,0 1 0 0,0-1 0 15,6 2 4-15,-6-2 1 0,5 2-2 0,-5 0 4 16,0-1 1-16,0 2 1 0,0-2 1 0,3 2 4 0,-3-2-5 16,0 2 6-16,0-2-2 0,0 1 3 0,0 2-4 0,0-2-1 15,0 0 3-15,0 2-7 0,0 0 2 0,0-2-2 16,0 2-6-16,0 0 0 0,0-2-1 0,0 2 4 0,0 0-3 16,0 0 5-16,0-3 1 0,0 3-2 0,0 0 1 0,0 0-5 15,0 0 0-15,0 0-1 0,0 0 2 0,0 0 0 0,0 0 2 16,0 0-2-16,0 0 1 0,0 3-2 0,0-3 0 15,0 0-1-15,0 0 3 0,0 2 2 0,0-2-3 0,0 2-2 16,0-2 0-16,0 2 3 0,0 0-3 0,-3-2 2 16,3 2-5-16,0 1 1 0,0-2 5 0,0 2-1 0,0-2-2 15,0-1 0-15,-5 4-3 0,5-4 1 0,-6 3-2 0,6 1 7 16,0-2-6-16,0 0 1 0,0 0-1 0,0 0 2 16,0 0-2-16,-3 2 2 0,3-1 1 0,0-2-5 0,0 4 3 15,0-3 2-15,-6 2-5 0,6-2-4 0,-3 2-1 0,3-1 3 16,0-2-2-16,0 3 3 0,-5-1 4 0,5 1-3 0,0-2 5 15,0 2 0-15,0-2-4 0,-6 2 2 0,6-2 2 16,0 0 0-16,0 0 0 0,0 2 0 0,0-1 0 0,0-3 0 16,0 2 0-16,-3 0 0 0,3 0 0 0,0 0 0 15,0 0 0-15,0-2 3 0,0 2-1 0,0 0-2 0,0-2 0 16,0 2 0-16,0 0 0 0,0-2 0 0,0 0 0 0,0 2 6 16,-6-2 0-16,6 0-4 0,0 2-2 0,0-2 4 0,0 0-4 15,0 0 1-15,0 0-1 0,0 2 0 0,0-2 0 16,0 0 0-16,0 0-2 0,0 0 1 0,0 0-3 0,0 0-1 15,0 0 4-15,0 0-4 0,0 0 5 0,0-2 0 0,0 2 0 16,0 0-4-16,-2 0 2 0,2-2 2 0,0 2 0 16,0 0 0-16,0-2 0 0,0 2 0 0,0-2 0 0,0 0 0 15,0 2 0-15,0-2 0 0,0 0 0 0,0 2 0 0,0-2 0 16,-6 2 0-16,6-2 0 0,0 0 0 0,0 0 0 0,-6 0 0 16,6 2 0-16,0-3 0 0,0 2 0 0,0-2 0 15,0 1 0-15,-3 0 0 0,3 0 0 0,0 0 0 0,0 0 0 16,-6-2-3-16,6 2-5 0,-5 0-1 0,5-1-1 15,0-1 3-15,-3 3 2 0,-3-3-8 0,6 1 3 0,-3 1-1 16,3-2 2-16,-5 0-1 0,5 2 0 0,-6 0 4 0,6-2 0 16,-3 1 1-16,3-1-5 0,-6 2 1 0,3-2 3 15,3 2 1-15,-5 0-1 0,-1-2 1 0,6 1 0 0,-3-1 1 16,3 3 1-16,-6-2-1 0,4 2 0 0,2-2-1 0,-6 1 4 16,0-2-7-16,6 2 3 0,-3 0-2 0,3-1-4 0,-6 2-7 15,1-2 3-15,5 3 4 0,0-4 6 0,-3 4 1 16,-3-4 3-16,6 4-3 0,-3-2 3 0,3 0 1 0,0 0 0 15,-5 0-4-15,5 2-2 0,0-2 5 0,-6 2-2 16,6-3 2-16,0 2 1 0,0 1 0 0,0-3 0 0,0 3 0 16,0 0 0-16,-3-1 0 0,3 1 2 0,0 0 3 0,0-3 0 15,0 3-4-15,0 0 2 0,0 0 2 0,0 0-4 0,0 0 7 16,0 0-2-16,0 0-4 0,0 0-2 0,0 0 3 0,0 0 0 16,0 0-1-16,0 0-3 0,0 0 1 0,0 0-4 15,0 0-1-15,0 0-3 0,0 0-19 0,0 0-29 0,0 0-52 16,0 0-90-16,3 0-126 0,-3 0-141 0,0 0-142 15,0 0-48-15,0-1-108 0,0 1 4 0,0 0 61 0,0-3 75 16,6 3 5-16,-6 0 107 0</inkml:trace>
  <inkml:trace contextRef="#ctx0" brushRef="#br0" timeOffset="-48634.41">120 21 32 0,'-11'1'43'0,"11"2"13"15,-3-1-3-15,3 0-7 0,-8-2-5 0,8 2-4 16,-6 0-5-16,0-2-10 0,6 2-4 0,0-2-4 0,-3 2-2 16,3-2-3-16,0 2-1 0,-6-2-1 0,1 3-3 0,5-3 0 15,0 1-2-15,0-1-4 0,-3 0-2 0,3 0-2 0,-6 3-2 16,6-3 0-16,0 1-4 0,0-1-1 0,0 0 1 15,-3 0 3-15,3 3 4 0,0-3 5 0,0 0 0 0,-5 1 0 16,5-1 0-16,-6 3 0 0,6-3 2 0,0 0 0 0,0 0-2 16,-3 2 1-16,3-2 3 0,0 0 2 0,0 2-2 15,0-2 5-15,0 0-4 0,0 0 1 0,0 2 0 0,0-2 3 16,-6 2-2-16,6-2 0 0,0 0 4 0,0 0 0 0,0 0 2 16,0 0-3-16,0 0 1 0,0 0 3 0,0 0-2 15,0 0 3-15,0 0-2 0,0 0 0 0,0 0 0 0,0 0 0 16,-3 0-1-16,3 0 0 0,0 0-2 0,0 0 2 0,0 0-3 15,0 0 2-15,0 0 2 0,0 0-1 0,0 0-2 0,0 0 1 16,0 0 3-16,0 0-1 0,0 0 3 0,0 0-1 16,0 0 6-16,0 0 1 0,0 0 1 0,0 0 2 0,0 0 0 15,0 0 3-15,0 0 1 0,0 0 1 0,0 0 1 16,0 0-1-16,0 0 2 0,0 0 1 0,0 0-3 0,0 0 0 16,0 0 2-16,0 0-2 0,0 0-1 0,0 0 1 0,0 0 0 15,0 0 0-15,0 0-1 0,0 0-2 0,0 0 1 0,0 0 0 16,0 0 1-16,0 0 0 0,0 0 4 0,0 0 6 0,0 0 6 15,0 0 6-15,0 0 5 0,0 0 3 0,0 0 2 16,0 0 3-16,0 0 3 0,0 0 1 0,0 0 2 0,0 0 3 16,0 0 0-16,0 0 7 0,0 0-1 0,0 0 5 15,0 0-1-15,0 0-1 0,0 0 1 0,0 0 21 0,0 0 10 16,0 0 3-16,0 0-1 0,0 0-2 0,3 0 1 16,-3 0 0-16,0 0 9 0,0 0 2 0,6 0 0 0,-6 0-8 15,0 0-6-15,0 0-8 0,0 0-5 0,0 0-10 0,0 0-3 16,0 0-10-16,0 0-5 0,3 2 0 0,-3-2 1 0,0 0 3 15,0 0-4-15,0 3 0 0,0-3-1 0,0 0-6 0,0 1-8 16,0-1 1-16,0 0-5 0,0 3-5 0,0-3-2 16,0 1 1-16,0-1-2 0,0 3 2 0,-3-2 3 0,3-1 0 15,0 3 0-15,0-3 1 0,0 2 0 0,0 0 4 16,0-2-5-16,0 2-3 0,0-2-9 0,-6 0-3 0,6 2-6 16,-3-2-3-16,3 0-7 0,0 0 2 0,0 0-3 0,0 0-5 15,-5 0-2-15,5 0 1 0,0-2-4 0,0 2-2 0,0 0-3 16,-6-2 1-16,6 2 0 0,0 0-8 0,0-2 5 15,0 0-3-15,0 2-1 0,6-3 1 0,-6 3 3 0,0-1-4 16,0-2 3-16,0 3-3 0,5-1 4 0,-5 1-5 16,0-3 1-16,0 3-2 0,0 0 2 0,0-1 3 0,3 1 1 15,-3 0 0-15,0-3-4 0,0 3 2 0,6 0 6 0,-6 3 3 16,0-3-1-16,0 0 1 0,0 1-3 0,0-1 3 16,0 3 0-16,0-2-2 0,0-1 1 0,0 3-2 0,0-2 5 15,0 2 0-15,0-1 5 0,0 0-1 0,0-2 3 0,0 2-5 16,0 0 2-16,-6 0 2 0,6-2-1 0,-3 2 2 0,3-2-2 15,0 2 2-15,0-2-1 0,-5 0 0 0,5 3 0 16,-6-3-3-16,6 0-1 0,0 0-5 0,0 0 0 0,-3 0-1 16,3 0 1-16,0-3-5 0,0 3 3 0,0 0 1 15,0-2-3-15,0 0-2 0,-6 2 3 0,6-2-2 0,0 0 0 16,0 0-1-16,0 0 0 0,0 0-3 0,6 2 2 0,-6-3 1 16,0 2 0-16,0-2 0 0,0 2 0 0,0-2 0 0,0 2 3 15,3-2-2-15,-3 3-1 0,0-2 3 0,0 2-2 0,6-2-1 16,-6 2 0-16,5-2 4 0,-5 2 3 0,0 0 0 15,0 0-2-15,3 0 0 0,-3 0 0 0,6 0 3 0,-6 0-2 16,0 2-1-16,0 0-2 0,0-2 1 0,3 2 1 16,-3-2 0-16,0 3-1 0,0-2 2 0,0 2-1 0,6-2 3 15,-6 2 0-15,0-2 5 0,0 2 6 0,0-3-3 0,0 2 2 16,0 0-1-16,0 0-3 0,-6 0 1 0,6 0-3 0,0-2-1 16,0 2 0-16,0 0-6 0,-3-2 2 0,3 3-5 0,0-3 2 15,0 0 0-15,-6 1 2 0,3-1-5 0,3 0-1 16,0 0 0-16,-5-1 0 0,5 1 4 0,-6 0-3 0,6-3 0 15,0 3-1-15,-3-2 0 0,3 0 0 0,0 2 0 16,0-2 0-16,0 0 0 0,0 0 0 0,0 2-3 0,0-2 2 16,0 0 1-16,0-1-4 0,0-1 1 0,0 3 3 15,0-2 0-15,0 2 0 0,0-2-2 0,3 1 0 0,-3 0 1 16,0 0-1-16,0 0 4 0,6 0-2 0,-6 2 0 0,5-3 0 16,-5 3 0-16,0-1 0 0,3 1 0 0,-3 0 0 0,6-3 3 15,-6 3 3-15,0 0-1 0,3 0-2 0,-3 3 0 16,0-3 4-16,6 1-2 0,-6-1 2 0,5 3-5 0,-5-1 4 15,0 0 0-15,0 0-1 0,0 0 0 0,0 0 4 16,0 2 1-16,0-1-4 0,0-2 3 0,0 3 0 0,0-1 3 16,0-1-1-16,0 0 4 0,-5 0-3 0,5 0-2 0,-6 0-4 15,6 2 3-15,0-4 1 0,-3 3-4 0,3-2 3 0,0-1 0 16,-6 0 1-16,3 0-2 0,3 0-4 0,-5 0 5 0,-1 0-5 16,6-1 0-16,-3-2-3 0,3 3 6 0,0-4-5 15,-6 4-1-15,4-2 3 0,2-2-4 0,0 2 2 0,0 0 0 16,-6-2 4-16,6 0-4 0,0 1-2 0,0-1 0 15,0 0 0-15,0 0-4 0,0 2 3 0,0-2 1 0,6 0 0 16,-6 0-7-16,0 1 5 0,0-1 1 0,2 2-3 0,4-2-1 16,-6 0 5-16,0 1-4 0,3 2-1 0,-3-2 2 15,6 2 1-15,-6-2 1 0,5 3-1 0,-5-2-1 0,3 2 3 16,3 0 0-16,-6 0 0 0,3 0 0 0,-3 0 2 0,6 0-1 16,-1 2-1-16,-5-2 0 0,3 3 0 0,-3-2 0 0,0 3 0 15,0-1 4-15,6 1-3 0,-6-2-1 0,3 2 0 16,-3-2 4-16,0 3 1 0,0-4 3 0,0 3-3 0,0 0 0 15,0-1 2-15,0 1 1 0,0-2-2 0,0 0-1 16,-3 0-3-16,3 2-2 0,-6-4 4 0,6 3-4 0,0-2 5 16,0-1-3-16,-3 3-2 0,3-3 0 0,-5 0 0 0,-1 0 0 15,6 0 0-15,-3-3-4 0,3 3 2 0,-9-1 0 0,9-2-2 16,-5 3-2-16,-1-1 1 0,6-2 1 0,-3 1 1 0,-3-2-3 16,4 2 0-16,2 0-1 0,-6-1 2 0,0-1 2 15,6 3-6-15,0-3 6 0,0 1-2 0,-3 1 1 0,3-2-2 16,0 2 3-16,0-2 0 0,0 2-1 0,0-2 2 15,3 1 2-15,-3-1-3 0,0 2 2 0,0 0-3 0,6 0 0 16,0 0-1-16,-6 0 1 0,2 0 1 0,4 0 3 0,-6 2 0 16,3 0 0-16,-3 0 0 0,6 0 0 0,-1 0 0 15,-5 0 0-15,9 0 0 0,-9 2 0 0,0 0 0 0,3 0 7 16,-3 0-2-16,6 0-2 0,-1 0-3 0,-5 0 2 0,0 2-1 16,0-1 1-16,3-2-2 0,-3 2 3 0,0 1 2 0,0-2 3 15,0 0-6-15,0 2-2 0,0-2 0 0,0 1 0 16,0-2 5-16,-3 2-8 0,3-2-8 0,0 2 2 0,0-2-1 15,0-1 0-15,-5 3 0 0,5-3 0 0,-6 0 4 16,6 0 0-16,0 0-2 0,-3 0 1 0,3 0 2 0,0-3-1 16,-6 3 5-16,6 0-6 0,-3-1-3 0,3 1-3 0,0-3 3 15,0 2-2-15,0-2 2 0,0 2 4 0,0-2-3 0,0 3 3 16,0-2 4-16,0 0-3 0,0 0 5 0,3-2 0 0,-3 2 0 16,6 0 0-16,-6-1-5 0,0 2 0 0,3-2 5 15,-3 2-4-15,0-2-1 0,6 3-1 0,-1-2 3 0,-5 2 1 16,0 0 2-16,3 0-4 0,-3 0 6 0,0 0-2 15,6 2 0-15,-6-2 0 0,3 3 4 0,-3-2-3 0,0 3 0 16,0-1-8-16,0 1-5 0,-3-2-8 0,3 2-7 0,-6-2-13 16,6 3-29-16,0-4-55 0,-3 3-86 0,3 0-121 15,0-1-146-15,-5-1-122 0,-1 0-84 0,6 0-110 0,-3 0 90 16,-3-2 54-16,3 2 96 0,3-2 12 0,-5 0 62 0</inkml:trace>
  <inkml:trace contextRef="#ctx0" brushRef="#br0" timeOffset="-19508.27">-46 50 32 0,'0'-3'34'0,"0"2"14"15,-5-2 2-15,5 2-4 0,-6-2 0 0,6 1-3 16,0 2 3-16,0-2-4 0,-3 0-6 0,3 2-6 0,0-2-2 16,0 2-1-16,0-2 0 0,0 2 2 0,0 0-1 0,0-2-2 15,0 2 0-15,-6-2-3 0,6 2 0 0,0 0 1 0,0 0-1 16,0-3 4-16,0 3 0 0,0 0-2 0,0 0 1 0,0 0-2 16,0 0 3-16,0-1-3 0,0 1 4 0,0 0-2 15,0 0-3-15,0-3 3 0,0 3-2 0,-2 0-1 0,2 0 2 16,0 0-4-16,0 0 1 0,0 0-2 0,0 0-2 15,0 0 2-15,0 0 0 0,0 0 0 0,0 0 2 0,0 0-2 16,0 0-1-16,0 0 2 0,0 0 0 0,0 0 0 0,0 0 0 16,0 0 0-16,0 0 3 0,0 0-1 0,0 0-2 15,0 0 2-15,0 0-3 0,0 0 2 0,0 0 2 0,0 0 1 16,0 3 5-16,0-3-4 0,0 0 5 0,0 0 0 0,0 0-2 16,0 0 2-16,0 0-1 0,0 0 2 0,0 0 3 15,0 0 0-15,0 0-2 0,0 0 0 0,0 0 1 0,0 0-3 16,0 0-4-16,0 0 3 0,0 1-3 0,0-1-1 15,0 0-5-15,0 0-1 0,0 0 0 0,0 0 1 0,0 0-5 16,0 0 3-16,0 0 1 0,0 0-3 0,0 0 2 0,0 0-2 16,0 3 3-16,0-3-1 0,0 0 1 0,0 0 0 0,0 0-1 15,0 0-3-15,0 2-4 0,0-2-5 0,0 0-1 0,0 0-3 16,0 0 0-16,0 0 0 0,0 0-2 0,0 2-1 16,0-2-2-16,0 0-2 0,2 0-2 0,-2 0-4 0,0 0-3 15,0 0 0-15,6 0-2 0,-6 0 0 0,0 0-2 16,0 0 4-16,0 2 0 0,0-2 4 0,0 0 1 0,0 2 2 15,0-2 6-15,0 0-1 0,0 0 1 0,3 2 0 0,-3-2 1 16,0 2 1-16,0-2-2 0,0 0 0 0,0 0 0 0,0 2 0 16,0-2 0-16,0 0 3 0,0 0-2 0,0 3-1 15,6-3 0-15,-6 0 2 0,0 1-2 0,0-1 0 0,5 0 3 16,-5 0 2-16,0 3 1 0,0-2 0 0,0-1-2 0,0 3 1 16,0-3-1-16,0 1 0 0,0-1 2 0,3 0 1 15,-3 3 3-15,0-3 1 0,0 0 1 0,0 0-1 0,0 2 4 16,0-2-3-16,0 0 2 0,0 0 0 0,0 0 1 0,0 0 0 15,0 0-1-15,0 0-1 0,0 2 3 0,0-2-1 16,0 0-2-16,0 0-5 0,0 0 4 0,0 0 1 0,0 0-1 16,0 0 2-16,0 0 1 0,0 0 1 0,0 0 5 0,0 0 1 15,0 0 2-15,0 0 1 0,0 0 3 0,0 0 13 16,0 0 1-16,0 0 3 0,0 0 2 0,0 0 5 0,0 0-3 16,0 0-4-16,0 0-2 0,0 0 5 0,0 0-1 15,0 0 2-15,0 0-3 0,0 0 1 0,0 0 1 0,0 0-1 16,0 0 3-16,0 0 4 0,0 0 2 0,0 0-1 0,0 0 7 15,0 0 3-15,0 0 4 0,0 0-5 0,0 0 1 0,0 0-4 16,0 0 2-16,0 0-2 0,-3 0-6 0,3 0 1 0,0 0 0 16,0 0-3-16,0 0 0 0,0 0-1 0,0 0-3 15,0 0 0-15,0 0-4 0,0 0 0 0,0 0-1 0,0 0 0 16,-5 2 6-16,5-2 5 0,0 2-2 0,0-2 2 16,0 0 5-16,0 0-1 0,-6 0 3 0,6 0 7 0,0 0-3 15,0 2 3-15,0-2 1 0,0 0-4 0,0 0-1 0,0 3 1 16,-3-3-5-16,3 0-7 0,0 1-10 0,0-1-3 15,0 0-7-15,0 0-5 0,0 0-3 0,0 0-7 0,0 3 3 16,-6-3 2-16,6 0 12 0,-2 1 2 0,2-1 0 0,0 3-4 16,0-2-3-16,0-1-1 0,-6 3-3 0,6-3-1 0,-6 2-4 15,6-2-1-15,0 0-4 0,0 2-2 0,-3-2-3 16,3 0-2-16,0 0 0 0,0 2-6 0,-6-2 0 0,6 0-3 16,-5 2 4-16,5-2 0 0,0 0-4 0,0 0 3 15,0 2-3-15,-3-2 2 0,3 0 0 0,0 0-3 0,0 2 3 16,-6-2 0-16,6 2 10 0,-3-2-2 0,3 0 1 0,0 3 3 15,0-3-2-15,-5 1-3 0,5-1-3 0,0 0-5 0,-6 3 2 16,6-3 4-16,0 0-3 0,0 1-2 0,-3-1-2 0,3 0-1 16,0 0 0-16,0 3 0 0,0-3 0 0,0 0 0 15,-6 0 0-15,6 2 0 0,0-2 0 0,-3 2-4 0,3-2 7 16,0 0-2-16,0 0-5 0,0 0 3 0,0 2 5 16,-5-2-7-16,5 2 6 0,-6-2 4 0,6 0-2 0,0 0-3 15,0 2 7-15,0-2-7 0,-3 0-1 0,3 2 1 0,0-2 3 16,0 0-4-16,0 0-1 0,-6 2 0 0,6-2 0 15,-5 2 0-15,5-2 0 0,0 2 0 0,0-2 0 0,0 0 0 16,0 0 0-16,0 3 0 0,0-3 0 0,-3 1 0 0,3-1 0 16,0 0 0-16,-6 0 5 0,6 3-3 0,0-3 4 15,0 0-4-15,-3 2-2 0,3-2 5 0,0 2 0 0,0-2-4 16,-6 2-1-16,6-2 0 0,0 2 0 0,-5-2-3 0,5 0 3 16,0 0 0-16,0 2 0 0,-3 0 0 0,3-2 0 15,0 2 0-15,0-2 0 0,-6 0-5 0,6 2 8 0,-3-2-2 16,3 2-1-16,0-2 0 0,-5 2 0 0,5 0 0 0,-6-2 3 15,6 0-2-15,0 2-1 0,-3 0 0 0,3-2 0 0,0 0 0 16,-6 3-3-16,6-3-2 0,-3 0 4 0,3 2 1 16,0-2 0-16,-5 2 4 0,5-2-3 0,-6 2-1 0,6 0 0 15,0-2-5-15,-3 2 5 0,3-2 0 0,0 2 0 16,-6 0 0-16,1-2 0 0,5 2 0 0,0 0 0 0,-3-2 0 16,3 2-4-16,0 0 4 0,-6 0-1 0,6-2-3 0,-3 3 4 15,3-2 0-15,-6 2 0 0,6-1 0 0,-5 0 0 0,5-2 0 16,0 2 0-16,-3 0 0 0,3 0 2 0,0 0 3 15,-6-2-7-15,3 2 1 0,3 0 1 0,0-2 0 0,0 2 0 16,-5 1-4-16,5-3 4 0,-6 1 0 0,6-1 0 0,0 3 2 16,-3-2 0-16,3-1-2 0,0 4 0 0,0-4-4 15,-6 3 4-15,6-3 0 0,-5 2-5 0,5-2 3 0,0 2 2 16,-3 0 0-16,3 0 0 0,-6-2 0 0,6 2 0 16,0 1 4-16,-3-2-2 0,3-1-2 0,-6 3 0 0,1-2 0 15,5 2 0-15,-3-2 0 0,3 2-4 0,-6-3 2 0,3 2 2 16,3 0 0-16,-6 0 0 0,6 0 0 0,-5 0 0 0,5 0 0 15,-3 0 0-15,3-2-2 0,-6 3 1 0,3-2 0 0,3 2 1 16,0-2-3-16,-5-1-2 0,-1 3-1 0,6-3 2 16,0 2 3-16,-3-2-4 0,3 2-2 0,0-2-2 0,-6 2 2 15,1 0 6-15,5-2-4 0,0 2 3 0,-3 0 2 16,-3-2 0-16,6 2 0 0,0-2 0 0,-3 3 4 0,3-2-3 16,0-1-1-16,-6 3 0 0,1-2 0 0,5-1 0 0,-3 3 0 15,3-3 0-15,-6 2 0 0,3 0 0 0,3 0-4 0,0 0 3 16,-6-2 1-16,1 2 0 0,5 0 0 0,-3 0 0 15,3 1 0-15,-6-2 0 0,3 2 0 0,-2-2-3 0,-1 2 2 16,6-2 0-16,-3 2 1 0,3-1 0 0,-6 0 0 0,1-2 0 16,5 4 0-16,-3-4 0 0,3 2 0 0,-6 1 0 15,3-2 0-15,3 2 0 0,-6-2 0 0,6-1 0 0,-5 3 3 16,5-2-3-16,-3-1 0 0,3 3 0 0,-6-1 0 16,3 0 0-16,3 0 0 0,-6 0 0 0,1-2 0 0,5 2 0 15,-3 0 0-15,3 0 0 0,-6 1 0 0,0-3 0 0,6 1 0 16,0 2 0-16,-2-2 0 0,-4 2 0 0,3-3 0 0,3 2 0 15,-6 0 5-15,1-2-3 0,5 2-6 0,-3 0 3 0,3-2 1 16,-9 2 0-16,9 0 0 0,-6 0 0 0,1-2 0 16,5 3-3-16,-3-2 2 0,3-1 0 0,0 3 1 0,-6-2 0 15,3-1-4-15,3 3 4 0,-6-3 0 0,1 2-5 16,5 0 4-16,-3-2 1 0,3 2 0 0,-6 0 4 0,0-2-8 16,6 2 4-16,-2 0 4 0,2 0 0 0,0-2-3 0,-6 3-8 15,3-2 5-15,3-1 2 0,0 3-3 0,-6-3 1 16,1 1 5-16,5-1-2 0,0 3-5 0,-3-2 4 0,3-1 0 15,0 3-4-15,-6-3 0 0,3 2 1 0,3 0 3 0,0-2 0 16,0 2 0-16,-6-2 0 0,1 2 0 0,5 0-2 0,-3-2 1 16,3 4-3-16,0-4 5 0,-6 2 0 0,0 0-1 15,6 1 0-15,-3-2 3 0,-2 2-1 0,5-3-2 0,-3 4 0 16,3-4 0-16,-6 2 0 0,0 0 0 0,6 0 0 16,-2 0 0-16,2-2 0 0,0 2 0 0,-6-2 0 0,3 2 0 15,3 0 0-15,-6-2 0 0,1 2 0 0,5 0 0 0,-3-2 0 16,3 3 0-16,-6-3 0 0,3 2 0 0,3-2 0 0,-6 2-3 15,1-2 1-15,5 2 2 0,0 0 0 0,-3-2 0 0,3 2 0 16,-6 0 0-16,0 0 0 0,6-2 0 0,-3 2 0 16,-2 0 0-16,5 0 0 0,-3 0 0 0,3 0 0 0,-6-2 0 15,0 4 0-15,6-4 0 0,-2 3 0 0,2-1 0 0,-6 0 0 16,3 0 0-16,3 0 0 0,-11-2 0 0,11 4 0 16,-3-4 0-16,3 2 0 0,-6 0 0 0,0 0 0 0,6 0 0 15,-8-2 0-15,8 2 0 0,-3 1 0 0,3-2-2 16,-6 2 3-16,0-2 0 0,3 2-1 0,3-3 0 0,-5 2 0 15,2 0 0-15,3 0 0 0,-6 0-2 0,0-2 1 0,4 4 1 16,2-4 0-16,-6 2 0 0,3 1 2 0,3-2-3 16,-6 2-4-16,1-2 3 0,5-1 2 0,-3 5 0 0,3-5 4 15,-6 2-8-15,0-2 4 0,6 2 4 0,-3 0-8 0,3-2 1 16,-5 2 1-16,5-2 1 0,-3 2-1 0,3 0 0 16,-6-2 2-16,6 3 7 0,-6-2-9 0,6-1 1 0,0 3 1 15,-3-3 0-15,3 1-2 0,0-1 0 0,-5 3 2 0,2-2 0 16,3-1 0-16,0 3 7 0,-6-3-9 0,0 2 5 0,6 0-2 15,0 0-1-15,-2 0 0 0,2 0 0 0,0 1 0 16,-6-2 0-16,3-1 0 0,3 3 0 0,-6-2 0 0,1 2-4 16,5-2 7-16,0 2 1 0,-3-1-6 0,3 0-1 15,-6-2 1-15,0 2 1 0,6 0 5 0,-3 0-7 0,3 0 2 16,0 0 1-16,-5-2 0 0,2 3-6 0,3-3 1 0,0 1 0 16,-6-1-5-16,0 3-2 0,6-2 0 0,0-1 3 0,-3 3-1 15,3-3 4-15,0 2 0 0,-5 0 4 0,5-2-2 0,-3 2 0 16,3-2-2-16,0 2 0 0,-6-2 3 0,0 2 4 15,6 0-3-15,0-2 1 0,-2 2 1 0,2-2-4 0,0 3-1 16,-6-2 1-16,0-1-2 0,6 3 4 0,0-3-5 16,-3 1-1-16,-2-1 2 0,5 3-3 0,0-1 2 0,-3-2 5 15,3 2 2-15,-6-2 2 0,0 2-1 0,6 0-4 0,-3 0 3 16,3 0 0-16,-5 0 0 0,2 1 0 0,-3-2 0 0,0-1 0 16,6 3 0-16,-3-2 0 0,3 2 2 0,-5-2-1 15,2 2-1-15,-3-1-3 0,0 0 3 0,6-2 0 0,-2 2-4 16,2 0 2-16,-12 0 2 0,12 1 0 0,-3-2 0 15,-2 2 0-15,5-2 0 0,-3-1 0 0,3 3 0 0,-6-2 0 16,0 2 0-16,6-1 0 0,-3 0 0 0,3 0 0 0,-8 0 0 16,8 0 0-16,-6 0-3 0,0 0 2 0,6 1 0 15,-3-2 1-15,3 2 0 0,-11-2 0 0,11 2 0 0,-3-1 0 16,-3 0 0-16,6 0 0 0,-2 0 0 0,-4 2 3 0,0-2-3 16,6 0 0-16,-3 0 0 0,3 1 0 0,-5-2 0 0,2 2-2 15,-3-1 1-15,0 0 1 0,6 0 3 0,-3 0-5 16,3 0 4-16,-8 0-4 0,8 0 1 0,-6 2 1 0,0-2-3 15,6 0-3-15,-3 0 1 0,-2 0 1 0,-1 1-1 16,6-1 0-16,-3 0 0 0,-3 0 3 0,6 0-1 0,-2 0 1 16,-4 0-1-16,0-2 1 0,6 2 1 0,-3 0-2 0,3 0 3 15,-8 0 0-15,8 0 2 0,-6 0-4 0,0 1 2 0,6-2-4 16,-3-1 2-16,-2 3 2 0,2-1-3 0,3 0-5 0,-6 0 5 16,0 0 2-16,6 0 1 0,-3 0-4 0,-2-2 4 15,-1 2-1-15,6 0 1 0,-3 0-7 0,3 1 9 0,-8-2-2 16,8 2-5-16,-12-2 4 0,12 2 1 0,-3-1 5 15,-5 0-2-15,8 2-1 0,-12 0-1 0,9-2-1 0,3 1 0 16,-11 1 0-16,8-3 0 0,-3 2 0 0,3-2 0 0,-8 2-4 16,11 1 4-16,-3-2 0 0,-3 0 0 0,4 2 0 15,-10-2 0-15,12 1-4 0,-3-2 1 0,-5 3 8 0,8 1-9 16,-12-3 3-16,9 0 6 0,3 0-2 0,-11 2-4 0,11-2 1 16,-3 2 0-16,-3-1 0 0,3-2 0 0,-2 3 0 0,-1-1 0 15,6-1 0-15,-3 0 0 0,-3 2 0 0,4-2 0 16,-4 2 0-16,0-1 0 0,3-2 0 0,3 2 3 0,-11-2-2 15,11 4-1-15,-3-3 0 0,-3 2 0 0,3-2 0 16,-2 2 0-16,-1-1 0 0,6-2 0 0,-3 3-4 0,-3-1 4 16,3 1 0-16,-2 0 0 0,-1 0 0 0,3-2 0 0,3 2 0 15,-8-1 0-15,8-2 0 0,-6 4 0 0,0-3-4 0,3 2-1 16,3-2 7-16,-6 2-2 0,1-1 0 0,5 1 4 16,-3-3-2-16,-3 4 0 0,3-3 0 0,-2 2-1 0,-1-2-1 15,6 0 0-15,-3 3 0 0,3-4 0 0,-9 3-4 0,9-1 4 16,-5 1 0-16,-1-2 0 0,3 2-4 0,3-2 6 15,-6 2-1-15,4-2 1 0,2 1 2 0,-12 1 3 0,12-3-5 16,-3 4 1-16,3-3 1 0,-6 2-3 0,1 0-1 16,2-2 5-16,3 2 0 0,-6-2-5 0,3 0 1 0,3 3-1 15,-5-3 0-15,-1 2 0 0,3-2 0 0,3 2 4 0,-6-2-4 16,3 0 0-16,3 2 0 0,-11-2 5 0,11 2-1 0,-3-1 5 16,3 1-7-16,-6-2-1 0,1 0 2 0,2 2-1 0,-3-2-1 15,6 2-1-15,-3-2 0 0,3 3 0 0,-11-4 3 16,11 2-2-16,-3-2-1 0,3 4 0 0,-6-3 0 0,3 0-3 15,3 0 2-15,-5 0 1 0,5 0 0 0,-6 0 0 16,6 2 0-16,-3-1 0 0,3-2 0 0,0-1 0 0,-6 3 0 16,3-2 0-16,3 2 0 0,0-1 0 0,-5 0-4 0,5 0 4 15,-6 0 0-15,6-2 3 0,-3 2-2 0,3 1-1 0,0-2-4 16,-6 2 4-16,6-3 0 0,-5 1-4 0,5 2 1 0,0-2 1 16,-3-1 1-16,3 3 0 0,-6-3 1 0,6 2 3 15,0 0-2-15,0-2-4 0,0 2 2 0,-3-2 4 0,3 2-5 16,0-2 1-16,0 2 4 0,-6 1-2 0,6-3-1 15,-5 1 3-15,5-1-1 0,0 3-2 0,0-2 0 0,-3-1 0 16,3 3 0-16,0-2 0 0,-6 2 0 0,3-1 3 0,3 0-1 16,-5 0-1-16,5 0-1 0,-6 2 0 0,3-2 3 0,3 2 1 15,-6-1 1-15,1-2 7 0,5 4-6 0,-3-3 0 16,-3 2 0-16,3-2-2 0,3 0-2 0,-6 3 3 0,1-4-7 16,5 3 5-16,-3-1-2 0,-3 1-1 0,3-2 0 15,3 0 0-15,-6 0 0 0,1 0 3 0,5 3-3 0,-3-4 2 16,3-1-2-16,-6 3 0 0,3-2 0 0,3 3 0 0,0-1 2 15,-5-1 0-15,-1 0-2 0,6 0 0 0,-3 0 0 16,3 0 6-16,0 1 1 0,-6-2-1 0,1-1-4 0,5 4 1 16,0-4-2-16,-3 3 7 0,-3-2-6 0,6 2-2 0,0-1 0 15,-3 0 0-15,3-2 0 0,0 2 0 0,-6 0 0 0,1-2 0 16,5 2 0-16,0 0 0 0,-3-2 0 0,3 2 0 16,0-2 4-16,-6 3 0 0,6-2 2 0,-3-1-5 0,3 3 6 15,-6-3 1-15,6 1-1 0,-5-1 1 0,5 5 2 16,0-5 0-16,-3 2 4 0,3-2-3 0,0 2 0 0,-6 0-2 15,0-2 2-15,6 2 1 0,0-2 4 0,-2 2-1 0,-4 0 6 16,6-2-1-16,0 3 1 0,-3-2-1 0,3 2 0 0,0-2-1 16,-6-1 8-16,1 3 1 0,5-2-1 0,-3 2 3 15,3-1-2-15,-6 0 0 0,3 0-4 0,3 0-5 0,0-2 1 16,-6 2-3-16,1-2-1 0,5 2-1 0,0-2 0 0,-3 2 0 16,3-2-4-16,0 0-4 0,0 2 6 0,0-2-4 15,-6 0 3-15,6 2-3 0,0-2 2 0,-3 0-4 0,3 0-5 16,0 3 2-16,0-3-4 0,0 1 4 0,0-1 2 15,0 0 2-15,0 0-6 0,0 0-4 0,-6 3 1 0,6-3 1 16,0 0 0-16,0 0-3 0,-5 2 1 0,5-2-5 0,0 0-12 16,0 0-17-16,0 0-26 0,0 0-35 0,0 0-45 0,0-2-86 15,0 2-128-15,0 0-169 0,5-3-155 0,-5 2-99 0,6-2-133 16,-6 1 144-16,0 0 72 0,3-2 28 0,3 2 95 16</inkml:trace>
  <inkml:trace contextRef="#ctx0" brushRef="#br0" timeOffset="-13708.18">-34 96 10 0,'0'-7'50'0,"0"5"19"16,0-2 2-16,0 0-7 0,0 1 10 0,0-1-9 0,0 3-9 15,0-2-6-15,0 2-2 0,0-2 0 0,0 1 2 16,0 2 1-16,0-2 5 0,0 0 6 0,0 2 2 0,0-2 1 15,0 0 0-15,0 2 0 0,0 0-1 0,0-3 0 0,6 3-3 16,-6 0 0-16,0 0 0 0,0-1-3 0,0 1 2 0,0 0 6 16,0-3 5-16,0 3 0 0,0 0 2 0,5 0 2 15,-5 0-1-15,0 0 1 0,0 0 1 0,0 0 0 0,0 0 4 16,0 0 0-16,0 0 2 0,0 0 4 0,0 0 0 0,0 0 5 16,0 0 6-16,0 0 33 0,0 0 10 0,0 0 2 15,0 0 0-15,0 0-2 0,0 0 0 0,0 0 0 0,0 0 2 16,0 0-3-16,0 0 1 0,3 0-6 0,-3 0-5 0,0 0 0 15,0 0-6-15,0 0 9 0,0 0 9 0,0 0-1 16,0 0 0-16,0 0 0 0,0 0 3 0,0 3 2 0,0-3-10 16,0 0-20-16,0 0-17 0,0 1-16 0,0-1-14 0,0 0-9 15,0 0-3-15,0 0-6 0,0 0-4 0,0 3-5 16,0-3 0-16,0 0-3 0,0 0-6 0,-3 2 1 0,3-2 1 16,0 0-1-16,0 2 0 0,0-2 6 0,0 0-1 15,0 0-1-15,0 2-1 0,-5-2 1 0,5 2 4 0,0-2-5 16,0 2-4-16,-6-2-2 0,6 3 4 0,0-3 2 0,0 1-2 15,-3-1-2-15,3 3 5 0,0-2-4 0,0-1 1 0,0 3 0 16,-6-2 5-16,3 2-7 0,3-1 3 0,0 0-1 0,-5-2-3 16,-1 2 1-16,6 0-3 0,0 0 5 0,-3 0-4 15,3 0 0-15,0 1 0 0,-6-2 0 0,4 2 0 0,2-2-2 16,0 2 1-16,-6-1-3 0,6 0-1 0,-6-2 1 16,6 4-4-16,0-4-1 0,-3 2-2 0,3 0 1 0,-6 0 0 15,6 0-3-15,-5 0 0 0,5-2-3 0,0 4 1 0,-3-4 0 16,3 3-3-16,0-1-1 0,-6 0 1 0,3 0 4 0,3 0-4 15,-5-2-2-15,-1 4-1 0,6-4 2 0,0 2-2 16,-3 0-2-16,3 0 1 0,-6 0-4 0,3 0 4 0,3-2 2 16,0 4-5-16,-5-4 4 0,-1 3 4 0,6-1-3 0,-3 0 1 15,3-2-1-15,-6 2-2 0,1 0-8 0,5-2 0 16,0 2 0-16,-3 0 0 0,-3 0 0 0,6 0 0 0,0 0 0 16,-3-2 0-16,3 2 0 0,0 0 0 0,-6-2 0 15,1 2 0-15,5-2 0 0,-3 3 0 0,3-3 0 0,0 1 0 16,-6-1 0-16,6 3 0 0,-3-1 0 0,3-2 0 0,0 0 0 15,-5 2 0-15,-1-2 0 0,6 2 0 0,0-2 0 0,-3 2 0 16,3 0 0-16,0-2 0 0,-6 2 0 0,3-2 0 0,3 2 0 16,-5 0 0-16,-1 0 0 0,6 1 0 0,0-2 0 15,-3-1 0-15,3 3 0 0,-6-2 0 0,1 2 0 0,5-2 0 16,-3 2 0-16,3-1 0 0,-6 0 0 0,3-2 0 16,3 2 0-16,-6 0 0 0,6 0 0 0,-5 1 0 0,5-2 0 15,-3-1 0-15,3 3 0 0,-6-2 0 0,6 2 0 0,-3-3 0 16,3 1 0-16,0-1 0 0,-5 3 0 0,-1-1 0 15,6 0 0-15,-3-2 0 0,3 4 0 0,-6-4 0 0,1 2 0 16,5 0 0-16,0 0 0 0,-3-2 0 0,-3 3 0 0,6-2 0 16,-3 2 0-16,3-2 0 0,0 2 0 0,-6-3 0 0,1 2 0 15,5-2 0-15,0 2 0 0,0-2 0 0,-3 2 0 16,3-2 0-16,0 0 0 0,0 2 0 0,0-2 0 0,0 0 0 16,0 0 0-16,0 0 0 0,0 0 0 0,0 0 0 15,0 0 0-15,0 0 0 0,0 0 0 0,0-2 0 0,3 2 0 16,-3-2 0-16,0 2 0 0,5-2 0 0,-5 0 0 0,6 2 0 15,-6-3 0-15,3 2 0 0,3-2 0 0,-3 2 0 0,-3-2 0 16,5 1 0-16,1 0 0 0,-3 0 0 0,-3-2 0 0,11 2 0 16,-11 0 0-16,9-2 0 0,-6 1 0 0,-3-1 0 15,11 0 0-15,-8 2 0 0,3-2 0 0,-3 0 0 0,8 1 0 16,-8-1 0-16,-3 0 0 0,11 0 0 0,-8 0 0 16,3 0 0-16,-3 0 0 0,8 0 0 0,-2-1 0 0,-6 1 0 15,2 0 0-15,1 0 0 0,-3 0 0 0,3 0 0 0,-3 2-3 16,8-2-3-16,-8-1 3 0,3 1-1 0,-1 2 4 0,4-2 0 15,-9 0 0-15,3 0-4 0,3 2 2 0,-1-2 6 16,4 2-4-16,-9-1 0 0,3-1 0 0,2 0-3 0,1 2 2 16,-3 0 1-16,-3 0 0 0,12-2 0 0,-12 4 0 0,2-4 0 15,4 1 0-15,-6 2 0 0,3-2 0 0,3 2 0 16,-1-2 0-16,-5-1 0 0,3 4 0 0,3-2 0 0,-3 0 0 16,-3 0 0-16,6 0 0 0,-1 0 0 0,-5 2 0 15,3-3 0-15,-3 2 0 0,6-2 0 0,-3 3 0 0,-3-1 0 16,0 1 4-16,5-3-4 0,-5 3 0 0,6 0 0 0,-6-1 6 15,0 1-3-15,3 0 2 0,-3-3-1 0,0 3-4 0,0 0 0 16,0 0 0-16,0 0 0 0,0-2 0 0,6 2 0 16,-6 0 0-16,0 0 0 0,0 0 0 0,6 0 0 0,-6 0 0 15,0 0 0-15,0 0 0 0,0 0 0 0,0 0 0 16,0 0 0-16,0 0 0 0,0 0 0 0,0 0 0 0,0 0 0 16,0 0 0-16,0 0 0 0,0 0 0 0,0 0 0 0,0 0 0 15,-6 0 0-15,6 0 0 0,0 0 0 0,0 0 0 0,-6 0 0 16,6 0 0-16,0 0 0 0,0 0 0 0,0 0 0 15,0 0 0-15,0 0 0 0,0 0 0 0,0 0 0 0,-3 2 0 16,3-2 0-16,0 0 0 0,0 0 0 0,0 3 0 0,-6-3 0 16,6 0 0-16,-5 1 0 0,5-1 0 0,0 0 0 15,-3 0 0-15,3 3 0 0,-6-2 0 0,6-1 0 0,-3 3 0 16,3-2 0-16,-5-1 0 0,-1 3 0 0,6-3 0 0,-3 2 0 16,3-2 0-16,-9 2 0 0,9-2 0 0,-5 2 0 15,-1 0 0-15,3-2 0 0,3 2 0 0,-8-2 0 0,8 2 0 16,-12 0 0-16,12-2 0 0,-3 3 0 0,-3-2 0 0,1-1 0 15,2 3 0-15,3-2 0 0,-6 2 0 0,3-1 0 0,-8 0 0 16,11-2 0-16,-3 2 0 0,-3 0 0 0,3 0 0 16,-2 0 0-16,-1 0 0 0,3-2 0 0,-3 2 0 0,1-2 0 15,2 2 0-15,-3-2 0 0,6 3 0 0,-3-2 0 16,-3-1 0-16,1 3 0 0,2-3 0 0,3 2 0 0,-9-2 0 16,9 2 0-16,-11-2 0 0,11 2 0 0,-3 0 0 0,-3-2 0 15,3 2 0-15,-2 0 0 0,-1-2 0 0,6 2 0 0,-3-2 0 16,-3 2 0-16,1-2 0 0,2 2 0 0,3-2 0 0,-9 2 0 15,9 0 0-15,-6-2 0 0,1 2 0 0,2 0 0 16,3-2 0-16,-9 3 0 0,9-3 0 0,-5 2 0 0,-1 0 0 16,3-2 0-16,3 2 0 0,-11 0 0 0,11-2 0 15,-3 2 0-15,-3-2 0 0,6 2 0 0,-3 0 0 0,-3-2 0 16,1 2 0-16,5 0 0 0,-3-2 0 0,3 2 0 16,-6-2 0-16,3 2 0 0,3-2 0 0,-6 0 0 0,1 2 0 0,5-2 0 15,-3 0 0-15,3 0 0 0,0 3 0 0,-6-3 0 16,6 0 0-16,-3 1 0 0,3-1 0 0,0 0 0 0,-5 0 0 15,-1 3 0-15,6-3 0 0,0 2 0 0,-3-2 0 0,3 0 0 16,-6 0 0-16,6 2 0 0,-5-2 0 0,5 0 0 16,0 0 0-16,-3 2 0 0,-3-2 0 0,6 0 0 0,0 2 0 15,-3-2 0-15,3 0 0 0,-6 0 0 0,6 2 0 16,-5-2 0-16,5 0 0 0,0 0 0 0,-3 2 0 0,3-2 0 16,0 0 0-16,-6 0 0 0,3 0 0 0,3 0 0 0,0 0 0 15,-6 0 0-15,1 0 0 0,5 0 0 0,0 0 0 0,-3 0 0 16,3 0 0-16,0 0 0 0,0 0 0 0,-6 0 0 15,6 0 0-15,-3 0 0 0,3 0 0 0,0 0 0 0,0 0 0 16,-5 0 0-16,5 0 0 0,0 0 0 0,-6 0 0 0,6 0 0 16,0 0 0-16,0 0 0 0,0 0 0 0,0 0 0 15,0 0 0-15,0 0 0 0,0 0 0 0,0 2 0 0,0-2 0 16,0 0 0-16,0 0 0 0,0 0 0 0,0 0 0 0,0 0 0 16,0 0 0-16,0 0 0 0,0 0 0 0,0 2 0 15,0-2 0-15,0 0 0 0,0 0 0 0,6 0 0 0,-6 0 0 16,5 0 0-16,-5 2 0 0,0-2 0 0,0 0 0 0,0 0 0 15,3 3 0-15,3-3 0 0,-6 0 0 0,0 1 0 0,0-1 0 16,0 0 0-16,3 0 0 0,-3 3 0 0,0-3 0 16,0 1 0-16,5-1 0 0,-5 3 0 0,6-2 0 0,-6-1 0 15,0 3 0-15,3-3 0 0,3 2 0 0,-6 0 0 16,0-2 0-16,3 2 0 0,-3 0 0 0,5 0 0 0,1-2 0 16,-6 4 0-16,3-4 0 0,-3 3 0 0,0-2 0 0,6 2 0 15,-3-2 0-15,-3 2 0 0,5-3 0 0,1 4 0 0,-3-4 0 16,-3 4 0-16,6-4 0 0,-1 2 0 0,-5 0 0 15,3 0 0-15,3 1 0 0,-6-2 0 0,3 3 0 0,-3-1 0 16,5-1 0-16,-5 0 0 0,6 0 0 0,-6 0 0 0,3 2 0 16,3-2 0-16,-6 1 0 0,0-2 0 0,3 2 0 15,-3-2 0-15,0 2 0 0,5-1 0 0,1 0 0 0,-6 0 0 16,0 0 0-16,3 0 0 0,-3 0 0 0,0 0 0 16,6 2 0-16,-3-4 0 0,-3 4 0 0,0-1 0 0,0-2 0 15,5 2 0-15,1-1 0 0,-6 0 0 0,0-2 0 0,0 4 0 16,3-4 0-16,-3 2 0 0,0 1 0 0,0-2 0 0,6 2 0 15,-6-3 0-15,5 1 0 0,-5-1 0 0,0 3 0 0,0-2 0 16,0-1 0-16,0 3 0 0,0-3 0 0,3 0 0 16,-3 0 0-16,0 2 0 0,0-2 0 0,0 0 0 0,0 2 0 15,0-2 0-15,6 0 0 0,-6 0 0 0,0 2 0 16,0-2 0-16,0 0 0 0,0 2 0 0,0-2 0 0,0 0 0 16,0 0 0-16,0 2 0 0,0-2 0 0,0 2 0 0,0-2 0 15,0 0 0-15,0 0 0 0,0 0 0 0,0 0 0 0,0 0 0 16,0 0 0-16,0 0 0 0,0 0 0 0,0 0 0 0,0 0 0 15,0 0 0-15,0 0 0 0,0 0 0 0,0 0 0 16,0 0 0-16,0 0 0 0,0 2 0 0,0-2 0 0,0 0 0 16,0 0 0-16,0 0 0 0,0 0 0 0,0 0 0 15,0 0 0-15,0 0 0 0,0 0 0 0,0 0 0 0,0 0 0 16,0 0 0-16,0 0 0 0,0 0 0 0,0 0 0 16,0 0 0-16,0 0 0 0,0 0 0 0,0 0 0 0,3 0 0 15,-3 0 0-15,0 0 0 0,0 0 0 0,0 0 0 0,0 0 0 16,0 0 0-16,0 0 0 0,0 0 0 0,0 0 0 0,0 0 0 15,0 0 0-15,0 0 0 0,0 0 0 0,0 0 0 0,0 0 0 16,0 0 0-16,5 0 0 0,-5 0 0 0,0 0 0 16,0 0 0-16,0 0 0 0,6 0 0 0,-6-2 0 0,0 2 0 15,0 0 0-15,0 0 0 0,0-2 0 0,0 0 0 16,3 2 0-16,-3-2 0 0,6 2 0 0,-6-2 0 0,0 0 0 16,0 0 0-16,3 2 0 0,-3-3 0 0,0 2 0 0,5-2 0 15,1 2 0-15,-6-2 0 0,0 2 0 0,3-2 0 0,-3 1 0 16,0 0 0-16,6 0 0 0,-1 0 0 0,-5 0 0 0,0-1 0 15,3 2 0-15,3-2 0 0,-6-1 0 0,3 3 0 16,-3-2 0-16,6 1 0 0,-1 0 0 0,-5 0 0 0,3-2 0 16,3 2 0-16,-6-3 0 0,0 4 0 0,3-2 0 15,-3-1 0-15,5 2 0 0,1-2 0 0,-6 0 0 0,3 2 0 16,-3-3 0-16,6 4 0 0,-3-3 0 0,-3 1 0 16,5-1 0-16,1 2 0 0,-6-2 0 0,3 0 0 0,-3 1 0 0,6 2 0 15,-1-3 0-15,-5 1 0 0,3-1 0 0,3 2 0 16,-6 0 0-16,0 0 0 0,3-2 0 0,-3 1 0 0,6 2 0 15,-1-2 0-15,-5-1 0 0,3 3 0 0,3-2 0 0,-6 1 0 16,3 0 0-16,-3 0 0 0,5-2-5 0,1 2-1 16,-6 0 3-16,3 0-3 0,-3 0 4 0,0-1-5 0,6-1-2 15,0 2 6-15,-6 0 0 0,2 0-3 0,4 0 4 16,-6 0 2-16,3-2-4 0,-3 2 3 0,6 0-3 0,-6 0 3 16,5 0 1-16,-5 0-4 0,0 2 7 0,3-3-2 0,3 1-5 15,-6 0 7-15,0 0-2 0,3 0-1 0,-3 2 0 0,0-2 0 16,6 0-4-16,-1 2 3 0,-5-2 1 0,0 2 0 15,3-2 0-15,-3 0 0 0,0 2 0 0,0-2 0 0,6 0 0 16,-6 2 0-16,3-2 0 0,-3 2 0 0,0 0 0 0,0-2-3 16,5 2 2-16,-5 0 2 0,6-3-2 0,-6 3 2 15,0 0 1-15,0-1-2 0,0 1 0 0,0-3 0 0,3 3 4 16,-3 0-2-16,0 0 1 0,0-2-3 0,0 2 2 0,6 0-2 16,-6-2 0-16,0 2 0 0,0 0 0 0,6-2 0 15,-6 2 0-15,0 0 0 0,0 0 0 0,0-2 0 0,0 2 0 16,0 0 0-16,0-2 0 0,0 2 0 0,0 0 0 0,0 0 0 15,0 0 0-15,0 0 3 0,0 0-2 0,0 0-1 16,0 0 0-16,0 0 0 0,0 0 0 0,0 0 0 0,0 0 0 16,0 0 0-16,0 2 0 0,0-2 0 0,0 0 0 0,0 2 0 15,0-2 0-15,-6 0 3 0,6 0 5 0,0 0-1 16,0 0-5-16,-6 2 2 0,6-2-4 0,0 0 1 0,0 0 7 16,0 0 0-16,0 0-1 0,0 2-2 0,0-2-5 0,-3 0 0 15,3 2 0-15,0-2 0 0,0 0 0 0,-6 3 0 0,1-2 0 16,5-1 0-16,0 3 0 0,-3-3 0 0,-3 2 0 15,3 0 0-15,3 0 0 0,-5 0 0 0,-1 0 0 0,3 0 0 16,-3 0 0-16,3 2 0 0,-2-2 0 0,-1 0 0 16,3 2 0-16,-5-1 0 0,2 1 0 0,0-2 0 0,3 2 0 15,-8-2 0-15,11 2 0 0,-3-2 0 0,-6 2 0 0,-2-2 0 16,8 2 0-16,-3 1 0 0,3-3 0 0,-8 2 0 0,8 0 0 16,-8-2 0-16,8 2 0 0,-3 0 0 0,3-1 0 0,-8 1 0 15,8-3 0-15,-6 4 0 0,4-3 0 0,-1 2 0 16,3-2 0-16,-6 2 0 0,9-1 0 0,-11-2 0 0,8 2 0 15,3-2 0-15,-11 2 0 0,11 1 0 0,-3-2 0 16,-3 0 0-16,3 0 0 0,3 0 0 0,-6-2 0 0,1 2 0 16,5 1 0-16,-3-2 0 0,3-1 0 0,-6 0 0 15,6 3 0-15,-3-3 0 0,3 1 0 0,0-1 0 0,0 0 0 16,0 0 0-16,0 3 0 0,-5-3 0 0,5 0 0 0,0 0 0 16,0 0 0-16,5 0 0 0,-5 0 0 0,0 0 0 0,0 0 0 15,0 0 0-15,3 0 0 0,3-3 0 0,-6 3 0 0,0-1 0 16,3-2 0-16,-3 2 0 0,11-2 0 0,-11 1 0 15,9 0 0-15,-9 0 0 0,3-2 0 0,8 2 0 0,-8 0 0 16,3-2 0-16,-1 1 0 0,4-1 0 0,-6 0 0 16,8 0 0-16,-8 0 0 0,3-1 0 0,-3 1 0 0,2 0 0 15,1 3 0-15,-3-4 0 0,3 3 0 0,-3 0 0 0,-3 0 0 16,5 0 0-16,1 0 0 0,-6 0 0 0,0 2 0 0,3-2 0 16,-3 2 0-16,0 0 0 0,0 0 0 0,0 0 0 15,-3 0 0-15,3 2 0 0,-6-2 0 0,1 2 0 0,5 0 0 16,-3 0 0-16,-3 0 0 0,3 0 0 0,-3 0 0 0,1 0 0 15,2 2 0-15,-6-1 0 0,-2-2 0 0,8 3 0 16,-3-1 0-16,3-1 0 0,-8 0 0 0,8 0 0 0,-8 0 0 16,8 0 0-16,3 1 0 0,-9-2 0 0,3 2 0 15,1-2 0-15,2-1 0 0,-3 3 0 0,3-3 0 0,3 0 0 16,-5 1 0-16,-1-1 0 0,6 0 0 0,-3 0 0 0,3-1-2 16,0 1-18-16,0-3 0 0,-6 3-4 0,6-1 7 0,0 1-3 15,0-3 4-15,0 2 0 0,0-2-2 0,0 1 1 16,0 0-1-16,6 0-2 0,-6 0-3 0,0 0 6 0,0-1 3 15,3 2 4-15,-3-2-1 0,0 2 5 0,0-2 1 0,6 3-1 16,-6-1 1-16,5-2 3 0,-5 3 2 0,0-2-3 16,0 2 1-16,0 0-2 0,0 0 3 0,0-2 4 0,0 2-1 15,0-2-2-15,0 2 0 0,0 0 3 0,0 2-2 0,0-2-1 16,0 2 0-16,0-2 0 0,-5 0-4 0,5 0 4 16,-6 0 0-16,6 0 0 0,-3 2-4 0,3-2 3 0,0 3 1 15,-6-3-3-15,6 1 0 0,-5-1 3 0,5 0 0 0,0 3-2 16,-3-3 1-16,3 1 0 0,-6-1-2 0,6 3 1 0,0-2 2 15,0-1 4-15,-3 3-3 0,3-3-1 0,0 2 0 16,0-2 0-16,0 0 0 0,-6 2 0 0,6-2 0 0,0 0 0 16,0 0 0-16,0 2 2 0,0-2 6 0,0 0 6 15,0 2-3-15,0-2-2 0,0 0 5 0,0 0-1 0,6 0 2 16,-6 0 1-16,3 0-4 0,-3 0-1 0,9 0 2 0,-9 0 2 16,11-2-1-16,-8 2 5 0,8-2-1 0,-8 2 5 0,6-2 6 15,2 0 7-15,-2-1-1 0,-1-1-35 0,1 3 0 0,11-2 0 16,-11 2 0-16,-1-2 0 0,1 1 0 0,2-2 0 15,-2 2 0-15,-1 0 0 0,-2 2 0 0,-3-2 0 0,8 0 0 16,-8 0 0-16,3 2 0 0,-6-2 0 0,3 2 0 16,-3 0 0-16,0 0 0 0,0 0 0 0,0 2 0 0,0-2 0 15,-3 2 0-15,3-2 0 0,-9 2 0 0,9 0 0 0,-11 0 0 16,8 0 0-16,-8 0 0 0,2 0 0 0,6 0 0 0,-8-2 0 16,8 3 0-16,-6-2 0 0,4-1 0 0,-4 3 0 15,3-3 0-15,3 0 0 0,-8 1-2 0,8-1-55 0,-8 0-3 16,8 0 2-16,3 0 0 0,-9 0 4 0,3 0-5 0,1-1 2 15,2 1 1-15,-6 0 13 0,9-3 11 0,-11 3 3 16,11 0 11-16,-3 0 6 0,3-1-2 0,-6 1 2 0,1 0 0 16,5-3 6-16,0 3 3 0,-3 0-1 0,3 0 3 15,-6 0-2-15,6 0 1 0,0 0 8 0,0 0 0 0,0 0 3 16,0 0-3-16,0 0 3 0,0 0-3 0,0 0 0 0,0 0-1 16,0 0-4-16,0 0 7 0,0 0 0 0,0 0-6 0,0 0 4 15,0 0-4-15,0 3 1 0,0-3 4 0,0 1 0 0,0-1-3 16,0 3 2-16,0-3 0 0,0 1-2 0,0-1 2 15,0 3 2-15,0-2-2 0,-3-1-1 0,3 3 4 0,0-3-4 16,0 2 0-16,0 0 5 0,0-2 0 0,0 2 3 16,0-2-3-16,0 2 8 0,0-2 1 0,0 2 3 0,0-2 6 15,0 3 5-15,0-2 1 0,0-1 0 0,0 3-2 0,0-2 2 16,0-1-3-16,3 3 0 0,-3-2-2 0,0 2 1 0,6-1-7 16,-3 0-1-16,-3-2-2 0,5 4-12 0,1-4-8 15,-6 2 0-15,0 0 0 0,3 0 0 0,-3 1 0 0,6-3 0 16,-1 1 0-16,-5-1 0 0,3 3 0 0,3-2 0 0,-6-1 0 15,3 3 0-15,-3-1 0 0,5-2 0 0,1 2 0 16,-6-2 0-16,0 2 0 0,3 0 0 0,3-2 0 0,-6 2 0 16,0 0 0-16,3-2 0 0,-3 2 0 0,0-2 0 15,5 3 0-15,1-3 0 0,-6 1 0 0,0-1 0 0,0 3 0 16,3-2 0-16,-3-1 0 0,0 3 0 0,0-3 0 0,6 0 0 16,-6 0 0-16,5 2 0 0,-5-2 0 0,0 2 0 0,0-2 0 15,0 0 0-15,0 0 0 0,0 0 0 0,0 0 0 16,0 0 0-16,3 0 0 0,-3 0 0 0,0 0 0 0,0 0 0 15,0 0 0-15,0 0 0 0,0 0 0 0,0 0 0 0,0 0 0 16,0 0 0-16,0 0 0 0,0 0 0 0,0 0 0 16,0 0 0-16,0 0 0 0,0 0 0 0,0 0 0 0,6 0 0 15,-6 0 0-15,0 0 0 0,0 0 0 0,0 0 0 0,0 0 0 16,3-2 0-16,-3 2 0 0,0-2 0 0,0 2 0 16,6 0 0-16,-6 0 0 0,5-3 0 0,-5 3 0 0,0 0 0 15,0 0 0-15,3-1 0 0,-3 1 0 0,0 0 0 0,6 0 0 16,-6 0 0-16,0 0 0 0,0 0 0 0,0 0 0 0,0 0 0 15,0 0 0-15,0 0 0 0,0 0 0 0,0 1 0 16,0-1 0-16,0 0 0 0,0 0 0 0,0 3 0 0,0-3 0 16,3 0 0-16,-3 0 0 0,0 2-8 0,0-2-2 15,0 2-3-15,0-2-1 0,0 0-2 0,0 0 6 0,0 0-2 16,0 0 3-16,0 0-5 0,0 0 0 0,0 0-1 0,0 0-3 16,0-2 1-16,0 2-1 0,0-2-5 0,0 2 2 0,0 0-3 15,0 0 4-15,0-3-5 0,0 3 4 0,0-1 1 16,0 1 3-16,0-3 1 0,-3 3-2 0,3-1 2 0,0-2 0 15,0 3 4-15,0-2 3 0,-6 2-2 0,3 0 4 16,3 0 6-16,0-2-7 0,-5 2 4 0,-1-2 4 0,6 2 0 16,0 0 0-16,-3 0 0 0,3 0 0 0,0 0 0 0,-6 0 0 15,3 0 0-15,3 0 2 0,0 0 0 0,0 0-2 0,-5 0 0 16,5 0 0-16,-6 0 0 0,6 0 0 0,0 0-7 0,0 0-1 16,0 0-8-16,0 0-16 0,0 0-32 0,0 0-57 15,0 0-87-15,0-2-147 0,0 2-214 0,0-2-255 0,0 0-143 16,0 0-154-16,0 2 191 0,0-3 127 0,0 2 71 15,0-2 183-15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0:00:56.59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-767-1036 52 0,'0'-5'45'0,"0"1"12"0,0 0 4 15,0 0-5-15,0 0 6 0,0 0-5 0,0 1-7 16,0 1-10-16,0-2-2 0,0 2-4 0,0 0 4 0,0 0 0 16,0 0 5-16,6-1 1 0,-6 3 15 0,0-1 9 0,0 1 2 15,0-3 7-15,0 3 3 0,0-1 3 0,0-2 1 0,3 3 1 16,-3 0-1-16,0 0 4 0,0-2 11 0,0 2 10 15,0-2 7-15,0 2 11 0,0 0 45 0,0 0 3 0,0 0-11 16,0 0-6-16,0 0 12 0,0-2 43 0,0 2 17 0,0 0 16 16,0 0 9-16,0 0 9 0,0 0 5 0,0 0 0 15,0 2 7-15,0-2 13 0,0 0-19 0,0 0-21 0,0 2-35 16,0-2-39-16,0 2-37 0,0-2-40 0,0 0-18 16,0 4-19-16,0-4-14 0,0 3-9 0,0-2-7 0,0 4-11 0,-3-3-4 15,3 2 6-15,0 0-1 0,0 1 2 0,-6-1 1 16,6 0-3-16,0 2-3 0,-6 0-2 0,6 0-4 0,0 1-1 15,0-1-2-15,0 0 2 0,0 3-2 0,0-1 2 0,0 0-8 16,0 1 2-16,6-1-1 0,-6 0-2 0,6 1-2 16,-6-1 0-16,0 2 3 0,3-2-1 0,-3 0-5 0,8 1 4 15,-8-1 1-15,6-1-9 0,0 1-1 0,-3-4-5 16,2 2-5-16,1 1-7 0,-6-3-11 0,9 0-3 0,-9 0-6 16,3 0-10-16,2 0-21 0,1 0-26 0,-3-2-31 0,3 0-38 15,-4 3-43-15,4-3-44 0,0 0-38 0,-3-2-34 0,-3 2 17 16,8 0-6-16,-8-2-20 0,6 0-17 0,0 0-24 15,-6 0 16-15,3 0 51 0,2 0 5 0,1 0-17 0,-6 0 5 16,0 0 30-16,3-2 17 0,-3 2 18 0,6-2 17 0,-6 2 15 16,0 0 18-16</inkml:trace>
  <inkml:trace contextRef="#ctx0" brushRef="#br0" timeOffset="1078.58">-558-1184 136 0,'0'-4'106'0,"0"2"57"0,0-3-1 15,0 4-14-15,-6-2 3 0,6 1-6 0,0 0-7 0,0 0-4 16,-5 2 0-16,5-2 12 0,0 2 16 0,0-2 5 16,0 2 5-16,0 0 10 0,0 0 10 0,0 0 6 0,0 0 61 15,0 0 51-15,0 2 13 0,0-2-1 0,-3 2-15 0,3 0-26 16,0 0-27-16,0 0 8 0,-6 1-26 0,3 1-23 0,3 0-25 16,-6 0-31-16,1-2-13 0,5 2-20 0,-3 2-25 0,3-1-27 15,-6 1-21-15,0 0-18 0,4 2-2 0,2-1 1 16,-9 1-13-16,9-2-1 0,-11 2-3 0,11-1-3 0,-3 1-2 15,3-2-3-15,-6 2-2 0,3-1-6 0,3-3 5 16,-6 4 0-16,1-4-3 0,5 2-1 0,0 1 0 0,0-3 0 16,-3 0 0-16,3 2 3 0,0-2 0 0,3 0 3 15,-3 0-4-15,0-1 6 0,0 1-2 0,5-2-4 0,1 0-2 16,-6 0 0-16,3 0 0 0,3 0 4 0,-3-2-6 0,2 3 1 16,1-3 1-16,3 1 0 0,-7-1 0 0,4 0 0 0,0 0 0 15,-3-1 0-15,8 1 0 0,-8-3 4 0,3 3-3 0,-3 0-1 16,8 0 3-16,-8-2-2 0,3 2 3 0,-3 0-3 15,2-2-1-15,1 2-4 0,-3 0 3 0,3 0 1 0,-4 0 0 16,4 0 0-16,0 0 0 0,-6 0-2 0,3 0-6 16,2 0-12-16,1 0-16 0,-6 0-22 0,3 0-30 0,3 0-40 15,-6 0-52-15,3 0-53 0,-3 0-61 0,5-2-60 0,1 2-16 16,-6 0-21-16,3 0-32 0,3-2-28 0,-6 2-4 16,0-2 96-16,3 2 31 0,-3-2 8 0,0 2 13 0,5-2 43 15,1-1 25-15,-6 3 2 0,3-4 18 0,-3 4-5 0,6-4 22 16,-1 3 21-16</inkml:trace>
  <inkml:trace contextRef="#ctx0" brushRef="#br0" timeOffset="588.29">-572-1161 111 0,'0'-4'88'15,"3"-1"24"-15,-3 1 11 0,0 2-13 0,0-2-11 0,0 2-3 16,0 0 8-16,0 0 6 0,0 0 3 0,5 0-1 16,-5 0 0-16,0 2 0 0,0-3 0 0,0 2 22 0,0 1 2 15,6 0 3-15,-6 0-4 0,0-3-2 0,0 3 2 16,0 0 2-16,0 0 2 0,3 0 10 0,-3 0 66 0,6 3 31 16,-6-3 25-16,0 0 17 0,0 1 6 0,0-1 4 0,3 3 19 15,-3-1 46-15,5 0-6 0,-5 0-54 0,6 0-72 0,-6 2-62 16,3-2-38-16,-3 2-35 0,6 0-26 0,-4-1-21 0,-2 1-10 15,6 2-8-15,0-2-11 0,-6 0-7 0,3 2-5 16,-3-2-2-16,5 3-1 0,-5-1 0 0,6 0-4 0,-6 0-7 16,3 1-5-16,-3-1-14 0,6 0-12 0,-6 0-23 15,0-2-26-15,3 3-34 0,-3-1-45 0,5 0-44 0,-5-1-41 16,6-1-39-16,-6 0-34 0,0 0 9 0,3 0-13 0,3-2-29 16,-6 0-34-16,0 0-30 0,0 1 42 0,0-2 47 15,0-1 7-15,0 3-3 0,3-3 24 0,-3 0 34 0,0 0 30 16,0 0 26-16,-3 0 13 0,3 0-14 0,0 0 29 0</inkml:trace>
  <inkml:trace contextRef="#ctx0" brushRef="#br0" timeOffset="1538.24">-297-1407 221 0,'0'-5'163'0,"0"0"43"0,0-1 7 0,0 0-16 15,0 3-33-15,0-1-20 0,5 0-14 0,-5 0 9 0,0 0 9 16,0 2 2-16,6-2-1 0,-6 2-10 0,0-3-8 0,0 4-5 16,0-2 1-16,0 1 1 0,0 0 32 0,0 2 40 15,0 0 17-15,0-2 11 0,0 2 1 0,0 2-9 0,0-2-11 16,0 2-14-16,0 0-18 0,0 1-20 0,-6 1-2 15,6 0-10-15,-5 0-17 0,5 0-20 0,0 0-12 0,0 2 14 16,-3-2 14-16,3 3 10 0,-6 1 7 0,6-2-8 0,0 5-12 16,0-3-16-16,0 1-21 0,0-1-9 0,0 0-13 15,-3 2-8-15,3-1-6 0,3 1-5 0,-3 0-3 0,0-1-7 16,0-1-4-16,0 3-11 0,6-3 3 0,-3-2-5 0,-3 2-6 16,0-1-2-16,5 1 0 0,1-2-3 0,-6 1-3 0,3-3 6 15,-3 2 0-15,11 0-5 0,-11-1 2 0,3-1-1 16,3-3-2-16,-3 3-4 0,2-1-9 0,1 1-7 0,-3-4-11 15,3 2-14-15,-3 0-15 0,2-2-21 0,1 2-23 16,-3-2-43-16,-3 0-57 0,6 0-59 0,-1 0-58 0,-2-2-57 16,3 2-12-16,-6 0-10 0,0-2-44 0,3 0-44 0,-3 0 3 15,6 0 72-15,-6-2 10 0,0 1 9 0,5-1 64 0,-5 3 60 16,0-2 28-16,-5-1-7 0,5 0-21 0</inkml:trace>
  <inkml:trace contextRef="#ctx0" brushRef="#br0" timeOffset="1802.26">-369-1344 120 0,'-11'-2'111'0,"8"0"63"0,-3 2 4 0,6-2-5 0,-3 2 3 16,-3-3-13-16,1 3-4 0,5 0-3 0,-3-1 14 0,3 1 13 16,0 0 9-16,0-3 8 0,0 3 4 0,0 0 7 0,0 0 47 15,0-1 72-15,3 1 21 0,-3-3-2 0,5 3-1 16,-5 0-14-16,6 0 15 0,-3-2 6 0,-3 2-25 0,6 0-60 15,-3 0-66-15,2 0-60 0,1-2-46 0,-3 2-32 16,8 0-21-16,-8 0-20 0,3 0-13 0,2 0-8 0,-2 0-23 16,3 0-37-16,-1 0-64 0,1 0-79 0,0-2-103 0,-4 2-106 15,4 0-66-15,2 0-24 0,-2-2-37 0,-6 2-44 0,8 0 77 16,-2-2 51-16,-6 2 7 0,8 0 59 0,-8-2 33 0,8 2 16 16,-2-2 18-16,-6 2 63 0</inkml:trace>
  <inkml:trace contextRef="#ctx0" brushRef="#br0" timeOffset="-2963.9">-1168-580 8 0,'0'-4'47'16,"0"0"15"-16,0 2 3 0,3-2-2 0,-3 2-4 16,0 0-1-16,0-1-7 0,6 2-8 0,-6-2-6 0,0 2 0 15,0 1-3-15,6-3 2 0,-6 3-3 0,0 0-2 16,0-2-2-16,0 2-1 0,0 0 0 0,0 0 4 0,0-2 0 15,0 2-2-15,0 0 0 0,0-2-2 0,0 2-3 0,0 0-2 16,0 0 0-16,3 0-4 0,-3 0 0 0,0-2-4 0,0 2 2 16,0 0-2-16,0 0 2 0,0 0 1 0,0 0 3 15,0 0 4-15,0 0 1 0,5 0-1 0,-5 0 1 0,0 0 2 16,0 0-1-16,0 0-1 0,0 0-3 0,0 2 0 0,0-2-4 16,0 0-1-16,0 0 0 0,0 0-1 0,0 2-4 15,0-2 2-15,0 0 0 0,0 0 0 0,0 0 4 0,0 0 0 16,0 2 2-16,0-2 4 0,0 0 7 0,0 0 2 15,0 0 0-15,0 0 2 0,0 0-2 0,0 0 5 0,0 0-3 16,0 0 0-16,0 0 0 0,0 0-1 0,0 0 1 0,0 0-1 16,0 0-1-16,0 0 4 0,0 0 5 0,0 0 2 0,0 0 2 15,0 0-1-15,0 0 5 0,0 0 1 0,0 0 1 0,0 0-2 16,0 0 3-16,0 0-3 0,0 0-2 0,0 0-2 16,0 0-1-16,0 0-1 0,0 0-2 0,0 0 16 0,0 0 6 15,0 0 3-15,0 0-1 0,0 0 0 0,0 0 3 16,0 0 9-16,0 0 5 0,0 0 14 0,0 0 11 0,0 0 8 15,0 0 9-15,0 0 9 0,0 0 9 0,3 0 6 0,-3 0 7 16,0 0 3-16,0 0 5 0,0 2 18 0,0-2 11 16,0 3 1-16,0-3 0 0,0 1 4 0,0-1-20 0,0 3-19 15,0-2-21-15,0-1-18 0,0 3-21 0,0-1-21 0,0 0-12 16,0 2-4-16,0-2 1 0,0 0-3 0,0 0-3 16,0 2-3-16,0-1-1 0,0-2 3 0,0 3 1 0,0-1 1 15,0 1-5-15,6-2-4 0,-6 2 1 0,0 0-4 0,0-1 2 16,0 1 0-16,0 0-4 0,0 0 2 0,0-2-13 15,0 2-1-15,0 0-3 0,6 0-1 0,-6 0 1 0,0 1 0 16,0-1 4-16,0 0-8 0,0 0-2 0,0 0 0 0,0 0 2 16,0 1-8-16,0-1-2 0,0 2 6 0,0-2-1 0,0 0-1 15,0 0 3-15,0 3-5 0,0-3-1 0,0 0-3 16,0 0 2-16,0 2-1 0,0 1 2 0,0-2 0 0,0-1-4 16,0 3-6-16,0-3-1 0,0 2 2 0,0-2-2 15,0 3-3-15,0-1 4 0,0 1-1 0,3-2-4 0,-3-1-1 16,0 3 1-16,0-3-1 0,0 2 3 0,0-2 2 0,0 3-4 15,0-1-2-15,0-2 3 0,5 0 1 0,-5 3 1 0,0-3 1 16,0 0-6-16,0 0 2 0,0 0-2 0,0 1 0 16,3-1 3-16,-3 0 2 0,0 0 0 0,0-2-2 0,0 2 0 15,0 0-3-15,0 0 0 0,0-1 0 0,0 1 3 0,0 0 0 16,0 0-3-16,0-2 0 0,0 0 0 0,0 2 0 16,0-2 3-16,0 2 0 0,0-1 0 0,0-2-3 0,0 2 0 15,0 1 0-15,0-4 0 0,0 4 0 0,0-4 0 0,0 2 0 16,0 0 0-16,0-2 0 0,0 2-3 0,0-2-8 0,0 0-19 15,0 3-16-15,6-3-25 0,-6 0-21 0,0 0-33 16,0 0-33-16,6-3-38 0,-6 3-49 0,0 0-96 0,0-2-137 16,0 0-147-16,0 0-106 0,0 0-9 0,0 0-31 0,0-2 110 15,0 1 99-15,0 2 58 0,0-2 107 0,0 2 37 16,0-4 45-16,-6 3 35 0,6-2 52 0</inkml:trace>
  <inkml:trace contextRef="#ctx0" brushRef="#br0" timeOffset="-2239.27">-1142-534 107 0,'0'-4'101'0,"0"-2"39"0,0 2 3 15,0 0-16-15,0-1-17 0,0 1-7 0,0 0-12 16,0 0-5-16,0 0-6 0,0 1-1 0,0-1-4 0,0 0-4 16,0 0-4-16,0 0-7 0,6 0-4 0,-6-1 2 0,6 1 9 15,-6 0 5-15,3 2 1 0,-3-2 4 0,0 0-1 16,5 0 5-16,-2 1-2 0,-3-1 8 0,6 3 3 0,0-4 0 15,-6 3 0-15,2 0 2 0,-2 0-2 0,6 0 2 0,0 0 21 16,-6 2 20-16,8 0 8 0,-8-2-4 0,3 2 3 0,-3 0-1 16,6 2-23-16,0-2 21 0,-3 2 2 0,2-2-10 15,-5 4-12-15,3-4-10 0,-3 2-13 0,12 0-7 0,-12 0-10 16,3 2-8-16,-3-1-6 0,8-2-5 0,-8 4-2 16,6-3 9-16,0 2-1 0,-6-2 1 0,2 2-3 0,4-1-9 15,0-2-4-15,-6 3 0 0,3-1-5 0,2 1-7 0,-5 0-4 16,3 0-5-16,3-2-3 0,0 2-4 0,-6 0 7 0,3-1-2 15,2 1-4-15,-2 0-4 0,-3 0-3 0,6 0-3 16,0 1 1-16,-6 0-1 0,3 0 2 0,-3-1-2 0,0 0 2 16,5 2-1-16,-5-2 5 0,6 1 2 0,-6 1 2 0,0-2 4 15,0 0 2-15,0 2 2 0,0-2 0 0,0 0 6 16,0 3 2-16,0-3 9 0,0 0 5 0,0 0 11 0,0 0 0 16,0 1-10-16,0-1-5 0,0 0-5 0,0-2-9 15,0 2-3-15,0 0-1 0,-6 0 0 0,6-1 1 0,-5-2-5 16,5 3 3-16,0-1 1 0,0 1-4 0,-3 0 3 0,3 0-3 15,-6-2-4-15,0 2-4 0,6-1 0 0,0 1-1 0,-3-3-2 16,3 4 0-16,-5-3 0 0,2 0 1 0,-3 0-5 16,0 0-3-16,3 2-3 0,3-1 1 0,-5-2-1 0,2 2 3 15,-3-2-8-15,0 2 0 0,4-3 0 0,2 2 4 16,-12 0-3-16,9-2 2 0,-2 2-5 0,2 0 1 0,3-2 1 16,-12 2 0-16,12-2-3 0,-3 0 1 0,-2 0-4 0,2 2 0 15,3-2-6-15,-6 0-2 0,0 2-8 0,6-2-15 0,-3 0-16 16,3 0-23-16,0 0-40 0,-5 0-61 0,5-2-70 15,-3 2-89-15,3 0-93 0,0-2-38 0,0 2-46 0,0-2-55 16,0 2-18-16,0-4 111 0,0 4 26 0,0-2 29 0,0 0 67 16,0 2 14-16,3-3 30 0,-3 3 28 0,0 0 54 15</inkml:trace>
  <inkml:trace contextRef="#ctx0" brushRef="#br0" timeOffset="-1415.31">-773-567 57 0,'-2'-5'91'0,"2"1"12"0,0 0 17 0,0 0-12 0,0 2-12 16,0-2-14-16,0 0-3 0,2 2 6 0,-2 0-1 0,0-1 5 16,0 2 0-16,0-2 1 0,0-1-5 0,6 4-2 15,-6-2-5-15,6 0 1 0,-6 0 9 0,0 0 5 0,3 2-4 16,-3-2-2-16,5 2-6 0,-2-2-7 0,-3 2-3 0,0-2-6 16,6 2-5-16,0 0-3 0,-6 0-2 0,0 0 0 0,3 2-1 15,-3-2-1-15,0 0-3 0,5 2-3 0,1-2-3 16,-6 2-4-16,0 0-1 0,0 2 5 0,3-2 11 0,-3 1 12 15,0 1-2-15,0-3-9 0,6 4-7 0,-6-3 4 0,0 4 1 16,0-2 4-16,0 0 0 0,0 0-2 0,0 0 0 16,0 1 2-16,-6 1 2 0,6-4 8 0,0 2 0 0,-3 0 3 15,3 0-2-15,0 1 4 0,0-1 0 0,-6-2-1 16,6 2 2-16,-5 0 5 0,5-2-3 0,-3 2 0 0,3-1 0 16,-6-1 4-16,0 0-1 0,6 2-2 0,0-2-3 0,-3 0-4 15,-2 0 0-15,2 0-4 0,3 0-7 0,-6-2-9 0,0 4-3 16,6-4-5-16,-2 2 2 0,-4-2-3 0,3 3-3 0,3-3-4 15,-6 1 6-15,1-1-1 0,5 0 1 0,-3 0-4 16,3 0-7-16,-6-1-6 0,0 1-5 0,6-3-5 0,-3 3-10 16,3-2-1-16,-5 2-5 0,5-2-4 0,0 0-17 15,-3 0-3-15,3 0-8 0,0 0-13 0,0 0-18 0,0 0-20 16,0 0-26-16,0 0-35 0,0-2-21 0,0 1-33 16,0-1-46-16,0 2-53 0,0 0-51 0,0-2-61 0,3 2 7 15,-3-2 36-15,0 2-5 0,0-3-13 0,5 4 48 0,-5-2 1 16,3 2 23-16,-3-2 24 0,0-1 61 0</inkml:trace>
  <inkml:trace contextRef="#ctx0" brushRef="#br0" timeOffset="-925">-784-563 100 0,'9'-2'87'0,"-9"2"28"15,2 0 15-15,4 0-4 0,0-2-12 0,-3 2 7 0,-3 0-2 16,5 0 1-16,-2 2-4 0,-3-2-2 0,0 0-6 0,6 0-6 15,0 2 12-15,-6-2 2 0,0 2 2 0,3-2 4 0,-3 0 0 16,0 0 5-16,5 2 5 0,1-2 9 0,-6 2 6 16,0-2 21-16,0 2 58 0,3 1 23 0,-3-2 10 0,6-1 20 15,-6 4 14-15,0-4-4 0,3 3-21 0,-3-1-3 16,5 0-17-16,-5 0-20 0,6 0-11 0,-6 0-19 0,3 0-30 16,3 0-43-16,-6 0-27 0,2 0-8 0,-2 0-4 0,6 0-13 15,0 1-9-15,-6-1-13 0,3 0-7 0,2 2-9 0,-2-2-7 16,-3 0-2-16,6-2-5 0,0 2-2 0,-6 0-7 0,3 0-2 15,2 0-3-15,1 0-6 0,-6 0 8 0,3-2-7 16,3 3-1-16,-6-2 3 0,3-1 0 0,-3 3-1 0,5-1-7 16,1-2 0-16,-6 0-4 0,0 0-8 0,3 2-9 15,-3-2-7-15,6 2-12 0,-6-2-12 0,0 0-17 0,0 0-42 16,0 0-73-16,2 0-96 0,-2 0-106 0,0 0-110 0,0 0-23 16,0 0-64-16,0-2-65 0,0 0 82 0,0 2 43 15,0-2 31-15,0 2 66 0,0-3 29 0,0 3 32 0,0-1 82 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0:00:33.917"/>
    </inkml:context>
    <inkml:brush xml:id="br0">
      <inkml:brushProperty name="width" value="0.01764" units="cm"/>
      <inkml:brushProperty name="height" value="0.01764" units="cm"/>
      <inkml:brushProperty name="color" value="#FF0000"/>
      <inkml:brushProperty name="fitToCurve" value="1"/>
    </inkml:brush>
  </inkml:definitions>
  <inkml:trace contextRef="#ctx0" brushRef="#br0">-836 801 151 0,'3'-4'106'0,"-3"2"59"0,0-2-13 15,0 2-18-15,6-2-1 0,-6 2-13 0,6 0-10 16,-6 0-8-16,0-3-6 0,0 5-6 0,0-1-11 0,0-2-4 16,0 1 8-16,0 2 3 0,3-2 0 0,-3 2 2 15,0-2 5-15,0 2 7 0,0 0 7 0,0 0 4 0,0-2 11 16,0 2 6-16,0 0 8 0,5 0 36 0,-5 0 50 0,0 0 19 16,0 0 20-16,3 0 12 0,-3 0 16 0,0 0 4 0,0 0 14 15,0 2 37-15,0-2-1 0,0 0-47 0,0 0-47 0,0 0-49 16,0 0-35-16,0 0-29 0,0 0-12 0,0 2-18 15,0-2-5-15,0 0-13 0,0 2-1 0,0-2-7 0,0 2-7 16,0-2-4-16,0 3 3 0,0-2-2 0,0-1-1 16,0 3 2-16,0-1-5 0,0 0 6 0,0 0-2 0,0 0 8 15,0 0-6-15,0 0-7 0,0 0-4 0,0 2 0 0,0 0-4 16,0-2-5-16,-3 3-5 0,3-1-11 0,0-2-36 0,0 2 0 16,0 0 0-16,0-2 0 0,0 2 0 0,0 0 0 15,-5 0 0-15,5 1 0 0,0-1 0 0,0 0 0 0,0 0 0 16,0 0 0-16,0 0 0 0,0 0 0 0,0 1 0 15,0-1 0-15,0 2 0 0,0-1 0 0,-3-1 0 0,3 1 0 16,0 0 0-16,0-1 0 0,0 2 0 0,0-1 0 0,0 0 0 16,0 2 0-16,0-3 0 0,0 0 0 0,0 1 0 15,0-1 0-15,0 0 0 0,0 0 0 0,0 0 0 0,0 0 0 16,0 1 0-16,0-4 0 0,0 3 0 0,0 0 0 0,0-1 0 16,0 1 0-16,0-2 0 0,0 0 0 0,0 3 0 0,0-4 0 15,0-1 0-15,0 3 0 0,0-2 0 0,0-1 0 16,0 3 0-16,0-2 0 0,0-1 0 0,0 0 0 0,0 0 0 15,0 3 0-15,0-3 0 0,0 0 0 0,0 0 0 16,0 2-47-16,0-2-109 0,0 2-20 0,0-2-16 0,0 0-18 16,0 0-28-16,-6 0-40 0,6-2-52 0,0 2-56 0,0-2-53 15,0 2-44-15,0 0 8 0,0-3 28 0,0 3 1 0,0-1-3 16,0-2-1-16,0 3 102 0,0-1 33 0,0-2 5 0,0 2-1 16,0-4 45-16,0 3 23 0,0 0 3 0,-6 0 21 15,6 0 24-15,0-1 18 0,0-1 41 0,0 3 16 0</inkml:trace>
  <inkml:trace contextRef="#ctx0" brushRef="#br0" timeOffset="643.41">-850 816 108 0,'0'-4'85'16,"0"2"28"-16,-6-2 16 0,6-1-5 0,0 3-11 0,0-2 6 15,0 2 4-15,0 0-4 0,0 0 0 0,0-2-2 0,-2 2-5 16,2 0-8-16,0 0 7 0,0 2-6 0,0-5-6 15,0 5-7-15,0-1 0 0,2-2-3 0,-2 1 7 0,0 0 2 16,0 0 8-16,0 2 6 0,0-4 4 0,6 4 3 16,-6-2 47-16,6 2 40 0,-6-2 22 0,3 2 23 0,2-2 24 15,-5 0 22-15,3 2 14 0,-3-3 33 0,6 3 47 0,0-1-25 16,-3-2-50-16,-3 3-57 0,5-1-54 0,-2 1-38 0,9 0-29 16,-12-3-15-16,3 3-12 0,8-2-14 0,-8 2-13 0,3 0-8 15,-4-2-15-15,4 2-6 0,0 0-15 0,-3-2-5 16,5 2-7-16,-2 0-3 0,0 0-2 0,-3 0-10 0,2 0 2 15,1 0-3-15,-6 2 1 0,9-2 0 0,-9 2-6 16,3-2 2-16,2 2-3 0,1-2-4 0,-6 3 1 0,3-2-1 16,3 2 2-16,-6-2-2 0,0 2-2 0,2 1 3 0,-2-2-2 15,0 0 0-15,0 2-1 0,6-2 0 0,-6 0 0 0,0 3 0 16,6-4 3-16,-6 4-3 0,0-3 0 0,0 2 0 0,0-2 0 16,0 0 0-16,0 2 0 0,0-2 8 0,0 2-3 15,0-2-2-15,0 3-3 0,0-3 0 0,-6 0 4 0,6 2-2 16,-6 0 0-16,6-2-1 0,0 0 0 0,-2 2-1 15,2-2 0-15,0 0 4 0,-6 2-4 0,3-1 0 0,3-1 0 16,-6 0 5-16,1 0-4 0,5 0-1 0,-3 2-4 0,3-2 4 16,-9 0 4-16,9 0-4 0,-6-2 0 0,1 4-6 15,5-4-6-15,-3 3-6 0,-3-2-4 0,0-1-6 0,6 3-11 16,-3-3-13-16,-2 2-17 0,5-2-20 0,-3 0-21 0,-3 0-36 16,0 0-59-16,6 0-90 0,-2 0-104 0,2 0-121 0,0 0-87 15,-6-2-19-15,3 2-49 0,3-3 14 0,0 3 115 16,-6-1 27-16,6 1 75 0,-5 0 25 0,5-3 43 15,0 3 49-15</inkml:trace>
  <inkml:trace contextRef="#ctx0" brushRef="#br0" timeOffset="2803.21">-1062 806 46 0,'0'-3'87'0,"0"-1"13"16,-5 2 15-16,2 0 1 0,3-2-15 0,0 2-8 0,0 2-3 16,-6-2 7-16,6 0 7 0,0 0 5 0,-6 2 2 0,6-2 3 15,0 2 0-15,0-2-2 0,0 2 16 0,0-2 7 0,0-1 5 16,0 3-2-16,0 0 4 0,-3-1 3 0,3 1 1 0,0 0 2 16,0-3 28-16,0 3 50 0,0 0 23 0,0 0 15 15,0 0 12-15,0 0 4 0,0 0 6 0,0 0 1 0,0 0 39 16,0 0 5-16,0 0-33 0,0 0-42 0,0 0-44 15,0 0-39-15,0 0-29 0,0 0-15 0,0 0-17 0,0 0-3 16,0 0-6-16,0 0-6 0,0 0-6 0,0 0 1 0,0 3-2 16,0-3 0-16,0 0-7 0,0 1-1 0,0-1 1 15,0 0-1-15,0 0-8 0,0 3-7 0,0-1-3 0,0-2-6 16,0 2-9-16,0 0-7 0,0 0-4 0,0 0-2 0,0 0-7 16,0-2-3-16,-5 2-5 0,5 2 4 0,0-2-21 15,0 0-4-15,-3 0 0 0,3 0 0 0,0 1 0 0,0 1 0 16,0-2 0-16,0 2 0 0,0-2 0 0,0 0 0 0,0 2 0 15,0 0 0-15,0-2 0 0,0 1 0 0,0 1 0 16,0-2 0-16,0 2 0 0,0 0 0 0,0-2 0 0,0 2 0 16,0-2 0-16,0 2 0 0,0-1 0 0,0 1 0 0,0-2 0 15,0 0 0-15,0 2 0 0,0-2 0 0,0 0 0 0,0 0 0 16,0 1 0-16,0-2 0 0,0-1-13 0,0 3-63 16,0-2-16-16,0-1-19 0,0 3-16 0,0-3-19 0,0 1-29 15,0-1-29-15,0 0-56 0,0 0-72 0,0 0-92 16,0 0-87-16,0 0-90 0,0 0 25 0,3-1-5 0,-3 1-11 15,0-3 78-15,0 3 97 0,5 0 41 0,-5 0 18 0,0-1 55 16,0 1 29-16,0 0 12 0,0-3 40 0,0 3 12 0,0 0 46 16,0 0 27-16</inkml:trace>
  <inkml:trace contextRef="#ctx0" brushRef="#br0" timeOffset="3601.2">-1085 845 148 0,'0'-4'86'0,"0"0"46"0,0 0 4 0,0 1-13 16,-5-1-6-16,5 2 4 0,0-2-3 0,0 2-4 15,0 0-3-15,0 0-2 0,0-2-5 0,0 4 3 0,0-4 8 16,0 4 1-16,0-3 0 0,0 1-2 0,5 0 5 0,-5 0 2 16,0 2 4-16,0-2 3 0,0 2 1 0,0-2 13 15,3 0 61-15,-3 2 27 0,0 0 19 0,6-2 22 0,0 2 10 16,-6-2 14-16,3 2 5 0,2-2 46 0,-5 2 26 0,3 0-21 15,-3 0-55-15,6-2-54 0,0 2-41 0,-3 0-34 16,2-2-24-16,-2 2-19 0,3 0-12 0,0 0-5 0,-4 0-12 16,4 0-9-16,0 0-19 0,-3 0-10 0,2 0-15 0,-2 0-5 15,-3 0-11-15,6 0-8 0,0 0-2 0,-3 2-1 0,2-2-3 16,-5 0 3-16,3 2-3 0,-3-2-3 0,0 0-2 16,0 2-1-16,6 0 3 0,-6-2 0 0,0 2-3 0,0 0 0 15,0 0-1-15,0 0-3 0,-6 0-2 0,6-2 0 0,0 2-6 16,-3 0-11-16,3 1 3 0,-5-1-2 0,2 0 1 15,3-2-5-15,-6 4-2 0,0-4 0 0,3 2-4 0,3 0 2 16,-5 0-1-16,2-2 1 0,-3 2-6 0,0-2 5 0,6 2-5 16,-2-2 0-16,2 2 0 0,0 0-2 0,-6-2-2 15,0 2 6-15,6-2 2 0,0 0 11 0,0 3 0 0,0-3 3 16,0 1 4-16,0-1 3 0,0 0-3 0,0 0 4 0,0 3 3 16,0-3 1-16,6 2 0 0,-6-2 0 0,6 2 0 15,-6 0 0-15,0-2 0 0,2 2 0 0,-2 0-3 0,0 0 0 16,6-2 3-16,0 2-2 0,-6 0-2 0,0 0-2 15,0 1-3-15,0-2 8 0,3 3-7 0,-3-1-3 0,0-1 6 16,0 0 0-16,-3 0-4 0,3 0-2 0,0 2-2 0,0-2 3 16,-6 1-3-16,6-2-5 0,-6 2-5 0,6-2-1 0,-2 2-1 15,2-2-3-15,-6 2-2 0,0-3 0 0,6 2 3 16,-3-2 3-16,-2 2-5 0,5-2-1 0,-3 2-6 0,3-2-6 16,-6 0-12-16,0 0-10 0,6 0-9 0,0 0-5 15,-3-2 0-15,3 2-5 0,0 0 1 0,0 0 12 0,0-2 11 16,0 2 9-16,0 0 13 0,0 0 8 0,0 0 3 0,0 0 8 15,0-2 1-15,0 2 2 0,0 0 3 0,0 0 0 0,0 0 6 16,3 0-3-16,-3 0 3 0,0 2-3 0,0-2 0 0,0 0-1 16,0 2-14-16,0-2-20 0,0 0-42 0,0 0-61 15,0 2-89-15,0-2-80 0,0 0-65 0,0 0-91 0,0 0-109 16,0 0 10-16,0 0 30 0,0 0 5 0,0 0 41 16,0 0 32-16,0 0 68 0</inkml:trace>
  <inkml:trace contextRef="#ctx0" brushRef="#br0" timeOffset="5513.46">-667 926 137 0,'0'-4'79'0,"0"-1"28"0,0 1 10 0,-3 0-13 16,3 2-11-16,0-2-7 0,0 0 7 0,0 2 1 0,0 0-1 16,0-1-1-16,0-1-1 0,0 3-1 0,0-2-1 0,0 2-6 15,0-2 5-15,3 1 6 0,-3 2 0 0,0-2 0 16,0 0 0-16,6 0-1 0,-6 0-2 0,6 2 1 0,-6-2 1 16,3 2-1-16,-3-2 0 0,5 2-3 0,1-3-2 0,-6 3-5 15,0-1 14-15,3 1 18 0,3-3 6 0,-6 3 10 16,3 0 1-16,-3 0-4 0,5 0 5 0,1 0-5 0,-3 0 0 15,3 0-3-15,-6 0-4 0,0 3-5 0,2-2-10 0,-2-1-12 16,6 3-8-16,0-1-15 0,-6 0-3 0,3 0-11 16,-3 0-4-16,5 2-6 0,1-2-4 0,-6 2-1 0,0-1-4 15,3 1-5-15,-3 0-4 0,6 0-2 0,-6-2-1 0,0 2 10 16,0 0 7-16,0 0 2 0,0 0 8 0,0 1 1 16,0-1 1-16,0-2 1 0,0 2-3 0,0 1-5 0,-6-4-4 15,6 3-4-15,-3-1-4 0,3-2-5 0,0 2-2 0,-6 1-3 16,1-2-6-16,5 0-3 0,-3 0-3 0,3-2-6 0,-6 3-4 15,0-2-2-15,6-1 2 0,-2 3-3 0,-4-3 5 16,3 1-7-16,-3-1-2 0,1 0-4 0,5 0-5 0,-3-1-4 16,-3 1-6-16,3 0-2 0,-3-3-8 0,1 3-9 0,5-1-12 15,-3 1-14-15,3-3-4 0,-6 3-12 0,0-2-21 16,6 2-17-16,-3-4-28 0,3 4-9 0,-5-2-25 0,5 0-29 16,0-1-45-16,0 2-52 0,0-2-56 0,0 3-41 15,0-1 65-15,0-2 4 0,0-1-16 0,0 2 8 0,0 0 29 16,0 0-1-16,5 2 32 0,-5-2 22 0,3 0 58 0</inkml:trace>
  <inkml:trace contextRef="#ctx0" brushRef="#br0" timeOffset="5951.53">-655 924 136 0,'3'0'81'0,"2"2"35"0,1-2 11 0,-3 0-10 16,3 2-10-16,-3-2 10 0,-3 0 3 0,5 0 3 0,1 2 6 16,-6-2 3-16,3 0 2 0,3 2 19 0,-6-2 17 15,2 0 10-15,-2 0 16 0,0 2 14 0,6-2 15 0,0 3 67 16,-6-2 78-16,0 2 29 0,0-2 15 0,3-1-4 0,-3 3 31 15,0-2-14-15,0 2-66 0,0-1-69 0,5 0-58 0,1 2-46 16,-6-2-41-16,0 1-19 0,3-2-19 0,3 2-7 16,-6 1-11-16,0-3-10 0,3 2-4 0,-3 1-5 0,0-2-6 15,5 0 0-15,1 0-3 0,-6 1-6 0,3-2-1 0,3 3-5 16,-6-1-7-16,3-2-5 0,2 2-6 0,1-1-6 16,-6 0-1-16,3 0-5 0,-3 0-2 0,8 0-7 0,-8 0-2 15,6 0-3-15,0-2-5 0,-6 4 3 0,3-4-3 0,-3 3-2 16,5-3-7-16,1 1-12 0,-6-1-14 0,0 0-17 15,3 0-15-15,3 3-23 0,-6-3-28 0,0 0-35 0,3 0-43 16,-3 0-68-16,0 0-105 0,5 0-135 0,1-3-149 0,-6 3-49 16,0 0-51-16,0-1-23 0,3-2 141 0,-3 3 38 0,0-4 94 15,0 4 35-15,0-2 62 0,0 0 94 0</inkml:trace>
  <inkml:trace contextRef="#ctx0" brushRef="#br0" timeOffset="6597.16">-355 691 78 0,'3'-4'115'15,"-3"0"58"-15,6 2 13 0,-6-2-5 0,0 2 0 0,0 0-13 16,0-1-17-16,0 2-4 0,0-2 1 0,0 2 16 16,0-2 8-16,0 1 4 0,0 2-2 0,0-2-3 0,0 2 2 15,0 0 3-15,0-2 65 0,0 2 19 0,0 0 6 0,0 0-4 16,-6 2-6-16,3-2-3 0,3 0 0 0,0 2 6 0,-5-2 21 15,-1 2-1-15,6 1-26 0,-3-2-39 0,-3 3-34 16,1-1-34-16,5-1-28 0,-3 0-14 0,-3 2-20 0,3 0-9 16,3 1-15-16,-6-4-5 0,1 3-7 0,5 3-9 0,-3-3-7 15,-3 0-4-15,3 1-4 0,3-1-7 0,-6 1-1 16,1 0-2-16,5-1 8 0,-3 2 7 0,3-1 0 0,-6 0 1 16,3 2-10-16,3-1-5 0,0 0-3 0,-5 0-3 0,-1-1-4 15,6 1-3-15,0-2 2 0,0 2-4 0,0 0 0 16,0-1 5-16,0 1-3 0,0 0 1 0,0-2-2 0,0 2 0 15,0-1-5-15,0-1-4 0,6 2-7 0,-1-2-15 0,-5 0-12 16,0-2-16-16,3 3-21 0,-3-1-20 0,6-3-38 0,-6 2-61 16,3-1-89-16,-3 0-103 0,11-2-109 0,-11 2-39 15,3 0-44-15,3-2-53 0,-6 0 47 0,3 0 84 0,-3 0 18 16,5-2 68-16,1 2 26 0,-6-2 46 0,0 2 38 16,3 0 56-16</inkml:trace>
  <inkml:trace contextRef="#ctx0" brushRef="#br0" timeOffset="7701.4">-255 704 145 0,'-5'-2'86'0,"2"-1"42"0,3 3 2 0,0-1-13 0,-6-2-8 16,3 3 7-16,3-1 4 0,0 1 0 0,0-3 2 0,-5 3 1 16,5 0-1-16,-6 0 8 0,6 0 13 0,0 0 1 0,0 0 9 15,-3 0 6-15,3 0 9 0,0 0 5 0,0 0 9 0,0 0 73 16,0 0 31-16,0 0 8 0,-6 0-5 0,6 3-3 15,0-3-10-15,0 0-10 0,-5 0 19 0,5 1-1 0,0-1-12 16,0 0-39-16,0 0-34 0,0 3-38 0,0-3-27 16,0 1-14-16,0-1-18 0,0 0-10 0,5 0-10 0,-5 3 0 15,0-3-8-15,6 0-2 0,-6 0-5 0,0 2-6 16,0-2 0-16,3 0 0 0,-3 0-4 0,6 0-2 0,-1 0 0 16,-5 0 0-16,3 0 0 0,3 0-3 0,-3 0-1 0,2 0-8 15,1 0-6-15,-3 0-6 0,3 0-11 0,-3 0-4 0,8 0-7 16,-8 0 0-16,3-2-5 0,-1 2-3 0,4 0-6 15,-6 0-5-15,3-3-20 0,-1 3-30 0,4 0-30 0,-6 0-41 16,2-1-48-16,1 1-71 0,-3-3-116 0,3 3-141 16,-3 0-147-16,2-1-64 0,1-2-53 0,-3 3-17 0,-3-1 141 15,6 1 42-15,-1 0 80 0,-5-3 40 0,0 3 78 0</inkml:trace>
  <inkml:trace contextRef="#ctx0" brushRef="#br0" timeOffset="7265.72">-194 660 56 0,'5'-4'87'0,"-5"0"15"15,0 0 22-15,0 1-4 0,3-1-14 0,-3 3-16 16,0-2 9-16,6 1 6 0,-6 0-1 0,0 0 5 0,0 0 0 16,0 2-3-16,0-2 0 0,0 2-1 0,0-2 12 15,0 2 1-15,0 0 7 0,0-2 0 0,0 2 3 0,0 0 0 16,0 0 5-16,0 2 1 0,0-2 0 0,0 0 32 0,0 2 31 15,0-2 10-15,-6 0 0 0,6 2-7 0,-3 0-11 0,3-2-11 16,0 4-14-16,0-4-14 0,0 2-12 0,-5 2-12 16,-1-1-15-16,6-2-1 0,0 2-3 0,-3 1-14 0,3 0-10 15,0-2-10-15,-6 2 4 0,3 0 20 0,3 0 17 16,0 1-7-16,-5-1-13 0,-1 2-16 0,6-1-16 0,0-1-16 16,-3 1-7-16,3 0 8 0,0-1 6 0,-6 3-6 0,6-3-11 15,-5 1-11-15,5 0-4 0,0-1-7 0,0 2-8 0,0-1-4 16,0-1 4-16,-3 0 0 0,3 0-2 0,0 0-2 0,0 0-1 15,0 0-1-15,0-2 4 0,3 2-3 0,-3 1 3 16,0-3 1-16,0 0 2 0,0 0-3 0,0 2-3 0,5-4-1 16,1 2 0-16,-6 0 0 0,3 0-8 0,-3-2-13 15,0 0-19-15,6 2-24 0,-1-2-31 0,-5 0-33 0,3 0-44 16,3 0-51-16,-6 0-50 0,3-2-36 0,-3 2-10 0,6 0-25 16,-1-2-32-16,-5 0-21 0,0 2-17 0,3-2 89 15,-3 2 20-15,6-2-6 0,-6 0-16 0,0 0 31 0,0 0 11 16,0 2 2-16,0-2 33 0,0-3 8 0,0 4 44 0</inkml:trace>
  <inkml:trace contextRef="#ctx0" brushRef="#br0" timeOffset="8061.92">-120 687 133 0,'3'0'106'0,"-3"-2"64"15,11 2 7-15,-11 0 1 0,9 0 6 0,-9 0-3 0,3 0-1 16,-3 0 2-16,11 0 34 0,-11 0 14 0,3 0 6 16,-3 0 6-16,6 0 6 0,0 0 98 0,-4 0 42 0,4 0 10 15,-6 0 0-15,3 2-21 0,3-2 21 0,-1 0-20 0,-5 0-62 16,9 0-71-16,-9 0-67 0,3 0-49 0,3 3-43 0,-1-3-26 16,-5 0-24-16,3 1-8 0,-3-1-12 0,9 0-6 0,-9 0-10 15,0 3-18-15,5-3-24 0,1 0-28 0,-6 0-51 16,3 0-59-16,-3 0-60 0,0 0-64 0,6 0-71 0,0 0-17 15,-6 0-25-15,0 0-37 0,0 0-36 0,0-3 23 16,0 3 71-16,0 0 16 0,0 0 4 0,0-1 55 0,0 1 23 16,0 0 14-16,0-3 40 0,0 3 28 0,0-2 50 15</inkml:trace>
  <inkml:trace contextRef="#ctx0" brushRef="#br0" timeOffset="8419.27">9 675 122 0,'-6'-5'93'0,"6"1"40"0,0 0 12 15,0 2-10-15,0 0-1 0,-3 0 5 0,3 0-3 0,0 0 2 16,0-2-4-16,0 4 2 0,0-3 12 0,0 2 10 16,0-2-1-16,-6 3-7 0,6 0-5 0,0-1-4 0,0 1-4 15,0 0-1-15,0 0 12 0,-5 0 56 0,5 0 18 0,0 0 10 16,0 0 6-16,0 0 1 0,0 1-3 0,0-1-8 0,0 0-7 16,0 3 5-16,-3-3 6 0,3 1-14 0,0-1-13 15,0 3-23-15,-6-3-26 0,6 4-30 0,0-4-24 0,0 2-20 16,0 0-18-16,0 0-13 0,0 0-9 0,0 0-7 15,-3-2-7-15,3 4-1 0,0-4-2 0,0 3-3 0,-5-2 1 16,5 4 0-16,-6-3-3 0,6 0 4 0,0 0 0 0,0 2-2 16,-3-2-2-16,3 2 0 0,0 0-1 0,-6 0-2 15,6-1-5-15,-3 1 3 0,3 0 6 0,0 1-4 0,-5-1-1 16,5 0-5-16,-6 0-3 0,6 0-5 0,0 0 0 0,0 0-5 16,-3-2-6-16,3 2-9 0,0 0-9 0,0-1-17 0,-6 1-17 15,6 0-24-15,0-2-38 0,0 2-55 0,-2-2-69 16,2 0-72-16,0 1-78 0,0-2-44 0,0-1-22 0,0 3-49 15,2-3-56-15,-2 2 63 0,0-2 44 0,6 0-3 16,-6-2 50-16,0 2 4 0,0-3 48 0,0 3 55 0</inkml:trace>
  <inkml:trace contextRef="#ctx0" brushRef="#br0" timeOffset="9403.44">158 670 169 0,'0'-4'102'0,"2"-2"56"0,-2 4 2 16,0-2-5-16,6 2 6 0,-6-2-5 0,0 1-4 0,0 2 0 16,0-2 9-16,0 2 24 0,0-2 10 0,0 3 7 0,0 0 5 15,0 0 3-15,0 0 15 0,0 0 71 0,0 0 19 16,0 3-3-16,0-2-4 0,-6-1-13 0,6 3-22 0,-2-2 4 15,2 2-3-15,-6 1-14 0,0 0-25 0,6-2-22 16,-3 2-33-16,-2 0-32 0,-1 0-26 0,3 1-21 0,-3 1-16 16,3-2-5-16,-8 2-1 0,8-2-6 0,3 3-9 0,-6-3-1 15,4 2-10-15,-4-2-5 0,0 0-5 0,6 0-3 0,-3 1-5 16,3-1-5-16,0-2 2 0,0 2-3 0,-6-2-6 16,6 2 6-16,0 0-4 0,0-1 2 0,0-1-4 0,0 0-1 15,0 2 0-15,6-2-6 0,-6 0-4 0,0 0-1 0,3-2 2 16,-3 2-1-16,6 0-1 0,0-2 5 0,-6 3-1 15,2-2 1-15,4-1-1 0,-6 0-1 0,3 0 2 0,3 3-1 16,-1-3-3-16,-5 2-2 0,3-2 1 0,3 0-1 0,-3 0-3 16,-3 2-5-16,0-2-1 0,6 0 2 0,-1 0-2 0,-5 2-12 15,3-2-7-15,-3 0-16 0,0 0-13 0,6 0-19 16,0 0-19-16,-6 0-21 0,0 0-26 0,2 0-32 0,-2 0-60 16,6 0-80-16,-6 0-95 0,0 0-95 0,0-2-60 15,0 2 1-15,3 0-27 0,-3 0-15 0,0 0 124 0,0 0 60 16,0 0 30-16,0-2 41 0,6 2 43 0,-6 0 9 15,0 0 37-15,0-2 25 0,6 2 40 0,-6-3 34 0</inkml:trace>
  <inkml:trace contextRef="#ctx0" brushRef="#br0" timeOffset="8963.92">146 673 91 0,'0'-3'121'0,"0"-1"66"0,6 3 13 0,0-4 8 0,-6 3-2 16,2 0-13-16,-2 0-11 0,6 0 16 0,-6 0 24 15,0 0 12-15,3-1 13 0,-3 3 3 0,0-1 49 0,6-2 73 16,-6 3 29-16,6-1 4 0,-6 1-6 0,0-3 20 15,0 3 13-15,2 0-54 0,-2 0-71 0,6-2-65 0,-6 2-45 16,0 0-32-16,0 0-19 0,0 0-11 0,0 2-8 0,0-2 1 16,3 0-7-16,-3 3-10 0,0-2-7 0,0-1-11 15,0 3-3-15,0-2-11 0,0 2-6 0,0 1-5 0,0-2-3 16,0 2 1-16,0-2-1 0,0 3-10 0,0-1-7 0,0 0-2 16,-3 0-30-16,3 2-16 0,0-2 0 0,0 3 0 0,0-2 0 15,0 0 0-15,0 1 0 0,0-1 0 0,-6 0 0 16,6-1 0-16,0 3 0 0,0-3 0 0,-2 0 0 0,2 1 0 15,0-1-59-15,0 0-53 0,0 0-25 0,0-2-33 16,0 2-32-16,0-2-41 0,0 0-59 0,0 2-96 0,0-4-108 16,0 3-110-16,0-2-34 0,0-1-4 0,0 0-26 0,-6 0 78 15,6 0 101-15,0 0 29 0,-6 0 65 0,6 0 37 0,0-1 35 16,0 1 30-16,-3-3 62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0:01:28.991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 contextRef="#ctx0" brushRef="#br0">3099 2156 111 0,'-6'0'93'0,"3"-2"33"0,-2 2 10 15,-1 0-11-15,3 0-14 0,3-3 6 0,-6 3-8 0,4 0-4 16,2 0-9-16,0-1-3 0,-6 1-6 0,0 0-4 15,6-3-6-15,0 3 1 0,-3 0 3 0,3 0-1 0,0-1-4 16,0 1-2-16,0 0-1 0,0 0 1 0,0 0-3 0,-6 0 1 16,6 0-1-16,0 0 3 0,0 0 5 0,-2 0 2 0,2 0 5 15,0 0 1-15,0 0-1 0,0 0 23 0,0 0 19 16,0 0 3-16,0 0 0 0,0 0-6 0,0 0-3 0,0 0-4 16,0 0-7-16,2 0-5 0,-2 0-4 0,0 0-3 15,0 0-5-15,6 0-7 0,-6 0-5 0,0-3 0 0,0 3-5 16,3 0 2-16,-3 0 0 0,6 0 2 0,0-2-1 0,-6 2 3 15,8 0 5-15,-8 0-3 0,3-2-10 0,8 0-7 0,-8 2-8 16,3-2-11-16,-3 0-12 0,8 2-5 0,-8-2-1 0,3 0 0 16,2-1-5-16,-2 2-3 0,3-2-3 0,-1-1 3 15,1 0 2-15,2 2 4 0,-8-2 1 0,12 0 0 0,-7 0 6 16,6-3 3-16,-5 3-7 0,5-2-3 0,-5 2-5 16,5-3-1-16,-2 2-5 0,-1-2-9 0,1 1 1 0,-4 2-8 15,7-3 3-15,-7 1-4 0,1 0 2 0,-1 0 2 0,4-1-6 16,-1 3-4-16,1-2 2 0,-10 0-13 0,7 0-5 0,3-1-3 15,-4 1-4-15,1-2 2 0,-1 1 1 0,4 2 2 16,-4-2-5-16,-5-1 4 0,9 2 1 0,-10-3 3 0,7 1-8 16,3 0-1-16,-4-1-2 0,6-1-15 0,-11 0-5 0,9 0-2 15,-1-1-2-15,1-2-3 0,-4 1-5 0,7-1 2 16,-7-1-6-16,6 2 2 0,-5-3 6 0,0 1 13 0,5-1 14 16,-6 1 14-16,4 1 8 0,-3-2-2 0,5 3 5 15,-6-1 5-15,-5 1 4 0,9-1 4 0,-9 1-5 0,8-1 6 16,-8 3 0-16,3-2 7 0,-3-1 6 0,8 1 4 0,-8 2-6 15,3-3 1-15,-4 1-3 0,-2-1-3 0,12 1-2 0,-12-3-4 16,3 3-2-16,-3-3 1 0,5 0-1 0,-2-1 6 16,-3-1 0-16,6 0 3 0,0-1 6 0,-6-1 1 0,0 1-5 15,0-3 1-15,0 0-6 0,0-2 2 0,0 0 2 16,0 1-4-16,0-1 0 0,0 0 7 0,0 0 0 0,-6 1 2 16,0-3-4-16,6 4 0 0,-8-3-1 0,8 2-3 0,-3 1-4 15,-3 0-7-15,-2 1 3 0,2 0 4 0,3 0-2 0,-8 1 0 16,2-1-4-16,-5-1-2 0,5 0-3 0,0 3 4 0,1-3 1 15,-6 2-2-15,-1 1 0 0,1-2 0 0,0-1 0 16,-4 1 4-16,4-1-2 0,-3 0-2 0,3 0 0 0,-9-1 2 16,8-1 0-16,-7 2-2 0,-1-2 0 0,0 3 3 15,0-1-1-15,-3 0 1 0,3 0 0 0,0 0 3 0,0 3 6 16,0-3 2-16,-2 2-2 0,-1 1 2 0,3-1-2 0,0 0-5 16,-3 0 1-16,4 1-4 0,-7 1 0 0,0 1-3 15,6-1 0-15,-2 0-1 0,-4 3 0 0,6-1 0 0,-11 1-3 16,8-1 2-16,-3 3 1 0,1-1 0 0,2 1 0 0,-5 2 0 15,2-3 0-15,-3 2-4 0,-2 2 6 0,8-2-6 0,-8 1 8 16,2-1-8-16,1 1 8 0,-6 2-3 0,5-1-1 16,-5 1 0-16,3 1-5 0,-3 2 5 0,5-2 0 0,1 1 0 15,-1-1 0-15,-2 3 0 0,8-2 4 0,-8 2-8 16,8 0 4-16,-3 0-7 0,1 0 6 0,5 0-1 0,-3-1 2 16,0 3 0-16,0 0 0 0,4 0-3 0,-1 0 1 0,-6 0-1 15,6 0-1-15,0-1 2 0,0 3-2 0,0-1 2 0,1 1-1 16,-1 0-2-16,-6 0 10 0,6 0-6 0,-5 1 0 0,10-1-2 15,-10 3 2-15,-1-3-6 0,3 4 1 0,3-2-3 16,-5 0-2-16,-1 0 2 0,3 2-3 0,-8 0 0 16,8-1-4-16,-2 1-4 0,-1 2 3 0,3-2 6 0,-2 3-4 15,-1-2 5-15,3 2 3 0,3-1 4 0,1 2 2 0,-4-1 1 16,3-1 4-16,0 0 0 0,0 0-3 0,6 2-1 0,-3-1 0 16,3-1 3-16,-3-2 6 0,2 3 0 0,1-1 4 15,3 0 4-15,-6 0 7 0,6-2-1 0,-4 3 6 0,4-3 4 16,-3 2 0-16,3-2 2 0,-1 0-3 0,1 0 2 0,0-1-1 15,2 1 4-15,-2 0-5 0,3 0-7 0,-1-2 2 16,-2 2 1-16,5 0-5 0,-5-1-1 0,2-2-5 0,4 4-1 16,-6-3-8-16,5 2-5 0,0-2 0 0,1 0-2 15,-1 0-1-15,-5 2 5 0,2-1-4 0,4 1-1 0,5-2 0 16,-8 2-3-16,8 0 2 0,-6-2 1 0,-2 0 0 0,8 2 0 16,-6 0 0-16,3-2 0 0,1 0 0 0,2 3 0 0,-9-3 0 15,10 0 0-15,-4 2 0 0,3 0 0 0,-8-2 0 0,8 0 4 16,-3 2-4-16,-3-2 0 0,4 3 0 0,2-1 0 15,-9 0-3-15,9-2 2 0,-5 4 5 0,2-2-4 0,0 0 7 16,-2 0 1-16,-1 1-2 0,1 1 11 0,2-2 2 16,-3 1 4-16,1 0 1 0,-4-1 1 0,4 1 10 0,5 1 10 15,-9-2 9-15,10 1 8 0,-7-1 5 0,-2 2-4 0,8-2-9 16,-9 0-6-16,4 0-2 0,5 0-1 0,-9-1-4 0,9 1-9 16,-5 0-2-16,2 0-4 0,0 0-7 0,4-2-3 0,-7 2-3 15,-2 0-3-15,8 0 1 0,-3-1-5 0,0 1 6 16,-2 0-7-16,5 1 3 0,-9-4-2 0,9 3-1 0,-2 0-4 15,2 1 8-15,-9-3-8 0,10 2 0 0,-4-2 3 16,-3 2 4-16,4 0-2 0,2 0-4 0,-9-1-2 0,4 1 3 16,5 0-1-16,-9 0 1 0,9 2 2 0,-5-2-3 15,2-1 2-15,-2 3-4 0,-4-2 0 0,4 0 0 0,5 0 5 16,-9 3-4-16,9-3-1 0,-5 0 0 0,-4-2 0 0,9 2-3 16,-5 3 6-16,2-3-3 0,-2-3 0 0,2 4 0 0,0-1 0 15,-2 0 0-15,5-2 0 0,-3 2 0 0,0 0 0 0,3 1-3 16,-5-3 6-16,2 2 4 0,-3 0 2 0,4 0 0 15,-1-2 6-15,-3 2-8 0,7-2 5 0,2 3 3 0,-12-1-3 16,9-2-3-16,-2 0 1 0,2 2 0 0,-3-2 1 16,0 0-5-16,3 2 3 0,3-4-6 0,-5 2-2 0,2 0-1 15,3 0 3-15,-6-2-4 0,6 3 4 0,-6-2-2 0,6-1-8 16,0 3 2-16,-3-3 3 0,3 0 2 0,0 2-5 0,0-2 1 16,-5 0 3-16,5 0-3 0,-6 2-8 0,6-2 1 0,0 0-1 15,0 0-4-15,0 2-5 0,0-2 1 0,0 0-4 16,0 2-1-16,0-2-3 0,-3 0-8 0,3 0-5 0,0 0-14 15,0 0-15-15,-6 0-22 0,6 0-34 0,0 0-39 16,0 0-57-16,0 0-83 0,0-2-109 0,0 2-64 0,6-2-92 16,-6 0-108-16,0 2 39 0,0-5 33 0,3 4 60 0,-3-2 17 15,0 1 33-15,0 0 125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0:02:10.286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 contextRef="#ctx0" brushRef="#br0">690 175 56 0,'0'2'52'0,"0"0"16"0,0 1 1 16,0-2 3-16,0-1 0 0,0 3-6 0,0-3-4 15,0 0-4-15,0 1 3 0,0-1-1 0,0 0 13 0,0 0 11 16,0 3 7-16,0-3 2 0,0 0 5 0,0 0-2 0,5 0 3 15,-5 0 3-15,0 0 13 0,0 0 13 0,6 0 5 0,-6 0 5 16,0 0 7-16,0 0 10 0,0 0 8 0,0 0 5 16,0 0 26-16,0 0 67 0,0 0 36 0,0 0 21 0,0 0 12 15,0 0 3-15,2 0-7 0,-2 0 42 0,0 0-1 16,0 0-46-16,0 0-53 0,0 0-57 0,0 0-42 0,0 0-36 16,0 0-19-16,0 0-13 0,0 0-7 0,6 0-4 0,-6 0 1 15,0 0 0-15,0 0-11 0,0 0 0 0,0 0-8 0,0 1 4 16,0 2-4-16,0-3-6 0,0 2 6 0,0 0 10 15,-6 0-6-15,6 0-4 0,0 3-10 0,0-4-15 0,0 3-5 16,0 0-2-16,-2 1 4 0,2 1-2 0,0-4-3 16,0 5-6-16,-6-3-5 0,6 2-16 0,-5 0-12 0,5-2 0 15,0 2 0-15,0 1 0 0,0-1 0 0,-3 0 0 0,3 0 0 16,0 1 0-16,0-1 0 0,-6-2 0 0,6 4 0 0,-3-4 0 16,3 3 0-16,0-1 0 0,0-2 0 0,0 0 0 15,0 2 0-15,0-2 0 0,-6 1 0 0,6-1 0 0,0-2 0 16,0 2 0-16,-5-2 0 0,5 0 0 0,0 2 0 0,0-2 0 15,0-2-52-15,0 4-8 0,0-4-13 0,0 3-15 16,0-2-18-16,0-1-19 0,0 3-25 0,0-3-23 0,0 0-26 16,0 0-42-16,0 0-65 0,0 0-74 0,0 0-69 15,0 0-65-15,0 0-3 0,0 0 9 0,0-3-17 0,0 3-7 16,0-1 99-16,0 1 68 0,0-3 25 0,0 2 12 0,0-2 46 16,0 3 23-16,0-2 32 0,0 0 33 0,0 0 15 0,0 0-2 15,0 0 32-15,0 2 10 0</inkml:trace>
  <inkml:trace contextRef="#ctx0" brushRef="#br0" timeOffset="1770.21">915 269 68 0,'0'-3'107'0,"-3"2"49"0,-3-3 24 15,6 1-3-15,0-1 16 0,-3 2-10 0,3 0-11 0,0 0-11 16,0 2 9-16,-6-4 9 0,6 4 6 0,-5-3 1 0,5 2 0 16,0 1-3-16,0-3-10 0,-3 3 32 0,3-1 23 15,0 1-5-15,0-3-8 0,0 3 4 0,0-1 7 0,0 1 9 16,0-3 14-16,-6 3 13 0,6 0 47 0,0 0 20 0,0 0-12 16,0-2-45-16,0 2-46 0,0 0-39 0,6 0-32 15,-6 0-27-15,0 0-12 0,0 0-10 0,0 0-12 0,0 0-2 16,0 0-3-16,0 0-8 0,0 0 3 0,3 0-2 15,-3 0-2-15,0 0 0 0,0 0-3 0,0 2 0 0,0-2-9 16,5 0-3-16,-5 0-6 0,6 3-3 0,-6-2 0 0,3-1-5 16,-3 3 3-16,0-2-2 0,6 2-24 0,-3-3-28 0,-3 1 0 15,0 2 0-15,5-1 0 0,1 0 0 0,-3 0 0 0,-3 0 0 16,6 0 0-16,-1 2 0 0,-2-1 0 0,3-2 0 16,-4 2 0-16,4-2 0 0,-1 2 0 0,-2 1 0 0,3 0 0 15,-3-2 0-15,8 0 0 0,-8 0 0 0,3 1 0 16,-3-2 0-16,8 3 0 0,-11-1 0 0,3-2 0 0,8 2 0 15,-8-1 0-15,3 0 0 0,-3-2 0 0,-3 2 0 0,6 0 0 16,-1 0 0-16,-2-2 0 0,3 2 0 0,-6 0 0 0,3-2 0 16,-3 2 0-16,0-2 0 0,5 2 0 0,-5-2 0 15,6 0 0-15,-6 0 0 0,0 3 0 0,0-3 0 0,0 0 0 16,0 0 0-16,3 0 0 0,-3 0 0 0,0 0 0 0,0 0 0 16,0 0 0-16,0 0 0 0,0-3 0 0,0 3-247 15,0 0-363-15,-3-2-228 0,3 0-247 0,0 2-51 0,0-4-11 16,0 4 208-16,-6-2 142 0,1 0 117 0,5 2 240 15</inkml:trace>
  <inkml:trace contextRef="#ctx0" brushRef="#br0" timeOffset="1226.33">965 167 165 0,'0'-5'98'0,"6"4"54"0,-6-2-2 16,3 2-7-16,-3-2 6 0,5 1-6 0,1 0-5 15,-6 0-3-15,3 0-4 0,-3 0 9 0,0 0 14 0,6 0 4 16,-3 2 6-16,-3-3 3 0,5 2 7 0,1 1 8 15,-6-3 12-15,0 3 77 0,3-1 35 0,-3 1 14 0,0-3 3 16,6 3-7-16,-6 0-8 0,5 0 28 0,-5 0 15 0,0 0-17 16,0 0-46-16,3 0-52 0,-3 0-44 0,0 3-31 15,0-2-28-15,0-1-22 0,0 3-14 0,0-2-11 0,0 2-10 16,-3-1-11-16,3 0-8 0,-5 2-3 0,-1 0-4 0,6 1 1 16,-3-1-2-16,3 0-1 0,-11 2-6 0,8 0-12 0,-3 3-2 15,3-1-4-15,-8 0 5 0,8 1-2 0,-6-1-6 16,-2 2-3-16,9 1-2 0,-7-1-1 0,-2-2 0 0,8 3 3 15,-8-1-1-15,2-2-1 0,6 3-1 0,-8-5 0 16,8 2-1-16,-3 0-3 0,3 1 4 0,-2-1-5 0,-1-2 2 16,3 3-3-16,3-3 2 0,-6-2-9 0,1 2 7 0,5-2-3 15,0 0-5-15,0 0 1 0,-3 1-2 0,3 1 0 0,0-2 3 16,-6-2 2-16,6 2-3 0,0 0-2 0,6-1 2 16,-6 1 0-16,0-2 1 0,3 0-1 0,-3 2 2 0,0-2-7 15,5 0-1-15,1 0-4 0,-6-2-5 0,3 3-6 0,-3-2-12 16,6-1-10-16,-1 0-8 0,-5 0-11 0,9 3-10 15,-9-3-11-15,3 0-11 0,2 0-19 0,1 0-23 0,-6-3-27 16,3 3-34-16,3 0-48 0,-3 0-66 0,-3-1-74 16,5-2-71-16,1 3-45 0,-6-2 0 0,3 0-29 0,-3 0-31 15,6 0 83-15,-1 0 73 0,-5 0 25 0,0 0 20 0,0-1 51 0,3 2 37 16,-3-2 22-16,0-1 27 0,0 2-1 0,6 0 44 16</inkml:trace>
  <inkml:trace contextRef="#ctx0" brushRef="#br0" timeOffset="585.79">681 244 95 0,'0'-4'77'0,"0"1"15"0,6-1 20 15,-6 0-7-15,3 0-11 0,-3 0-9 0,0-1-3 0,0 4 8 16,0-3 5-16,5 1 3 0,1-1 0 0,-6 2 2 0,0 0 3 15,0 0-3-15,0-2 5 0,2 1 15 0,-2 2 3 16,0-2-3-16,0 3 1 0,0-1 0 0,6-2 8 0,-6 3 4 16,0 0 10-16,0-1 13 0,0 1 71 0,0-3 50 15,0 3 22-15,0 0 10 0,0 0-1 0,0 0-9 0,0 3-10 16,-6-3 14-16,6 1-12 0,0-1-28 0,0 3-38 0,-2-2-40 16,2-1-31-16,0 3-33 0,-6-2-16 0,1 2-20 0,5 1-12 15,-3-2-7-15,3 2-7 0,-6-1-11 0,3-2 0 16,-3 3-6-16,1 0-5 0,2 1-4 0,3-3-2 0,-6 2-4 15,3 1 2-15,-3-1-7 0,1-3-1 0,2 3-5 0,3 1 5 16,-12-1-3-16,12-2 2 0,-8 2-4 0,8 1 5 16,-3-1-2-16,3-3 1 0,-11 2-5 0,11 1 2 0,-3 0-2 15,3-2-3-15,-6 0 2 0,6 0 0 0,-3 1-1 0,3-2 1 16,-6 3 0-16,6-4-4 0,-5 3 1 0,5-2 0 0,0 2-4 16,0-1-3-16,-3-2 3 0,3 2 1 0,0-2 0 15,0 2 6-15,0-2-3 0,0 2 0 0,0 0 2 0,0-2 1 16,0 2 0-16,0 0 2 0,0-2-1 0,0 2-1 15,0 0 6-15,0 1-4 0,0-3-1 0,0 1 1 0,0 2-5 16,0-1 2-16,3 0-1 0,-3 0-1 0,0 0-2 16,0-2 4-16,5 2-1 0,1 0-1 0,-6 0-1 0,0 0-3 0,3 0 4 15,3 0 0-15,-6-2 3 0,3 2-4 0,-3 0-2 16,5 1-2-16,1-1 6 0,-6 0 2 0,3 0 4 0,3 0 5 16,-4-2 0-16,-2 2 6 0,12 0-1 0,-12 0 0 0,3 0-2 15,2-2-9-15,1 2-4 0,-6 0-2 0,3-2-5 16,3 0 1-16,-6 2-3 0,3-2-1 0,-3 0-10 0,0 3-10 15,5-3-20-15,1 1-22 0,-6-1-40 0,0 0-31 16,0 0-45-16,3 0-45 0,-3 0-76 0,0 0-117 0,6 0-142 16,-6 0-139-16,0-1-28 0,0 1-54 0,0-3 17 0,0 3 123 15,0 0 55-15,0 0 91 0,0-2 49 0,0 2 65 0,0 0 85 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0:02:02.184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 contextRef="#ctx0" brushRef="#br0">-344-81 78 0,'6'-1'66'0,"-3"-2"14"0,-3 3 7 0,6-1 7 15,-1 1-7-15,-5-3-7 0,3 3-10 0,-3-1-6 0,6-2 10 16,-6 3 10-16,6-2 4 0,-6 0 2 0,0 2 0 0,3-2 0 16,2 2 0-16,-5 0 1 0,0-2 2 0,0 2 23 0,0-2 9 15,3 2 4-15,-3-2 2 0,0 2 5 0,0-2 2 16,6 2 9-16,-6 0 5 0,6 0 7 0,-6-3 64 0,0 3 18 16,0 0 7-16,0-1 2 0,0 1-6 0,0 0-9 0,0 0-15 15,2 0-15-15,-2 0-2 0,0 0 8 0,0 0-1 16,0 0-4-16,6 0-8 0,-6 0-11 0,0 0-25 0,0 0-22 15,0 0-20-15,0 0-20 0,0 0-9 0,0 0-8 0,0 0-7 16,0 0-5-16,0 0-11 0,0 1-2 0,0 2-6 0,0-3-8 16,0 2 1-16,0 0 0 0,0 0-7 0,0 0 1 15,0 0 1-15,0-2-6 0,0 4 0 0,0-1 0 0,0-2 1 16,0 2-2-16,0 1-4 0,-6-3 1 0,6 2 3 16,0 1 2-16,-2 0-3 0,2-2 1 0,0 2 0 0,0 0 0 15,-6 0-3-15,6 1 1 0,-6-1-3 0,6 0-9 0,0 0-1 16,0 0-1-16,-3 0-2 0,3 1-3 0,0-1-4 15,-5 0 2-15,2 0-5 0,3 0 0 0,0-2-2 0,0 3-3 16,-6-3 0-16,6 2 0 0,-6-2-3 0,6 2 2 0,0-2 4 16,0 0-2-16,0 0-8 0,-3 2-11 0,3-4-12 0,0 2-16 15,0 1-17-15,0-2-13 0,0-1-17 0,0 3-18 16,0-3-19-16,0 0-31 0,0 2-39 0,0-2-73 0,0 0-84 16,0 0-99-16,0-2-92 0,0 2-4 0,0 0-23 15,0-3-32-15,0 3 66 0,3 0 95 0,-3 0 30 0,0-1 37 16,0-2 53-16,0 3 25 0,0 0 36 0,0-2 15 0,0 2 42 15</inkml:trace>
  <inkml:trace contextRef="#ctx0" brushRef="#br0" timeOffset="773.9299">-321-45 102 0,'-3'-4'100'0,"3"0"41"0,0 1 13 15,0 2-14-15,-5-3 3 0,5 1 2 0,-6 2-6 16,6-2-9-16,0 1-6 0,0 0-3 0,0 0 9 0,0 0 6 15,0 0 0-15,0-1-2 0,0 3 2 0,-3-1 2 0,3 1 2 16,0-3 1-16,0 3 4 0,0-1 48 0,0 1 36 16,0 0 17-16,0-3 13 0,0 3 8 0,0 0-2 0,0 0 0 15,0-1-2-15,0 1 39 0,3-3 8 0,-3 3-10 0,0-2-36 16,0 2-46-16,0-2-40 0,6 2-31 0,-1-2-25 16,-5 2-15-16,0-2-14 0,3 2-6 0,-3-2 5 0,6 2-5 15,0-2-1-15,-6 0 4 0,3 2-4 0,2 0 2 0,-2-3-1 16,-3 3-9-16,12 0-8 0,-10-1-3 0,4 1-5 15,-3 0-11-15,-3 0-5 0,11 0-3 0,-8 0-9 0,-3 0-3 16,9 0-7-16,-3 0-7 0,-1 0 2 0,-5 1 2 0,3 2-4 16,3-3-1-16,0 2-1 0,-6 0-4 0,3 0 0 0,-3 0-1 15,5 0 0-15,-5 0-4 0,0 0-3 0,0 2 1 16,-5-1-4-16,5 1 5 0,-3-3-4 0,3 4-7 0,-6-1-3 16,0 0-4-16,3 0-5 0,-2 0-2 0,-1 0 5 15,-3 1-8-15,6-3-4 0,-8 2-8 0,11-2 2 0,-3 2-4 16,-5-1-1-16,8-2-2 0,-12 2-6 0,12-2 0 0,-3 2 0 15,3-1-5-15,-5 0-4 0,2-2 8 0,3 2 4 0,0 0 9 16,-6-2 9-16,6 2 4 0,0-2 7 0,-6 2 6 16,6-2-2-16,0 2 4 0,6-2-4 0,-6 2 8 0,0 0 1 15,6-2 1-15,-6 2 0 0,0 0 0 0,3 1 0 16,-3-3 0-16,5 2 0 0,-5 0-4 0,0 2 4 0,3-2 2 16,-3 0-2-16,0 0 0 0,6 2-5 0,0-2 6 0,-6 0 0 15,0 3 2-15,0-4-3 0,0 4 7 0,2-3-1 0,-2 0-4 16,0 0 2-16,0 2-5 0,0 0 4 0,-2-2-3 0,2 0-3 15,0 0 2-15,0 1 1 0,-6-2 0 0,0 4 0 16,6-3-4-16,-3 0 4 0,3 0-4 0,-5 0 2 0,2 0 2 16,-3 0-4-16,0-2 3 0,3 2 1 0,3 0 0 15,-5-2 3-15,-1 0-2 0,3 3 2 0,-3-3 1 0,3 0-2 16,-2 0-2-16,-1 0 0 0,3 0 0 0,3 0 0 0,-6 0 0 16,4 0-2-16,-4-3-2 0,6 3-5 0,-6 0-14 0,6 0-16 15,-3-2-29-15,3 2-37 0,0 0-43 0,-5-2-62 16,5 2-91-16,-6 0-99 0,6-2-119 0,0 2-92 0,0-2-47 15,0 0-78-15,0 2 43 0,0-2 60 0,0 0 66 0,-3 2 36 16,3 0 68-16,0 0 98 0</inkml:trace>
  <inkml:trace contextRef="#ctx0" brushRef="#br0" timeOffset="-18183.3098">0 63 48 0,'0'-4'81'0,"0"-2"15"0,0 1 14 15,0 1-1-15,0 2-9 0,0-2-11 0,0 0-5 16,0 2 12-16,0 0 3 0,0-3-3 0,0 4-4 0,0-2-6 16,0 1-2-16,0 0-4 0,3 0-4 0,-3 0-4 15,0 2 7-15,0-2 1 0,0 2 3 0,0-2 0 0,0 0-1 16,0 2 4-16,0 0 2 0,0-2 7 0,0 2 6 0,0 0 12 16,0 0 7-16,0-2 8 0,0 2 24 0,0-2 49 0,0 2 30 15,0 0 18-15,0 0 14 0,0 0 3 0,0 0-4 0,0 0-2 16,0 0 13-16,0 0 26 0,0 0-1 0,0-2-22 15,0 2-44-15,0 0-44 0,0 0-43 0,0 0-29 0,5 0-23 16,-5 0-13-16,0 0-15 0,0 0-6 0,0 0-5 16,0 0-1-16,0 0-5 0,0 2-6 0,0-2-1 0,0 0 1 15,3 0-3-15,-3 2 2 0,0-2-8 0,0 2-2 0,0-2-7 16,0 2 1-16,0 0-4 0,0 0 0 0,0-2-1 16,0 4-3-16,0-2-2 0,0 0 0 0,0 0-1 0,0 2-2 15,0-1-2-15,0 1-1 0,0-2-2 0,0 2 0 0,0 0-1 16,6 0-2-16,-6 0 5 0,0 3-3 0,0-3 0 15,0 0 7-15,0 2-3 0,0-2 2 0,0 4 3 0,0-4-3 16,0 3-1-16,0-1-1 0,0 2-3 0,0-1 5 16,0-1-5-16,0 2 3 0,0-1-5 0,0 1 0 0,0-2-3 15,0 2 6-15,0-1-3 0,0 1 2 0,0-2 1 0,0 2-7 16,0-1 1-16,0-1 5 0,0 2-1 0,0-1-4 0,0-1-6 16,0 2 10-16,0-4-1 0,0 3-5 0,0-1-5 0,0 0 4 15,0-2 5-15,0 1 0 0,0-1-1 0,0 0-1 16,0 0-2-16,0 0 0 0,0-2 0 0,0 2 4 0,0-1-1 15,0-2-3-15,0 3 0 0,0-1 0 0,0-3 0 16,0 1 0-16,0 2 3 0,0-1-2 0,6-2 0 0,-6 2 2 16,0-2 2-16,0 2-1 0,0-2-3 0,0 2 4 0,0 0-5 15,0-2 7-15,3 0 0 0,-3 2-1 0,0-2-5 0,0 2 3 16,0-2-3-16,0 0 76 0,5 0-78 0,-5 0-16 0,3 0 1 16,-3 0 5-16,0 0 0 0,0 0 8 0,0-2 2 15,6 2 0-15,-6-2 1 0,6 2 0 0,-6 0 3 0,0-2-5 16,2 0 1-16,-2 2 1 0,6-2 0 0,-6 2 0 15,6-2 0-15,-6 0 0 0,0-1 0 0,3 2 0 0,2-2 0 16,-5 2 0-16,3-2 0 0,-3-1 0 0,6 2 3 0,0-2-3 16,-6 0 0-16,3 2 0 0,2-3 0 0,-5 1-2 15,3-2 1-15,-3 2-3 0,12-2 4 0,-12 0-5 0,3-1-2 16,5 1 1-16,-8 0-3 0,12 0 3 0,-12-2-3 0,2 1 3 16,10-2 1-16,-12 4-5 0,8-4 8 0,-5 3-3 0,-3-3-2 15,12 5 0-15,-9-2 5 0,-3 0-1 0,8 0 2 16,-8 2 1-16,6-3 0 0,0 1-5 0,-3 2 4 0,-3 0 1 15,5 0 0-15,1 0 0 0,-6-3 0 0,9 3 0 16,-9 2 0-16,2-2 0 0,-2 0 0 0,6 1 0 0,-6-1 0 16,6 0 0-16,-6 2 0 0,3 0 0 0,-3 0 0 0,5-2 0 15,-5 4 0-15,0-2 0 0,3 0 0 0,-3 0 0 0,0 2 4 16,0-2 0-16,6 2-6 0,-6-3 5 0,0 3-3 0,0-1 3 16,6 1-1-16,-6-3-2 0,0 3 0 0,0 0 0 15,0 0 0-15,0-2 0 0,0 2 0 0,0 0 0 0,0-2 0 16,0 2 0-16,0 0-4 0,0 0 1 0,0 0-3 15,0 0-8-15,0 0-14 0,0 0-11 0,0 0-18 0,0 0-23 16,0 0-25-16,0 0-37 0,0 0-59 0,0 0-96 0,0 0-122 16,0 0-132-16,0 0-94 0,0 0-34 0,-6 0-68 15,6 0 68-15,-6 0 83 0,6 0 66 0,0 2 84 0,0-2 28 16,-3 2 48-16</inkml:trace>
  <inkml:trace contextRef="#ctx0" brushRef="#br0" timeOffset="-2883.96">289 329 23 0,'-3'0'77'0,"-8"-2"16"0,11 2-3 0,-3 0 6 0,-3 0-5 16,0 0-14-16,6 0-8 0,-3 0-9 0,-2 0-1 0,5 0 6 16,-3-2 0-16,3 2-2 0,0 0 2 0,-6 0 1 15,0 0-1-15,6 0 4 0,0 0 1 0,0 0 5 0,0 0 2 16,-3 0 6-16,3 0 14 0,0 0 7 0,0 0 4 0,0 0 3 16,0 0 1-16,0 0-1 0,0 0 3 0,0 0 0 0,0 0-1 15,-5 0 0-15,5 0 0 0,0 0 27 0,0 0 25 16,0 0 7-16,0 0 0 0,0 0-2 0,-3 0-5 0,3 0-3 15,0 0-7-15,0 0-2 0,0 0-3 0,0 0-4 16,0 0-1-16,0 0 2 0,0 0 19 0,0 0 6 0,0 0 2 16,0 0 8-16,3 0 1 0,-3 0-6 0,0 0-20 0,0 0-26 15,0 0-20-15,0 0-20 0,0 0-12 0,0 0-9 0,5 0-5 16,-5 0-8-16,0-2 2 0,0 2 0 0,0 0-4 16,0 0-7-16,3 0-2 0,-3-3-6 0,0 3 5 0,0 0-5 15,6-1 2-15,0 1-6 0,-6 0-7 0,0 0 2 16,3-3-5-16,-3 3 1 0,5 0 1 0,-2 0-2 0,-3-2-2 15,0 2-3-15,6 0-2 0,0-2 2 0,-6 2-4 0,3 0 4 16,-3 0-6-16,5-2 1 0,1 2-4 0,-3 0-1 0,3-2-5 16,-6 2 3-16,2 0 1 0,-2 0-3 0,6 0-2 15,0 2-3-15,-6-2 5 0,3 2-2 0,2-2-3 0,-2 0-2 16,-3 0 0-16,0 2 0 0,6-2 4 0,0 2-1 0,-6-2-3 16,3 3 3-16,-3-2 0 0,0 2-1 0,5-1 2 15,-2 0-1-15,-3 0-3 0,0 0 2 0,0 0 2 0,0 0-1 16,0 0-3-16,6 0 0 0,-6 2 0 0,0-2 4 15,0 0-2-15,0 3-2 0,0-1 3 0,-6-2-2 0,6 0 0 16,0 2-1-16,0-2 0 0,0 2 0 0,0-2 2 0,-3 1 0 16,3 1-2-16,-5-3 0 0,5 2 0 0,0 1 0 0,-3 0 0 15,3-2 0-15,0 0 0 0,-6 0 0 0,0 2 0 0,6-1 0 16,-3-2 0-16,3 2 0 0,-5-2 0 0,2 2 0 16,-3 1 0-16,0-2 0 0,6 0 7 0,-2 0-4 0,-4 0-3 15,3 0 0-15,3-2 0 0,-11 3 0 0,11-2 0 16,-3-1 0-16,-3 3 0 0,0-2-2 0,6-1 1 0,-8 0 1 15,8 0 0-15,-3 0 0 0,-3 0 0 0,0 0-5 0,6 0-2 16,-3 0-6-16,-2-1-5 0,5-2-3 0,-3 3-5 0,3-1-1 16,-6-2-12-16,0 1-12 0,6 0-12 0,-2 0-14 15,2 0-19-15,0 0-20 0,0 0-18 0,-6 0-52 0,6-2-62 16,0 1-81-16,-3 2-89 0,3-2-73 0,0 1-10 0,0-2-21 16,0 2-32-16,0 0 4 0,0-2 111 0,0 2 32 15,0 0 15-15,0-1 58 0,0 2 42 0,0-2 8 0,0 2 26 16,3-2 19-16,-3 3 36 0</inkml:trace>
  <inkml:trace contextRef="#ctx0" brushRef="#br0" timeOffset="-2205.69">237 385 98 0,'6'2'76'0,"0"-2"15"0,-3 2 18 16,-3 0-7-16,5-2-11 0,-2 0-5 0,-3 0 2 0,6 2 11 15,-6-2 9-15,6 0 2 0,-6 2 1 0,0-2 3 0,3 0 0 16,-3 0-1-16,5 2 18 0,-5-2 5 0,6 0 10 16,-6 0 8-16,0 0 10 0,3 0 15 0,-3 0 8 0,6 0 53 15,-6 0 56-15,0 0 26 0,0 0 13 0,2 0 5 16,-2 0 4-16,0 0 26 0,0 0 19 0,0 2-32 0,6-2-54 15,-6 0-64-15,6 0-41 0,-6 0-35 0,0 0-26 0,0 0-14 16,3 0-12-16,-3 0-8 0,5 0-12 0,-5 2-11 0,0-2-2 16,0 0-4-16,3 0-2 0,-3 3-4 0,0-3 2 15,0 1-8-15,0-1 0 0,0 0-6 0,6 0 3 0,-6 3 0 16,0-3-1-16,6 0-9 0,-6 0-4 0,0 1 1 16,0-1-1-16,0 0-3 0,3 3-6 0,-3-3 1 0,0 2-12 15,0-2-25-15,5 2 0 0,-5-2 0 0,3 2 0 0,-3 0 0 16,0-2 0-16,0 2 0 0,6 0 0 0,-6 0 0 15,6 1 0-15,-6-2 0 0,0 2 0 0,0-2 0 0,0 2 0 16,3 1 0-16,-3-2 0 0,0 0 0 0,0 0 0 0,0 0 0 16,0 3 0-16,5-4 0 0,-5 3 0 0,0-1 0 0,0-2 0 15,6 2 0-15,-6 1 0 0,0-2 0 0,0 0 0 16,0 0 0-16,0 1 0 0,0-2 0 0,3 2 0 0,-3-2 0 16,0 2 0-16,0-3 0 0,6 1 0 0,-6 2 0 0,0-1 0 15,0-2 0-15,0 2 0 0,0-2 0 0,0 0 0 16,0 2 0-16,2-2 0 0,-2 0-48 0,0 0-115 0,0-2-31 15,0 2-41-15,0 0-60 0,0-2-106 0,0 0-156 0,0 2-167 16,0-3-86-16,0 2-41 0,0-2-4 0,0 2 150 0,0-2 84 16,0 2 87-16,0-2 64 0,0 3 77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07:10.009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6C3877-EE8B-4B56-973E-24154D13DD92}" emma:medium="tactile" emma:mode="ink">
          <msink:context xmlns:msink="http://schemas.microsoft.com/ink/2010/main" type="inkDrawing" rotatedBoundingBox="23480,11168 30651,7253 30805,7536 23635,11451" semanticType="callout" shapeName="Other">
            <msink:sourceLink direction="with" ref="{4E83FD24-3DE5-437F-8004-A1DE1F8B4A35}"/>
          </msink:context>
        </emma:interpretation>
      </emma:emma>
    </inkml:annotationXML>
    <inkml:trace contextRef="#ctx0" brushRef="#br0">7 4023 70 0,'0'0'81'0,"0"0"-11"16,0 0-4-16,-7-2-8 0,7 2-2 15,0-3-2-15,0 3-2 0,0 0-3 16,0 0-5-16,0-2-4 0,0 2 4 0,0 0 0 16,0 0 3-16,0-3-85 0,0 3-49 15,0 0-32-15,0 0 63 0,0 0 36 0,0 0 23 16,0 0 13-16,0 0 6 0,0 3 7 15,0-3 3-15,0 0 0 0,0 0-1 16,0 0-5-16,0 0-5 0,0 0-3 0,0 0-1 16,0 0-2-16,0 0-4 0,0 0 1 15,0 0-4-15,0 0 4 0,0 0-3 16,0 0-2-16,0 0 4 0,0-3 2 16,7 3-2-16,-7-2 2 0,0 2-1 0,0 0 5 15,0-2 5-15,4-1 2 0,-4 3-2 16,6-5-5-16,-6 5-4 0,4-2-1 15,-4-1-2-15,0 0-1 0,6-1-3 16,1 2 0-16,-3-1 0 0,2 1 0 0,-2-4-2 16,-4 4 1-16,6-2 0 0,1 1-2 15,-3 0 1-15,2-2-2 0,-2 0 1 0,9 1 0 16,-9-1-3-16,2 0 1 0,1 0 2 16,-3 0-3-16,2 0 3 0,-2-3-5 15,9 3 1-15,-9 1-2 0,6-1 2 16,-3 1 1-16,-1-2 2 0,5 2-2 0,-5-2 0 15,4 1 0-15,-6 0 2 0,9-2 2 16,-3 2-4-16,1-3 1 0,-1 4 1 16,0-4-1-16,3 3-2 0,-2-1-2 0,-1-2 3 15,0 3 0-15,3-2 0 0,1-1 0 16,-1 0 1-16,-2-1 4 0,6 1-3 16,-7-1-3-16,7 1 2 0,-7-1-1 15,0 1-1-15,7-1-3 0,-7 1 1 0,7 0 3 16,0-1 1-16,0 1 2 0,-7-1 0 15,7 1-3-15,0-1 0 0,-7 1-2 16,7 1 2-16,0-3-1 0,-7 2 3 0,7 2-1 16,-7-2-2-16,7 0-1 0,-7 2-2 15,0-2 4-15,0 0-1 0,4 1 1 16,-1 2 0-16,1 0 0 0,-11-2 1 16,11 2-1-16,-4 0 0 0,-7 0 0 0,11 1 0 15,-11-2 4-15,7 1-2 0,4 1-2 16,-11 2-6-16,7-4 6 0,-3 1 0 0,0 0 0 15,-4 3 0-15,11-3-3 16,-11 3 2-16,4-3 1 0,-4 2 3 0,11 0-1 16,-14-1 1-16,3 2-4 0,7-3-2 0,-3 2 3 15,0-2 0-15,-4 3 0 0,11-3-1 0,-11 0-2 16,4 0 3-16,-4 2-3 0,11-1 3 16,-4-1-1-16,-7 0 1 0,11 2 0 0,-11-1 1 15,7-1 0-15,4 0 1 16,-11-1-2-16,11 2 0 0,-4-3 0 0,0 1-2 15,0 1 1-15,1-2 2 0,5 2 1 16,-2-2-2-16,-4 2-3 0,0-2 2 0,7-1 1 16,-13 1 0-16,12 2 0 0,-5 0-4 15,2-2 0-15,4 2-2 0,-7 0 1 16,0-2 0-16,1 2 1 0,5-3-1 0,-5 3-1 16,-1-2-1-16,7 2-1 0,-4 0-1 15,-3-2-2-15,7 2 2 0,-7 0 2 16,1-2 0-16,-1 2 2 0,7 0-3 15,-7-3-1-15,7 4-2 0,-7-4 5 0,7 3-1 16,-7 1 1-16,7-4 1 0,0 3 4 16,-7 0-2-16,7 1 3 0,-7-1-2 0,7-1 2 15,0 0-2-15,-7 0-1 0,14 1 2 16,-14 0 1-16,7 1 1 0,-1-4-1 16,1 6-1-16,-3-4 1 0,-1 2 0 15,1-3 1-15,3 1 0 0,0 1-1 0,0-1-4 16,0 0 3-16,0-1 1 0,-4 0 1 15,1-1-1-15,3 1-1 0,-4 0-2 16,4-4 1-16,0 5 5 0,0-2-1 0,0 1-3 16,0-1-1-16,-4-2 0 0,4 3 0 15,0-3 0-15,0 3-1 16,0-3 3-16,0 3-1 0,-4-3-2 0,4 1 0 16,7-2-2-16,-14 4 4 15,7-3 1-15,0 0 0 0,-4 1-1 16,4-1 1-16,7 0-1 0,-7 0 0 0,-4 0-2 15,4 3 1-15,-7-3 9 0,14 0-5 0,-7 1 1 0,0-2-7 16,-4-1 5-16,4 5 2 0,0-5-1 16,0 4-7-16,0-1 4 0,0-2 0 0,-3-1-1 15,2 3-1-15,1 1 0 0,0 1 7 16,0-3-3-16,0 0-1 0,-3 1-2 16,3-2 0-16,-1 5 2 0,1-5-1 0,0 5 0 15,0-2-1-15,0-3-1 0,-3 7 6 16,3-3-1-16,0-1-1 0,-7 1 0 0,13-1 1 31,-13 2-5-31,7 0 6 0,0-1-3 0,-3 0 3 0,-1-1-2 0,1 0-1 16,3 4 1-16,0-3-2 0,-7-1-8 15,7 1 3-15,0 2 2 0,0-3 12 0,0 1-4 16,-1 0 0-16,-5-1-2 0,5 1 0 16,-2-3-2-16,0 3 0 0,2-1 0 15,-2 1 1-15,3 0-1 16,-7-3 1-16,7 3-2 0,0-1 0 0,0 1 0 0,0-3-1 15,-7 5 2-15,7-2 0 0,0-1 0 16,0 1 0-16,-7 0 1 0,7-1 0 16,-4 1-1-16,1 2-1 0,3-2-2 0,-4-1 1 15,4 1 1-15,-7-1 1 0,7 2 0 16,0-2 5-16,0 0-3 0,0-1-2 16,-7 1-2-16,7 1 0 0,0 0 0 0,-4-1 2 15,1-1 0-15,3 1 3 0,-4 1-2 16,4-1 2-16,0 1-3 0,0-3-3 15,0 3-2-15,0 0 5 0,-4-1 3 0,4 0-3 16,-7 2-2-16,7-5 1 0,7 5 1 16,-14-2 0-16,7 0 1 0,0 1-1 15,0 0-1 1,3 0 0-16,-3-1 0 0,3 0-1 0,4-1 3 0,-7 1 2 0,-3 2 1 16,3-2-2-16,6 0-2 0,-9 1-1 15,3 0 0-15,0-1 2 0,-1 1-1 16,5-1-2-16,-4 2-1 0,0-5 6 0,-1 4-3 15,5-3 1-15,-4 2-1 0,0-1 2 16,0 1-3-16,-1-1 1 0,1 1 0 16,-3-1 3-16,10 1-1 0,-8-2-1 0,1 1-2 15,-3 1-1-15,3-1 2 0,7-2 0 16,-8 5 0-16,-2-5-1 0,10 2 1 16,-7-1-1-16,-4 0 2 0,4 0-2 0,7 1 1 15,-7-2-2-15,-4 2-1 0,4-1 2 16,0 0 0-16,0-3 1 0,0 4 1 15,0-3-1 1,-4 2 3-16,4 0-3 0,7-2 1 16,-7 2-1-16,-4 0-4 0,4-2 1 15,7 2 0-15,-7 0 6 0,-4 0-1 16,4 1-1-16,0-1 0 0,0-2 2 16,0 1-2-16,3 2-1 0,-3-1 0 0,0 0-2 15,0 0 2-15,0 1 1 0,-4-2-1 16,11 5 0-16,-7-5-1 0,0 2 1 15,3 1-2-15,0-4 1 0,-3 2 2 0,7 3 2 16,-7-3-3-16,-3 1 1 0,9-2 1 16,-6 5-1-16,3-5 0 0,-3 2-1 15,4 1-1-15,-4-2 1 0,6 1-4 0,-6-2 3 16,-3 5-2-16,9-5 7 0,-6 2-2 16,0-1-1-16,3 0-2 0,-3 3 1 15,4-3-2-15,-4 0 3 0,-1 1-1 0,5-2 1 16,-4 4-2-16,0-3 2 0,3 1-1 15,-3-1 0-15,0 2-2 0,0-2 3 16,3 0-3-16,-3 1 2 0,0 1-3 16,0-1 4-16,0-2-2 0,-1 2 2 0,-2 1-1 15,3-1 6-15,0-1-6 0,0 3 0 16,0-3-6-16,0 3 5 0,0-3-1 16,-7 2 1-16,7-1 1 0,-4 1 1 0,4 1-1 15,-7-1 1-15,7 1-1 0,-3 0 0 16,-1-1 0-16,4-1 0 0,-7 1 0 15,7-1 1-15,0 1-1 0,0 1 0 16,0-3 0-16,-7 0 0 0,7 0-1 0,0 3-1 16,0-3-1-16,-7 0 3 0,7 1 2 15,-4-2 1-15,4 5-2 0,-7-5 2 16,7 2-6-16,0 1 2 0,-7-2-1 16,14 1 2-16,-7-2 3 0,-7 4 0 0,7-3-3 15,0 3-3-15,-4-3 2 0,1 1 1 16,0-2 0-16,2 5-2 0,-2-5 2 0,-1 2 0 15,1-1 0-15,0 0-1 0,-1 0-1 16,4 1 4-16,-3-2 0 0,-1 2-2 16,1-1 1-16,-1 0 0 0,1 0 0 15,-1 2-2-15,4-1 1 0,-7-1 1 0,7 0-1 16,-7 3 0-16,0-3-1 0,1 0 1 16,5 3 0-16,-5-3 0 0,2 3 0 15,-3 0 0-15,7-3 0 0,-7 2-1 0,-6 1 0 16,13 0 1-16,-4-1-2 0,-9 1 3 15,6 2-1-15,3-2 1 0,-9 1 0 16,6 0 0-16,-3-2 4 0,3 0-2 16,-4 4-3-16,-2-1-1 0,9 0-1 0,-9-2 1 15,9-1 1-15,-9 3-3 0,2-2 0 16,-2 2 1-16,9-3-1 0,-2 2 3 0,-8 1 0 16,4-3 3-16,3 1-3 15,-3 2 3-15,3-3-3 0,-4 3 1 0,5-2-1 16,-5 0-1-16,5 0 0 0,-8-1 1 15,10 0-1-15,-9 2 2 0,6 0-6 0,4-4 5 16,-11 6-2-16,4-4 4 0,3 0-2 16,-3 2 0-16,3-2 0 0,0 1 0 15,0 0 1-15,-3-1-2 0,3 1 2 0,0-1 1 16,4 1-1-16,-11 0-2 0,11-1 2 16,-4 1 1-16,-7 0-1 0,11-1-1 15,-4 1 0-15,-7-1-2 0,11 3-2 16,-11-2 3-16,11 2 4 0,-4-2 0 0,-7 2-3 15,11-2 5-15,-11 2-5 0,4-1 2 16,-4 2-8-16,11-1 4 0,-11 0-2 16,4 0 4-16,-4 1 2 0,11-2 0 0,-14 4-2 15,3-1 0-15,4 1-1 0,0-1 4 16,-4 1 1-16,4-3 0 0,-7 3-6 16,3-1 0-16,-3 1 1 0,7-1 1 15,0 0-3-15,-7-1 2 0,0 4-1 0,3-2 1 16,4-1 2-16,-7 1 0 0,0 2-1 15,3-3 0-15,-3 0-2 0,0 3 3 16,7 0-2-16,-7-2-2 0,7 2 4 16,-7-2-2-16,3 2 1 0,-3-2 0 0,0 2 0 15,0 0 0-15,0-3 0 0,7 3 0 16,-7-3 0-16,7 3 1 0,-7-2-1 0,0 2-1 16,0 0 0-16,0 0 0 0,3 0-1 15,-3-3 2-15,7 3 2 0,-7 0 0 16,0-2-2-16,0 2 0 0,3 0 3 15,-3-3 0-15,0 3-2 0,0 0-3 0,7 0-3 16,-7-1 5-16,7 1 0 0,-7-3 0 16,0 3 0-16,3 0 0 0,4-3 0 15,-7 3 0-15,0 0-2 0,3 0 2 0,-3-2-2 16,0 2 2-16,0 0-5 0,7-3 5 16,-7 3 0-16,7 0 4 15,-7-2-3-15,0 2 1 0,3-3 0 0,-3 3-2 16,0-2 0-16,7 2 0 0,-4 0 1 0,-3 0 2 15,0 0-6-15,7-2 5 0,-7-1-4 16,7 3 2-16,-7-2-1 0,3-1-1 16,-3 3 0-16,0-2 5 0,7 2-3 0,-7-3-9 15,7 3 4-15,-7-3 1 0,0 3 9 16,3-2 0-16,4 0-3 0,-7 2-1 16,0 0 1-16,0 0-2 0,3-2 0 15,-3 2-1-15,0-3 0 0,0 3 1 0,7-2 1 16,-7 2-1-16,7 0 0 0,-7 2 1 15,0-2 2-15,0-2-2 0,0 2-1 16,3-3 1-16,-3 3-2 0,7-3 1 0,-7 3 0 16,0 0 0-16,0-2 3 0,3 2-3 15,-3-2 0-15,0 2-2 0,0 0 2 16,0 0 3-16,0-2-2 0,7 2 0 16,-7 0-1-16,0 0 1 0,0-3 0 0,0 3 3 15,0 0-1-15,0 0 2 0,0 0 4 16,0 0 6-16,0 0 1 0,0 0 0 0,0 0-3 15,0 0-4-15,0-3-4 0,0 3 3 16,0 0-3-16,0 0-1 0,-7 0-4 16,7 3-3-16,0-3 1 0,0 0 0 15,-3 3 2-15,3-3 0 0,0 2 3 0,0 0 1 16,-7 0-3-16,4 1 5 0,3 0-5 16,-7-1 5-16,0 3-4 0,7-1 2 15,-3-1 2-15,3 2 3 0,-7 0 0 16,4 2-1-16,3-2-9 0,0 0 5 0,-7 2 2 15,0 1 11-15,7-3-3 0,-3 4 2 16,3-3 0-16,-7 1 1 0,0 0 3 16,7 1-2-16,0-1-2 0,-3 0-6 0,3-2-2 15,-7 3-5-15,7-1-1 0,0-2-2 16,-3 3 4-16,3-4-2 0,0 1 1 16,0 0-2-16,-7 0 1 0,7 0 1 15,0 0-2-15,0-3 0 0,-7 3-2 0,7-2 1 16,0-1-1-16,0 0 1 0,0 1 1 15,0-1 1-15,0-2-1 0,0 3-1 16,0-3 0-16,0 0 0 0,0 0 2 0,0-3-2 16,0 3-2-16,0-2 0 0,7 2 2 15,-7-3 0-15,7 1 2 0,-7 0-2 16,0-3 0-16,3 0-2 0,-3 0 1 16,0 0 1-16,7-2 0 0,-4 2-1 0,-3-2-2 15,7-1 3-15,0 3-2 0,-7-2 1 16,3 3-2-16,-3-5 3 0,7 4 0 0,0-2 0 15,-7 2-2-15,3 0 2 0,4-2 2 16,-7 0-2-16,3 1 4 0,-3 0-2 16,7 0-2-16,0-1-5 0,-4 0 2 15,4 2 1-15,-4 0 1 0,-3 0 1 0,7 0 3 16,0 0 0-16,-7 0 0 0,3 0-4 16,-3 1 2-16,7-1 1 0,0 2 0 15,-7 0-4-15,0-1 2 0,0 2 0 16,3-1 2-16,-3 0-1 0,7 1 1 0,-7-1 0 15,0 1 2-15,0-1-1 0,0 1-3 16,0 0 0-16,0-1 0 0,0 1 0 16,-7-1 0-16,4 3 0 0,3-2-2 0,0-1 1 15,-7 3 1-15,0 0 1 0,7 0 1 16,-3 0 0-16,-4 0 1 0,0 0 0 16,4 0-3-16,-4 0 0 0,4 3 2 0,-11-3 10 15,11 0 3-15,-4 0 5 0,4 0-5 16,-11 0 0-16,11 0-1 0,-4-3-2 15,0 3-6-15,-3 0-2 0,7-2 0 16,-4 0-4-16,0-1 0 0,4 3 0 0,-7 0 0 16,10 0 0-16,-14 0 2 0,11-2-2 15,-4-1 0-15,4 3 0 0,-4 0 0 16,0-2 2-16,7 2-2 0,-3-3 0 16,3 3-2-16,0 0 0 0,-7 0-4 15,7-3-2-15,0 1-19 0,0 0-34 0,0 0-55 16,7-1-68-16,-7-2-97 0,0 2-33 0,0-4 30 15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07:11.405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F20BE7-D384-4B60-9A6A-81F6508AEFBF}" emma:medium="tactile" emma:mode="ink">
          <msink:context xmlns:msink="http://schemas.microsoft.com/ink/2010/main" type="inkDrawing" rotatedBoundingBox="26268,7922 27583,9125 27485,9232 26170,8029" semanticType="callout" shapeName="Other">
            <msink:sourceLink direction="with" ref="{4E83FD24-3DE5-437F-8004-A1DE1F8B4A35}"/>
          </msink:context>
        </emma:interpretation>
      </emma:emma>
    </inkml:annotationXML>
    <inkml:trace contextRef="#ctx0" brushRef="#br0">1308 1192 47 0,'0'0'53'0,"7"3"-2"0,-7-3 5 15,6-3 5-15,-6 3 11 0,0 0 8 0,0 0 4 16,0-2 7-16,0 2-1 0,0 0 0 0,4 0-9 16,-4-2-7-16,0 2-7 15,0 0-3-15,0-3-6 0,0 3-2 0,0 0-1 0,0 0-2 16,0 0 4-16,0 0 2 0,0 0 5 0,0 0-2 15,0-2 1-15,0 2-2 0,0-3 4 16,0 3-1-16,0 0 1 0,0 0-5 0,-4-2-8 16,4-1-3-16,0 3-4 0,0-2 1 15,0 0-2-15,0-1 0 0,-6 1 0 0,6-3 4 16,-7 2-2-16,7-2-3 0,0 1-6 0,-4-2-5 16,-2 1-4-16,6-1-4 0,-4-2-6 15,-2 0-4-15,-1 1-2 0,3-6-1 0,-6 2 0 16,-3-4 4-16,9 0 6 0,-13-2 3 0,7-3-6 15,-7 0-6-15,7 1-2 0,-7-5-4 16,-6-1-2-16,6-2-1 0,-10 0 0 0,13 0-108 16,-13-2-66-1,-3-4-32-15,3 4 100 0,0-3 66 0,-4 0 39 0,4 2 25 16,-7-1 15-16,0 2 2 0,7-4-6 0,-3 4-7 16,-11 2-10-16,11 0-7 0,-4-2-4 15,0 1-6-15,-3-1-2 0,3 4-2 16,-3-1-2-16,3 1 1 0,-3 0 0 15,3-2 1-15,-3 3 1 0,3 0-1 16,4 1 3-16,-11 1 0 0,14 2 1 0,0 3-2 16,0 0-2-16,0 3 0 0,6-2 2 0,-2 2 0 15,2-1 2-15,-2 3-2 0,6 2-2 16,3 1-6-16,1-1-3 0,-1 2-3 16,1 1 3-16,9 2-1 0,-6 0 4 15,3 1-1-15,1 1-38 0,2 3-64 0,4 0-79 16,-6 0-57-16,6 3-57 0,0-3-69 15,-7 1-31-15,7 2 42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76"/>
    </inkml:context>
    <inkml:brush xml:id="br0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 contextRef="#ctx0" brushRef="#br0">2559 253 90 0,'0'-3'84'0,"0"3"0"0,0-3 1 16,0 3-1-16,0 0-3 0,0 0 0 16,0 3-6-1,0-3-2-15,0 0-3 0,0 0 3 0,0 3-1 0,0-3 1 16,0-3 0-16,-6 3 1 0,6 0-4 0,0-3-2 15,0 3-2-15,6 0-5 0,-6-4-4 16,0 4-1-16,0-2 2 0,4-4 4 0,-4 4-5 16,6-1-6-16,-2-1-16 15,2 2-10-15,1-4-8 0,-4 4-4 16,11-1-6-16,-11-2-2 0,7 3-2 0,-3 2-2 16,3-2-1-16,-3 2 0 0,3 0 0 0,0 0 0 15,-4 0 2-15,4 2 0 0,-3-2 0 16,3 2-2-16,-3 1 0 0,-4 2 1 15,7-3 3-15,4 4 0 0,-14-2-2 16,3 3 0-16,7-1 3 0,-3-1-3 0,-1 2 3 16,-6-2-1-16,4 2 5 0,-4 0 11 15,7 1 8-15,-1 1 6 0,-6-1-7 16,0 0-6-16,0-2-3 0,0 2-4 0,0 1-3 16,0-1-1-16,0 0 0 0,0-1-4 15,0 0 5-15,-6 0-2 0,-1 1 0 16,7-3-3-16,-4 2 6 0,4 1 29 15,-6-6 29-15,-1 6 23 16,4-7-6-16,-4 5-7 0,4-4-13 16,-11 3-5-16,11-2-2 0,-7 0-3 0,3-3-3 0,1 0-15 15,-5 0-9-15,5 0-13 0,-4 0-7 16,6-3-3-16,-9-2 1 0,3 0 4 0,7-1-2 16,-11 2 0-16,4-3-1 0,7 1-1 15,-4 0-3-15,0-2-4 0,4 0-2 16,-4 1-2-16,1-3 0 0,2 3 0 15,-2-3 0-15,6 3 1 0,-4 0-3 0,4-1-34 16,0-1-74-16,0 3-109 0,0-1-97 16,0 2-64-16,0 0-38 0,4 0-48 15,-4 0 16-15,0 1 76 0</inkml:trace>
  <inkml:trace contextRef="#ctx0" brushRef="#br0" timeOffset="1">2740 348 29 0,'0'0'108'16,"0"0"6"-16,0-2 3 0,0 2 5 15,0 0 1-15,0 0-1 0,0 0-3 16,0 0-8-16,0 0 1 0,0 0-5 16,-3 0 3-16,3 0 0 15,0 0 4-15,0 0-2 0,0 0 1 0,0 0-1 0,0 0-14 16,0 0-10-16,0 0-20 0,0 0-19 15,0 2-18-15,0-2-16 0,0 0-7 0,0 0-5 16,0 3 0-16,0-3-2 0,3 2 0 16,-3 1 1-16,0-1-2 0,7-2-2 15,-1 6 4-15,-6-5 0 0,4 2 0 16,-4 2 2-16,7-2-4 0,-1 2 0 0,-2-1 0 16,2-2 3-16,-2 4-1 0,9 0 2 15,-10-2-3-15,7-3 2 0,-3 5-1 0,0-1-1 16,-4 0-1-16,7-2 0 0,-3-2 0 15,0 4 0-15,-4-2 0 0,4 2 1 16,-1-2-2-16,-2-1 5 0,2 0-1 16,-2 0 1-16,-4 1 0 0,6-1 0 0,1 1 0 15,-7-3 2-15,0 3-1 0,3-1 4 16,-3-2-1-16,0 0 0 0,0 0-2 16,0 0-36-16,0 0-78 0,0 0-106 0,0 0-96 15,0-5-93-15,0 2-52 0,0 1 30 16,-3-1 111-16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07:19.879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5B80E2-5D53-4021-ACC0-C25254CAA0F3}" emma:medium="tactile" emma:mode="ink">
          <msink:context xmlns:msink="http://schemas.microsoft.com/ink/2010/main" type="writingRegion" rotatedBoundingBox="24892,6845 26033,7637 25753,8042 24612,7249"/>
        </emma:interpretation>
      </emma:emma>
    </inkml:annotationXML>
    <inkml:traceGroup>
      <inkml:annotationXML>
        <emma:emma xmlns:emma="http://www.w3.org/2003/04/emma" version="1.0">
          <emma:interpretation id="{8B8FF437-DE62-4D9D-9A88-EE2D6B454B0C}" emma:medium="tactile" emma:mode="ink">
            <msink:context xmlns:msink="http://schemas.microsoft.com/ink/2010/main" type="paragraph" rotatedBoundingBox="24892,6845 26033,7637 25753,8042 24612,7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2ACD5C-611E-470B-83B2-5148F9F05999}" emma:medium="tactile" emma:mode="ink">
              <msink:context xmlns:msink="http://schemas.microsoft.com/ink/2010/main" type="line" rotatedBoundingBox="24892,6845 26033,7637 25753,8042 24612,7249"/>
            </emma:interpretation>
          </emma:emma>
        </inkml:annotationXML>
        <inkml:traceGroup>
          <inkml:annotationXML>
            <emma:emma xmlns:emma="http://www.w3.org/2003/04/emma" version="1.0">
              <emma:interpretation id="{D2082974-CAB9-422F-A094-7EE558552412}" emma:medium="tactile" emma:mode="ink">
                <msink:context xmlns:msink="http://schemas.microsoft.com/ink/2010/main" type="inkWord" rotatedBoundingBox="24876,6870 25053,6993 24789,7372 24612,72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-366-255 66 0,'0'-3'187'16,"0"3"-25"-16,-7-4-19 0,7 4-16 0,0-3-14 16,0 1-13-16,0-1-7 0,-6 1-1 15,6-1-5-15,0 3 0 0,0-2-5 0,0 0-2 16,0 2-5-16,0 0-1 0,0 0-2 0,-4 0-4 15,4 0-5-15,0 0-2 0,0 0-2 16,0 0-1-16,0 0 1 0,0-3-5 0,0 3-8 16,0 0-13-16,0 0-9 0,0 0-10 15,0 0-5-15,0 0-6 0,0 3 2 0,0-3-2 16,0 2 1-16,0 0 8 0,0 3 6 0,0 0-1 16,0 2 0-16,0 1-7 0,0 0 0 15,0-2-1-15,0 5-6 0,0-2 1 0,4 1-2 16,-4 2 8-16,0-1-3 0,0 0-2 0,0 0-1 15,6-2-1-15,-6 3 0 0,7-2-2 16,-7 2 0-16,0-1-1 0,0-2 2 0,4 1 0 16,-4-1 0-16,6 2-2 0,-6-2 3 15,0-1-3-15,0 0-2 0,0-2 1 0,4 2 2 16,-4-1-2-16,0-2-1 0,0 3-4 0,6-3-22 16,-6-1-35-16,0 1-45 0,0-2-33 0,7 2-29 15,-7-2-20-15,0-2-23 0,0 4-27 16,0 0-38-16,0-2-54 0,0 0 8 15</inkml:trace>
          <inkml:trace contextRef="#ctx0" brushRef="#br0" timeOffset="455.22">-383-157 18 0,'0'-7'178'0,"0"2"-22"0,0-3-18 0,0 4-11 16,0-4-2-16,0 3-4 0,0 0-1 15,0-2-3-15,-6 5 0 0,6-3-4 0,0 2-16 16,0 0-19-16,-7 3-15 0,7 0-9 0,0 0-2 15,0 0-8-15,-4 0-4 0,-2 3 1 16,6 0 3-16,-4-1 4 0,4 1 5 0,-7 2 0 16,1-1-5-16,6 1-2 0,-4 4-10 15,-2-1-2-15,2 0-9 0,-3 1-5 0,1-1-4 16,2 2-3-16,-9 0-2 0,9 2-112 16,-2 1-70-16,2 1-40 0,-9 0 85 0,9 2 49 15,-2 1 27-15,2-5 20 0,-9 5 13 16,9-3 9-16,-3-1 1 0,4 2 2 15,-10-3 3-15,9 3 2 0,4-3 0 16,-13-2 0-16,13 0-2 0,-4 0-2 0,-3-3-3 16,7 1-9-16,-3-2-28 0,3-1-24 15,0 3-24-15,-7-3-10 0,7-3-15 0,0 3-18 16,0-5-22-16,0 0-26 0,0 0-23 16,0 0-7-16</inkml:trace>
        </inkml:traceGroup>
        <inkml:traceGroup>
          <inkml:annotationXML>
            <emma:emma xmlns:emma="http://www.w3.org/2003/04/emma" version="1.0">
              <emma:interpretation id="{966F576E-EE67-4CC6-817F-DE1E7E35C8D1}" emma:medium="tactile" emma:mode="ink">
                <msink:context xmlns:msink="http://schemas.microsoft.com/ink/2010/main" type="inkWord" rotatedBoundingBox="24908,6899 25093,7027 24941,7248 24755,7119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`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901.71">-312-177 48 0,'0'0'78'15,"0"-2"-8"-15,0 0-1 0,0 2-8 0,-6-4-4 16,6 0-2-16,0 2 3 0,0-1 3 15,-7-2-1-15,7 3-7 0,0-3-8 16,0 3-4-16,0-1 0 0,0-2 3 0,-4 2 4 16,4-1-3-16,0 2 1 0,0-1 2 0,-6-2 5 15,6 2 0-15,0 1-5 0,-4 0-2 0,4 0-4 16,0-1-2-16,0 3 5 0,-7-3 4 16,7 3 2-16,0 0-1 0,-6 0-2 0,6 0-1 15,0 0-2-15,0 0-7 0,0 0-7 16,0 0-5-16,0 0-9 0,0 0-3 0,0 0-1 15,-4 3 2-15,4-3 3 16,0 3 2-16,0-1 3 0,0 2 3 0,0 2 5 0,0-4 2 16,0 3 1-16,0 2-5 0,0-2-4 0,0 3-1 15,0-1-1-15,0 0 7 0,0 1 4 0,0 1 6 16,0-1-5-16,0-1 0 0,0 3-3 16,0-3-3-16,0 1-7 0,4 2-9 0,-4-3-4 15,0 3-1-15,0-3-1 0,0 1-1 16,0-1-2-16,6 0 0 0,-6 3 3 0,7-3-2 15,-7 3-2-15,0-3 0 0,0 1 1 0,0 2-1 16,4-3-1-16,-4 1-1 0,0-2 1 16,6 2 3-16,-6 0-2 0,0-1 1 0,0 0-3 15,0-1 1-15,0-2 3 0,0 3-4 16,4-4-1-16,-4 2-1 0,0-1 3 0,0-1 1 16,0 2-2-1,0-2-1-15,0-1 3 0,0 1-2 0,0-1 5 0,7 0-2 0,-7 1-2 16,0-1 2-16,0-2-2 0,0 5 1 0,0-5-6 15,0 3 6-15,0-3 11 0,0 3 16 0,0-3 4 16,0 2-3-16,0-2-6 0,0 0-7 16,0 0-4-16,0 2-1 0,0-2-5 0,0 0 1 15,0 0-4-15,0 0 1 16,0 0-4-16,0 0 0 0,0 0-4 0,0 0 2 0,0 0 0 16,0 0 0-16,0 0-3 0,0 0-2 0,0 0-4 15,0 0-24-15,0 0-38 0,0 0-62 16,0-2-61-16,0 0-67 0,0 2-80 0,0 0-127 15,0 0-25-15,0 0 63 0</inkml:trace>
        </inkml:traceGroup>
        <inkml:traceGroup>
          <inkml:annotationXML>
            <emma:emma xmlns:emma="http://www.w3.org/2003/04/emma" version="1.0">
              <emma:interpretation id="{1A40C8CF-9052-4B81-8DB5-9988A8223262}" emma:medium="tactile" emma:mode="ink">
                <msink:context xmlns:msink="http://schemas.microsoft.com/ink/2010/main" type="inkWord" rotatedBoundingBox="24946,6883 25545,7298 25320,7623 24721,720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09.91">-494-3 77 0,'0'-1'69'15,"0"-2"0"-15,6 3 1 0,1-2 2 16,-7-1-1-16,0 3-2 0,0 0 1 0,4-2-5 16,-4 2 0-16,0 0-2 0,0 0 0 15,6 0-5-15,-2 0-3 0,-4 0-10 16,0 0-11-16,6 0-6 0,1 0-5 16,-7 0-2-16,4 0-1 0,-4 0-3 0,6 0-3 15,1 0-2-15,-7 0-2 0,4 2-1 16,2-2-3-16,-2 0 0 0,-4 0-2 15,13 3 2-15,-13-3 0 0,4 0 3 0,2 2 4 16,-2-2 3-16,3 3 1 0,-1-3-2 16,-2 1 1-16,2-1-2 0,1 0 1 15,-3 0 0-15,2 3-1 0,-2-3-1 16,-4 0-1-16,6 0 1 0,1 0-3 0,-3 0 0 16,-4 0-4-16,6 0 0 0,-6 0-3 15,4 0-3-15,-4 0 0 0,0 0 1 0,0 0 1 16,0 0-2-16,7 0-13 0,-7 0-38 15,6 0-63-15,-6 0-82 0,0-3-90 16,0 2-46-16,0-2 27 0</inkml:trace>
          <inkml:trace contextRef="#ctx0" brushRef="#br0" timeOffset="1756.95">-291-228 28 0,'-7'-2'30'0,"7"2"-3"0,0 0 0 15,0-3 0-15,0 3 5 0,0 0 3 16,0 3-2-16,0-3 1 0,0 2 1 0,0-2 2 16,-4 3-2-16,4-1 1 0,0 2-7 15,0-1 1-15,0 0-1 0,0-1-2 16,0 3-5-16,0 0-5 0,0 0-6 0,0 0-1 16,0 3 8-16,0-2-7 0,0 2 1 15,0 1-7-15,0-1 14 0,0 2 4 16,0-3 5-16,4 6 2 0,-4-4-2 15,0 3-2-15,0-1-7 16,0 0-4-16,0 2-1 0,0-3 1 0,7 3 0 0,-7-4 4 16,0 3-2-16,0-2 1 0,6-1-1 15,-6 4 0-15,0-3-2 0,0 0-3 0,0-1 2 16,0 2 0-16,0-5-1 0,0 5-3 16,0-4 2-16,0-2 0 0,0 2 5 15,0-1-1-15,0 0-1 0,0-1 2 16,0 1-3-16,0-4-2 0,0 2 1 0,0 1-1 15,0-2-1-15,0 0 2 0,0-1 1 16,0 1-1-16,0-1 0 0,0-2 1 0,0 2-3 16,0-2-3-16,0 3 0 0,0-1 0 15,0-2 0-15,0 3 0 0,0-3-2 16,0 2-1-16,0-2-5 0,0 0 1 16,0 0-5-16,0 3 1 0,0-3-4 0,0 0-25 15,0 0-49-15,0-3-61 0,0 3-73 16,4-2-82-16,-4-3-11 0</inkml:trace>
          <inkml:trace contextRef="#ctx0" brushRef="#br0" timeOffset="-6401.34">13 69 166 0,'0'-5'151'0,"0"0"-27"16,-3 1-12-16,3-1-7 0,0-1-7 0,0 1-2 16,0 1 1-16,0-1 4 0,0 2 1 15,0-2-7-15,0 3-9 0,-7-2-13 0,7 1-9 16,0 0-13-16,0 1-8 0,0-1-12 15,0 1-8-15,0-1-4 0,-3 3 10 0,3 0 10 16,0 3 9-16,0-1 5 0,0 3-4 0,0-2-1 16,0 1-5-16,0 6-3 0,0-2-8 15,0 1-7-15,0 2-5 0,0 1-107 16,0 0-63-16,0 3-39 0,0 2 78 0,0-2 52 16,0 2 27-16,0-3 14 0,0 6 9 15,3-3 7-15,-3 1 3 0,7-1 2 16,-7 3-3-16,3-3 2 0,-3 0 0 15,0 0-1-15,0 0 1 0,7-3 0 0,-7 2-2 16,7-2 0-16,-7-2 0 0,0 1 0 16,3-1-2-16,-3-3-1 0,0-1 0 0,7 2-9 15,-7-3-14-15,3 1-34 0,-3-3-36 16,0-1-24-16,0 1-31 0,0-2-20 16,7 0-27-16,-7-3-31 0,0 0-1 15</inkml:trace>
          <inkml:trace contextRef="#ctx0" brushRef="#br0" timeOffset="-5900.5">-28 128 5 0,'4'-8'84'0,"3"3"1"0,-4-1 2 0,11 0 8 16,-4-1 2-16,-7 3 1 0,11-2-3 15,-11 1-2-15,7 0-2 0,7 3-7 16,-3 0-9-16,-4-1-13 0,7 1-11 16,-7 2-9-16,7 0-7 0,-7 0-2 0,7 2-6 15,-14 1 4-15,14 1-4 0,-7 1 3 16,4 0-4-16,-4 3 2 0,0-4 5 16,-3 4 1-16,3 1 2 0,-3-1-1 15,3 0-1-15,-10 1-5 0,3-1-1 0,-3-1-8 16,7 0-6-16,-7 3-4 15,-7-3-2-15,7 4-4 0,-3-5-4 0,-4 5 0 16,4-4 4-16,-11 0-1 0,11 1-1 0,-11-1-2 16,4-2 3-16,7 0-3 0,-11 0-5 15,4-1-1-15,0-1-4 0,0 0-15 16,-4-1-27-16,4-2-32 0,7 3-33 16,-11-3-43-16,11-3-50 0,-4 3-57 0,7-2-46 15,-3-4 20-15</inkml:trace>
        </inkml:traceGroup>
        <inkml:traceGroup>
          <inkml:annotationXML>
            <emma:emma xmlns:emma="http://www.w3.org/2003/04/emma" version="1.0">
              <emma:interpretation id="{4E83FD24-3DE5-437F-8004-A1DE1F8B4A35}" emma:medium="tactile" emma:mode="ink">
                <msink:context xmlns:msink="http://schemas.microsoft.com/ink/2010/main" type="inkWord" rotatedBoundingBox="25746,7452 26027,7647 25850,7902 25569,7707">
                  <msink:destinationLink direction="with" ref="{E9F20BE7-D384-4B60-9A6A-81F6508AEFBF}"/>
                  <msink:destinationLink direction="with" ref="{646C3877-EE8B-4B56-973E-24154D13DD92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069.04">419 403 20 0,'3'-5'82'16,"-3"2"8"-16,14 1 3 0,-14-3 2 15,10 1 0-15,-7-2 0 0,11 4-3 16,-11-3-5-16,7 0-8 0,-3 3-15 0,0-3-18 15,3 2-11-15,0 1-10 0,-3-1-7 16,-4 3-5-16,11-3-3 0,-4 3 5 16,-7 3 5-16,4 0 3 0,0-1-2 15,-4 1-1-15,8-1-2 0,-5 3 1 0,1 0-5 16,-4 2 0 0,11 1 0-16,-14-1 0 0,3 1-1 0,4 1-4 0,-3-1-1 15,-4 1-2-15,0 1 1 0,6 0-1 0,-6 0 0 16,0-1-4-16,0 4 3 0,-6-4-4 15,6 2-1-15,0-2 2 0,-4 4 0 16,-3-4 2-16,4 4-1 0,-11-3 0 16,11 0-2-16,-4-1-1 0,-3 2 3 15,0-2 1-15,-4 1 1 0,11-3 6 0,-7-2 7 16,-4 3 2-16,1-4-3 0,-1-1-2 0,4-1 0 16,0 1-5-16,0-3-2 0,-4 0-6 15,4-3-3-15,0-2-3 0,0 2 2 16,0-1-1-16,-4-1 0 0,11-3-7 15,-4 2-12-15,0-2-15 0,7 0-14 0,-3 1-18 16,-4-3-24-16,7 3-29 0,0 0-41 16,7-1-38-16,-7 1-43 0,3-1-7 15</inkml:trace>
          <inkml:trace contextRef="#ctx0" brushRef="#br0" timeOffset="-4453.88">537 553 18 0,'0'-3'77'0,"0"3"3"0,0-3 3 0,0 3 4 16,0-2 2-16,0 0-5 15,7 2-7-15,-7 0-17 0,0-2-7 0,0 2-2 0,0 0 1 16,0-3-3-16,0 3-4 0,0 0 2 16,0 0 10-16,0 0 11 0,0 0 5 15,0 3 3-15,0-3-2 0,0 2-3 16,0-2-7-16,3 2-8 0,-3 0-6 0,0 1-2 15,0 2 0-15,0-2 1 0,7 2-7 16,0-4-1-16,-7 7-4 0,0-3-8 16,3 1-1-16,-3-2 4 0,11 1-1 0,-11 3 1 15,6-4-9-15,1 3-2 0,-4 1-5 16,-3-4-3-16,7 4-5 0,0-3 1 16,-4 2-2-16,4-2 1 0,-3 0-5 15,-4 1-1-15,6-2-2 0,1 1 2 0,-7 0-1 16,0-2-3-1,3 2-26-15,-3-4-56 0,0 2-81 0,0-1-90 0,0-2-93 16,0 0-75-16,0-2 20 0,0-1 91 0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39:32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0:0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24575,'0'0'-8191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0:5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43 252,'0'0'114,"1"-1"1,0 1-1,-1-1 0,1 1 0,0-1 1,-1 1-1,1-1 0,-1 0 1,1 1-1,-1-1 0,1 0 1,-1 0-1,0 1 0,1-1 0,-1 0 1,0 0-1,1 0 0,-1 1 1,0-1-1,0 0 0,0 0 0,0 0 1,0 0-1,0 1 0,0-1 1,0 0-1,0-1 0,0-1 216,2 2 49,-2 1-358,1 0 1,-1 0-1,0 0 0,0 0 0,1 0 1,-1 0-1,0 0 0,0 0 0,1-1 0,-1 1 1,0 0-1,0 0 0,1 0 0,-1 0 0,0 0 1,0 0-1,0 0 0,1-1 0,-1 1 1,0 0-1,0 0 0,0 0 0,0 0 0,1-1 1,-1 1-1,0 0 0,0 0 0,0 0 0,0-1 1,0 1-1,0 0 0,0 0 0,1-1 1,-1 1-1,0 0 0,0 0 0,0 0 0,0-1 1,0 1-1,0-7 1641,0 3 5383,0 8-1180,0 4-6299,-4-3 1303,4-4-835,-1-1 1,1 0-1,0 0 0,-1 0 0,1 0 0,0 1 0,-1-1 1,1 0-1,0 1 0,0-1 0,-1 0 0,1 0 0,0 1 1,0-1-1,-1 0 0,1 1 0,0-1 0,0 0 0,0 1 0,0-1 1,0 1-1,0-1 0,0 0 0,0 1 0,0-1 0,0 0 1,0 1-1,0 0 0,0 75 2714,-4-66-2585,-1 6 11,5 142 1311,-4-149-1398,3-8-78,1 0 0,-1 0 0,0 1 0,1-1 0,-1 0 0,1 0 1,0 0-1,-1 0 0,1 0 0,0 0 0,0 1 0,0 1 0,0 7 8,0-7-5,0-1 0,1 1 0,-1-1 0,0 1 0,-1-1 0,1 1 0,0-1 0,-1 1 0,1-1 0,-1 0 0,0 1 0,0-1 0,0 0 0,-2 4 0,2-3 5,0 0-1,1 0 1,-1-1-1,1 1 1,-1 0-1,1 0 1,0 0-1,0 0 1,1 0-1,0 4 1,-1 4 79,1-8-79,-1 0 0,-1 0 0,1 0 0,0 0-1,-1 0 1,1 0 0,-1 0 0,0 0 0,0-1-1,-2 5 1,2-5-10,0 0 0,1 0-1,-1 0 1,1 1 0,0-1 0,0 0 0,0 1-1,0-1 1,0 0 0,0 0 0,0 1 0,1 2-1,0-3-3,-1 0 0,1 1 0,-1-1 1,0 0-1,0 0 0,0 1 0,0-1 0,0 0 0,-1 1 0,1-1 0,-1 0 0,0 3 0,-1-2 1,1 1-1,0-1 1,0 0 0,0 1-1,0-1 1,1 1 0,-1 0-1,1-1 1,0 1 0,0-1-1,0 5 1,0 3 10,-9 30 6,9-37-13,0 0 0,0-1 0,0 1 1,-1 0-1,0 0 0,1 0 0,-2 0 0,-1 6 0,2-8-2,0 1 0,1-1-1,-1 1 1,1 0 0,0-1 0,0 1-1,0-1 1,0 1 0,0 0 0,1 2-1,0-2 1,-1-1 0,0 1 0,1-1 0,-1 0 0,0 1 0,-1-1 0,1 1 0,0-1 0,-1 1 0,0 2 0,-1 1 5,0 0-1,1 0 1,0 0 0,0 0-1,0 0 1,1 12 0,-5-3 0,1-3-10,4-8 4,0 0-1,0 0 0,0 0 1,-1 0-1,0 0 0,0-1 1,0 1-1,-2 6 0,2-8 0,0 0 0,1 0 0,0 0 0,-1 1 0,1-1 0,0 0 0,0 0 0,1 0 0,-1 1 0,1 2 0,-1-3-1,1 0 0,-1 0 0,0 0 0,0 0 0,0 0 0,0 0 0,0 0 0,0 0 0,0 0 0,-1 0 0,1 0-1,-1 0 1,0 2 0,-2 2 15,1 0 0,1 1-1,0-1 1,-1 0-1,2 1 1,-1-1-1,1 1 1,0-1 0,1 11-1,0 4 70,-10 11 59,9 248 158,9-235-194,-9 83 79,9-87-164,-9 50 77,9-55 131,-9-23-124,1-8-60,-1-1 0,0 1 0,0-1 1,0 1-1,-1-1 0,0 0 0,1 1 0,-2-1 1,1 1-1,-2 4 0,1-4 24,1 0 1,0-1-1,1 1 1,-1 0-1,1 0 1,0 0-1,0 0 0,2 8 1,-1 6 104,-1-15-147,0 0-13,1-1 0,-1 0-1,-1 0 1,1 1 0,0-1 0,-1 0 0,0 0-1,1 0 1,-1 1 0,-1-1 0,0 3 0,0-1 8,1-1-1,1 1 1,-1 0 0,1 0 0,-1-1-1,1 1 1,1 0 0,0 6 0,0 6 74,-1 89 661,-3-101-700,-3 6-21,6-4-4,0-5-24,1-1-1,-1 0 0,0 0 1,0 0-1,0 1 1,0-1-1,0 0 1,0 0-1,0 0 0,-1 0 1,1 1-1,0-1 1,-1 0-1,1 0 0,0 0 1,-1 0-1,0 0 1,1 0-1,-1 0 1,0 0-1,1 0 0,-3 2 1,3-3-12,0 0 0,-1 1-1,1-1 1,0 0 0,-1 1 0,1-1 0,0 1-1,0-1 1,-1 1 0,1-1 0,0 0 0,0 1 0,0-1-1,0 1 1,0-1 0,-1 1 0,1-1 0,0 1 0,0-1-1,0 1 1,0-1 0,0 1 0,1-1 0,-1 1-1,0-1 1,0 1 0,0-1 0,0 1 0,0-1 0,1 0-1,-1 1 1,1 4-829,-9-7 10,8 1 534,0 1-1,0 0 1,-1 0-1,1-1 1,0 1-1,0 0 1,0 0-1,0-1 1,-1 1-1,1 0 1,0-1-1,0 1 1,0 0-1,0-1 1,0 1-1,0 0 1,0-1-1,0 1 1,0 0-1,0-1 1,0 1-1,0 0 1,0-1-1,0 1 1,1-1-1,-3-6-5956,-5 0-1689,-1-1 2169,7 7 4257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1:0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63 372,'-9'4'1758,"3"-3"1346,13-1-47,8-5-1061,-13 5-1609,15-1 2420,-14 0-2002,1 0-1,0 0 1,0 0 0,0 0-1,0 1 1,0-1 0,0 1-1,0 0 1,0 1-1,0-1 1,4 1 0,-3 0-499,-1 0 1,0-1-1,1 1 1,-1-1-1,0-1 1,1 1-1,-1 0 1,0-1 0,0 0-1,0 0 1,6-2-1,-8 2-261,-1 0 1,1 1-1,0-1 0,-1 1 0,1 0 1,0 0-1,0-1 0,-1 1 1,1 0-1,2 1 0,11-3 125,-10 0-113,0 1 1,-1 0 0,1 0 0,0 0 0,0 1-1,4 0 1,100-5 907,-37-1-141,-52 7-544,-2-1 24,1 0 0,25-5-1,35 0 106,-31 0-249,31 0 115,-7 0 144,-52 3-294,0 0-1,1 2 1,20 2 0,4-1 13,-3-2-138,-28 0 0,0 0 0,1 1 0,-1 1 0,1 0 0,16 4 0,-21-3 0,1-1 0,0 0 0,0-1 0,16-2 0,4 1 0,310 1 0,-222-10 0,-101 9 0,-13 0 0,1 1 0,0 0 0,0 0 0,-1 1 0,1-1 0,0 1 0,9 3 0,30 1 0,9 0 0,-28-4 0,-19-1 0,0-1 0,0 1 0,0 1 0,0 0 0,0 0 0,7 1 0,30 0 0,-42 1 0,15-2 0,47 4 0,-28 1 0,0-6 0,-27 0 0,0 0 0,0 0 0,0 0 0,0 0 0,0 0 0,-9-1-140,-27-9-13877,15 9 4459,-2-2 3946,6 1 4590,-3-2-496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1:03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31 120,'1'-26'8751,"7"25"-1182,3-2 5027,5 2-8865,-14 1-3731,1 1 0,-1-1 0,0 1 0,0-1 0,1 1 0,-1 0 0,0 0 0,0 0 0,0 0 0,0 0 0,0 1 0,3 1 0,9 5 0,-13-8 0,1 0 0,-1 1 0,0-1 0,0 0 0,0 1 0,0-1 0,0 0 0,0 1 0,1-1 0,-1 1 0,0 0 0,0-1 0,0 1 0,-1 0 0,1 0 0,0-1 0,1 3 0,5 2 0,6-2 0,-1 1 0,-1 0 0,17 9 0,35 8 0,-59-19 0,0 0 0,0 0 0,0-1 0,0 1 0,0-1 0,6 2 0,20 5 0,-21-5 0,0-1 0,-9-1 0,7 3 0,-7-1 0,0-2 0,0-1 0,-1 0 0,1 1 0,0-1 0,0 0 0,-1 0 0,1 1 0,0-1 0,-1 0 0,1 0 0,0 0 0,-1 0 0,1 1 0,0-1 0,-1 0 0,1 0 0,-1 0 0,1 0 0,0 0 0,-1 0 0,1 0 0,0 0 0,-1 0 0,1 0 0,-1 0 0,1 0 0,0 0 0,-1 0 0,1 0 0,-1-1 0,1 1 0,0 0 0,-1 0 0,1-1 0,-3 1 0,0 3 0,-4-1 0,5-2 0,0 1 0,1-1 0,-1 0 0,0 1 0,1-1 0,-1 1 0,1-1 0,-1 1 0,1 0 0,0 0 0,-1 0 0,-1 1 0,-12 9 0,-111 70 0,91-60 0,30-19-302,0 1-1,0 0 1,0 0-1,-8 7 1,10-8-24,0 1 1,0-1 0,0 0 0,0 1-1,0-2 1,0 1 0,-1 0 0,1 0-1,-1-1 1,1 0 0,-1 0 0,0 0-1,-3 0 1,-29 5-23764,26-6 22417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1:0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51 160,'1'-6'476,"-1"5"-135,0 0 0,0-1 0,0 1 0,0 0 0,0-1 0,0 1 0,0 0 0,0-1 0,0 1 0,0 0 0,-1-1 0,1 1 0,-1 0 0,1 0 0,-1-1 0,1 1 0,-1 0 0,0 0 0,0 0 0,-1-2 0,0 2 247,3 1-371,-1-1 0,0 1 0,0 0 0,0 0 0,0-1 0,0 1 0,0 0 0,0 0 0,0-1 0,0 1 0,0 0 1,0 0-1,0-1 0,0 1 0,0 0 0,0 0 0,0 0 0,0-1 0,0 1 0,0 0 0,0 0 0,0-1 0,-1 1 0,1 0 0,0 0 0,0 0 1,0-1-1,0 1 0,0 0 0,-1 0 0,1 0 0,0-1 0,0 1 0,0 0 0,-1 0 0,1 0 0,0 0 0,0 0 0,0 0 0,-1-1 0,-12 4 6888,0 5-3189,6-1-4580,-12 9 1293,0-3-347,17-12-257,0 0-1,-1 0 1,1 1-1,0-1 1,0 1-1,0-1 1,0 1-1,0 0 1,-3 4-1,0 0 30,0 1 0,-1-1 0,1 0 0,-13 10 0,-6 6 16,17-16-60,7-6-10,-1 0 1,1 0-1,0 0 0,0 0 0,0 0 0,-1 0 0,1 1 1,0-1-1,0 0 0,0 0 0,0 0 0,-1 0 1,1 1-1,0-1 0,0 0 0,0 0 0,0 0 1,0 1-1,0-1 0,-1 0 0,1 0 0,0 1 0,0-1 1,0 0-1,0 0 0,0 1 0,0-1 0,0 0 1,0 0-1,0 0 0,0 1 0,0-1 0,-8 10-8,7-10 10,0 1 1,1-1-1,-1 1 1,0-1-1,1 1 1,-1-1-1,1 1 1,-1-1-1,1 1 1,-1 0-1,1-1 1,-1 1-1,1 0 1,-1-1-1,1 1 1,0 0-1,-1 0 1,1 0-1,0-1 0,0 0 1,0 1-1,0-1 0,0 0 0,0 0 0,0 1 1,0-1-1,-1 0 0,1 0 0,0 1 0,0-1 1,0 0-1,0 0 0,-1 0 0,1 1 0,0-1 0,0 0 1,0 0-1,-1 0 0,1 1 0,0-1 0,0 0 1,-1 0-1,1 0 0,0 0 0,0 0 0,-1 0 1,1 0-1,0 0 0,0 0 0,-1 0 0,1 0 1,0 0-1,-1 0 0,1 0 0,-2-1-21,10 1-56,2-11-1007,-9 9 896,0 1 0,0-1 0,0 1 1,0-1-1,0 1 0,1 0 0,-1 0 1,0-1-1,1 1 0,1-1 0,8-8-1275,-9 8 1081,1-5-282,0 1 0,1 0-1,0 1 1,1-1 0,-1 1 0,9-8-1,-11 12 596,0-1 0,0 1 0,0-1-1,0 0 1,0 0 0,0 0-1,0 0 1,-1 0 0,1 0 0,-1-1-1,1 1 1,-1 0 0,0-1-1,2-4 1,16-13-50,-16 19 121,-2 1-3,-1 0 1,0 0-1,0 0 0,0 0 1,0 0-1,1 0 0,-1 0 0,0 0 1,0 0-1,0 0 0,1 0 1,-1 0-1,0-1 0,0 1 0,0 0 1,0 0-1,1 0 0,-1 0 1,0 0-1,0 0 0,0-1 0,0 1 1,0 0-1,0 0 0,1 0 1,-1 0-1,0-1 0,0 1 1,0 0-1,0 0 0,0 0 0,0 0 1,0-1-1,0 1 0,0 0 1,0 0-1,0 0 0,0-1 0,1 0 115,-1 0 0,1-1 0,0 1 0,-1 0 0,1 0 0,0 0 0,0 0 0,0 0 0,0 0 0,0 1-1,0-1 1,0 0 0,0 0 0,0 1 0,1-1 0,-1 1 0,0-1 0,0 1 0,2-1 0,2-1 709,-1 1 0,0-1 0,1 1 0,-1 0-1,9 0 1,-11 1-758,0 0-1,0 1 0,1-1 0,-1 1 0,0 0 0,0 0 0,0 0 1,0 0-1,0 0 0,-1 0 0,1 0 0,0 1 0,0-1 1,-1 1-1,1-1 0,1 4 0,16 10 339,8 15 188,0 6 168,-19-26-433,2 1 150,-8-10-363,0 1 0,1 0 0,-2 0-1,1-1 1,0 1 0,0 1 0,2 3 0,13 11 716,-14-8-539,0-8-247,-3-1-40,1 0-1,-1 1 1,0-1 0,0 0 0,1 0 0,-1 0 0,0 0 0,0 0-1,1 1 1,-1-1 0,0 0 0,0 0 0,0 1 0,1-1 0,-1 0-1,0 0 1,0 0 0,0 1 0,0-1 0,0 0 0,1 1 0,-1-1-1,0 0 1,0 0 0,0 1 0,0-1 0,0 0 0,0 1 0,0-1-1,0 0 1,0 0 0,0 1 0,0-1 0,0 0 0,-1 1 0,3 1-2174,6 5 6425,-5-5-4807,0-2-3734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1:0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52 612,'0'-35'7886,"-3"30"-6196,2 5-1315,1-1 0,0 1 0,-1 0 0,1-1 0,-1 1 0,1-1 0,0 1 0,-1-1 0,1 1 0,0-1 0,-1 1 0,1-1 0,0 1 0,0-1 0,0 0-1,-1 1 1,1-3 5171,16 8 3609,-15-4-9877,2 18 1843,-2-16-1074,1 1 0,-1-1 0,0 0 0,0 1 1,0-1-1,0 0 0,0 1 0,-1-1 0,1 1 1,-1 0-1,0-1 0,0 1 0,-1-1 0,-1 7 1,2-4 18,-1 1 0,1-1 0,0 0 1,0 0-1,3 12 0,0-6-66,-1 0 0,-1 0 0,0 0 0,0 1 0,-1 13 0,-1-7 0,10 32 0,-9 7 0,9-24 0,-9-27-2040,0 5-5864,0-7 740,0-14 3219,-1 6 2564,-1 0-1,1 0 0,-1 0 1,0 1-1,0-1 1,-4-4-1,4 7 279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1:0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76 364,'0'-66'9284,"0"66"-8690,-1-10 4139,-7 19 5838,-21 32-8428,19-30-1854,8-10-261,1 0-1,0 0 1,0 0-1,-1 0 0,1 0 1,0 1-1,0-1 1,0 0-1,0 1 1,-1 2-1,-1 5 89,-1 0 1,0 0-1,-1-1 1,0 1-1,0-1 0,-1 0 1,-10 12-1,-17 17 184,30-34-279,0 0 0,1 1-1,-1-1 1,1 1-1,0-1 1,-4 9-1,-11 16 20,9-13-52,8-13 11,-1-1-1,1 0 1,-1 0-1,1 1 1,-1-1-1,0 0 1,1 0-1,-1 0 0,0 0 1,0 0-1,0 0 1,-1 2-1,0-2-61,1 1-1,-1-1 0,1 1 1,-1 0-1,1 0 1,0-1-1,-1 1 0,1 0 1,0 0-1,0 0 0,1 1 1,-1-1-1,0 0 1,1 0-1,-1 4 0,-3 3-973,-1 2-3093,3-8 4484,-3-2-7198,8-7-4650,-2 5 11321,0 0 0,0 0-1,0 0 1,0 0 0,0-1 0,0 1 0,0 0 0,0 0 0,-1 0-1,1-1 1,0 1 0,-1 0 0,1-1 0,-1 1 0,1-3 0,0 3 216,0-1 0,0 1 0,0 0 0,0 0 0,1 0-1,-1 0 1,0-1 0,1 2 0,-1-1 0,3-1 0,7-7 1066,-11 8-958,1 1-1,-1-1 1,0 0 0,1 1 0,-1-1-1,0 0 1,1 1 0,-1-1-1,1 1 1,-1-1 0,1 0 0,0 1-1,-1 0 1,1-1 0,-1 1-1,1-1 1,0 1 0,-1 0 0,1-1-1,1 1 1,20-9 6681,-12 5-155,-9 3-4635,21 2 4234,-1 1-4160,27 1-1545,-31-5-633,13-2-3196,-13 0-4885,-11 1 1293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1:0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93 224,'0'-45'4448,"0"45"-4021,2-12 1565,6 6-953,-8 6-865,1-1 0,0 0 0,0 0 0,0 1 0,0-1 0,-1 1 0,1-1-1,0 1 1,0-1 0,0 1 0,0-1 0,0 1 0,0 0 0,0-1 0,2 1 0,-1 0 212,-1-1-125,0 0 0,1 0 1,-1 0-1,1 0 0,0 1 0,-1-1 1,1 0-1,0 1 0,-1-1 0,4 1 0,3-3 803,-6 2-882,0-1 0,0 1 0,1 0 1,-1 0-1,0 1 0,0-1 0,1 0 0,-1 1 0,0-1 0,1 1 0,-1 0 0,5 0 1,-6 0-61,-1-1-111,1 1-1,-1 0 0,0 0 1,1 0-1,-1 0 0,1-1 1,-1 1-1,0 0 0,1 0 1,-1 0-1,1 0 0,-1 0 1,0 0-1,1 0 1,-1 0-1,1 0 0,-1 0 1,1 0-1,-1 0 0,0 1 1,1-1-1,-1 0 0,0 0 1,1 0-1,-1 0 0,0 1 1,1-1-1,6 5 116,-6-5-116,0 0 1,-1 0-1,1 0 1,0 1-1,-1-1 1,1 0-1,0 0 1,-1 1-1,1-1 1,0 1 0,-1-1-1,1 0 1,-1 1-1,1-1 1,0 1-1,-1-1 1,1 1-1,-1 0 1,0-1-1,1 1 1,-1-1-1,0 1 1,1 0 0,-1-1-1,0 1 1,1 0-1,-1 0 1,0-1-1,0 2 1,5 8 305,-4-8-229,0 0 0,0 0 0,0-1 0,0 1 0,0 0-1,0 0 1,0 0 0,-1 0 0,1 1 0,-1-1 0,0 0 0,1 0-1,-1 0 1,0 0 0,0 3 0,-7 38 1069,2-10-493,4-24-533,0-1 0,0 1 0,-1-1 1,0 0-1,-4 9 0,0 2 115,-1-1-37,5-14-139,0 1 0,1-1 0,-1 1 0,1 0 0,-1 9 0,-7 33 323,9 15 469,1-62-851,-1 1 1,1 0-1,0 0 1,0-1 0,-1 1-1,1 0 1,0-1-1,0 1 1,0-1 0,0 1-1,0-1 1,0 1-1,0-1 1,0 0-1,0 0 1,2 1 0,-2-2-12,1 1 0,-1-1 0,0 0 0,1 0 0,-1 0 0,0 0 0,1 0 0,-1 0 0,0-1 0,0 1 0,2-3 0,7-6-66,-4 4-661,-6 6 709,0-1 0,1 1 1,-1 0-1,0-1 0,0 1 1,0 0-1,1 0 0,-1-1 1,0 1-1,0 0 0,0 0 1,1-1-1,-1 1 0,0 0 1,0 0-1,1 0 0,-1-1 1,0 1-1,1 0 0,-1 0 0,0 0 1,1 0-1,-1 0 0,0 0 1,1 0-1,-1 0 0,0 0 1,1 0-1,-1 0 0,0 0 1,1 0-1,-1 0 0,0 0 1,1 0-1,-1 0 0,0 0 1,0 0-1,1 0 0,-1 1 1,1-1-1,-1 1 17,1-1 1,-1 1-1,0-1 1,0 1-1,1-1 1,-1 1 0,0-1-1,0 1 1,0-1-1,0 1 1,0-1-1,0 1 1,0-1-1,0 1 1,0 0-1,0-1 1,0 1-1,0-1 1,0 1 0,0 0-1,1 13 51,0-11-22,1 1 1,-1 0 0,0-1-1,0 1 1,0 0 0,-1 0 0,1 0-1,-1 0 1,-1 7 0,10 29 66,-9 51 604,-9-64-87,0 13 452,9-37-981,-1-1 0,1 0-1,-1 0 1,0 0-1,0 0 1,0 0 0,0 0-1,0 0 1,0 0-1,0 0 1,-1 0-1,1-1 1,-1 1 0,1 0-1,-1-1 1,0 0-1,1 1 1,-4 1 0,1 1 228,4-3-301,0-1-1,0 0 1,0 1 0,-1-1-1,1 0 1,0 1 0,0-1-1,0 0 1,0 0 0,-1 1-1,1-1 1,0 0 0,0 0-1,-1 1 1,1-1-1,0 0 1,0 0 0,-1 0-1,1 0 1,0 0 0,-1 1-1,1-1 1,0 0 0,-1 0-1,1 0 1,-1 0 0,-6 5 138,7-5-142,-1 1 0,0-1 0,1 1 0,-1-1 1,0 1-1,0-1 0,1 1 0,-1-1 0,0 0 0,0 0 0,0 1 0,1-1 0,-1 0 0,0 0 0,0 0 0,0 0 0,0 0 0,0 0 0,1 0 0,-1 0 0,0 0 0,0 0 0,-1-1 0,-10 2 6,8-1-444,0 0 0,0 0 0,1 0 0,-1 0 1,0-1-1,0 1 0,0-1 0,-6-2 0,9 3-391,0-1 0,-1 1 0,1-1 1,-1 1-1,1 0 0,0-1 0,-1 1 0,1 0 0,-1 0 0,1 0 0,0 0 0,-1 1 0,1-1 0,-1 0 0,-1 1 0,1 0 233,1-1 0,0 0 0,-1 1 0,1-1 0,0 0 0,-1 0 0,1 0 0,-1 0 0,1 0 0,0 0 0,-1 0 0,1-1-1,0 1 1,-1 0 0,-1-2 0,-5-2-743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78"/>
    </inkml:context>
    <inkml:brush xml:id="br0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 contextRef="#ctx0" brushRef="#br0">387 60 73 0,'0'-3'86'0,"0"3"0"15,0 0-1-15,0 0 5 0,0 0-6 0,0 0-2 0,0 0-5 16,0 0-1-16,0 0-4 0,0 0 5 16,0 0-4-16,0 0 0 0,0 0-5 15,0 0-3-15,0 0-4 0,0 3-2 16,0-1-4-16,0-2-5 0,0 3-3 0,0-1 4 15,-6 0 2-15,6 1 6 0,-7-1 1 16,7 3 2-16,0-2 5 0,-3 2 3 16,3-1 7-16,-7-1 5 0,7 5-2 0,-4-6-2 15,4 2-6-15,-6 1-5 0,-1 3-12 16,7-3-10-16,-3 0-10 0,-4 0-9 16,3 0-8-16,4 0-2 0,-6-1-4 0,-1 1-3 15,7 0-2-15,-4-2 0 0,4 1 2 16,-6 1-5-1,-1-2-1-15,7 0-3 0,-3 2-1 0,-4-3-1 0,7 2 2 0,-4-1 0 16,4 2 0-16,-6-2 2 0,-1-1-2 16,7 3 0-16,-4-3 0 0,-2 3 1 15,6-2-2-15,-4 2-3 0,4-3 3 16,-6 0 1-16,-1 3 1 0,7-2-1 0,0-1-1 16,0 1-1-16,-4-3-5 15,4 3-29-15,0-3-48 0,0 2-57 0,-6-2-27 16,6 2-14-16,-7 0-8 0,7-2-9 15,0 3-10-15,0-3-3 0,0 3 2 0,0-3 7 16,7 0 7-16,-7 0 13 0,0 0 9 16</inkml:trace>
  <inkml:trace contextRef="#ctx0" brushRef="#br0" timeOffset="1">239 254 24 0,'6'2'74'16,"-6"-2"3"-16,0 0 4 0,0 0-1 16,0 3-3-16,0-1-3 0,0-2-3 15,0 2-6-15,0 0-3 0,0 0-5 0,0 2-1 16,0-2-5-16,0 1-1 0,0 2-4 16,0-3 2-16,0 3-4 0,0 0 1 0,0-3-6 15,0 4-4-15,0-2-6 0,0 1-5 16,0-3-2-16,4 4 9 0,-4-2 1 15,0 1-5-15,0 0-6 0,0 0-5 0,0 0-4 16,0 0-4-16,7 0-2 0,-7 0 1 16,6-1-1-16,-6 1 0 0,0 3-3 15,4-3 2-15,-4-1-4 0,0 4 2 16,6-3-1-16,-6-1 2 0,4 2 0 0,-4-1 20 16,7 0 21-16,-1-1 14 0,-6 1-13 15,4 0-10-15,-4 0-11 0,7 0-6 16,-4 0-4-16,4-3-1 15,-1 1 2-15,-6 0 18 0,4-1 16 0,-4 1 5 0,13-2-15 16,-13 2-11-16,4-1-8 0,-4-2-7 16,7 3-1-16,-4 0-6 0,-3-3 1 15,7 2-1-15,-1-2-1 0,-6 0 13 0,4 0 16 16,3 0 16-16,-4-2-3 0,4-1-16 16,-1 0-10-16,-2-2-8 0,-4 1-5 15,10-4-4-15,-3 3-8 0,0-2-22 16,-4 0-46-16,4-1-55 0,-1-1-45 0,-2 1-25 15,6-1-17-15,-3-2-17 0,0 2-20 16,-4 1-18-16,4-1-19 0,-4 1 21 16</inkml:trace>
  <inkml:trace contextRef="#ctx0" brushRef="#br0" timeOffset="2">418 3 87 0,'0'0'95'15,"0"-2"2"-15,0 2-4 0,0-3-3 16,0 3-5-16,0 0-3 0,0 0-9 0,0 0-5 15,0 0-3-15,0 0-4 0,0 0-8 16,0 0-6-16,0 0-3 0,0 0-5 16,0 0-11-16,0 0-10 0,0 0-6 0,0 0-2 15,0 3-7-15,0-1-1 0,0-2-4 16,-3 3 0-16,3 0 2 0,0-3 0 16,-7 1 0-16,7 4 0 0,0-2 0 15,-7-1 0-15,7 4 0 0,0-2 0 0,0 1 2 16,-3 0 0-16,3 0-2 0,-7 2 0 15,7-2 6-15,0 3-2 0,-4-4-2 0,4 4-8 16,0 0 3-16,0-4 2 0,-6 3 1 16,-1 1-1-16,7-1 2 0,0 1 0 15,-3-1-1-15,3 0 0 0,-7 3 0 16,7-3 1-16,0 1 1 0,-4 0-2 0,4-2-2 16,0 5 2-16,0-5 2 0,-6 5-2 15,-1-4-3-15,7 3 3 0,0-3 0 16,0 3 3-16,0-2-5 0,-3 1 1 0,3-1 1 15,-7 0 3-15,7 3 0 0,0-4-2 0,0 3 1 16,-4 0-2-16,4 0 0 0,0-1 0 0,-6-1 0 16,-1 2 0-16,7 0-1 0,0 2 2 15,-4-5 2-15,4 5-1 0,0-1-1 16,-6-2 1-16,6 1-2 0,-7 2 0 16,7-2 0-16,-3 2 0 0,3 0 0 0,-7-1 0 15,7 0-2-15,0 2 2 0,-4-3-1 16,4 3 1-16,0-4 0 0,-6 3 0 15,-1-2 0-15,7 2 0 0,0 1 1 0,-4-4-1 16,-2 4 2-16,6-4-2 0,0 3-2 16,-4-4 1-1,4 2 1-15,0 0 0 0,-6 0 0 0,-1-1 1 0,7-1-1 16,-4 1 0-16,4 2 0 0,0-2 3 0,0 1-1 16,-6 0-2-16,6 0 0 0,-7-1 0 15,7-1 0-15,0 1-2 0,-3 2 4 16,-4-4-2-16,7 3 0 0,0-3-2 0,-4 0 4 15,4 1 1-15,0-3-2 16,-6 2-1-16,-1-2 1 0,7 0-1 0,-4 3 0 0,4-4 0 16,-6 4 1-16,6-1-1 15,-4-2 0-15,4 3 0 0,0-4 1 0,-6 3-1 16,6-1-1-16,-7-2 1 0,7 4 1 16,0-3-1-16,0 2 0 0,-4-2 0 0,-2 0 2 15,6-3-2-15,0 3 0 0,0 0 1 16,-4 0 0-16,4-3-1 0,0 4 0 15,-7-2 1-15,7 1-1 0,-6-3-1 16,6 4 1-16,0-1-2 0,0-1 0 0,-4 1-1 16,4 0 3-16,0 0-1 0,-6 2 1 15,6-2-1-15,-7 0-1 0,7 0 0 16,0 0 4-16,0 0 3 0,-4 0-1 0,4-1-4 16,-6 1-3-1,6 1 3-15,0 1 0 0,0-3-1 16,-4-1-1-16,4 2 2 0,0 0 0 15,0 0 0-15,0-3-3 0,-6 3 3 16,6 0 0-16,-7 1 0 0,7-5 2 0,0 4-4 16,0 1-1-16,0-1 0 15,-4-3 7-15,4 2-2 0,0 2-2 0,-6-1 0 0,6 0 0 16,0-4 0-16,0 5 3 0,-4-1-3 16,4 0 1-16,0-1 1 0,0 1-1 0,-7 0-1 15,7 1-2-15,-6-2 2 0,6 1 0 16,0 3 0-16,0-6 0 0,0 2-1 15,0 4 3-15,0-3-2 0,0 0 0 0,-4 0 1 16,4 2-1-16,0-1 0 0,0-2-1 16,0-2 0-16,0 6 1 15,-6-3-1-15,6-1 0 0,0 1 2 0,0 1 1 0,0 1 1 16,-7-2-1-16,7 0-1 0,0 2 3 16,0-2-3-16,0 0 7 0,0 2 5 15,0-1 9-15,-4-2-2 0,4 4-1 16,0-3-5-16,-6-1-2 0,6 1-4 0,0 0-4 15,0 0-1-15,0 0-2 0,0 0 4 16,0 0 12-16,-4 0 12 0,4-3 8 16,0 3 0-16,0 0-3 0,0 0-4 0,0-2 3 15,0 1 6-15,0 1 0 0,0 0 2 16,-7-2-6-16,7 1-6 0,0 1-3 16,0 0-5-16,-6-2-5 0,6 2-7 15,0-1-2-15,0 1 0 0,0-2-1 0,0 2 0 16,0-1-1-16,-4-1-3 15,4 2-1-15,0 0 1 0,0-2-2 0,0 1 0 16,-6 1 0-16,6 0 12 0,0 0 13 0,0 0 12 16,0 0-4-16,0 0-6 0,0 0-6 15,0-1-3-15,-4 1-7 0,4 0 4 16,0 3 10-16,0-4 13 0,0 1 2 0,-7 1-8 16,7-1-9-16,-6 2-8 0,6-2-2 15,0-3-5-15,0 5-4 0,0-4-1 16,0 2-3-16,0-3 3 0,0 3-2 15,-4 0 1-15,4-3-2 0,0 1 0 0,0-1-2 16,-6 1 1-16,6 0-2 0,0-1 4 16,0 1 2-16,0-2 1 0,0-1-4 15,0 3 1-15,0-3 10 0,0 2-3 0,0-2-6 16,0 0-12-16,0 0 2 0,0 3 7 16,0-3-4-16,0-3-18 0,0 3-50 15,0-2-80-15,0-1-87 0,6-3-95 16,-2-5-109-16,-4-1-5 0,0 0 76 0</inkml:trace>
  <inkml:trace contextRef="#ctx0" brushRef="#br0" timeOffset="3">459 74 26 0,'0'-2'120'16,"0"2"6"-16,0 0 1 0,0 0 2 15,0 0-2-15,0 0-2 0,0 0-4 0,0 0-11 16,0 0-8-16,0 0-9 0,0 0-9 15,0 2-6-15,0-2-8 0,0 0-2 16,0 3-4-16,0-1-8 0,0 1-11 16,0 0-8-16,-7 1-5 0,7-2-4 0,-7 3-7 15,7 1-4-15,0 0-10 0,0-1-1 16,0 3-4-16,0-1 1 0,0 1-1 16,0-1-2-16,0 3 0 0,0 0 3 15,0-1 1-15,0-1 0 0,0 4-3 0,0-2 2 16,0 2-2-16,0-2 0 0,0 2 0 15,0 0-1-15,0-1 0 0,0 1-2 16,0 0 3-16,0-2 1 0,0-1-1 0,0 4 0 16,0-4 2-16,0 2-2 0,0 1 2 15,0-5-2-15,0 3 0 0,0 0 1 16,0-1 1-16,0-1 1 0,-3 1 3 0,3-1 1 16,0 2 2-16,0-3-3 0,0 1-1 15,0-1-1-15,0 0 0 0,0 1 1 16,0-4-2-16,0 4-4 0,-7-3 0 0,7 0 0 15,0-1 0-15,0 2 1 0,0-4 0 16,0 3 5-16,0-2-2 0,0-1-1 16,0 0-5-16,0 1 2 0,0-1-2 15,0-2-4-15,0 3-31 0,7-3-63 0,-7 0-105 16,0-3-109-16,3-2-104 0,-3 1-1 16,0-1 79-16</inkml:trace>
  <inkml:trace contextRef="#ctx0" brushRef="#br0" timeOffset="4">408-58 32 0,'0'0'65'16,"-7"2"12"-16,7-2 10 0,0 0 9 15,0 0 0-15,-3 0-3 0,3 0-3 0,0 0-8 16,0 0-2-16,0 0-4 0,-7 0 1 16,7 0 1-16,0 0 6 0,0 0 0 15,0 0 2-15,0 0 5 0,0 0 7 0,0 0 4 16,0 0 7-16,0 0 4 0,0 0-1 15,0 0-5-15,0 0-11 0,0 0-15 16,0 0-17-16,0 0-17 0,0 0-15 0,0 0-13 16,0 0-7-16,0 0-5 0,0 0-6 15,0 0-2-15,0 0-3 0,0 0 1 16,0 0-2-16,0 0 1 0,0 3 0 0,0-3 0 16,0 3 1-16,7-3 1 0,-7 0 3 15,0 0 0-15,3 1 2 16,-3-1-2-16,0 3-1 0,0-3 3 0,0 2 2 0,0-2 0 15,0 3 3-15,7 0 2 0,-7-3 20 16,0 2 20-16,0 1 21 0,0-1 0 16,0 0 0-16,-7 0-4 0,7-2 5 15,0 3 0-15,0 0-2 0,0-1-6 0,-3 2-7 16,3-3-8-16,-7-1-5 0,7 3-6 16,-4-3-4-16,4 1-4 0,0-1-10 15,-6 0-1-15,-1 0-4 0,7 0-2 0,0 0-6 16,-3 0-3-16,3-1-4 0,-7 1 1 15,7-3 0-15,0 3-5 0,0-1 2 16,0-3 2-16,0 2 0 0,0-1-3 16,0 0 4-16,0 1-1 0,0 0 0 0,7-3-4 15,-7 3 3 1,3-1-4-16,-3 0 0 0,7 1 2 0,-1-1 3 0,-6 2-2 16,4 1 0-16,-4-3 0 0,7 3 1 0,-4 0-2 15,4 0 2-15,0 3 1 0,-4-3 1 16,-3 1-1-16,7-1 0 0,-1 3 2 15,-6-1 2-15,0 1 3 0,4 0-1 16,-4-1-1-16,0 3 0 0,0-3-2 16,0 0 2-16,-4 1 1 0,4 0 1 0,0-1-1 15,0-2-3-15,-6 4 1 0,-1-4 2 0,7 1-5 16,-3-1 1-16,3 0-4 16,-7-1-1-16,0-3-1 0,4 4 0 0,-4-2 2 15,7-1 2-15,-4 0 0 0,4 1 0 16,0 0-2-16,-6 0-1 0,6-1-1 0,0 1-1 15,0-4-1-15,0 4 1 0,0-1 2 16,0 2-2-16,0-2 2 0,6 0 3 16,-6 1-1-16,0-1 1 0,4 3 0 15,-4-2 0-15,7 2-2 0,-4 0 0 0,4 0 2 16,0 0-3-16,-7 0 1 0,3 0 2 16,-3 2 10-16,13-2-5 0,-13 3-1 15,4-1-10-15,-4-2 6 16,0 3 3-16,7 0-1 0,-7-2 1 0,0-1 2 0,3 3-2 15,-3-1 2-15,0 1 0 0,-3 0-2 16,3-1 1-16,0-2-2 0,-7 3 2 16,7-3 3-16,0 2 1 0,0-2-2 0,-4 0-3 15,4-2-2-15,-6-1 3 0,6 3-4 16,-7-2-2-16,7-1-1 0,0 0 3 16,-3-2 0-16,3 4 0 0,0-5-3 0,0 4 0 15,0-1 0-15,0-2 1 0,0 3-1 16,3-3 2-16,-3 3-2 0,0-1 0 15,7 1 0-15,-1-1-1 0,-6 0-2 0,4 3 4 16,-4 0 2-16,7 0 1 0,-4 0 3 16,4 3-3-16,0-3-1 0,-7 5 0 15,3-2 2 1,-3-1 2-16,7 3-1 0,-7-3 0 0,3 3-2 0,-3-2 4 0,0-1 1 16,0 4-3-16,0-5 0 0,0 4 3 15,-3-2 2-15,3 0 1 0,-7-1 4 0,7 1 2 16,-3-1 3-16,3-2-9 0,-7 0 0 15,0 2-5-15,7-2 1 0,-10-2-3 16,10 2-2-16,-4-2-3 16,-2-1 0-16,-1 1 2 0,7-4 0 0,-3 4-2 0,3-2 0 15,-7-2-1-15,7 1 1 0,-7 3 0 16,7-3-1-16,0 0-1 0,0 3 3 16,0-1-4-16,0-2 1 0,7 2 1 15,0 1 4-15,-7 0-1 0,0 2 1 0,3 0-2 16,4 0 2-16,-1 0-2 0,-2 0 1 15,-4 2-1-15,7 0 7 0,-4-2-1 16,-3 3-1-16,7 0 0 0,0-1 0 0,-7 3 2 16,0-2 1-16,0-1-4 0,0 0 4 15,3 1 0-15,-3-1 1 0,-3 1-2 16,3-1-2-16,0-2 4 0,0 3-3 16,0-3 1-16,-7 0-4 0,0-3-1 0,7 3-1 15,-3-2 1 1,-4-1 0-16,7 1 4 0,0-3-5 0,-4 0-1 0,4 3-4 15,-6-3 0-15,6-1-1 0,0 4 4 0,-7-2 3 16,7-1-2-16,0 2 0 0,7-2-3 16,-7 2-2-16,6-1 1 0,-6 4 3 15,0-2-2 1,4-1 3-16,-4 3 0 0,7 0 4 0,-4 0 0 0,-3 0-2 16,7 0 1-16,0 3 3 0,-7-3-1 15,0 2 3-15,3 1-2 0,-3-2-2 16,0 2-1-16,0-1-1 0,0 1 1 0,0 0 3 0,0-1-6 15,0 3 3-15,0-3 2 0,-3 0 6 0,3 1-2 16,0-3-3-16,0 3-1 0,-7-1 0 16,7-2 2-16,-7 0-4 0,7 0 1 15,0 0-4 1,-3 0 2-16,-4-2 0 0,7-1 0 0,0 0 0 0,-4-1-2 0,4 2 0 16,0-3 2-16,0 2-1 0,0-2 1 15,-6 2-5-15,6-1 1 0,0 2-6 16,0-1 3-16,0 0-1 0,6 1 1 15,-6-1 1-15,0 3 4 0,4 0 1 0,-4 0 2 16,0 3 0-16,7-1 2 16,-4 1 0-16,-3 0-3 0,7-1 0 0,0 2 0 15,-7-1 1-15,0 2 3 0,3 0-1 0,-3-2 4 16,0 1-2-16,0-2-3 0,0 1 4 16,0 0-3-16,0-1 5 0,0 1 2 15,0-1 0-15,0-2-4 0,-3 0-6 16,3 0 0-16,-7 0-2 0,0 0 2 0,7-2 0 31,-3-1 0-31,-4 1 0 0,7-1-1 16,-4 0-3-16,4-1 4 0,-6-1-2 0,-1 3 1 15,7-4-2-15,-3 1 0 0,3 1 1 16,0 2-2-16,0-1 2 0,0 0-4 16,0-2 0-16,0 3 3 0,0 0-3 15,0-1 1-15,3 3-2 0,-3 0 6 0,0 0 2 16,7 0-1-16,-7 0-1 0,6 0 1 15,-6 0 1-15,0 3-1 0,4-3 3 16,-4 2-27-16,0 0-65 0,0 1-141 0,0 2-167 16,0-2-142-16,0-1-108 0,-4 2 22 15,4 1 104-15,0-2 188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1:1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52 380,'0'-8'401,"0"-7"1264,0 14-1644,0 1 1,0 0-1,0-1 1,0 1-1,0 0 0,0-1 1,0 1-1,-1 0 1,1-1-1,0 1 1,0 0-1,0 0 1,0-1-1,-1 1 1,1 0-1,0-1 1,0 1-1,0 0 1,-1 0-1,1 0 1,0-1-1,-1 1 0,1 0 1,0 0-1,0 0 1,-1 0-1,1-1 1,0 1-1,-1 0 1,1 0-1,0 0 1,-1 0-1,0 0 1,-2-10 1174,2 10-1084,0-1-1,0 1 0,0 0 1,0-1-1,0 1 0,0 0 1,0-1-1,0 1 0,0-1 1,0 0-1,0 1 1,0-1-1,0 0 0,0 0 1,0 0-1,1 0 539,-11 5 964,3-3-1086,8-1-495,-1 0 0,1 0 0,0 0 0,-1 0 0,1 0 0,0 0 0,-1 0 0,1 0-1,0 0 1,-1 0 0,1 0 0,0 0 0,0 0 0,-1 1 0,1-1 0,0 0 0,-1 0 0,1 0 0,0 0 0,0 1-1,-1-1 1,1 0 0,0 0 0,0 0 0,-1 1 0,1-1 0,0 0 0,0 0 0,0 1 0,0-1 0,-1 0 0,1 1-1,0-1 1,0 0 0,0 1 0,0-1 0,0 0 0,0 1 0,0-1 0,0 0 0,0 0 0,0 1 0,0-1 0,0 0-1,0 1 1,0-1 0,0 0 0,0 1 0,0-1 0,1 1 0,-5 3 233,4-4-233,0 0-1,-1 1 1,1-1-1,0 0 1,-1 0-1,1 0 1,0 1-1,-1-1 1,1 0-1,0 0 1,0 1-1,-1-1 1,1 0-1,0 1 0,0-1 1,-1 0-1,1 1 1,0-1-1,0 0 1,0 1-1,0-1 1,0 0-1,0 1 1,0-1-1,-1 0 1,1 1-1,0-1 1,0 1-1,0-1 0,0 0 1,1 1-1,-5 5 366,3-6-383,1 0 0,0 0 1,-1 1-1,1-1 0,0 0 0,0 0 0,-1 1 1,1-1-1,0 0 0,-1 0 0,1 1 0,0-1 1,0 0-1,0 1 0,-1-1 0,1 0 0,0 1 0,0-1 1,0 0-1,0 1 0,0-1 0,0 1 0,0-1 1,-1 0-1,1 1 0,0-1 0,0 0 0,1 2 1,-1 146 6119,-9-109-3354,8-33-2427,-1 0 0,1 0-1,-1 0 1,0-1 0,0 1-1,0 0 1,-5 6 0,0 2-69,3-7-259,1-1 0,-2 0-1,1-1 1,0 1-1,-1-1 1,0 1 0,0-1-1,-1-1 1,0 1 0,1-1-1,-1 0 1,-9 4 0,1-7-160,11 0 107,8 2 57,6 9 563,-7 1-239,1 4 20,4 24 16,0 14-255,0 37 34,-9-78-129,1-5 10,-1 0 1,-1 1-1,1-1 1,-1 0-1,-1 0 1,-2 9-1,2-9 35,0 0 0,2 0 1,-1 0-1,1 0 0,0 0 0,2 10 0,-1 9 53,-1-19-107,0-7-20,-1 0-1,1 1 1,0-1-1,0 0 1,0 1-1,1-1 1,-1 0-1,0 0 1,1 1-1,0-1 1,-1 0-1,1 0 1,0 0-1,0 0 0,2 2 1,0 11 93,1-13-94,0 1-42,0-1 0,1 1 1,-1-1-1,1 0 0,-1-1 0,1 1 0,-1-1 1,1 0-1,0 0 0,0-1 0,0 1 0,7-1 1,15-5-2586,-14 1-993,-8-1-4852,1 3 3288,-3-2-46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1:1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92 288,'0'-40'3856,"0"40"-3410,-2-16 4128,-3 16-1129,12 0 592,2-5-3027,34 5-674,-41 0-312,27 0 372,14-5-94,12 0-282,-31 5-20,-12 1 0,-1-1 0,0 0 0,0-1 0,19-3 0,-20 2 0,-1 1 1,0 0-1,1 1 1,-1 0-1,13 1 1,11 1-18,-24-2 7,-5-1 1,0 1 0,0 0 0,1 0 0,-1 0 0,0 1 0,0 0 0,0-1 0,5 3 0,-8-2 7,0-1 0,0 0 1,0 1-1,0-1 0,0 0 0,1 1 0,-1-1 1,0 0-1,0 0 0,0 0 0,0 0 0,1 0 0,0 0 1,1-1-1,1 1 0,-1 0 1,0 0-1,1 1 0,-1-1 1,0 1-1,4 0 0,30 0 33,63-1-47,-12-5 3,-51 0 23,72 5 8,-18 0-23,8 0 14,-28-5 55,5 0 92,60 0 39,215 5 1510,-251 5-1427,34 0-180,-13 0-61,103-5 46,-124 8-65,0-1-9,-3 1 16,-5-1-24,93 8 12,-144-10 1,97 10 2,16 1 137,0-1 17,-31-6-96,-21-3 20,25-1 28,-80-2-111,66-3 0,-35-2-4,22 7-7,8 0 46,416-5 467,-397-5-326,-82 6-163,-7-1 19,60-5 0,-64 2-34,0 2 1,34 2-1,-4 1 2,923-2 834,-860 5-789,-17 0 59,15 0-66,363-5-11,-414 5-18,270-5 156,-244-5-75,-1-5-100,-80 9-1,31-6 0,-32 4 0,30-1 0,-2-1 23,25-5 1186,-70 10-1156,0 0 1,0 0-1,0 0 0,0 0 0,-1-1 0,1 1 0,0 0 0,0 0 0,0 0 0,-1-1 0,1 1 0,0 0 1,0-1-1,-1 1 0,1-1 0,0 1 0,-1-1 0,1 1 0,0-1 0,-1 1 0,1-1 0,0-1 1,0-1-4594,-18-6-16928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1:5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17 136,'-10'-6'961,"6"7"-695,4-1-222,0 0 0,-1 0 0,1 0 0,0 0 1,-1 1-1,1-1 0,-1 0 0,1 0 0,0 0 0,-1 0 1,1 0-1,-1 0 0,1 0 0,0 0 0,-1 0 1,1 0-1,-1-1 0,1 1 0,0 0 0,-1 0 0,1 0 1,0 0-1,-1 0 0,1-1 0,0 1 0,-1 0 0,1 0 1,0-1-1,-1 1 0,1 0 0,0-1 0,0 1 1,-1 0-1,1-1 0,0 1 0,0 0 0,0-1 0,-1 0 1,-3 1 985,3 0-880,1 1 0,0-1 1,-1 0-1,1 0 0,-1 0 1,1 0-1,-1 0 0,1 0 0,0 0 1,-1 0-1,1 0 0,-1 0 1,1 0-1,-1 0 0,1 0 1,-1 0-1,1 0 0,0 0 1,-1 0-1,1 0 0,-1-1 0,1 1 1,0 0-1,-1 0 0,1-1 1,0 1-1,-3-4 3140,3 4-3263,1 0 0,-1 0 0,0 0 0,0 0 0,1 0 1,-1 0-1,0 0 0,1 0 0,-1 0 0,0 0 0,0 0 0,1 0 1,-1 0-1,0 0 0,1 0 0,-1 0 0,0 0 0,0 0 1,1 0-1,-1 0 0,0 1 0,0-1 0,1 0 0,-1 0 0,0 0 1,0 0-1,1 1 0,-1-1 0,0 0 0,0 0 0,0 0 0,0 1 1,1-1-1,-1 0 0,0 0 0,0 1 0,0-1 0,0 0 0,0 1 1,0-1-1,0 0 0,0 0 0,0 1 0,0-1 0,0 0 0,0 1 1,0-1-1,0 0 0,0 0 0,0 1 0,0-1 0,0 2 47,0-2 189,9 11 734,-9 90 2585,-4-90-3134,4-10-416,-1 0 0,0 0 0,1 0 0,-1 0 0,1 0 0,0 0-1,-1 0 1,1 0 0,0 0 0,-1 0 0,1 0 0,0 0 0,0 2 0,0 62 1681,-9-29-921,9-31-649,0-1-1,-1 1 1,1 0-1,-1-1 1,0 1-1,0-1 1,-2 6-1,2-7-46,0 0 0,1 0 0,0 1 1,-1-1-1,2 0 0,-1 0 0,1 5 0,-1-5-15,0 0 0,1 0 1,-1 0-1,0 1 1,0-1-1,-1 0 0,1 0 1,-1 0-1,0 4 1,-1-2 28,0 0 0,1 0 1,0 0-1,0 0 0,0 0 1,1 1-1,0 9 0,-9 21 224,9-32-316,0 2 3,0 0-1,0 0 0,0 0 0,-1 0 0,0 0 0,0 0 0,-4 9 1,5-13-12,-1 1 1,0 0-1,1 0 1,0-1-1,0 1 1,0 0 0,0 0-1,1 4 1,-1-4-1,0-1 0,0 1 0,0-1 0,0 0 1,0 1-1,0-1 0,0 1 0,-2 2 0,0 0 12,1 1-1,0-1 0,-1 1 1,1-1-1,1 1 0,-1 0 0,1-1 1,1 7-1,-1-5 13,-9 28 267,9-21-190,0-6-40,1-1 0,-2 0 0,1 1 0,-1-1 0,0 0 0,0 1 0,-4 8 0,5-14-58,-1 1 1,1-1-1,-1 0 0,1 1 1,0-1-1,0 1 1,0-1-1,0 0 0,1 5 1,-1-5-7,1 0 0,-1 0 0,0 0 0,0 0 0,0 0 0,0 0 0,0 0 0,0 0 0,-1-1 0,1 1 0,0 0 0,-2 2 0,1 0 1,-1-1 0,1 1 1,0 0-1,0-1 0,0 1 0,1 0 1,-1 0-1,1 0 0,0 0 0,1 6 0,-1-1-3,-9 37 57,9 30 205,-10-44-8,10 70 423,-9-62-535,10-24-109,-1-5-28,0-1 1,0 0 0,-1 0-1,0 0 1,-5 19-1,5-26-8,0 1 0,1 0-1,-1-1 1,1 1 0,0 0-1,0-1 1,0 1 0,1 4-1,0-5 0,-1 1 0,0-1-1,0 1 1,0-1 0,0 0-1,0 1 1,-2 6 0,-1-1-2,1 1 1,1-1-1,0 1 1,0-1-1,1 1 1,0 9-1,0-3 18,-9 35-1,9 541 9,4-579-7,-3-12-15,0 0 0,-1 1 1,1-1-1,-1 0 1,1 1-1,-1-1 1,1 0-1,-1 1 0,0-1 1,0 1-1,0 1 1,0 68 6,-4-58-16,4-12 8,-1 0-1,0 1 0,1-1 1,-1 0-1,1 1 0,-1-1 1,1 0-1,0 1 0,0-1 1,-1 0-1,1 3 0,0 70 15,-4-61 1,-1 2 26,6 0-17,-1-12-14,1 1-1,-1 0 0,0 0 0,0 0 0,0 0 0,-1 0 0,1 0 0,-1 0 0,0 0 0,0-1 0,0 1 0,-3 5 0,3-5 9,0 0 1,0 1-1,0-1 0,1 0 1,0 0-1,0 0 0,0 1 1,1 6-1,0-1 40,-1 1-6,1-9-41,-1 0 0,0 0 0,0 0-1,0 0 1,0 0 0,0 1 0,-1-1 0,1 0 0,0 0 0,-1 0 0,0 0 0,1 0 0,-1 0 0,0 0 0,-2 3 0,2-2 0,0-1 0,0 1 0,1 0 0,0 0-1,-1-1 1,1 1 0,0 0 0,0 0 0,1-1 0,0 4 0,-1 1 21,0 3 28,1-8-44,-1 1-1,0-1 1,0 0-1,0 0 1,0 0-1,0 0 0,-1 0 1,1 0-1,-1 0 1,1 0-1,-1 1 1,0-2-1,1 1 1,-1 0-1,-2 4 0,2-3 10,0 0 0,0-1 0,1 1 0,-1 1 0,1-1 0,0 0 0,0 0 0,0 0 0,0 0 0,1 3 0,0 4 94,-1 10 107,0-35-7505,-4-11-5802,-1 1 5302,5 14 6260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0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48 240,'-2'-11'1912,"1"10"-1796,1 0 1,-1 1 0,0-1 0,1 0 0,-1 0 0,0 1 0,1-1 0,-1 0 0,1 0 0,0 0 0,-1 0 0,1 0 0,0 1 0,-1-1 0,1 0 0,0 0 0,0 0 0,0 0 0,0 0 0,0 0 0,0 0 0,0 0 0,0 0 0,0-1-1,0 1-75,0 0 454,-1-9 4709,-3 10-4911,4 0-165,-1-1 0,1 1 0,0 0 0,-1 0 0,1 0 0,-1 0 0,1 0 0,0 0 0,-1 0 0,1 0 0,-1 0 0,1 0 0,0 0 0,-1 0 0,1 0 0,0 0 0,-1 0 0,1 1-1,-1-1 1,1 0 0,0 0 0,-1 0 0,1 1 0,0-1 0,-1 0 0,1 0 0,0 1 0,0-1 0,-1 0 0,1 0 0,0 1 0,0-1 0,-1 0 0,1 1 0,0-1 0,0 1 0,0-1 0,0 0 0,0 1 0,-1-1 0,1 0 0,0 1 0,0-1 0,0 1 0,0-1 0,0 1 0,-5 0 3070,9-1-1842,-3 0-142,10 5 1469,-8-5-2610,-3 0-59,1 0 0,-1-1-1,1 1 1,-1 0 0,0 0-1,1 0 1,-1 0 0,1 0-1,-1 0 1,1 0 0,-1 0-1,0 0 1,1 0 0,-1 0-1,1 0 1,-1 0-1,1 1 1,-1-1 0,0 0-1,1 0 1,-1 0 0,1 0-1,-1 1 1,0-1 0,1 0-1,-1 1 1,0-1 0,1 0-1,-1 0 1,0 1 0,0-1-1,1 1 1,-1-1 0,0 0-1,1 1 1,27 0 869,-24 0-791,-1 1 0,1-2 0,0 1 0,0 0 0,-1 0 0,1-1 0,0 0 0,5 0 0,23 3 201,15 2-76,13 0-32,-10-2-49,-8-1-59,-8 1-38,69-4 0,-39 0-16,70-7-3,2 0-36,55 3-4,-139 5 54,122 5-24,-38 0 0,-11 0-8,-13 0-9,-24 0-22,121 15 99,-89-10-32,41 1 90,38 4-47,-94-4-68,180 9 32,-128-9-44,-106-5 9,185 24 39,-118-10-32,81 9 32,-109-17 12,-46-6-54,104 18 20,71 6-9,-86-15-8,30 0-18,0 1-8,-82-11 26,-29 1-15,59-1 0,-2 0-19,45-5-374,-116-5 395,-31 4 4,66-20 53,-19 1-127,100-24 86,-149 42-7,4 0-10,-1 0-1,0 0 1,15-1-1,6-2 57,25-11-67,-51 16 15,-1 0 0,1-1 0,-1 1-1,1-1 1,-1 0 0,1 0 0,-1 0 0,3-2 0,15-4 12,-9 4-13,-10 2 0,0 0 1,1 0-1,-1 0 0,1 1 1,-1-1-1,1 0 1,-1 1-1,1 0 0,0-1 1,-1 1-1,1 0 0,0 0 1,-1 0-1,4 0 1,32-10 38,-28 6-10,-9 4-19,0 0 1,0 0-1,1 0 1,-1-1 0,0 1-1,0 0 1,0 0 0,0 0-1,0 0 1,0 0-1,0 0 1,1-1 0,-1 1-1,0 0 1,0 0-1,0 0 1,0 0 0,1 0-1,-1 0 1,0 0-1,0 0 1,0 0 0,0 0-1,1 0 1,-1 0 0,0 0-1,0 0 1,0 0-1,0 0 1,1 0 0,-1 0-1,0 0 1,0 0-1,0 0 1,0 0 0,1 0-1,-1 0 1,0 0-1,0 0 1,0 0 0,0 0-1,1 0 1,-1 0 0,0 1-1,0-1 1,0 0-1,0 0 1,0 0 0,0 0-1,1 0 1,-1 1-1,0-1 1,0 0 0,0 0-1,0 0 1,0 0-1,0 1 1,0-1 0,0 0-1,0 0 1,0 0 0,0 0-1,0 1 1,0-1-1,0 0 1,0 0 0,0 0-1,0 0 1,0 1-1,0 0 3,0-1-9,-1 0-1,1 0 1,0 0-1,-1 0 1,1 0-1,-1 0 0,1 0 1,0 0-1,-1 1 1,1-1-1,0 0 1,-1 0-1,1 0 1,0 1-1,-1-1 0,1 0 1,0 0-1,0 1 1,-1-1-1,1 0 1,0 0-1,0 1 1,0-1-1,-1 0 0,1 1 1,0-1-1,0 0 1,0 1-1,0-1 1,0 1-1,0-1 1,-1 0-1,1 1 0,0-1 1,0 0-1,0 1 1,0-1-1,0 0 1,1 1-1,-1-1 0,0 1 1,-3 7 124,3-8-126,0 1 3,-1-1 0,1 0 0,-1 0 0,1 1 0,-1-1 0,1 0 0,0 0-1,-1 1 1,1-1 0,-1 0 0,1 1 0,0-1 0,-1 1 0,1-1 0,0 0 0,0 1 0,-1-1 0,1 1 0,0-1 0,0 1 0,0-1 0,0 1 0,-1-1 0,1 1 0,0-1 0,0 1 0,0-1 0,0 1 0,0-1 0,0 1 0,0-1 0,0 1 0,0-1 0,1 2 0,-4 3 51,-3 6-40,5-8-8,1 0 0,-1 0-1,1 0 1,-1 0 0,0 0-1,0 0 1,-3 4 0,3-4-3,-1 0 0,1 0 1,0 0-1,0 1 0,0-1 1,0 0-1,0 7 0,1-8-2,0 0 0,0 0-1,0 1 1,-1-1 0,1 0-1,0 0 1,-1 0 0,1 0-1,-1 0 1,0 0 0,0 0-1,0 0 1,-1 2 0,1-1 3,0 1 0,0-1 0,1 1 0,-1-1-1,1 1 1,0-1 0,0 1 0,0 0 0,2 6 0,-1 5 33,-1 857 1373,9-792-1253,-9 256 281,9-265-318,-9-60-103,0-1 0,1 1 0,0-1 0,4 16 0,-3-16-7,0 0 0,-2 0 0,1 0 0,-1 10 0,-1-10-2,1 1 0,1-1 0,0 0 0,2 11 0,-1 13-9,-3-30 0,1 1 0,0 0 0,0-1 0,0 1 0,2 9 0,13 62 0,-5-16 0,-10-57 0,1-1 0,-1 0 0,1 1 0,-1-1 0,0 0 0,0 1 0,0-1 0,0 0 0,-1 4 0,1-4 0,-1 0 0,1 1 0,0-1 0,0 0 0,0 1 0,0-1 0,1 0 0,-1 1 0,2 2 0,4 29 0,-5-27 0,-1-1 0,1 1 0,1-1 0,3 10 0,-4-11 0,0 1 0,0 0 0,0 0 0,-1-1 0,0 1 0,0 0 0,-2 9 0,1 6 0,1-17 0,0 0 0,0 0 0,1 0 0,-1 0 0,1-1 0,0 1 0,0 0 0,3 6 0,-3-4 0,0 0 0,0 0 0,0 0 0,-1 0 0,0 0 0,0 0 0,-1 11 0,-1 5 0,2-19 0,0 0 0,0-1 0,0 1 0,0-1 0,1 1 0,-1 0 0,1-1 0,-1 1 0,1-1 0,0 1 0,0-1 0,2 4 0,-2-1 0,0-1 0,0 1 0,-1 0 0,1-1 0,-1 1 0,0 0 0,0 0 0,-2 6 0,1 5 0,1-1 0,0-11 0,-1 1 0,1 0 0,0-1 0,1 1 0,-1 0 0,1-1 0,0 1 0,0 0 0,0-1 0,3 6 0,-3-6 0,0 0 0,0 1 0,-1-1 0,1 1 0,-1-1 0,0 0 0,0 1 0,-2 7 0,1 3 0,1-10 0,0-5 0,0 1 0,0 0 0,0 0 0,0 0 0,-1 0 0,1-1 0,0 1 0,1 0 0,-1 0 0,0 0 0,0 0 0,0-1 0,0 1 0,1 0 0,-1 0 0,0-1 0,1 1 0,-1 0 0,1 0 0,-1-1 0,1 1 0,-1 0 0,1-1 0,-1 1 0,1-1 0,-1 1 0,2 0 0,-1 1 0,-1-1 0,1 1 0,-1 0 0,0-1 0,1 1 0,-1 0 0,0-1 0,0 1 0,0 0 0,0-1 0,0 1 0,-1 2 0,0 12 0,1 20 0,0-33 0,-1-6 0,-5-2 0,4-1 0,2 1 0,0 0 0,-1 1 0,-5 2 0,4-2 0,2-1 0,-1 0 0,-1 3 0,0 0 0,1 0 0,-1 0 0,0 0 0,0 0 0,0 0 0,-1 1 0,1-1 0,0 1 0,0 0 0,-1-1 0,1 1 0,-4-1 0,3 1 0,-40-14-7,15 5-162,19 8 162,-146-32-43,130 29 40,-75-10-32,-19-1 24,-98-11 38,100 7-25,36 5-14,62 10 10,-9 0-3,4 4 12,-32-6 0,36 4 0,-217-22 31,-69-11-38,61 6 3,91 9 63,19 8 14,-173-15-47,-99-11-33,226 24 12,-38 4 5,65 6 4,-125 0-54,60 5 25,212 2 14,6-2 1,0 1 0,0-1 0,0 1-1,0-1 1,-1 0 0,1 1 0,0-1 0,0 0 0,0 0-1,0 1 1,0-1 0,-1 0 0,1 0 0,0-1 0,-2 1-1,-1 0-3,0 0-1,0 0 0,0 1 0,0-1 1,0 1-1,0 0 0,0 0 0,0 1 1,1-1-1,-5 3 0,-10 9 1,16-12 4,-1 1 0,1-1 0,0 1 0,0-1-1,0 0 1,-1 0 0,1 0 0,-6 1 0,-1 2 0,8-1 0,1-1 0,-6 1-17,0 0 0,-1 0 1,1-1-1,-13 3 0,-8 0-51,12-4 3,1 1 0,-17 3 0,17-2 57,-148 15-33,36-5 31,114-12 8,-13 3-4,-29 0 0,46-3-21,0 0 0,-1 0 0,-11 4 0,12-3-1,0 0 0,0-1 0,-14 1 1,-41 9-18,18-6 48,-19 0 18,44-3-30,-32 1-3,10 0 36,32-2-25,0 0 0,0 0 0,-1-1 1,1-1-1,0 0 0,-14-2 0,-4-4 0,-38-3 0,5 1 2,26 5-7,-44-2 0,-7 1-2,66 3 5,-1 1 0,1 2-1,-1 0 1,-20 3 0,31-2 1,1-2 1,-1 1 0,-9-2-1,11 1 6,1-1 0,-1 1 0,0 1 0,-15 2 0,13-1-3,-1-1-1,0-1 1,-15-1 0,3 0-2,-22-4 1,-66 0-4,-3 10 159,112-5-150,-16-1-864,19-2 1985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04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49 404,'-1'-1'176,"0"1"0,0 0 0,0 0 0,1 0 1,-1 0-1,0-1 0,0 1 0,0 0 0,1-1 0,-1 1 0,0-1 0,1 1 1,-1 0-1,0-1 0,1 0 0,-1 1 0,0-1 0,1 1 0,-1-1 0,1 0 0,-1 1 1,1-1-1,0 0 0,-1 0 0,1 1 0,0-1 0,-1 0 0,1 0 0,0 0 0,0 1 1,0-1-1,0 0 0,0-1 0,0 1 167,1-1 54,1 1 1,-1-1 0,1 1-1,0-1 1,0 1 0,0 0-1,0 0 1,0 0 0,0 0-1,3-1 1,-3 1 680,7-2 614,0 1 0,-1 0-1,1 0 1,0 1 0,0 0 0,0 1 0,1 0-1,11 1 1,5 0-672,11 4 123,-27-4-922,1 0 0,0 1 1,-1 0-1,1 1 0,12 5 0,29 6 378,-26-7-388,-1 1 0,29 13 0,-17-7-38,-7 5-32,-15-8-92,-10-8-28,0 0 0,0 1-1,0-1 1,-1 1 0,1 0-1,-1 1 1,0-1 0,0 1-1,-1-1 1,1 1 0,-1 0-1,4 8 1,17 12-21,-16-7 0,-5-13 0,0 1 0,0-1 0,0 1 0,-1 0 0,0 0 0,-1 0 0,2 9 0,6 30 0,1-5 0,-1 6 0,-9 77 0,-9-87 0,8-33 0,1-1 0,-1 1 0,1 0 0,-1-1 0,0 1 0,0-1 0,0 0 0,-2 5 0,1-5 0,1 1 0,0-1 0,0 1 0,0-1 0,0 1 0,0 0 0,1-1 0,-2 6 0,1-1 0,-1 0 0,0 0 0,-1 0 0,1 0 0,-1-1 0,-1 0 0,1 1 0,-1-1 0,-5 6 0,-1 4 0,4-8 0,1 0 0,-2 0 0,1 0 0,-1-1 0,0 0 0,0 0 0,-1 0 0,0-1 0,0 0 0,-15 7 0,-15 6 0,-50 17 0,-22 0 0,101-35 0,0 0 0,0-1 0,0 0 0,0-1 0,0 0 0,-9-2 0,-12-5 0,13 4 0,1 0 0,-1-2 0,1 0 0,-15-8 0,4 0 0,19 11 0,1-1 0,-1 0 0,1-1 0,-1 1 0,1-2 0,0 1 0,1-1 0,0 0 0,0 0 0,-6-8 0,8 8 0,-4-4 0,1 0 0,0-1 0,0 0 0,2 0 0,-1-1 0,-6-19 0,2 0 0,7 23 0,0 1 0,1-1 0,-1 0 0,2 0 0,-1 0 0,1-10 0,-9-59-34,10 66 28,1 0-1,-1 1 1,2-1-1,3-17 1,4-33-20,9-4-10,-15 58 37,-1-1 0,0 1 0,1 0 0,0 0 1,1 0-1,-1 1 0,6-7 0,18-28-68,-14 25-825,13-11-1157,-15 20-2721,2 2-3852,-5 2 4623,4 0-4681,-4 3 6643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0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67 180,'9'-29'3453,"11"22"261,-14 5-2790,-6 2-811,1 0-1,-1 0 1,1 0-1,-1 0 1,1-1 0,-1 1-1,1 0 1,-1 0-1,1 0 1,-1-1-1,1 1 1,-1 0 0,1 0-1,-1-1 1,0 1-1,1 0 1,-1-1-1,1 1 1,-1-1 0,0 1-1,1 0 1,-1-2-1,20-1 3994,-11 1-2363,-6 1-1391,0 0 0,0 1 0,0-1 0,0 0 0,-1-1 1,1 1-1,3-2 0,-2 3 376,0 0 1,0-1-1,0 0 1,0 1-1,4-3 1,-7 3-635,0-1 0,0 1 0,0 0 0,0 0 0,0-1 0,0 1 0,0 0 0,0 0 0,0 0 0,0 0 0,0 0 0,0 0 0,0 0 0,0 1 0,0-1 0,0 0 0,0 1-1,0-1 1,2 1 0,9 2 836,-11-3-874,0 0 0,1 1 0,-1-1 0,1 0 0,-1 0 0,0 1-1,1-1 1,-1 1 0,0-1 0,1 1 0,-1 0 0,0-1 0,0 1-1,0 0 1,2 1 0,-2-1-9,0 0-1,-1-1 1,1 1 0,0-1-1,0 1 1,-1-1-1,1 1 1,0-1 0,0 0-1,0 1 1,0-1-1,-1 0 1,1 0 0,2 1-1,-1-1 30,0 0 0,-1 0-1,1 1 1,0-1-1,0 0 1,0 1 0,-1 0-1,1-1 1,0 1-1,-1 0 1,3 1 0,-3-1-19,1 0 1,0 0 0,-1 0 0,1 0 0,0-1-1,0 1 1,0 0 0,0-1 0,0 0 0,-1 1-1,4-1 1,4 1 221,0 0-1,0 1 1,0 0-1,16 7 1,4 1 202,-16-6-233,0 0 1,-1 1-1,23 13 0,10 18-248,-41-34 0,-1 1 0,1 0 0,-1 0 0,0 0 0,0 1 0,5 5 0,9 10 0,-14-16 0,-1 0 0,1 0 0,-1 1 0,0-1 0,0 1 0,0-1 0,1 5 0,4 5 0,-5 1 0,-1-7 0,2 7 0,0 1 0,-1 0 0,0 0 0,-2 0 0,1 0 0,-3 18 0,0 9 0,-7 18 0,9-53 0,-1 1 0,0-1 0,0 0 0,-5 14 0,4-15 0,0 0 0,0 0 0,1 0 0,-1 12 0,2-12 0,-1 0 0,-1 0 0,1-1 0,-1 1 0,0 0 0,0-1 0,-3 7 0,-5 13 0,6-12 0,0 1 0,-1-1 0,0-1 0,-1 1 0,0-1 0,-1 0 0,-12 16 0,-8 18 0,8-23 0,12-15 0,0 1 0,-15 13 0,3-5 0,13-11 0,0 0 0,-1 0 0,0-1 0,0 0 0,-1 0 0,-12 5 0,-27 16 0,38-21 0,-1-1 0,0 0 0,0 0 0,0-1 0,-1 0 0,1-1 0,-15 1 0,-76 0 0,62-4 0,31 0 0,0-1 0,0 0 0,1 0 0,-1-1 0,1 0 0,-1-1 0,1 0 0,0 0 0,0 0 0,-9-8 0,10 6 0,1-1 0,-1 1 0,1-1 0,1 0 0,-1 0 0,-3-9 0,-18-25 0,14 22 0,-20-38 0,7 11 0,13 21 0,1 0 0,1 0 0,1-1 0,2-1 0,-6-30 0,12 49 0,-1-3 0,1 0 0,0 0 0,2-18 0,0 4 0,-1 22 0,1-1 0,-1 0 0,1 1 0,0-1 0,0 1 0,1-1 0,1-3 0,-1 3 0,-1 1 0,0-1 0,1 1 0,-1-1 0,-1 1 0,1-1 0,0-5 0,0 5 0,-1 1 0,1-1 0,0 1 0,0-1 0,1 1 0,-1 0 0,1-1 0,0 1 0,4-6 0,3-7 0,-4 6-282,2 0 1,-1 0-1,1 1 1,0 0-1,12-11 0,-7 7-92,-5 6-1314,-5 6 913,-1 1 0,0-1 0,0 0 0,0 0 0,0 0 1,0 0-1,0 0 0,0 0 0,-1 0 0,1-1 0,1-1 0,2-3-5540,-4 6 5996,0 0 0,1 0-1,-1 0 1,0 0-1,1-1 1,-1 1-1,0 0 1,0 0-1,1 0 1,-1-1-1,0 1 1,0 0 0,1 0-1,-1-1 1,0 1-1,0 0 1,0-1-1,0 1 1,1 0-1,-1 0 1,0-1-1,0 1 1,0 0-1,0-1 1,0 1 0,0 0-1,0-1 1,0 1-1,0 0 1,0-1-1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24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47 524,'0'0'102,"1"-1"0,0 1 0,-1-1-1,1 1 1,0-1 0,-1 1 0,1-1 0,-1 0 0,1 1 0,-1-1 0,1 0-1,-1 1 1,0-1 0,1 0 0,-1 0 0,0 1 0,1-1 0,-1 0-1,0 0 1,0 0 0,0 0 0,0 1 0,0-1 0,0 0 0,0 0-1,0 0 1,0 0 0,0-1 0,0-2 430,3 0-23,-3 3-428,1 1-1,-1 0 1,0 0-1,1 0 1,-1 0-1,0-1 1,1 1 0,-1 0-1,0 0 1,1-1-1,-1 1 1,0 0-1,0-1 1,1 1 0,-1 0-1,0-1 1,0 1-1,0 0 1,0-1 0,1 1-1,-1-1 1,0 1-1,0 0 1,0-1-1,0 1 1,0 0 0,0-1-1,0 1 1,0-1-1,0 1 1,0 0-1,0-1 1,0 0-18,0 1 0,-1 0 1,1 0-1,0 0 0,0 0 0,0 0 0,0-1 0,0 1 1,0 0-1,0 0 0,0 0 0,0 0 0,0 0 0,0-1 1,0 1-1,0 0 0,0 0 0,0 0 0,1 0 0,-1 0 1,0 0-1,0-1 0,0 1 0,0 0 0,0 0 0,0 0 1,0 0-1,0 0 0,0 0 0,0 0 0,1 0 0,-1-1 1,0 1-1,0 0 0,0 0 0,0 0 0,0 0 0,0 0 1,1 0-1,-1 0 0,0 0 0,0 0 0,0 0 1,0 0-1,0 0 0,0 0 0,1 0 0,-1 0 0,0 0 1,0 0-1,0 0 0,0 0 0,0 0 0,1 0 0,-1 0 1,0 0-1,0 0 0,5 10 4195,-5-10-3701,0 27 5096,0-19-4906,0-6-580,0 0 1,1 1-1,-1-1 0,-1 0 1,1 0-1,0 1 1,0-1-1,-1 0 0,1 0 1,-1 1-1,0-1 0,0 0 1,0 0-1,-2 4 1,3-6-148,-1 1 1,1 0-1,0 0 1,0-1-1,-1 1 1,1 0-1,0 0 1,0-1-1,0 1 1,0 0-1,0 0 1,0 0-1,0-1 1,0 1-1,0 0 1,0 0 0,0-1-1,1 2 1,-1-1-6,0 0 0,0-1 0,0 1 0,1 0 0,-1 0 0,0-1 0,0 1 0,0 0 0,0 0 0,0 0 0,-1-1 0,1 1 0,0 0 0,0 0 0,0-1 0,-1 1 1,1 0-1,-1 0 0,-1 1 11,1 0 0,-1-1 1,1 1-1,0 0 0,-1 0 0,1 0 1,0 0-1,0 0 0,0 0 1,0 1-1,1-1 0,-1 0 0,1 0 1,-1 1-1,1 2 0,-1-3-11,1 0-1,0 0 1,-1-1-1,1 1 1,-1 0 0,0 0-1,0-1 1,1 1-1,-1 0 1,-2 2-1,2-3-6,-1 1-1,1 0 1,0 0 0,1-1-1,-1 1 1,0 0 0,0 0-1,1 0 1,-1 0-1,1 0 1,-1 2 0,-3 8 19,-1 2 40,-4 15 101,5-19-98,4-10-67,-1 1 1,1-1 0,-1 1 0,1-1 0,0 1 0,-1 0-1,1-1 1,0 1 0,-1-1 0,1 1 0,0 0 0,0-1-1,0 1 1,-1-1 0,1 1 0,0 0 0,0-1 0,0 2-1,-9 32 87,5-24-67,3-10-21,1 1 1,0-1-1,-1 1 1,1-1 0,-1 1-1,1 0 1,0-1-1,-1 1 1,1-1-1,0 1 1,0 0-1,0-1 1,-1 1-1,1 0 1,0-1-1,0 1 1,0-1 0,0 2-1,-4 12 29,-1 7 18,5-19-40,0 0-1,0 0 1,0 1-1,0-1 0,0 0 1,-1 0-1,1 0 1,-1 0-1,1 0 1,-1 0-1,0 0 1,0 0-1,-1 2 1,-8 41 153,10-44-158,-1 0 0,1 0 0,0 1 0,-1-1 1,1 0-1,0 0 0,0 1 0,0-1 0,0 0 0,0 1 1,0-1-1,0 0 0,0 1 0,1 1 0,-1-2 1,1 0-1,-1 1 0,0-1 1,0 0-1,0 1 0,0-1 1,0 0-1,0 1 0,0-1 1,0 0-1,-1 0 0,1 1 1,0-1-1,-2 2 0,1 1-1,-1 1 0,1-1 0,0 1 0,0 0-1,0-1 1,1 1 0,0 0 0,-1-1 0,2 6 0,-5 4-2,3-12 1,0-1 0,1 1 0,-1 0 0,0 1 0,1-1 0,0 0-1,-1 0 1,1 4 0,0 110 32,-9-86-30,9 53 5,-9-49-1,9 236 294,4-259-250,1 4 154,-5 67 480,-4-72-682,-1 5 31,5-12-30,0-3-3,0 1 0,0 0 0,0 0 0,0 0 0,0 0 0,0 0 0,0 0 0,0 0 0,0 0 0,0 0 0,0 0 0,-1 0 0,1-1 0,0 1 0,-1 0 0,1 0 0,0 0 0,-1 0 0,1-1 0,-1 1 0,0 0 0,1 0 0,-1-1 0,-1 2 0,2-1 2,-1-1 0,1 1 0,-1 0 0,1 0 0,0 0 0,0 0 0,-1 0 0,1-1 0,0 1 0,0 0 0,0 0 0,0 0 0,0 0 0,0 0 0,0 0 0,0 0 0,0 0 0,0-1 0,1 1 0,-1 1 0,1-1-1,-1 0-1,0-1 1,0 1 0,0 0 0,1 0 0,-1 0 0,0-1 0,0 1 0,0 0-1,0 0 1,0 0 0,-1 0 0,1-1 0,0 1 0,0 0 0,-1 0 0,1 0-1,-1 1 1,0-2 0,1 1 0,-1-1 0,0 1 0,1 0-1,-1 0 1,1-1 0,-1 1 0,0 0 0,1 0-1,0 0 1,-1 0 0,1 0 0,0 0 0,-1 0 0,1-1-1,0 1 1,0 0 0,0 0 0,0 0 0,0 0-1,0 0 1,0 0 0,0 0 0,0 0 0,0 1 0,1 6 59,-5-2 28,3-6-86,1 0 0,0 0 0,-1 0 0,1 1 1,0-1-1,0 0 0,-1 0 0,1 1 0,0-1 0,-1 0 0,1 0 1,0 1-1,0-1 0,0 0 0,-1 1 0,1-1 0,0 0 1,0 1-1,0-1 0,0 1 0,0-1 0,0 0 0,-1 1 0,1-1 1,0 0-1,0 1 0,0-1 0,1 1 0,-1 9 56,0-9-33,0 0 0,1 0 0,-1 0 0,0 0 0,0 0 0,0 1 0,0-1 0,0 0 0,0 0 0,-1 0 0,1 0 0,0 0 0,0 0 0,-1 1 0,1-1 0,-1 0 0,1 0 0,-1 0 0,0 0 0,1 0 0,-1-1 0,0 1 0,-1 2 0,1-1 107,1 1 0,-1-1-1,1 1 1,-1 0-1,1-1 1,0 1 0,0 0-1,0-1 1,1 5-1,-1 4 396,1-6-442,-1-4-71,0-1 0,0 1 0,1 0 0,-1-1 0,0 1-1,0-1 1,0 1 0,0-1 0,0 1 0,0 0 0,0-1 0,0 1 0,0-1 0,0 1 0,0 0 0,0-1 0,-1 1 0,1-1 0,0 1 0,0-1 0,-1 1 0,1-1 0,0 1 0,-1-1 0,1 1-1,0-1 1,-1 1 0,1-1 0,-1 1 0,1-1 0,0 0 0,-1 1 0,1-1 0,-1 0 0,1 1 0,-2-1 0,0 2-1296,2-9-2825,-3-20-13451,-1 18 14103,2 0 1206,2 3 319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25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21 460,'-9'-14'4754,"9"13"-3819,0 1-594,0-1 1,0 1 0,0 0 0,0 0 0,0-1 0,0 1-1,0 0 1,1 0 0,-1-1 0,0 1 0,0 0 0,0 0-1,1-1 1710,-1 0-1709,0 1 0,1 0 0,-1 0 0,0 0 0,0 0-1,1 0 1,-1-1 0,0 1 0,0 0 0,1 0 0,-1 0-1,0 0 1,0 0 0,1 0 0,-1 0 0,0 0 0,0 0-1,1 0 1,-1 0 0,0 0 0,0 0 0,1 0 0,-1 0-1,1 1 1,12 3 6567,-9-3-7080,-3-1 881,0 0-604,1-1 1,-1 1-1,0 0 0,1 0 0,-1 0 0,0 0 0,1 0 0,-1 1 1,0-1-1,0 0 0,1 1 0,-1-1 0,0 0 0,2 2 1,5 0 444,90 3 1435,20-5-1986,-46 5 0,-27 0 0,10 0 0,-21-3 0,-23-1 0,1 0 0,-1-1 0,22-3 0,-21 2 0,-1 0 0,21 1 0,19-3 0,-42 2 0,1 0 0,0 0 0,0 1 0,0 0 0,0 1 0,0 0 0,13 4 0,31 0 0,-46-4 0,0 0 0,0 0 0,0 0 0,15-2 0,20 3 0,-27 0 0,1-1 0,-1 0 0,28-3 0,2 1 0,-23 0 0,-12 0 0,1 1 0,-1 1 0,0-1 0,19 5 0,34 5 0,-55-8 0,0 0 0,0-1 0,13 0 0,21 3 0,-30-2 0,-1-2 0,1 1 0,0-1 0,19-4 0,19 1 0,-25 3 0,1 0 0,156 5 0,-165-5 0,-9-1 0,1 1 0,0 1 0,-1-1 0,16 4 0,-22-3 0,1 0 0,-1 0 0,1 0 0,-1-1 0,1 0 0,6 0 0,4 1 0,59 10 0,-19-6 0,-44-4 0,-1 1 0,0-2 0,1 1 0,-1-1 0,13-2 0,9 1 0,68 1 0,-26 5 0,117-5 0,-181 0 0,-1-1 0,-7-3-2,-1 3-872,-1 0 0,1 0 1,-1 0-1,0 0 0,1 0 0,-1 0 1,0 0-1,0 0 0,1 0 0,-1 1 1,0-1-1,0 0 0,0 0 0,0 1 1,0-1-1,0 1 0,0-1 0,0 1 1,-1-1-1,1 1 0,-2-1 0,-34-10-8246,24 7 7362,-6-5 54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28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79 440,'0'-45'7874,"0"44"-7440,-1-9 10310,-11 13-4641,-2 9-4065,-4 3-1638,-11 16 188,24-27-521,-1 0 0,1 1 1,-1 0-1,1 0 0,1 0 1,-1 1-1,-4 7 0,-19 17 56,14-15-106,3 1-102,11-16 71,0 0 0,0 0 0,0 0 0,0 0 0,0 1 0,0-1 0,0 0 0,0 0 0,0 0 0,0 0 0,0 1 0,0-1 0,0 0 0,0 0 0,0 0 0,0 0 0,1 0 0,-1 1 0,0-1 0,0 0 0,0 0 0,0 0 0,0 0 0,0 0 0,0 0 0,1 0-1,-1 1 1,0-1 0,0 0 0,0 0 0,0 0 0,0 0 0,0 0 0,1 0 0,-1 0 0,0 0 0,0 0 0,0 0 0,0 0 0,1 0 0,-1 0 0,0 0 0,0 0 0,10-4-605,11-12-524,-20 15 1016,28-23-3401,33-38 0,-48 41 2119,-12 17 1258,1 0-1,-1 0 1,1 0 0,0 1 0,0-1-1,3-2 1,6-10-168,2 1 173,-7 9 264,-4 5 1680,-3 13 1100,0-12-2778,0 9 700,0-7-651,0 0 1,0 0 0,0 1 0,0-1 0,0 0 0,0 0-1,0 1 1,1-1 0,-1 0 0,1 0 0,0 0-1,0 0 1,0 0 0,0 0 0,1 2 0,-2-3-139,1-1 0,-1 1 0,1 0-1,-1-1 1,0 1 0,0-1 0,1 1 0,-1 0 0,0-1 0,0 1 0,0 0 0,1-1 0,-1 1 0,0 0 0,0-1 0,0 1 0,0 0 0,0 0 0,-1 0 0,1 0-14,0 0 1,0-1 0,0 1-1,0 0 1,0-1-1,0 1 1,0-1 0,0 1-1,0 0 1,0-1-1,0 1 1,0 0-1,1-1 1,-1 1 0,0-1-1,0 1 1,1-1-1,-1 1 1,0-1 0,1 1-1,-1-1 1,0 1-1,1-1 1,-1 1 0,1-1-1,-1 1 1,1-1-1,-1 0 1,1 1 0,-1-1-1,2 1 1,33 29 468,-25-24-409,7 4-1,-15-10-71,-1 1 0,1 0 0,0 0 1,0 0-1,-1 0 0,1 0 0,-1 0 0,1 0 0,-1 0 0,3 3 0,-3-2-3,0-1 0,0 0 0,0 0 0,1 0 0,-1 0 0,0 0 0,1 0 0,-1 0 0,0-1 0,3 2 0,-1-1 10,-1 0 1,0 1-1,0-1 0,0 1 0,0-1 0,0 1 0,0 0 1,0 0-1,2 2 0,8 7 114,-11 2-135,-17-10-24493,14-3 22804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29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47 76,'0'-37'6785,"-8"30"3244,16 5 2336,2 2-8935,1-1-3332,-8 2-102,7 5-8,82 34 12,-28-20 0,-17-5 0,5 0 0,-44-13 0,-8 2 0,-8 0 0,-1-2 0,-28 12 0,-54 1 0,64-11 0,-44 3 0,-47-7 0,104-2-6975,-7-1-4319,18 3 6712,-1 0 2048,-1 0-1396,-2 0 1910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26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 contextRef="#ctx0" brushRef="#br0">0 21 42 0,'0'-3'78'0,"0"0"-2"0,0 3-1 15,0-2-1-15,7 2-4 0,-7-3-5 16,0 1-2-16,0 2-1 0,0-2 5 16,0 2 3-16,4 0 7 0,-4-3 0 15,0 3 0-15,0-2-6 0,6 2 2 0,-2 0 2 16,-4 2 8-16,6 1 0 0,1-1-14 0,-3 0-12 0,9 3-3 0,-10 1 6 15,4-1 8-15,-3 4-3 0,9-1-12 16,-9 1-6-16,6 4-9 0,-4-4 3 16,1 3-4-16,3 1 0 15,-6 2-8-15,3-1 4 0,3 2 5 0,-4-2-1 0,5-2-2 16,-5 2-9 0,-2 2-4-16,9 1-4 0,-9-3-2 15,6 1-5-15,-3 0-1 0,3 0-3 16,-4-1-1-16,1-2 1 0,-3 4 0 15,6-4-3-15,-3-2 0 0,-1 2-2 0,-2-4 0 16,-4 1 0-16,6-1-4 0,-2 1 0 0,-4-4 3 16,7 0 3-16,-1-2-4 0,-2 1-41 15,-4-4-63-15,6 0-69 0,-2 0-42 16,3 0-20-16,-7-4-16 0,6-1-21 0,-2 0-34 0,3-3-16 16,-1 1 37-16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83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  <inkml:brush xml:id="br1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 contextRef="#ctx0" brushRef="#br0">-894-34 113 0,'0'0'201'0,"-7"-3"-24"0,7 3-10 0,0 0-79 15,0-3-51-15,0 3-37 0,-3 0 50 16,3 3 33-16,0-3 13 0,0 0 7 16,-7 0-5-16,7 3-2 0,-6-3-6 15,6 2 2-15,0-2-1 0,0 0 6 0,0 0 8 16,0 0 3-16,0 0 2 0,0 0-7 16,0 0-12-16,0 0-13 0,0 0-17 15,0-2-20-15,0 2-15 0,0 0-8 16,0-3 9-16,0 3 23 15,0 0 22-15,6 0 16 0,1-3 5 0,-7 3 4 0,3 0-11 16,4 0-9-16,0-2-22 0,-4-1-12 0,8 3-19 16,-5-1-6-16,1 1-5 0,3-3-1 15,-6 3-2-15,9-2-4 0,-9 2-4 16,6-3-4-16,3 0 2 0,-9 1 2 16,9 2 0-16,-10-3-4 0,8 3 0 15,-5-2 2-15,1 0 2 0,-3 2 0 0,6-2 1 16,-4 2-3-16,1 0 1 0,-3-3-1 15,2 3 0-15,-2-3 0 0,3 3 2 0,-7 0-2 16,6 0-2-16,-2-2 2 0,-4 2 0 16,0 0 3-16,6 0-6 0,1-3 3 15,-7 3 2-15,0 0 2 0,0 0 1 16,4 0 0-16,-4 0 0 0,0 0-1 0,0 0-2 16,0 3-2-16,0-3 0 0,0 2 0 15,0 4 0-15,0-4 3 0,-4 0-1 16,4 3-2-16,0 0 2 0,-7 0 1 15,1-1-2-15,6 1 3 0,-4 3-4 0,-2-1 0 16,-1 1-1-16,3-1 2 0,-2 3 2 16,2-2-2-16,-3 1-2 15,1-1 1-15,-4 1 0 0,6 1 1 0,-9-2-3 0,9 1-10 16,-3 1-14-16,-3-3-11 0,4 4 3 16,2-2 4-16,-9-1 9 0,3 1 6 15,6-1 7-15,-3-1 1 0,1 0 3 16,-5 1 1-16,8-4 1 0,3 4 1 0,-13-3 0 15,13 0 1-15,-4-1 1 0,-3 2-1 16,4-4-1-16,3 3 0 0,-7-2 2 16,7-1-1-16,-7 0-1 0,7 1-4 0,0-1 1 15,-3 1 3-15,3-1 0 0,0-2-3 16,0 3-3-16,0-3 0 0,-7 2 0 16,7-2 4-16,0 2 3 0,7-2-1 0,-7 0-2 15,0 0 1-15,0 3-1 0,3-3 3 16,-3 0 0-1,7 0 11-15,0 0-11 0,-4-3 3 0,4 3-12 0,-3 0 15 0,2-2-3 16,1 2-3-16,-4-2-6 0,8-1 1 16,2 3 2-16,-9-2 6 0,2 2-1 15,-2-3-3-15,9 3 0 0,-9-2-2 16,2 2 2-16,1 0 0 0,-4 0 1 0,8-3 0 16,-11 3 1-16,13-2-1 15,-13 2-1-15,4 0-1 0,2 0 5 0,-2-2 1 16,2 2-2-16,1 0 1 0,-3-3-3 0,-4 3-1 15,6 0 3-15,-2 0-2 0,-4-2 3 16,7 2-3-16,-7 0-16 0,6-3-38 16,-2 3-67-16,-4-2-97 0,0 2-103 15,0 0-90-15,0-3-98 0,0-2-21 0,0 1 68 32,0-2 150-32</inkml:trace>
  <inkml:trace contextRef="#ctx0" brushRef="#br0" timeOffset="1">-593 157 12 0,'0'-3'114'0,"0"3"-5"0,0 0-2 0,0 0-5 15,0-2 7-15,4 2 2 0,-4-3 3 16,0 3 1-16,0 0 0 0,6-1-5 16,-6 1-5-16,4-3-7 0,-4 0 5 15,7 1 2-15,-1-1-1 0,-6-2-4 0,4 3-2 16,3-3-4-16,-4 3-9 0,4-3-13 15,-1 2-19-15,-2-2-15 0,3 3-13 16,-1 0-9-16,-2-1-4 0,2 1-5 0,-2-4-3 16,3 6-2-16,-1-2-2 0,-2 0 1 15,-4 2 0-15,7 0-1 0,-4 0 3 16,4 2-1-16,-1-2 6 0,-6 0-3 16,0 2-3-16,4 1 2 0,-4 0-2 0,0-1 3 15,0 1 0-15,0-1-2 0,7 2-3 16,-7 2 1-16,0-4 1 0,-7 3 1 15,7 0 1-15,0 0-1 0,0 2-1 16,-4-1-1-16,4-2-1 0,0 3 1 0,-6-1 2 16,-1 0 0-16,4 0 1 0,-4-1 0 15,7 2 2-15,-4-2-5 0,4 0-3 16,-6 0 0-16,-1-1 4 0,3 1 0 0,-2 0 1 16,6-2-1-16,-4 0-2 0,4-1 0 15,0 2 0-15,-6-4 0 0,6 3 3 16,-7-1-6-16,7 1 3 0,0-3-6 15,0 3-2-15,0-3-2 0,-4 0 0 0,4 2 2 16,0-2 7-16,0 0-2 0,0 0 3 16,0 0 0-16,0 0 2 0,4 0-4 0,-4 0 4 15,0 0-2-15,0 0 0 0,0-2-2 16,7 2 0-16,-1-3 2 0,-6 3 0 16,0-3 2-16,4 1-2 0,-4-1 0 15,6 1 0-15,-2 0 2 0,-4 0-4 0,7 2 0 16,-1-3 2-16,-6 0-3 0,4 1 2 15,3-1-3-15,-4 3 1 0,-3 0-1 16,7-2 1-16,-1 2 1 0,-2 0 1 0,-4 0 1 16,7 0 2-16,-1 2-1 0,-6-2-1 15,4 3 0-15,3-3 0 0,-4 2 0 16,-3 1 0-16,7 0 0 0,-1-3 0 16,-6 2-2-16,0 0 1 0,4 0 1 0,-4 3 1 15,0-2-1-15,7 0 0 0,-7-1 2 16,0 2 1-16,3-1-1 0,-3 2 0 15,0-2 0-15,-3-1-2 0,3 3 0 0,0 0 1 16,0-3 1-16,-7 1-2 0,7 2-2 16,0 0 2-16,-4-1 2 0,4-1 1 15,-6 2-4-15,-1-2 1 0,7-1-1 16,-3 2 1-16,-4 1 1 0,7-2 2 16,-4 0-2-16,-2 2-5 0,-1-3 0 0,3 2 4 15,4-1 5-15,-13 0-2 0,10-1-3 16,-4 1 0-16,3-1 0 0,4 1 2 15,-13-1-2-15,13 0 2 0,-4-2-6 0,-2 3-10 16,2-3-28-16,-2 2-38 0,-1-2-38 16,7 0-48-16,-4 0-54 0,4 0-81 0,-6-2-110 15,6-1-16-15,-7 1 62 0</inkml:trace>
  <inkml:trace contextRef="#ctx0" brushRef="#br0" timeOffset="2">-566 108 15 0,'4'-2'136'0,"-4"2"0"16,0 0-3-1,0 0-7-15,0 0-8 0,0 0-7 0,0 0-11 0,0 2-2 0,0-2-2 16,0 2-2-16,0 0 0 0,0 4-1 16,0-4-2-16,0 1 0 0,0 2 4 0,0-3-1 15,0 0 0-15,0 3-13 0,0 0 0 16,0 1-3-16,0 0 5 0,0-1 5 16,0 3 10-16,0-1 11 15,0 3-9 1,7 0-21-16,-7-3-23 0,0 3-20 0,3 0-7 15,-3-1-7-15,0 2-4 0,0-5-6 16,7 5-2-16,-7-4-5 0,0 3 2 16,0-3-3-16,0 0-1 0,6-2-3 15,-6 3-3-15,0-4 2 0,0 1-12 0,0-2-38 16,0 2-66-16,0-2-84 0,0-1-71 16,0-2-42-16,0 0-18 0,0 0-28 15,0-5-45-15,0 3 19 0,0-1 75 0</inkml:trace>
  <inkml:trace contextRef="#ctx0" brushRef="#br0" timeOffset="3">-1 30 133 0,'7'-5'154'16,"-7"-1"-70"-16,7 4-42 0,-7-1 51 16,0 2 31-16,0-2 7 0,0 1 0 0,0 2-5 15,0 0-4 1,0-3-5-16,0 3-3 0,0 0-1 0,0-3-1 0,0 3 4 16,3 0 1-16,-3 0 6 0,0 0 4 15,0-2 0-15,0 2-10 0,0 0-5 0,0 0-6 16,0 2-6-16,0-2-14 0,0 3-19 15,0 0-19-15,0-1-15 0,0 2-13 16,0 1-4-16,7 3-4 0,-7-3-2 16,0 2-2-16,0 3 0 0,3 0-2 0,-3 0-1 15,0-1-2-15,0 2 0 0,0-5 1 16,7 7-12-16,-7-3 3 0,0 2 2 16,0 0 9-16,0 0-3 0,0 1 0 15,7-1-3-15,-7-2 2 0,0 2-15 0,0 0-40 16,0 1-58-16,0-4-50 0,3 3-31 15,-3 1-17-15,0-1-5 0,0-2 12 16,0 2 16-16,0 0 5 0,7-1-3 0,-7-4-19 16,0 3-23-16,3-3-38 0,-3 0-20 15,0-2 31-15</inkml:trace>
  <inkml:trace contextRef="#ctx0" brushRef="#br0" timeOffset="4">43 47 4 0,'0'0'138'16,"0"0"-1"-16,0 0-5 0,0 0-11 15,0 0-7-15,0 0 1 0,0 2 3 16,0-2 8-16,0 3 6 0,0-1 3 0,0-2-8 16,7 2-15-16,-4 3-15 0,4-2-4 15,0 2-2 1,-4-1-5-16,-3 1-7 0,14 0-7 0,-11 1-1 0,7-2-13 0,-3 4-18 16,0-1-23-16,3-3-5 0,0 4-6 15,-3 0-1-15,3 1-3 0,0-1 3 16,0-1-1-16,4 3 1 0,-4-3-2 0,0 3 0 15,0 0 0-15,0 0 1 0,4-1 3 16,-11 1 2-16,11 2-5 16,-11-1 0-16,7-2-14 0,4 1-31 0,-11 0-58 0,4 0-69 15,3-1-52-15,-3 2-55 0,-4-5-63 16,8-1-68-16,-5 1 20 0,1-4 80 16</inkml:trace>
  <inkml:trace contextRef="#ctx0" brushRef="#br0" timeOffset="5">40 348 35 0,'0'0'132'0,"3"0"-1"15,-3 0-4-15,0-2-8 0,0 2-11 16,0 0-8-16,0 0-5 0,0 2-1 16,0-2-6-16,0 0-4 0,7 0-3 0,-7 3 0 15,0-1 3 1,3 1-2-16,-3-1 2 0,0-2 2 0,7 3 4 0,-7 0-2 16,7-2-9-16,-4-1-9 0,-3 3-9 0,14-1-15 15,-14 1-9-15,3 0-10 0,7-1-13 16,-3-2-2-16,0 5-1 0,-4-5 21 15,7 2 17-15,4 0 14 0,-11-2-1 16,11 3-13-16,-11-3-5 0,7 0-11 16,4 0-4-16,-11 0-4 0,7 0-1 0,4-3 0 15,-4 3-5-15,0-2-1 0,0 0-6 0,4-3-2 16,-11 3-4-16,7-1 0 0,4-2-2 16,-4 1 0-16,0-2-28 0,-3-1-64 15,-4 2-106-15,8-2-109 0,-5-1-91 16,1 1-87-16,-7 0-8 0,4-1 73 0</inkml:trace>
  <inkml:trace contextRef="#ctx0" brushRef="#br1" timeOffset="6">862 353 36 0,'0'-2'42'0,"-4"2"-2"16,4 0-4-16,0 0 5 0,0 0-1 16,0-3 0-16,0 3-1 0,0 0-5 0,-6 0-4 0,6 0-8 0,0 0 1 0,0 0 0 15,-7 0 5 1,7 0 0-16,0 0 2 0,0 0-1 0,0 0 5 16,0 0-1-16,0 0 3 15,0 0 1-15,0 0-1 0,0 0-2 0,0 0-2 16,0 0-4-16,0 0-5 0,0 0-6 0,0 0-5 15,0 0-4-15,0 0-1 0,0 0-1 16,0 0-1-16,0 0-2 0,0 0-1 16,0 0 0-16,-3 0-1 0,3 0-1 15,0 0 1-15,0 0 0 0,0 0-3 0,0 0 2 16,0 0-5-16,0 0 3 0,3 0 2 16,-3 0 0-16,0 0 0 0,0 0 0 15,0-2 0-15,0 2 0 0,7 0 0 16,-7 0 0-16,6 0 0 0,-6-2 0 0,0 2 0 15,0-3 0-15,4 6 0 16,-4-3 2-16,0 0-2 0,7-3 0 0,-7 3-2 16,3 0 4-16,-3 0 0 0,7-2 0 0,-1 2-2 15,-6 0 1-15,0-3 0 0,4 3 2 16,-4-2-3-16,7 2 0 0,-4-3-2 0,4 3 2 16,0-3 8-16,-7 3 9 15,3-2 6-15,-3 0 3 0,10 2-8 0,-10-2-4 16,7-1-4-16,0 3 1 0,-4-2-6 15,-3 2-1-15,14 0-1 0,-14-3 0 0,3 3 0 16,4-3-3-16,-4 1 3 0,4-1-1 16,0 3-2-16,-7-1-2 0,3-2 2 15,4 3-1-15,-4-2-2 0,4 2 1 0,0 0 4 16,-4 0-1-16,-3-3 1 0,14 3-4 16,-14-3 2-16,3 3 0 0,7-2 0 15,-10 2 0-15,14 0 2 0,-14-3 1 16,3 3-1-16,7 0-2 0,-10-2 0 0,14 0-1 15,-11 2 1-15,-3 0 1 0,10-3-1 16,-3 1 0-16,0 2 0 0,-4-3 6 16,4 3-5-16,0-2 1 0,3 2-5 15,-7-3 3-15,11 3-1 0,-11 0 1 16,7-2-1-16,-3 2 1 0,0-3 1 0,3 3 1 16,-7-2 0-16,4 2 0 0,3 0-2 0,4 0 0 15,-11-2 0-15,7 2 0 0,-3 0 0 16,0-3-2-16,3 3 2 0,-7 0 0 15,11-2 0-15,-11 2 1 0,11-3 0 0,-11 3 1 16,7-2 0-16,-3 2 0 0,0-3 1 16,3 3-7-16,-7-3 4 0,11 3 1 15,-11-1 6-15,7-2-4 0,-3 3-3 16,3-2 0-16,-3 2 0 0,0-3 2 0,3 0-2 16,-7 3 13-16,11-2 14 0,-11 2 8 15,7-3-4-15,-3 1-11 0,3 0-6 16,-3 2-5-16,0-2-3 0,3-1-2 0,-7 0 1 15,11 1-3 1,-11-1 1-16,7 3 0 0,4-5 0 0,-11 5 0 0,8-2-2 16,2 0-2-16,-10-1 2 0,11 3-1 15,-11-2 1-15,8-1-1 0,2 3 0 0,-10-2 0 16,8 2 4-16,-5-3 0 0,1 1-2 16,3 2 0-16,-3-2 0 0,3 2 13 0,-6-3 7 15,9 3 8-15,-10 0-5 16,8-2-6-16,2 2-5 0,-9-3-7 0,6 3-1 15,-4 0-2-15,5-2-2 0,-5 2-1 16,5 0 1-16,-5-3-2 0,4 3 2 0,-3-3-1 16,-3 3 1-16,6 0-1 0,3 0 0 15,-9 0 0-15,6 0-1 0,-3 0 0 16,-1 0 1-16,4 0 1 0,-3 0 1 16,-3 3-1-1,6-3 0-15,3 3-2 0,-9-3 0 0,6 0 0 0,-3 0 1 0,-1 2 2 16,4-2 0-16,-3 0-3 0,-3 3-3 15,6-3 3-15,3 2 0 0,-9-2 2 0,2 3-2 16,-2-1 2-16,9-2-2 0,-9 2 0 16,3 1-1-16,-4-1 0 0,10 1-1 15,-9-1 5-15,-4-2-2 0,13 3 1 16,-9-1-1-16,2 0 2 0,-2-2-4 0,3 5 1 16,-1-5 0-16,-2 5 0 0,3-2 0 15,-4 2-1-15,4-3 3 0,-1 3 0 16,-6-3-1-16,4 4 1 0,3-4 0 0,-1 2-2 15,-2 2 2-15,3-4 0 0,-4 3-1 16,4 0 0-16,-1 2-1 0,-2-2 4 16,-4 0-3-16,7-2 16 0,-4 4 16 15,-3-2 14-15,7 0-5 0,-1-1-9 0,-6 1-6 16,0 3-5-16,4-3-6 0,-4-1 2 16,0 2-1-16,0 1-3 0,0-2-2 15,0 0-1-15,0 2 0 0,0-1-3 0,0-2-1 16,0 1 9-16,0 0 14 0,-4 0 10 15,4-1 7-15,0 2 2 16,0 0 6-16,-6-2-1 0,-1 0-5 0,7-1-14 0,-3 2-9 16,-4 0-9-16,7-2-5 0,-4-2-4 15,4 4-3-15,-6-2 1 0,-1 2-2 16,7-2-2-16,-10 1-2 0,10-2 2 0,-4 3-2 16,-9-2 2-16,13 2-2 0,-4-2 1 15,-2-2 0-15,-1 5 1 0,-3-4 1 16,6 3 1-16,-2-2-1 0,-1-1 11 15,-3 0 18-15,6 1 7 0,-2-1-3 0,-1 3-5 16,-3-2-11-16,3 0-5 0,-3-3-13 16,6 2 0-16,-9 0-2 0,9 0 0 15,-6 1 1-15,4-1 1 0,-1-2 2 0,-3 3-2 16,6 0 0-16,-9-3 0 0,9 2 1 16,-9-2 1-1,9 3-1-15,-2-3-3 0,-4 1-3 0,3-1 5 0,-3 3 0 16,6-1-2-16,-9-2-2 0,9 3-3 0,-9 0 6 15,3-3 0-15,6 2 2 0,-9-2-3 16,3 3 0-16,-1-3-3 0,1 2 1 16,4-2 1-16,-5 2 1 0,1 1 0 15,-3-3-1-15,3 2 2 0,6-2-1 16,-9 3 0-16,2-1 0 0,8-2 0 0,-10 3 1 16,2-1 0-16,8 1 4 0,-11-3 6 15,4 2-1-15,4-2-7 0,-5 2-8 0,1-2 1 16,4 0 1-16,-5 3 2 0,1-3-1 15,0 2 4-15,3-2 1 0,-3 0-2 16,0 0-1-16,-4 0-1 0,4 0-1 16,7 0 1-16,-11 0-2 0,11 0 0 0,-7 0 2 15,-4 0 2-15,11 0-6 0,-11 0 1 16,11 0 2-16,-7 0 7 0,3 0-3 0,0 0 1 16,-3 0 1-16,7 0-4 0,-11-2 0 15,11 2 0-15,-11 0 0 0,11-3 0 16,-7 3 0-16,3 0-1 0,-3 0-1 15,3 0 0-15,4 0 2 16,-11 0 2-16,4 0-4 0,7 0 1 0,-11-2-1 0,11 2 4 16,-11 0 0-16,11 0 1 0,-7 0-5 15,3-2 2-15,0 2-1 0,-3 0 4 0,7-3-2 16,-11 3 2-16,4-2-2 0,3 2-1 16,4-3 0-16,-4 3-1 0,4-2-2 15,-11-1 3-15,11 3-1 0,-7-2-1 16,3 2 2-16,0-3 2 0,4 1-1 0,-7 2 2 15,3-2-2-15,0-1-1 0,4 1 0 16,-4-1 0-16,0 0 2 0,-3 1-4 0,7-1-1 16,-4 3 1-16,0-1 0 0,4-2 2 15,-4 1-2-15,4-1-1 0,-4 0-2 16,0-2 0-16,4 3 1 0,-4 0 2 16,4 0 4-1,-4-4 0-15,0 1 0 0,4 3-2 0,3-3 0 0,-14 0 0 0,14 0-2 16,-10 3 2-16,10-4-2 0,-3 2 2 15,3-1-2-15,-7 0 1 0,0 0-4 0,7 1 7 16,-3-2-4-16,-4 1 1 0,7 0-4 16,0 1 2-16,-3-4-1 0,3 3-1 15,0 1-1-15,0-4 3 0,0 3 0 16,0 0 3-16,0-2-2 0,0 2 2 0,0-3 0 16,3 1 0-16,-3 0-3 0,0 2-10 15,7-5-43-15,-4 5-70 0,-3-2-85 16,7 0-71-16,0 1-72 0,-4-3-95 0,4 1 2 15,-4-1 74-15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30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51 396,'0'-4'57,"0"3"127,-1 0 0,1 0 0,0 0-1,0-1 1,0 1 0,0 0 0,0 0-1,0 0 1,1 0 0,-1-1 0,0 1-1,1 0 1,-1 0 0,0 0 0,1 0-1,-1 0 1,1 0 0,0 0 0,-1 0-1,1 0 1,1-2 0,0 2 294,-2-18 24083,-4 30-22493,3-10-2022,1 0 0,-1-1 0,1 1 0,-1 0 0,1 0 0,-1 0 0,1 0 0,0-1 0,0 1 0,-1 0 0,1 0 0,0 0 0,0 0 1,0 1-1,-4 7 180,4-8-207,-1 0-1,0 0 1,1 0-1,-1 0 1,1 0-1,-1 1 1,1-1-1,0 0 1,-1 0-1,1 0 1,0 1-1,0 0 1,0 0-19,0 0 1,0 1-1,0-1 1,-1 0-1,1 0 1,-1 0-1,1 0 1,-1 0-1,0 1 1,1-1-1,-1 0 1,-2 2-1,2-1 0,0 1 0,1 0 0,-1-1 0,0 1 0,1 0 0,0-1 0,0 1 0,0 0 0,2 6 0,-1 3 0,-1 39-4479,-7-47-1293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31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62 428,'-2'-1'172,"1"1"0,0-1-1,0 1 1,0-1 0,0 1 0,0-1 0,0 0-1,0 1 1,0-1 0,0 0 0,0 0 0,1 0 0,-1 1-1,0-1 1,0 0 0,1 0 0,-1 0 0,0-2-1,-3-2 556,4 5-683,-1 0 0,1-1 1,0 1-1,-1 0 0,1 0 0,0 0 0,-1 0 0,1-1 0,0 1 1,0 0-1,-1 0 0,1-1 0,0 1 0,0 0 0,0-1 1,-1 1-1,1 0 0,0-1 0,0 1 0,0 0 0,0-1 0,0 1 1,0 0-1,-1-1 0,1 1 0,0 0 0,0-1 0,0 1 1,0 0-1,0-1 0,0 0 343,-9-13 2976,9 13-2498,0 1-683,0-1 1,0 1 0,0 0-1,0 0 1,0-1-1,0 1 1,-1 0-1,1 0 1,0-1-1,0 1 1,0 0-1,0 0 1,0-1-1,0 1 1,0 0-1,0 0 1,0-1-1,0 1 1,0 0 0,0 0-1,0-1 1,1 1-1,-1 0 1,0 0-1,0-1 1,0 1-1,0 0 1,0 0-1,0 0 1,1-1-1,-1 1 1,0 0-1,0 0 1,0 0-1,0-1 1,1 1 0,-1 0-1,0 0 1,0 0-1,1 0 1,-1 0-1,0 0 1,1-1-1,4 1 3421,30 0 1680,4-6-3846,22 6-1117,-58 1-308,5 4 10,-7-5-20,0 0 1,0 0-1,-1 1 0,1-1 0,0 0 0,0 1 0,0-1 1,0 1-1,0-1 0,-1 1 0,1-1 0,0 1 0,0 0 0,-1-1 1,1 1-1,0 0 0,-1 0 0,1 0 0,-1-1 0,1 1 1,-1 0-1,1 0 0,-1 0 0,0 0 0,0 0 0,1 0 0,-1 0 1,0 0-1,0 0 0,0 0 0,0 0 0,0-1 0,0 1 1,0 0-1,0 0 0,0 2 0,0-1 2,-4 4 6,3-6-10,1 0 1,0 0 0,-1 1-1,1-1 1,0 0-1,-1 0 1,1 1-1,0-1 1,0 0-1,-1 0 1,1 1-1,0-1 1,0 0 0,-1 1-1,1-1 1,0 0-1,0 1 1,0-1-1,0 0 1,0 1-1,0-1 1,-1 0-1,1 1 1,0-1-1,0 1 1,0-1 0,0 0-1,0 1 1,-1 2 2,0-1-1,-1 0 1,1 0 0,-1 0 0,0 0 0,0 0-1,0 0 1,-3 2 0,-5 6 3,0-3-9,1-1 1,-15 7-1,24-13 3,-1 1-23,-1 0 0,1 0 0,0-1 0,-1 1 1,1 0-1,0 0 0,-1 0 0,1 0 1,0 1-1,0-1 0,0 0 0,0 0 1,0 1-1,-1 2 0,-1-3-45,3-1 67,0 0 0,0 0 0,-1 0 0,1 0 0,0 0 0,0 0 0,-1 0 0,1 0 0,0 0 1,0 0-1,-1 0 0,1 0 0,0 0 0,0 1 0,0-1 0,-1 0 0,1 0 0,0 0 0,0 0 0,0 0 1,-1 1-1,1-1 0,0 0 0,0 0 0,0 0 0,0 1 0,0-1 0,-1 0 0,1 0 0,0 0 0,0 1 1,0-1-1,0 0 0,0 0 0,0 1 0,0-1 0,0 0 0,0 0 0,0 1 0,0 0 2,1 0 0,0 0-1,0 0 1,0 0 0,0 0-1,0 0 1,0 0 0,0-1 0,0 1-1,0 0 1,0-1 0,0 1-1,0 0 1,0-1 0,0 1-1,1-1 1,-1 0 0,0 1 0,0-1-1,1 0 1,1 0 0,-1 0-8,9 1 15,-10 0-9,0 0 0,1 0 0,-1 0 0,1 0 0,-1 0 0,1-1 0,0 1 0,-1 0 0,1-1 0,0 1 0,-1-1 0,3 0 0,-2 0-3,-1 1-1,-1-1 0,1 1 1,0 0-1,0-1 0,0 1 1,-1-1-1,1 1 0,0 0 1,-1 0-1,1-1 0,0 1 1,-1 0-1,1 0 1,-1 0-1,1 0 0,-1 0 1,0 0-1,1 0 0,-1 0 1,0 0-1,0 1 0,6 10-88,-6-11 89,0 0-1,0-1 0,0 1 1,1 0-1,-1 0 1,0 0-1,0-1 0,-1 1 1,1 0-1,0 0 1,0 0-1,0-1 0,0 1 1,-1 0-1,1 0 0,0-1 1,-1 1-1,1 0 1,-1 1-1,-4 12-35,5-12 47,-1 0 0,1 0 0,-1 0 0,1 0 0,-1 0 0,0 0 0,0-1 0,0 1 0,0 0 0,0 0 0,-1-1 0,1 1 0,0 0 0,-1-1 0,1 0 0,-1 1-1,0-1 1,1 0 0,-4 2 0,-7 7 169,9-7-113,0-1 0,1 0 0,-1 0 0,0 0 0,0-1 0,0 1 1,0-1-1,-4 2 0,-9 4 75,16-7-138,-1 1 0,1-1-1,-1 0 1,1 1 0,-1-1-1,1 0 1,-1 0 0,1 1 0,-1-1-1,1 0 1,-1 0 0,0 0 0,1 0-1,-1 0 1,1 0 0,-1 0 0,0 0-1,1 0 1,-1 0 0,1 0 0,-1 0-1,1 0 1,-1-1 0,1 1 0,-2 0-1,1 3-16,0-3-47,1 1-1,-1-1 1,1 0 0,-1 1-1,1-1 1,-1 0 0,0 0-1,1 0 1,-1 0 0,1 0-1,-1 1 1,1-1 0,-1 0-1,0 0 1,1 0-1,-1-1 1,1 1 0,-1 0-1,1 0 1,-1 0 0,1 0-1,-1 0 1,0-1 0,0 1-1,-9-3-6069,-11-4-14352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32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47 416,'1'0'79,"-1"-1"0,1 1-1,0 0 1,-1-1 0,1 1 0,-1-1-1,1 1 1,-1-1 0,1 1 0,-1-1 0,1 1-1,-1-1 1,0 1 0,1-1 0,-1 1-1,0-1 1,1 0 0,-1 1 0,0-1 0,0 0-1,1 1 1,-1-1 0,0 0 0,0 1-1,0-1 1,0 0 0,0 1 0,0-1 0,0 0-1,0 1 1,-1-2 0,1 0 270,4-3 232,-4 5-516,0 0 1,1 0-1,-1 0 1,0-1-1,1 1 1,-1 0-1,0 0 1,1 0-1,-1-1 1,0 1-1,0 0 1,1-1-1,-1 1 1,0 0-1,0 0 0,0-1 1,1 1-1,-1 0 1,0-1-1,0 1 1,0 0-1,0-1 1,0 1-1,0 0 1,0-1-1,0 1 1,0-1-1,0 1 1,0 0-1,0-1 1,0 0 561,5-2 251,-4 2-627,-1 1 0,1-1 1,0 0-1,-1 1 1,1-1-1,0 1 0,0 0 1,-1-1-1,1 1 0,0-1 1,0 1-1,0 0 1,0 0-1,-1-1 0,1 1 1,2 0-1,1 0 24,-3 0-72,0 0 0,0-1 0,0 1 1,0 0-1,0 0 0,1 1 0,-1-1 0,0 0 1,0 0-1,0 0 0,0 1 0,0-1 1,0 1-1,2 0 0,-2 0-7,-1 1 0,1-1 0,-1 1-1,1-1 1,-1 1 0,1-1 0,-1 1 0,0-1-1,0 1 1,0 0 0,0-1 0,0 3 0,0-3-159,0 0-1,0 0 1,0-1 0,0 1 0,0 0 0,0 0 0,0-1 0,0 1 0,0 0 0,0 0 0,0-1-1,0 1 1,-1 0 0,1-1 0,0 1 0,0 0 0,-1-1 0,1 1 0,-1 0 0,1-1-1,0 1 1,-1 0 0,1-1 0,-1 1 0,0-1 0,1 1 0,-1-1 0,0 1 0,-2 10 747,1-9-672,1-1 0,-1 1 0,1 0 0,-1 0-1,1 0 1,0 0 0,0 0 0,0 0 0,0 0-1,0 0 1,1 0 0,-1 1 0,0-1 0,1 0-1,-1 4 1,1-6-99,0 0-1,0 1 1,0-1-1,0 0 0,0 1 1,0-1-1,0 0 1,0 0-1,0 1 1,0-1-1,0 0 1,0 1-1,0-1 0,-1 0 1,1 0-1,0 1 1,0-1-1,0 0 1,-1 0-1,1 1 0,0-1 1,0 0-1,-1 0 1,1 0-1,0 1 1,0-1-1,-1 0 0,1 0-2,-1 0-1,1 1 0,0-1 0,0 0 1,-1 0-1,1 0 0,0 1 0,-1-1 0,1 0 1,0 1-1,0-1 0,0 0 0,-1 0 0,1 1 1,0-1-1,0 0 0,0 1 0,0-1 0,0 0 1,-1 1-1,1-1 0,0 0 0,0 1 0,0-1 1,0 1-1,0-1 0,0 1 0,-9 28 474,5-18-377,3-11-99,1 1 0,-1-1 0,1 1-1,-1 0 1,1-1 0,0 1-1,-1-1 1,1 1 0,0 0 0,-1-1-1,1 1 1,0 0 0,0-1 0,0 1-1,0 0 1,-1-1 0,1 1-1,0 0 1,0 0 0,0-1 0,1 1-1,-1 0 1,0-1 0,0 1-1,0 0 1,0-1 0,1 1 0,-1 0-1,1 0 1,1 2 5,-1-3-10,-1 0 1,0 1-1,1-1 0,-1 1 0,1-1 0,-1 1 1,0-1-1,1 1 0,-1-1 0,0 1 0,0 0 1,1-1-1,-1 1 0,0-1 0,0 1 0,0 0 1,0-1-1,0 1 0,0-1 0,0 1 1,0 0-1,2 4 6,12 6-1,-12-7 20,14-3 460,-6 1 165,-10-2-648,0 0-1,0 0 1,0 0-1,0 0 1,0 0-1,0 0 1,0 0-1,0 0 1,0 1-1,0-1 1,0 0-1,0 0 1,1 0-1,-1 0 1,0 0-1,0 0 1,0 0-1,0 0 0,0 0 1,0 0-1,0 0 1,0 0-1,0 0 1,0 0-1,0 0 1,0 0-1,0 0 1,0 0-1,0 1 1,0-1-1,0 0 1,0 0-1,0 0 1,0 0-1,0 0 1,0 0-1,0 0 1,0 0-1,0 0 1,0 0-1,0 0 1,0 0-1,0 1 1,0-1-1,0 0 1,0 0-1,0 0 1,0 0-1,0 0 1,0 0-1,0 0 1,0 0-1,0 0 1,0 0-1,0 0 1,0 0-1,0 0 1,0 0-1,0 0 1,0 0-1,0 0 1,-1 1-1,1-1 1,0 0-1,0 0 1,0 0-1,0 0 1,0 0-4,-1 0 1,1 1-1,-1-1 1,1 0-1,-1 1 1,1-1-1,0 1 1,-1-1-1,1 1 1,0-1-1,0 1 1,-1-1-1,1 1 1,0-1-1,0 1 1,0-1-1,-1 1 1,1-1-1,0 1 1,0-1-1,0 1 1,0-1-1,0 1 1,0 0-1,0-1 1,0 1-1,1 0 1,-1 0 7,0 0-1,0 0 1,0-1 0,0 1 0,0 0 0,0 0 0,0 0-1,0 0 1,-1-1 0,1 1 0,0 0 0,0 0 0,-1-1 0,1 1-1,0 0 1,-1 0 0,0 0 0,0 0 16,1 0 0,-1 0 0,0-1 1,1 1-1,-1 0 0,1 0 0,-1 0 1,1 0-1,-1 0 0,1 0 0,-1-1 0,1 1 1,0 0-1,0 0 0,0 0 0,-1 0 0,1 0 1,0 0-1,0 2 0,-4 9 344,-1 2-64,-4 28 335,6-34-459,2-7-124,1 0 0,-1 0 0,0 0 0,1 1 0,-1-1 0,1 0 0,-1 0 1,1 0-1,0 0 0,0 1 0,-1-1 0,1 2 0,0-2-42,0-1 0,0 0 0,0 1 1,0-1-1,0 0 0,0 1 0,0-1 0,0 1 0,0-1 0,0 0 0,0 1 0,0-1 1,0 0-1,0 1 0,-1-1 0,1 0 0,0 0 0,0 1 0,0-1 0,-1 0 0,1 1 1,0-1-1,0 0 0,-1 0 0,1 1 0,0-1 0,-1 0 0,1 1-4,-1-1-1,1 0 0,0 0 1,-1 1-1,1-1 0,0 0 1,-1 1-1,1-1 0,0 0 1,0 1-1,-1-1 0,1 0 1,0 1-1,0-1 0,0 1 1,-1-1-1,1 1 0,0-1 1,0 0-1,0 1 0,0-1 1,0 1-1,0-1 0,0 1 1,0-1-1,0 1 1,0 0-1,-3 3 373,-10 1-6206,11-5 3871,0-2-2133,0 2 3108,1-1 0,-1 1 1,1-1-1,0 1 0,-1-1 1,1 1-1,-1 0 0,1-1 0,-1 1 1,1 0-1,-1 0 0,-1 0 1,0 0 648,2-4-1199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33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72 348,'0'-1'41,"0"1"0,0-1 0,0 1 0,0-1 0,0 0 0,0 1 0,0-1 0,0 1 0,0-1 0,0 1 0,-1-1 0,1 1 0,0-1 0,0 1 0,-1-1 0,1 1 0,0-1 0,-1 1 0,1-1 0,-1 1 0,1-1 26,-1 1-1,1-1 1,-1 0 0,1 1 0,-1-1 0,1 0 0,0 1 0,-1-1 0,1 0-1,0 1 1,0-1 0,-1 0 0,1 0 0,0 1 0,0-1 0,0 0 0,0 0-1,0 1 1,0-3 0,0-5 311,0-13 2969,0 21-3253,0-1 0,0 1-1,0-1 1,0 1 0,0 0 0,0-1-1,0 1 1,0-1 0,0 1-1,1-1 1,-1 1 0,0 0 0,0-1-1,0 1 1,1-1 0,-1 1 0,0 0-1,1-1 1,-1 1 0,0 0 0,1 0-1,-1-1 1,0 1 0,1 0 0,-1 0-1,1-1 1,-1 1 0,0 0 0,1 0-1,-1 0 1,1 0 0,-1 0-1,10-5 15906,-8 4-14544,-2 1-1425,1 1-1,-1-1 0,1 0 1,-1 0-1,1 0 0,-1 0 1,0 0-1,1 1 0,-1-1 1,1 0-1,-1 0 0,0 1 1,1-1-1,-1 0 0,0 0 1,1 1-1,-1-1 0,0 0 1,1 1-1,-1-1 0,0 1 1,0-1-1,1 0 0,-1 1 1,0-1-1,0 1 0,0-1 0,0 1 1,0-1-1,1 1 0,-1-1 1,0 0-1,0 1 0,0-1 1,0 1-1,0-1 0,0 1 1,-1-1-1,1 1 0,0-1 1,0 1-1,-7 27-61,3-15 91,4-8-58,0-1 0,-1 0 0,0 1 0,0-1 0,0 0 0,-4 8 0,3-9 1,1 1 0,0 0 0,-1 0 0,1 0 0,1 0 0,-2 7 0,-7 24-3,5-24-38,-1 4-108,5-7 62,0 7-1787,0-14 1826,0-1 0,0 0 0,0 1 1,0-1-1,0 0 0,0 1 0,0-1 0,0 0 0,1 0 0,-1 1 0,0-1 1,0 0-1,0 1 0,1-1 0,-1 0 0,0 0 0,0 1 0,0-1 0,1 0 1,-1 0-1,0 0 0,1 1 0,-1-1 0,0 0 0,1 0 0,-1 0 0,0 0 0,0 0 1,1 0-1,-1 0 0,0 0 0,1 0 0,0 0 0,0 0 176,0 0-103,-1 0 1,0 0-1,0 0 1,1 0-1,-1 0 1,0 0-1,1 0 1,-1 0 0,0 0-1,1 0 1,-1 0-1,0 1 1,1-1-1,-1 0 1,0 0-1,1 0 1,-1 0 0,0 0-1,0 1 1,1-1-1,-1 0 1,0 0-1,0 0 1,1 1-1,-1-1 1,0 0-1,0 0 1,0 1 0,1-1-1,-1 0 1,0 0-1,0 1 1,0 0-1,0 17 685,1-9-625,0 0 0,-1 0 0,-1-1 0,0 1 0,0 0 0,0 0 0,-1-1 0,0 1 0,-1-1 0,-6 14 0,4-13-38,1 1 0,0 0 1,-4 18-1,-6 12 235,5-9 84,9-29-351,-1 0 0,0 0 0,1 0 0,0 0 0,-1 0 0,1 0 0,0 0 0,0 0 0,0 0 0,0 0 0,1 0 0,-1 0 0,0 0-1,1 0 1,-1 0 0,1 0 0,0 0 0,0-1 0,0 1 0,0 0 0,1 2 0,7 11-289,-5-13-1855,0 2 3441,-3-2-2018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38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17 196,'-9'-5'1236,"6"4"-951,-3-2 2899,13 1-1904,-5 2 724,3 0-1290,5 1 56,-10-1-763,1 0-1,-1 0 1,0 0 0,0 0 0,0-1 0,0 1-1,0 0 1,0 0 0,1 0 0,-1 0-1,0 0 1,0 0 0,0 0 0,0 0 0,0 0-1,0 0 1,1 0 0,-1 0 0,0 0-1,0 0 1,0-1 0,0 1 0,0 0 0,0 0-1,0 0 1,0 0 0,0 0 0,0 0-1,0-1 1,0 1 0,1 0 0,-1 0 0,0 0-1,0 0 1,0 0 0,0 0 0,0-1 0,0 1-1,0 0 1,0 0 0,0 0 0,0 0-1,0 0 1,-1-1 0,1 1 0,0 0 0,0 0-1,0 0 1,0 0 0,0 0 0,0 0-1,0-1 1,29 1 3434,13 0-428,-41 0-2645,1 0-244,-1 0-1,0 0 0,1 0 1,-1 0-1,0 0 0,0 0 1,1 0-1,-1 0 0,0 0 1,1 1-1,-1-1 0,0 0 1,0 1-1,2 0 1,5 1 1183,43 4 1768,-20 4-2486,68-5 187,-17 0-569,-13-5 494,-30 5-233,-2 0-132,6 0 90,3 0-114,-1 0-238,-33-3-60,21 2-2,13 1 8,80-5 87,-112 1-102,18 3 3,-4 1 23,27 0-40,-22-4 27,-32 0-20,1-1 1,0 1-1,-1 0 0,1-1 1,0 1-1,0-1 0,-1 0 1,1 0-1,0 1 0,0-1 1,0 0-1,-1 0 1,4-1-1,6 1 0,-4 2 4,-3 0-2,0-1 0,-1 0 0,1 0 0,0 0 0,0 0-1,0 0 1,7-1 0,45 10 8,-52-10-4,17 5 8,34 0-12,-52-4-1,1 0-1,-1-1 1,1 1-1,-1-1 1,1 0-1,0 1 1,-1-2-1,1 1 1,5-1-1,4 0-3,60-5 5,-39 1-38,-32 5 26,8 0 19,24 0 143,-33 0-113,10 0 69,-6-1-415,-10-2-706,5 3 1003,-2-1-1713,-6 1-3704,6-1 1512,-33-7-8274,26 7 10537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53.6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52 144,'2'-10'747,"-2"10"-676,1-1 0,-1 1 1,1 0-1,-1-1 0,1 1 0,-1-1 1,1 1-1,-1-1 0,1 1 0,-1-1 1,0 1-1,1-1 0,-1 0 0,0 1 1,1-1-1,-1 0 0,0 1 1,0-1-1,0 0 0,1 1 0,-1-1 1,0 0-1,0 1 0,0-1 0,0 0 1,0 1-1,0-1 0,0 0 0,-1 0 1,1-1 35,0 1 161,0 1-240,1 0 1,-1 0 0,1 0-1,-1 0 1,0 0 0,1 0-1,-1 0 1,0 0 0,1-1-1,-1 1 1,0 0 0,0 0-1,1 0 1,-1 0 0,0-1-1,1 1 1,-1 0 0,0 0 0,0-1-1,1 1 1,-1 0 0,0 0-1,0-1 1,0 1 0,1 0-1,-1-1 1,0 1 0,0 0-1,0-1 1,0 1 0,0 0-1,0-1 1,0 1 0,0 0-1,0-1 1,0 1 0,0 0-1,0-1 1,0 1 0,0-1-1,1-4 1354,10 1 563,-2 3 7430,-9 1-9135,1 0 1,-1 0-1,0 0 0,1 0 1,-1 0-1,0 0 1,1 0-1,-1 0 0,0 0 1,1 0-1,-1 1 1,0-1-1,0 0 0,1 0 1,-1 0-1,0 1 1,1-1-1,-1 0 0,0 0 1,0 1-1,0-1 0,1 0 1,-1 1-1,0-1 1,0 1-1,4 3 3516,0-3-4941,-3-1 1993,0 13 169,-1-11-933,1 0-1,-1 0 1,0 1-1,1-1 0,-1 0 1,0 0-1,0 0 1,-1 0-1,1 0 1,0 0-1,-1 0 0,1 0 1,-1 0-1,0 0 1,0 0-1,1 0 1,-1-1-1,0 1 1,-2 2-1,2-2-19,1 0 0,-1 0 1,1 1-1,-1-1 0,1 0 0,0 0 1,0 1-1,0-1 0,0 0 0,1 3 0,-1-1 32,1-2-46,-1 0 1,0-1-1,0 1 1,0 0-1,0 0 0,0-1 1,-1 1-1,1 0 1,0-1-1,-1 1 0,1-1 1,-1 1-1,0 0 1,1-1-1,-1 1 1,0-1-1,-1 2 0,1 0 1,0 0 0,0 0 1,1 0-1,0 0 0,-1 0 0,1 0 0,0 0 0,0 0 0,1 0 0,0 3 0,-1 4 19,0-10-29,1 2 1,-1 0 0,0-1 0,0 1 0,0 0-1,0-1 1,0 1 0,-1-1 0,1 1 0,0 0 0,-1-1-1,1 1 1,-1-1 0,0 1 0,1-1 0,-1 1 0,0-1 0,-1 2-1,1 1 1,0-1-1,0 0 0,1 1 0,-1-1 0,1 0 0,0 1 0,0-1 0,0 1 0,1 5 1,0 3-2,0-6 4,-1-4-2,0 1 1,1-1 0,-1 1 0,0-1 0,0 1-1,-1-1 1,1 1 0,0-1 0,-2 5 0,0-5-2,1 1 1,0-1-1,0 1 1,0-1-1,0 1 1,0-1-1,0 1 1,1 0-1,-1 0 1,1-1-1,0 1 1,0 3-1,1 43 6,0-23 11,-1 25-18,4-45-7,-4-6 6,1 0 1,-1 0 0,0 0 0,1 1-1,-1-1 1,0 0 0,1 0 0,-1 1-1,0-1 1,0 0 0,1 1 0,-1-1 0,0 0-1,0 1 1,0-1 0,1 0 0,-1 1-1,0-1 1,0 0 0,0 1 0,0-1 0,0 1-1,0-1 1,0 0 0,0 1 0,0-1-1,0 1 1,0-1 0,0 1 0,0 48-288,0-48 279,0 0 4,0 3 5,-1 7 4,-2-9 2,0 0-8,1 15-21,-1-13 9,-1-2 5,2 11-37,-7 18-400,12-29 438,1 1-33,-2 11-6,-2-13 38,0 0-31,0 3 35,0-4 37,0-13-22944,0 6 19651,0 2 1735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54.9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 36 496,'0'0'62,"0"-1"1,0 1-1,0-1 0,0 1 0,0-1 1,0 1-1,1-1 0,-1 1 0,0-1 1,0 1-1,-1-1 0,1 1 0,0-1 1,0 1-1,0-1 0,0 1 0,0-1 1,0 1-1,-1-1 0,1 1 0,0-1 1,0 1-1,-1-1 0,1 1 1,0 0-1,-1-1 0,1 1 0,-1 0 1,1-1-1,0 1 0,-1 0 0,1-1 1,-1 1-1,0 0 0,0-1-89,-2-14 3412,-3 14-2687,7-2 959,-1 3-1628,0 0 0,1 0 1,-1 0-1,0 0 1,0 0-1,0 0 1,0-1-1,0 1 1,1 0-1,-1 0 1,0 0-1,0 0 1,0 0-1,0 0 1,1 0-1,-1 0 0,0 0 1,0 0-1,0 0 1,0 0-1,1 0 1,-1 0-1,0 0 1,0 0-1,0 0 1,0 1-1,0-1 1,1 0-1,-1 0 0,0 0 1,0 0-1,0 0 1,0 0-1,0 0 1,1 0-1,-1 0 1,0 1-1,0-1 1,0 0-1,0 0 1,0 0-1,0 0 1,0 0-1,0 1 0,0-1 1,0 0-1,1 2 4326,18 10 2471,23 1-1699,-39-12-4988,-1 0-1,1 0 0,-1 0 0,0 0 1,1-1-1,-1 1 0,1-1 0,4 1 0,15 4 783,59 24 1027,-78-28-1906,0 0 0,0 0 0,0 0 0,-1-1 0,1 1 0,0-1 0,4 0 0,18 5 107,-18-3-111,-1-4-27,18 7 3,-10-3-2,-11-2-10,-1 0 0,0 0 0,0 0 1,0 1-1,1-1 0,-1 1 0,0-1 0,0 1 0,0 0 0,0 0 1,0 0-1,2 1 0,17 3 34,-18-3-27,0-1-1,0 0 1,0 0-1,0-1 0,0 1 1,0-1-1,0 1 1,0-1-1,6-1 0,-6 1-2,0 0 0,0 0 0,0 1 0,0-1 0,0 1 0,0-1 0,4 3 1,-7-3-7,1 0 1,-1 1-1,1-1 1,-1 0 0,1 1-1,-1-1 1,1 0 0,-1 0-1,1 0 1,-1 0 0,1 1-1,0-1 1,-1 0 0,1 0-1,-1 0 1,1 0 0,0 0-1,-1 0 1,1 0 0,-1-1-1,1 1 1,0 0-1,-1 0 1,1 0 0,-1 0-1,1-1 1,0 0 2,45 1 22,-10 0-22,-31 1 4,17-6-12,-20 5 5,0-1 0,0 1 0,0-1 0,0 1 0,0 0 1,0 0-1,0 0 0,0 0 0,0 0 0,4 1 1,-5-1 0,1 1 1,-1-1-1,1 0 1,-1 0-1,1 0 1,0 0-1,-1 0 1,1 0-1,-1 0 1,3-1-1,9-3-2,-5 3 4,7 1-23,-10-1 19,-3-2 1,28 2 0,-21 0 0,0-2 0,-2 2 3,6 1-4,-11 1-5,1-1 0,-1 0 0,1 0 0,-1 0 0,0 0 0,1-1 0,-1 1 0,0 0 0,1-1 0,-1 0 0,5-1 1,-6 1-4,1 1-3,4 0 4,30-5-600,-32 2 253,2-2-2465,-19 0-17563,13 5 20156,-1 0 0,0 0 1,0 0-1,0 0 1,1 0-1,-1 0 0,0 0 1,0 0-1,0 0 1,1 0-1,-1 1 0,0-1 1,0 0-1,0 1 1,0-1 28,0 1 0,0-1 1,0 0-1,0 0 0,0 1 1,-1-1-1,1 0 1,0 0-1,0 0 0,0 0 1,0 0-1,-2-1 0,-1 1-85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2:56.7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797 1 32,'-18'19'7451,"18"-18"-6163,0 50 10255,-4-41-9652,-1 6 617,5-15-2436,0 0-1,0 0 1,0 1-1,0-1 1,0 0 0,0 1-1,0-1 1,0 0-1,-1 0 1,1 1 0,0-1-1,-1 0 1,1 0-1,-1 1 1,0-1 0,1 0-1,-1 0 1,0 0-1,-1 1 1,2 1 4,-1 0 0,0 0 0,1 0 0,-1 0 0,1 0 0,0 0 0,0 1 0,0-1 0,1 6 1,0-1 59,-1 74 661,-4-71-643,-1 4 12,5-4-37,-1-9-111,1 1 1,0-1-1,0 1 0,0-1 1,0 1-1,0-1 1,1 0-1,-1 1 0,1-1 1,-1 1-1,1-1 1,0 0-1,0 1 1,2 3-1,-2-3-16,0 0 1,0 0-1,-1 0 1,1 0-1,-1 0 1,0 0-1,0 0 1,0 0-1,0 0 1,-1 3-1,0 4 16,1-4-12,0-4-5,0 0 1,1 0-1,-1 0 1,0 0-1,-1 0 1,1 0-1,0 0 1,-1 0-1,1 0 1,-1 0-1,1 0 1,-1 0-1,0 0 1,0 0-1,-2 2 1,2 2-7,0 0 1,1-1-1,-1 1 1,1-1 0,0 1-1,1 9 1,0-2-77,-4-8 67,2-5 14,1 0 0,-1 0-1,1 1 1,-1-1 0,1 0-1,0 1 1,-1-1 0,1 0-1,0 1 1,-1-1 0,1 1 0,0-1-1,-1 0 1,1 1 0,0-1-1,0 1 1,0-1 0,-1 1-1,1-1 1,0 1 0,0-1-1,0 1 1,0-1 0,0 1-1,0-1 1,0 1 0,0-1-1,0 1 1,0-1 0,0 1 0,0-1-1,0 1 1,1 0 0,-1 4-2,-1 12-41,-6-9 3,7-6-151,-1 1 0,1 0 0,0 0 1,-1 0-1,1 0 0,1 0 0,-1 0 0,1 5 0,0-8 206,-1 0 0,1-1 0,-1 1 0,0 0 0,1 0 0,-1-1 0,1 1 0,-1 0 0,0-1 0,1 1 0,-1 0 0,0-1 0,1 1 0,-1 0 0,0-1 0,0 1 0,0-1 0,1 1 0,-1-1 0,0 1 0,0-1-1,0 1 1,0-1 0,0 1 0,0-1 0,0 1 0,0 0 0,0-1 0,0 1 0,0-1 0,0 1 0,0-1 0,0 1 0,0-1 0,0 1 0,-1-1 0,-11-5 97,10 5-83,0 0 0,1 0 0,-1 0 1,0 0-1,0 0 0,1 0 0,-1 1 1,0-1-1,0 0 0,-4 1 0,-27-6 115,-3 1 28,-2 0 138,-36 0 726,23 0-530,11 0 82,-58 5 1365,63-5-1769,34 5-167,-35 0 115,35 0-131,1 1 0,0-1 0,0 1 0,-1-1 0,1 0-1,-1 1 1,1-1 0,0 0 0,-1 1 0,1-1 0,-1 0 0,1 1 0,-1-1 0,1 0 0,-1 0-1,1 0 1,-1 1 0,1-1 0,-1 0 0,1 0 0,-1 0 0,1 0 0,-1 0 0,1 0 0,-1 0-1,1 0 1,-2 0 0,-13 3 11,8-2-11,-3-1-1,3 1 0,4 2 0,-5-2 0,-1-1 0,0 0 0,0 0 0,0 0 0,0 0 0,0-1 0,0-2 0,0 2 0,0 1 0,0 0 0,0 0 0,0 0 0,0 0 0,0 0 0,-1 0 0,1 0 0,0 0 0,0 0 0,0 0 0,0 0 0,0 0 0,2 0-15,5 0-102,3-2 1054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07.7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32 312,'-2'-10'1482,"2"10"-1455,-1 0 0,1 0 0,0 0 0,0 0 0,-1 0 0,1 0 0,0 0 0,-1 0 0,1 0 0,0-1 0,-1 1 0,1 0 0,0 0 0,0 0 0,-1 0 0,1 0 0,0-1 0,0 1 0,-1 0 0,1 0 0,0 0 0,0-1 0,0 1 0,-1 0 0,1 0 0,0-1 0,0 1 0,0 0 0,0 0 0,0-1 0,-1 1 0,1 0 0,0-1-1,0 1 1,0 0 0,0-1 0,0 1 0,0 0 0,0 0 0,0-1 0,0 1 0,0 0 0,0-1 0,0 1 0,-9-4 922,0 1 3258,9 3-3986,0-1 0,0 1 0,0 0-1,0 0 1,0 0 0,0 0 0,0-1 0,0 1-1,0 0 1,0 0 0,0 0 0,0 0 0,0-1-1,0 1 1,0 0 0,0 0 0,0 0 0,0 0 0,0 0-1,0-1 1,1 0 1766,-1 1-1766,1 0 0,-1 0 0,0 0 0,0 0 0,0 0-1,0 0 1,0 0 0,1 0 0,-1-1 0,0 1-1,0 0 1,0 0 0,0 0 0,1 0 0,-1 0-1,7 4 2667,-7-3-2823,1-1 0,-1 0 0,0 0 0,0 0 0,0 1 0,0-1-1,0 0 1,1 0 0,-1 0 0,0 0 0,0 0 0,0 1 0,0-1 0,1 0 0,-1 0 0,0 0 0,0 0 0,0 0-1,1 0 1,-1 0 0,0 0 0,0 0 0,0 0 0,1 0 0,-1 0 0,0 0 0,0 0 0,1 0 0,-1 0-1,0 0 1,0 0 0,0 0 0,1 0 0,-1 0 0,0 0 0,0 0 0,1 0-40,-1 0 1,0 0 0,0 0-1,0 0 1,0 0-1,0 0 1,0 0-1,0 0 1,0 0-1,0 0 1,0 0 0,0 0-1,0 0 1,0 0-1,0 0 1,0 0-1,1 0 1,-1 0-1,0 0 1,0 0 0,0 0-1,0 0 1,0 0-1,0 0 1,0 0-1,0 0 1,0 0-1,0 0 1,0 1 0,0-1-1,0 0 1,0 0-1,0 0 1,0 0-1,0 0 1,0 0-1,0 0 1,0 0 0,0 0-1,0 0 1,0 0-1,0 0 1,0 0-1,0 0 1,0 1-1,0-1 1,0 0 0,0 0-1,6-2 81,-4 2-58,-2 15 19,-9-3 29,8-12-142,1 0 0,0 0 0,0 1 0,0-1 0,0 0 0,0 0 0,-1 0 0,1 1 0,0-1 0,0 0 0,0 0 0,0 0 0,-1 1 0,1-1 0,0 0 0,0 0 0,-1 0 0,1 0 0,0 0 0,0 0 0,-1 0 0,1 0 0,0 0 0,0 0 0,-1 1 0,1-1 0,0 0 0,0 0 0,-1-1 0,1 1 0,0 0 0,0 0 0,-1 0 0,1 0 0,0 0 0,0 0 0,-1 0 0,1 0 0,0 0 0,-1-1 0,-2-3-772,3 4 655,-1 0-1,1 0 1,0-1 0,-1 1-1,1 0 1,0 0-1,-1 0 1,1-1 0,0 1-1,0 0 1,-1-1 0,1 1-1,0 0 1,0-1 0,-1 1-1,1 0 1,0-1 0,0 1-1,0 0 1,-1-1 0,1 1-1,0 0 1,0-1 0,0 1-1,0-1 1,0 1 0,0 0-1,0-1 1,0 1 0,0-1-1,0 1 1,0-1 0,2-7-3662,-2 8 3754,0 0-1,0 0 1,0 0-1,1-1 1,-1 1 0,0 0-1,0 0 1,0 0-1,0 0 1,0 0 0,0-1-1,0 1 1,0 0-1,0 0 1,1 0 0,-1 0-1,0 0 1,0 0-1,0-1 1,0 1 0,0 0-1,1 0 1,-1 0 0,0 0-1,0 0 1,0 0-1,0 0 1,1 0 0,-1 0-1,0 0 1,0 0-1,0 0 1,0 0 0,1 0-1,-1 0 1,0 0-1,0 0 1,0 0 0,0 0-1,1 0 1,-1 0 0,0 0-1,0 0 1,0 0-1,0 0 1,0 1 0,1-1-1,-1 0 1,0 0-1,0 0 1,0 0 0,0 0-1,0 1 1,-4-5-3621,4 3 3637,0 1 0,0 0 1,0 0-1,0 0 0,0 0 0,0 0 0,0 0 0,0 0 0,0 0 0,0-1 0,0 1 0,0 0 1,0 0-1,0 0 0,0 0 0,-1 0 0,1 0 0,0 0 0,0 0 0,0 0 0,0 0 1,0-1-1,0 1 0,0 0 0,0 0 0,-1 0 0,1 0 0,0 0 0,0 0 0,0 0 1,0 0-1,0 0 0,0 0 0,0 0 0,-1 0 0,1 0 0,0 0 0,0 0 0,0 0 0,0 0 1,0 0-1,0 0 0,0 0 0,-1 1 0,1-1 0,0 0 0,0 0 0,0 0 0,0 0 1,0 0-1,0 0 0,0 0 0,0 0 0,0 0 0,-1 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11.3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14 368,'-1'0'70,"0"0"-1,1 0 1,-1 0-1,1 0 1,-1 0 0,0 0-1,1 0 1,-1-1-1,0 1 1,1 0-1,-1 0 1,1-1 0,-1 1-1,1 0 1,-1-1-1,0 1 1,1-1 0,-1 1-1,1-1 1,-1 0-1,-4-3 2312,-1 1 2525,13 5 1038,-1-1-6074,-4-1 1247,26 0 5931,6 5-4071,-33-5-2893,10 0 94,23 0-75,49 5 294,-21-5-293,47 5-125,-96-4 47,-9-1-26,0 0 1,0 0-1,0 0 1,1 0-1,-1-1 1,0 1-1,0-1 1,6-2-1,16 2-19,-8 0 10,-16 1 0,1 0 0,-1 1 0,1-1 0,-1 0 0,1 1 1,0-1-1,-1 1 0,5 1 0,1-1 10,-8-1-1,1 0 0,-1 0 0,0 0 0,1 0 1,-1 0-1,0-1 0,1 1 0,-1 0 0,0 0 0,0 0 0,1 0 0,-1 1 0,0-1 0,1 0 0,-1 0 0,0 0 1,1 0-1,-1 0 0,0 0 0,1 0 0,-1 1 0,0-1 0,0 0 0,1 0 0,-1 0 0,0 0 0,0 1 0,1-1 0,-1 0 1,0 0-1,0 1 0,0-1 0,0 0 0,1 1 0,-1-1 0,0 0 0,18 2-5,18 2-11,10 2-128,6-1-153,-21 0 164,-6 0 64,21 0 45,17-4 7,-54 2 17,0-2 0,45 4-14,-53-5 14,0 0 1,-1 0 0,1 0-1,-1 0 1,1 0 0,0 0-1,-1 0 1,1 0 0,0 0-1,-1 0 1,1 0 0,-1 0-1,1 1 1,-1-1 0,1 0-1,0 0 1,-1 1 0,1-1-1,-1 0 1,2 1 0,3 1 7,6-2-36,-8-1 31,-1 1 0,1 0 0,-1 0 0,1 0 1,-1 0-1,1 0 0,-1 0 0,0 1 0,1 0 0,-1-1 1,1 1-1,2 1 0,23 0 11,-27-1-14,0-1 0,0 1 0,0-1-1,0 1 1,0-1 0,1 1 0,-1-1 0,0 0-1,0 0 1,1 0 0,-1 1 0,0-1 0,3-1-1,0 1 5,0 0 0,0 0 0,0 1 0,0-1-1,0 1 1,5 2 0,20-2 41,-26-1-45,0-1 1,-1 1-1,1 0 0,0 0 0,0 1 0,0-1 0,0 1 0,0-1 0,4 3 0,-4-2-4,77-1 23,-75 1-19,-2 1 0,16 0 3,18 3-26,-25-3 29,-9 0-3,18-1 7,33-1-45,-42 2 34,-12-1 2,1-1 0,-1 0 0,1 1-1,-1-1 1,1 0 0,0 1 0,-1-1-1,1 0 1,0 0 0,-1 1-1,1-1 1,0 0 0,-1 0 0,1 0-1,0 0 1,-1 0 0,1 0 0,0 0-1,-1 0 1,1 0 0,0 0 0,0-1-1,0 1 1,0 0-1,-1 0 0,1-1 0,-1 1 0,1 0 1,-1 0-1,1 0 0,0 0 0,-1 1 1,1-1-1,-1 0 0,1 0 0,-1 0 0,1 0 1,-1 0-1,1 1 0,-1-1 0,1 0 0,-1 1 1,1-1-1,-1 0 0,1 1 0,0-1 1,2 2 2,-1-2-7,7 4 2,19 2 349,16-6-256,-39-1-7296,-12-2 2214,-8-2-3152,6 4 4821,8 1 1832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90"/>
    </inkml:context>
    <inkml:brush xml:id="br0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 contextRef="#ctx0" brushRef="#br0">2509 881 18 0,'7'-5'71'0,"-7"1"4"0,0-1 4 16,3-1 0-16,-3 1 2 0,0 3 3 15,7-5 2-15,0 4-2 0,-7-2-4 0,3 0 4 16,-3 3 0-16,7-3-1 0,-4 0-5 16,4 3-15-16,-1-1-14 0,-6 0-16 15,4 3-13-15,6-1-7 0,-4 1-5 0,1 0-3 16,-4 0 1-16,4 1-3 0,0 2-2 15,-4 0 2-15,4-1-1 0,-4 1 1 16,4 2 0-16,0-1-1 0,-4 1-2 16,4 0 3-16,-4 0-3 0,-3 0 3 0,7 2-2 15,-1-1 2-15,-6-1 0 0,0 1 0 16,4 0 1-16,-4 1 0 0,0-3-2 16,0 4 1-16,0-3-2 0,0 0 4 0,0 2-2 15,0-2 0-15,0 1-1 0,-4 0 3 16,4 0-3-16,-6 1 1 15,-1-3-3-15,7 2 0 0,-3 1 0 0,-4-3 1 16,4 2-1-16,-4-4 2 0,0 3-2 0,4-2 6 16,-4 1-4-16,4-1 2 0,-4-1-3 15,0 1-3-15,4-1-9 0,3-2-21 0,-13 3-30 16,13-3-38-16,-4-3-56 0,-2 3-78 16,6 0-67-16,-4-5 4 0</inkml:trace>
  <inkml:trace contextRef="#ctx0" brushRef="#br0" timeOffset="1">2699 1088 26 0,'0'0'107'0,"0"0"-4"0,0 0 1 16,0 0-6-16,7 0-4 0,-7 0-6 15,0-3-6-15,0 3-6 0,3 0-5 16,-3 0-6-16,0-2-3 0,0 2-3 0,0 0 1 15,0 0-1-15,0-3-4 0,0 3-5 32,0-3-4-32,0 3-4 0,7 0-4 0,-7-2-4 0,7 2-6 0,-7-3-8 15,0 3-5-15,3 0-6 0,-3 0-2 0,7-2 2 16,-7 2-2-16,3 0-5 0,4-2-8 16,0 2 2-16,-7 0 3 0,3 0 1 15,-3 0 1-15,13 0 3 0,-13 0-3 16,4 0-2-16,-4 2 1 15,6 0-2-15,-2 1 4 0,2-1 1 0,1 1 0 0,-7 0 0 16,0 2-1-16,3-4 5 0,-3 4-1 16,7 1 4-16,-7-4 6 0,3 3 10 0,-3 0 6 15,0 2 1-15,0-2-5 0,0 0-4 16,0-3-4-16,0 6-4 0,-3-3-4 16,3-1-3-16,-7 1-3 0,7 1 0 15,-3-1-1-15,3-1 0 0,-7 1 2 0,1 0 0 16,6-2 1-16,-10-1-2 0,10 3 13 15,-4-3 15-15,-2-2 11 0,-1 5-3 16,4-5-11-16,-4 0-8 0,0 0-10 0,4 0-3 16,-4 0-5-16,4 0 0 0,-4-2-5 15,0-1 0-15,7 3-5 0,-3-2 2 16,-4 2-13 0,7-2-27-16,-3-1-40 0,3 3-47 0,0-2-36 0,0-1-31 0,0 1-33 15,0-4-43-15,0 2-51 0,0 2 5 16</inkml:trace>
  <inkml:trace contextRef="#ctx0" brushRef="#br0" timeOffset="2">2536 873 90 0,'0'0'119'0,"0"-1"-4"16,0 1 1-16,0-3-76 0,0 1-49 16,0 2-24-16,0-6 65 0,7 4 40 0,-7-1 23 15,0 3 13-15,0-2 6 0,0 2-1 16,-7 0-7-16,7-2-9 16,0 2-5-16,0 0-4 0,0 0-6 0,0 0-5 0,0 0-5 15,0 0-7-15,0 0-8 0,0 0-6 16,0 0-4-16,-3 0-8 0,3 2-10 15,0-2-8-15,0 2-4 0,0 1-1 0,0-1 0 16,0 4-2-16,0-1-2 0,0-1-1 16,-7 4-1-16,7-3-4 0,0 1 2 15,0 2 0-15,-7 0 2 0,7-1 7 16,0 3 5-16,0-1 3 0,0 2-5 0,0-2-4 16,0 1-7-16,0 2-3 0,0-1-3 15,0 0-1-15,0-1 0 0,0 0-2 16,7-1 0-16,-7-1 0 0,0 2 4 0,0 0-2 15,7 0 1-15,-7-3-2 0,0 1 0 16,0-2-1-16,0-1 1 0,0 3-3 16,0-3-2-16,0 0 4 0,0 0 5 15,0 0-2-15,0-3-3 0,0 3-2 0,0-3-23 16,0 3-36-16,0-2-41 0,0-1-21 16,3 1-9-16,-3 0-8 0,0-2-13 15,0-1-13-15,7-1-18 0,-7 1-20 16,3-6-21-16,-3 4-30 0,0-3 3 15</inkml:trace>
  <inkml:trace contextRef="#ctx0" brushRef="#br0" timeOffset="3">2772 1148 97 0,'0'0'105'0,"0"0"-5"16,7 3 3-16,-7-3-6 0,0 2-3 15,0-2 3-15,0 0 0 0,0 3-4 16,0-3-2-16,0 3 4 0,3-3 1 0,-3 2 5 16,0 1 1-16,0-1-4 0,0 0-11 15,0 0-13-15,0-2-11 0,7 6-11 16,0-4-14-16,-7 1-12 0,0-1-6 0,3 3 1 16,-3-3-7-16,7 3-6 0,-3 0-8 15,-4-2-1-15,0-1 5 0,13 3-1 0,-13 0-4 16,3-3 0-16,-3 4 3 0,7-4 7 15,-3 0 2-15,-4 0-7 0,6 1-2 16,1 0-2-16,-7-1-1 0,4-2-19 16,-4 3-52-16,6-3-74 0,1 2-83 0,-7-2-85 15,0-2-77-15,3-1 6 0,-3 1 80 16</inkml:trace>
  <inkml:trace contextRef="#ctx0" brushRef="#br0" timeOffset="4">2711 1070 40 0,'0'0'89'0,"7"0"3"0,-7 0-2 16,0 0-3-16,0 0-3 0,7 0-1 16,-7 0 2-16,0 0-3 0,0 2-3 15,0-2-5-15,0 0-11 0,0 0-11 0,0 3-3 16,0-1-5-16,0-2 3 0,-7 3-1 15,7 0-2-15,-7-1-8 0,7 1-2 16,0-2-6-16,0 2 1 0,0-1-1 16,-3 4-1-16,3-4-1 0,-7 3 1 0,7-3 2 15,0 1 2-15,0 2-2 0,0 0-9 16,0 0-5-16,-3-3-6 0,3 0-3 16,0 3 0-16,0 0-4 0,0-2 2 0,0 1-4 15,0 1 6-15,0 1-4 0,0-4 0 16,0 3-1-16,0-1 0 0,0-1-1 15,0 2-2-15,0-2 0 0,0-1-19 16,3-2-49-16,-3 0-89 0,0 0-102 0,7-2-107 16,-4-3-11-16,-3-3 65 0</inkml:trace>
  <inkml:trace contextRef="#ctx0" brushRef="#br0" timeOffset="5">2346 724 77 0,'0'0'105'0,"0"0"-7"16,0 0 6-16,0 0 2 0,0-3-73 15,0 3-42-15,0 0-20 16,0 0 66-16,0-2 39 0,0 2 23 0,0-3 11 0,0 3 5 16,0 0-2-16,0 0-2 0,-3 0-5 0,3 0-1 15,0 0 0-15,0 0-7 0,-7 0-5 16,7 0-11-16,0 0-11 0,0 0-16 15,0 3-13-15,0-3-14 0,0 2-9 16,0-2-4-16,0 3-7 0,0-1 0 16,0 1-3-16,-3 0 4 0,3-1-2 0,0 2 4 15,0 2 3-15,0-4 5 0,0 3 3 16,0 0-3-16,-7 2-3 0,7-2-4 16,0 2-6-16,0-2 0 0,-7 3-2 0,7-1 0 15,0 0 0-15,0 1 1 0,0-1-1 16,0 1-3-16,0-1 1 0,0 0 1 0,0-2-1 15,-3 3-1-15,3-4 0 0,0 1-1 16,0 1 0-16,0 0-1 0,0-3 0 16,0 2-2-16,0-2-19 0,0-1-33 0,0 3-42 15,0-1-32-15,0-1-20 0,0 0-16 16,0-3-10-16,0 0-9 0,0 0-11 16,3 0-21-16,-3 0-32 0,0 0-17 15,0-3 27-15</inkml:trace>
  <inkml:trace contextRef="#ctx0" brushRef="#br0" timeOffset="6">2299 721 48 0,'0'0'83'0,"0"-5"2"0,0 5 3 0,0-1-5 16,3-2-6-16,-3 0-6 0,0 1-4 15,0-1-5-15,0 3-1 0,7-5-4 16,0 5-1-16,-7-2-5 0,0 0-2 0,3-1-7 16,-3 1-9-16,7-1-6 0,0 3-6 15,-7-2-3-15,3 2-6 0,-3-4-5 16,7 2-5-16,-4 2 3 0,-3 0-4 16,7-2 0-16,0 2 1 0,-7 0-1 0,3 0 0 15,-3 0 1 1,10 2-2-16,-10-2-4 0,7 0 2 0,0 0 1 0,-7 2 4 15,0 2 1-15,3-4-4 0,-3 2 2 16,7-2 0-16,-7 3 0 0,3-1 3 0,-3 1 2 16,0-1 2-16,0 0-1 0,0 1-1 15,0-1 1-15,0 3-2 0,0 1 0 16,0-5-1-16,-3 4 0 0,3 0-3 16,-7 1 0-16,7 0 0 0,-3 0 0 0,3-1-2 15,-14 0 3-15,14 2-6 0,-10 0 3 0,10-2-1 16,-3 0 6-16,-4 2-3 0,0-1-1 15,4-2 1-15,-4 1-2 0,4 0 0 16,3-2-2-16,-7 2 4 0,0-4-1 16,7 5 0-16,0-4-1 0,-3 1 0 0,3-1 0 15,0-2 1 1,0 3 2-16,-7-1 0 0,7-2-2 0,0 2-1 0,-7 1 0 16,7-3-1-16,0 0 3 0,0 0-2 0,0 2 1 15,7-2-1-15,-7 0 0 0,7 0-1 16,-7 0 2-16,0 0 2 0,3 0-3 15,-3-2-3-15,0 2 3 0,7 0-1 16,0 0 0-16,-7-3 1 0,3 3 1 16,-3 0-1-16,7 0-2 0,-4 0 2 0,-3 0 0 15,7 0 1-15,0 0 0 0,-7 3 3 16,3-3-4-16,4 0 0 0,-4 0-4 16,4 2 4-16,0-2 0 0,-4 3 4 0,-3-3-4 15,7 2 0-15,-4 1 0 0,4-1 0 16,0 1 0-16,-7-1 2 0,3 0 0 0,-3 1 0 15,0-1 0-15,7 4-2 0,0-4 0 16,-7 2 1-16,0 1 4 0,0-2-1 16,0 2 0-16,0 0-3 0,0-1 1 15,-7-1-2-15,7 2 2 0,-7 0-2 0,7 0 2 16,0 0-2-16,-3-3 1 0,3 3 1 16,-7 1-1-16,0-2 2 0,7-2-2 0,-3 4-1 15,-4-1 1 1,4-3 3-16,3 2 11 0,-14-1 13 0,14 0 6 0,-10-1 1 0,7-2-6 15,3 3-5-15,-14-1-7 16,11-2-5-16,-4 0-6 0,4 3-2 0,-4-3-1 16,0 0-2-16,4 0-1 0,3 0 0 15,-7 0 0-15,0-3 0 0,7 3-10 0,0 0-20 16,-3-2-29-16,3-1-40 16,-7 1-61-16,7-4-88 0,0 2-76 0,0-1 1 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12.8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41 588,'-9'-14'3986,"8"6"-3001,1 7-645,0 1-1,0-1 0,0 1 1,-1-1-1,1 1 0,0-1 0,0 1 1,0-1-1,0 1 0,0-1 1,0 1-1,0-1 0,0 0 0,0 1 1,0-1-1,0 1 0,0-1 0,1 1 1,-1-1-1,0 1 0,0-1 1,0 1-1,1-1 0,-1 1 0,0-1 1,1 1-1,-1-1 0,0 1 1,1 0-1,-1-1 0,1 1 0,5-3 10330,4 3-10480,5 0-204,-13 0-23,9 0-1699,5 0 6030,-7 11-1713,-9-10-2573,0-1 0,0 0-1,0 0 1,0 1 0,0-1 0,1 0 0,-1 0 0,0 1-1,0-1 1,0 0 0,0 0 0,0 1 0,0-1 0,1 0-1,-1 0 1,0 0 0,0 1 0,0-1 0,1 0-1,-1 0 1,0 0 0,0 0 0,1 1 0,-1-1 0,0 0-1,0 0 1,1 0 0,-1 0 0,0 0 0,0 0 0,1 0-1,-1 0 1,0 0 0,1 0 0,38 19 164,-20-8-171,-16-9 0,1 0 0,0 0 0,0 0 0,-1-1 0,1 1 0,0-1 0,5 1 0,-6-2 0,4 5 0,-6-4 0,-1-1 0,0 1 0,0-1 0,0 0 0,0 1 0,1-1 0,-1 0 0,0 1 0,0-1 0,1 0 0,-1 1 0,0-1 0,0 0 0,1 0 0,-1 1 0,0-1 0,1 0 0,-1 0 0,1 0 0,-1 1 0,0-1 0,1 0 0,-1 0 0,0 0 0,1 0 0,-1 0 0,1 0 0,-1 0 0,0 0 0,1 0 0,-1 0 0,1 0 0,0 0 0,-1 0 0,1 0 0,0 0 0,0 0 0,-1 0 0,1 0 0,0 0 0,-1 0 0,1 0 0,0 0 0,-1 0 0,1 0 0,0 0 0,-1 1 0,1-1 0,0 0 0,-1 1 0,1-1 0,-1 0 0,1 1 0,0 0 0,8 4 0,0 0 0,0-1 0,-1-2 0,-5 1 0,-3-2 0,0-1 0,1 0 0,-1 0 0,0 1 0,0-1 0,1 0 0,-1 0 0,0 1 0,1-1 0,-1 0 0,0 0 0,1 0 0,-1 0 0,0 1 0,1-1 0,-1 0 0,1 0 0,-1 0 0,0 0 0,1 0 0,-1 0 0,1 0 0,-1 0 0,0 0 0,1 0 0,-1 0 0,0 0 0,1 0 0,-1-1 0,1 1 0,-1 0 0,0 0 0,1 0 0,-1-1 0,3 1 0,0 3 0,3-1 0,-6 1 0,-8-2 0,-1 0 0,0 2 0,-36 4 0,9 2 0,0 1 0,22-8 0,11-1 0,0 1 0,3-2 0,-1 1 0,1-1 0,0 0 0,0 1 0,-1-1 0,1 0 0,0 0 0,-1 0 0,1 1 0,0-1 0,-1 0 0,1 0 0,0 0 0,-1 0 0,1 1 0,0-1 0,-1 0 0,1 0 0,-1 0 0,1 0 0,0 0 0,-1 0 0,1 0 0,-1 0 0,1 0 0,0 0 0,-1 0 0,1-1 0,0 1 0,-1 0 0,1 0 0,0 0 0,-1 0 0,0-1 0,-1 1 0,2 2 0,-2-1 0,-16 0 0,11 0 0,4 2 0,-5-2 0,-1-1 0,2-1 0,7-3 0,5-3 0,-3 6 0,6-2 0,-7-1 0,0-2 0,1 7-1,2-1 0,-2-22 0,2 18-13,-4 4 10,0-1-1,1 1 1,-1 0 0,0 0 0,1 0 0,-1 0 0,0-1 0,1 1 0,-1 0 0,0 0-1,0-1 1,1 1 0,-1 0 0,0 0 0,0-1 0,0 1 0,0 0 0,1-1 0,-1 1 0,0 0-1,0-1 1,0 1 0,0 0 0,0-1 0,0 1 0,0 0 0,0-1 0,0 1 0,0 0-1,0-1 1,0 0-58,1-5-1063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14.3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45 488,'0'-30'8565,"0"30"-7215,11-11 12489,-5 10-11263,-5 1-2433,-1-1 0,0 1 0,0 0 0,1 0 0,-1 0 0,0 0 0,0 0 0,1-1 0,-1 1 0,0 0 0,0 0 0,1 0 0,-1 0 0,0 0 0,1 0 0,-1 0 0,0 0 0,0 0 0,1 0 0,-1 0 0,0 0 0,0 0 0,1 0 0,-1 0 0,0 0 0,1 0 0,-1 1 0,0-1 0,0 0 0,1 0 0,-1 0 0,0 0 0,0 0 0,0 1 0,1-1 0,-1 0 0,0 1 0,0-1-139,0-1 0,0 1 0,1 0 0,-1 0 0,0 0 0,0 0 0,0 0 0,0 0 0,0 0 0,0 0 0,0 0 0,0 0 0,0 0 0,0 0 0,0 0 0,0 0 0,0 0-1,0 0 1,0 0 0,1 0 0,-1 0 0,0 0 0,0 0 0,0 0 0,0 0 0,0 0 0,0 0 0,0 0 0,0 0 0,0 0 0,0 0 0,0 0 0,0 1 0,0-1 0,0 0 0,0 0 0,0 0 0,0 0 0,0 0-1,0 0 1,1 0 0,-1 0 0,0 0 0,0 0 0,0 0 0,0 0 0,0 0 0,0 0 0,0 0 0,0 0 0,0 1 0,4-3 207,-2 24-113,-1-19-98,-1 0 0,0 0 0,1 0 0,-2 0 0,1 0 0,0 0 0,0 0 0,-1 0 0,0-1 0,0 1 0,1 0 0,-2 0 0,-1 5 0,2-5 0,0 1 0,0-1 0,1 1 0,-1-1 0,1 1 0,0-1 0,0 1 0,0-1 0,2 6 0,-2 2 0,-5 4 0,1-4 0,4 29 0,-1-35 0,-5 0 0,5-5-380,1 1 1,0-1-1,0 1 1,-1-1-1,1 1 1,0-1-1,0 1 1,0-1-1,0 1 1,-1-1-1,1 0 1,0 1-1,0-1 1,0 1-1,0-1 1,0 1-1,0-1 1,0 1-1,0-1 1,1 1-1,-1-1 1,0 1-1,0 0 1,-9-17-21407,9 15 20933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14.8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93 624,'0'-9'824,"-1"8"-637,1-1 1,0 1-1,0 0 0,0-1 1,0 1-1,0-1 0,0 1 1,0 0-1,0-1 0,0 1 1,1-1-1,-1 1 0,0 0 1,1-1-1,-1 1 0,1 0 1,0 0-1,-1-1 0,1 1 1,0 0-1,1-2 0,1-7 1704,10 2 177,-9 5-1014,0 0 0,1 0 0,-1 1 0,0-1 0,1 1 0,0 0 0,-1 0 0,10-1 0,9-2 3989,-19 4-4557,1 0-1,-1 0 0,1 0 1,0 0-1,5 0 0,-7 1-375,-2 0-94,-1 0 0,1 0-1,-1 0 1,0 0 0,1 0-1,-1 0 1,1-1 0,-1 1 0,1 0-1,-1 0 1,1 1 0,-1-1-1,1 0 1,-1 0 0,1 0 0,-1 0-1,1 0 1,-1 0 0,0 1 0,1-1-1,-1 0 1,1 0 0,-1 1-1,0-1 1,1 0 0,-1 1 0,1-1-1,-1 0 1,0 1 0,1 0 0,0-1 0,1 1 1,-1-1 0,1 1 0,-1 0 0,1 0 0,-1 0 0,1 0 0,-1 0 0,0 0-1,0 0 1,2 2 0,-3-3-15,0 1-1,-1-1 0,1 0 1,0 1-1,0-1 0,0 1 1,0-1-1,0 1 0,0-1 1,0 1-1,0-1 1,0 1-1,0-1 0,1 1 1,-1-1-1,0 1 0,0-1 1,0 1-1,0-1 0,1 0 1,-1 1-1,0-1 0,0 1 1,1-1-1,-1 0 1,0 1-1,1-1 0,-1 0 1,1 1-1,-1-1 0,0 0 1,1 0-1,-1 1 0,1-1 1,0 1-2,0 6 16,0 1 1,-1-1-1,0 1 0,-2 11 1,2-19-18,0 0 1,0 0 0,-1 0 0,1 0 0,0 0 0,0 0 0,-1 0 0,1 0 0,0 0 0,0 0 0,-1 0 0,1 0 0,0 0 0,0 0 0,-1 1-1,1-1 1,0 0 0,0 0 0,-1 0 0,1 0 0,0 0 0,0 1 0,0-1 0,-1 0 0,1 0 0,0 0 0,0 1 0,0-1 0,0 0 0,0 0 0,-1 1-1,1-1 1,0 0 0,0 0 0,0 1 0,0-1 0,0 0 0,0 0 0,0 1 0,-3 2-46,0 0 0,-1 0 0,1-1-1,-1 0 1,0 1 0,1-1 0,-1 0 0,0-1 0,0 1 0,-5 1 0,-14-1-514,20-1 284,0 0 1,1-1-1,-1 0 0,0 1 1,0-1-1,1 0 1,-1 0-1,0 0 0,0-1 1,1 1-1,-1-1 0,0 1 1,-3-3-1,-5 3-1849,10 0 1641,-1 0-1,1 0 1,0 0 0,0 0-1,0 1 1,0-2 0,-1 1-1,1 0 1,0 0 0,0 0-1,0 0 1,0-1 0,0 1-1,0-1 1,-1 1 0,1-1-1,0 1 1,0-1 0,-1-1-1,2 3 355,-1-1 0,1 0 0,0 0 0,0 0 0,-1 0 0,1 0 0,0 0 0,-1 0 0,1 0 0,0 0 0,-1 0 0,1 0 0,0 0 0,-1 0 0,1 0 0,0 0 0,-1-1 0,1 1 0,0 0 0,0 0 0,-1 0 0,1 0 0,0-1 0,0 1 0,-1 0 0,1 0 0,0 0 0,0-1 0,0 1 0,-1-1 0,-8-1-6186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19.2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46 189 48,'-36'15'3104,"30"-10"3110,6-5-5908,0 0-1,0 0 1,0 0 0,0 0 0,-1 0 0,1 0 0,-1 0 2140,0 0-2140,1-4 548,0 3 202,0 0-839,0 0-211,0 1 0,0-1 0,0 1 0,0 0 1,0-1-1,0 1 0,0-1 0,0 1 0,0 0 0,1-1 0,-1 1 0,0 0 0,0-1 0,0 1 0,1-1 1,-1 1-1,0 0 0,0-1 0,1 1 0,-1 0 0,0 0 0,1-1 0,-1 1 0,0 0 0,1 0 0,-1 0 0,0-1 1,1 1-1,-1 0 0,1 0 0,1-4-7,-1-10-25,4 12-13,-4 2 36,2-19-182,-2 18 187,-1 1-11,1 0 1,-1 0-1,1 0 0,-1-1 1,0 1-1,1 0 0,-1-1 1,1 1-1,-1 0 0,0-1 1,1 1-1,-1 0 0,0-1 1,1 1-1,-1-1 0,0 1 1,0 0-1,1-1 1,-1 1-1,0-1 0,0 1 1,0-1-1,0 1 0,0-1 1,0 1-1,1-1 0,-1 1 1,0-1-1,-1 1 0,1-1 1,0 1-1,0-1 0,0 1 1,0-2-1,3-3-138,-2 5 139,-1-1 1,1 1 0,-1-1 0,0 1 0,1-1 0,-1 1 0,1-1-1,-1 1 1,0-1 0,1 0 0,-1 1 0,0-1 0,0 1-1,0-1 1,1 0 0,-1 1 0,0-1 0,0-1 0,10-26-374,-9 27 365,0 1 0,-1-1 0,1 1 0,-1 0-1,1-1 1,-1 1 0,1-1 0,-1 1 0,1-1 0,-1 1 0,0-1 0,1 0 0,-1 1-1,0-1 1,1 1 0,-1-1 0,0 0 0,0 1 0,0-1 0,0 0 0,1 1-1,-1-1 1,0 0 0,0 0 0,0 1 0,0-1 0,-1 0 0,1 1 0,0-2-1,0 0-34,0 1-29,9-10-564,-9-43-3203,0 53 3483,-7-3-2277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20.5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0 452,'0'1'88,"-1"-1"1,1 1-1,0-1 0,0 1 0,-1-1 1,1 1-1,-1-1 0,1 1 0,0-1 1,-1 0-1,1 1 0,-1-1 0,1 0 1,-1 1-1,1-1 0,-1 0 0,1 1 1,-1-1-1,1 0 0,-1 0 0,1 0 1,-1 1-1,0-1 0,1 0 0,-1 0 1,0 0-1,-4 1 735,-2 5 1973,5 4 4866,21-5-4581,-4 0-2082,-13-5-834,9 4 346,-5-1 123,0-1 1,0 1-1,0-1 1,1 0 0,-1-1-1,0 0 1,14 1-1,-8 2 135,9 2-51,-17-5-675,-1 0-1,1 0 1,-1 0 0,0 0-1,1 0 1,-1 1 0,3 1-1,37 13 509,-39-14-479,0 0 0,0 0 0,0 0 0,1-1 0,-1 0 1,1 1-1,-1-1 0,10 0 0,-10 0-51,0-1 0,1 1 1,-1 0-1,0 0 0,0 1 0,4 1 0,-6-2-9,26 5 91,-24-4-86,-1-1 0,0 1 1,0-1-1,1 0 0,-1 0 0,1 0 0,-1-1 0,5 1 0,45-1 32,3 0-50,98 0 179,-91 0-178,-54-1-2,-9 0-2,0 1 4,0 0 0,0 0 0,0 0 0,0 0 0,0 0-1,0 0 1,0 0 0,0 0 0,0 0 0,0 0 0,0-1 0,0 1-1,0 0 1,0 0 0,0 0 0,0 0 0,0 0 0,0 0 0,0 0 0,0 0-1,1 0 1,-1 0 0,0 0 0,0 0 0,0 0 0,0 0 0,0 0 0,0 0-1,0 0 1,0 0 0,0 0 0,0 0 0,0 0 0,0-1 0,0 1-1,0 0 1,0 0 0,0 0 0,0 0 0,0 0 0,0 0 0,0 0 0,0 0-1,0 0 1,0 0 0,-1 0 0,1 0 0,0 0 0,0 0 0,0 0 0,0 0-1,0 0 1,0 0 0,27-2-6,19 2 5,-34 1 1,-10-2 0,3-3 0,3 3 0,1 1 0,0 0 0,0-4 0,0 3 0,9-1-27,2-1 63,15 3-25,-27 0-14,-8-2-2,1 0-1,17 1 8,25 1 448,-41 0-402,5 0 81,-14-1-11450,-4-4-2444,4 1 11917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21.7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67 500,'0'-31'9648,"0"30"-9109,0-16 1288,9 0 14196,0 28-11951,-9-8-3986,3-2-29,14 14-42,-10-8-15,-4-7 0,0-1 0,8 11 0,-6-6 0,1 1 0,-1-1 0,1 0 0,1 0 0,-1-1 0,7 3 0,5 4 0,-10-9 0,36 15 0,-44-15 0,1 1 0,8-1 0,-4-1 0,-1 0 0,-3 3 0,16 3 0,-9-4 0,-5 1 0,3-1 0,-6 2 0,-8 1 0,-11 0 0,11-5 0,8 0 0,-1 0 0,1 0 0,-1 0 0,1 0 0,-1 0 0,1 0 0,-1 0 0,0-1 0,1 2 0,-1-1 0,1 0 0,-1 0 0,1 0 0,-1 0 0,1 0 0,-1 0 0,1 0 0,-1 1 0,1-1 0,-1 0 0,1 0 0,-1 1 0,1-1 0,-1 1 0,0-1 0,1 1 0,-1-1 0,1 0 0,-1 1 0,1-1 0,0 0 0,-1 0 0,1 1 0,-1-1 0,1 0 0,-1 0 0,0 0 0,1 0 0,-1 0 0,1 1 0,-1-1 0,1 0 0,-1 0 0,1 0 0,-1-1 0,1 1 0,-1 0 0,1 0 0,-2 0 0,-2-1 0,2 1 0,1-1 0,0 1 0,0 0 0,0 0 0,0 0 0,0 0 0,0 0 0,0 0 0,0 1 0,0-1 0,0 0 0,0 0 0,0 1 0,0-1 0,0 1 0,0-1 0,0 1 0,0-1 0,0 1 0,-1 1 0,0-1 0,-1 1 0,1-1 0,-1 0 0,1 0 0,-1 0 0,1 0 0,-1 0 0,-5 0 0,6-1 0,-1 1 0,0 0 0,1-1 0,-1 1 0,1 0 0,-1 0 0,1 0 0,-4 3 0,-13 2 0,14-5 1,1 0 1,-1 1-1,0-1 1,0 1-1,1 0 1,-1 1-1,-4 2 1,-10 7-130,10-7-2244,-10 1-9234,14-6 2963,1 0 7098,-6 0-5348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23.7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35 448,'-1'-14'2830,"-3"12"-2695,4 2-70,0 0 0,-1 0 1,1 0-1,0 0 0,0-1 0,-1 1 0,1 0 1,0 0-1,0 0 0,0 0 0,-1-1 0,1 1 1,0 0-1,0 0 0,0-1 0,0 1 0,-1 0 1,1 0-1,0-1 0,0 1 0,0 0 1,0 0-1,0-1 0,0 1 0,0 0 0,0 0 1,0-1-1,0 1 0,0 0 0,0-1 0,0 1 1,0 0-1,0 0 0,0-1 0,0 1 1,0-1 505,0-9 11889,0 14-10539,0-3-1473,0 1 230,-2 7 334,2-9-997,-1 1-1,0-1 1,1 1-1,-1 0 1,1-1-1,-1 1 1,1 0-1,-1 0 1,1 0-1,-1-1 1,1 1-1,0 0 1,-1 0-1,1 0 1,0 0-1,0-1 1,0 1-1,-1 0 1,1 0-1,0 0 1,0 0-1,0 0 0,1 0 1,-1 0-1,0-1 1,0 1-1,0 0 1,1 0-1,-1 1 1,1-1 18,-1 0-1,0 0 1,1 1 0,-1-1 0,0 0 0,0 0-1,0 1 1,0-1 0,0 0 0,0 0-1,0 0 1,-1 1 0,1-1 0,0 0 0,-1 0-1,1 0 1,-1 0 0,1 1 0,-2 0 0,1 0-15,0-1 1,0 1-1,0 0 1,0 0-1,1 0 1,-1 0-1,0 0 1,1 0-1,-1 0 1,1 1-1,0-1 1,0 2-1,0 34 4,1-17-436,-5-16 158,0-2-1470,3 3-2938,1-5 3545,1-11-9167,3 9 9881,-4 1 286,1-1 0,-1 1 0,0 0 0,0 0 0,1 0 0,-1 0 0,0-1 0,0 1 0,1 0 0,-1 0 0,0-1 0,0 1 0,0 0 0,1 0 0,-1-1 0,0 1 0,0 0 0,0 0 0,0-1 0,0 1 0,0 0 0,1-1 0,-1 1 0,0 0 0,0-1 0,0 1 0,0 0 0,0-1 0,0 1 0,0 0 0,0-1 0,-1 1 0,1 0 0,0 0 0,0-1 0,0 0 0,0-3-444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29.0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31 240,'0'0'70,"0"-1"1,0 0-1,0 1 1,0-1-1,-1 1 0,1-1 1,0 1-1,0-1 0,-1 1 1,1-1-1,0 1 1,0-1-1,-1 1 0,1 0 1,-1-1-1,1 1 0,0-1 1,-1 1-1,1 0 1,-1-1-1,1 1 0,-1 0 1,1 0-1,-1-1 1,1 1-1,-1 0 0,1 0 1,-1 0-1,0-1 0,-6-2 1238,8 0-1463,-2-9 14503,1 17-10510,0 6-419,0-9-3239,0 0 1,1 1-1,-1-1 1,0 0-1,0 0 0,-1 0 1,1 1-1,0-1 1,-2 3-1,1-4-126,0 1 1,0-1-1,0 0 0,1 1 1,-1-1-1,0 1 0,1-1 0,-1 1 1,1-1-1,-1 1 0,1 0 1,-1-1-1,1 1 0,0-1 1,0 1-1,0 0 0,0 1 0,1 41 373,0-26-371,-5-8-41,-1 5 14,5-8-15,0-5-1,0 0 0,0 0-1,0 0 1,0 0 0,0 0 0,0 0 0,0 0-1,-1 0 1,1 0 0,-1 0 0,1 0 0,-1 0 0,0 0-1,0 0 1,-2 2 0,3-3-9,-1 1-1,1-1 1,-1 0 0,1 1-1,-1-1 1,1 0 0,0 1-1,0-1 1,0 0 0,0 1-1,0-1 1,0 1 0,0-1-1,0 0 1,1 1 0,-1-1-1,1 2 1,-1-2 7,1 0 0,-1 1-1,0-1 1,0 0 0,1 1 0,-1-1 0,0 0-1,0 1 1,0-1 0,-1 1 0,1-1 0,0 0 0,0 1-1,-1-1 1,1 0 0,-1 1 0,0 0 0,-5 13 43,5 16-15,1-25-38,0 5 851,0-6-3542,0-28-21800,0 15 23472,0 7 61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29.8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42 388,'-1'0'34,"1"0"1,0 0-1,-1 0 1,1 0-1,-1-1 0,1 1 1,0 0-1,-1 0 0,1 0 1,0 0-1,-1 0 1,1 0-1,0-1 0,-1 1 1,1 0-1,0 0 0,-1-1 1,1 1-1,0 0 1,0 0-1,-1-1 0,1 1 1,0 0-1,0-1 0,-1 1 1,1 0-1,0-1 1,0 1-1,0 0 0,0-1 1,0 1-1,-1-1 0,1-15 2828,1 10-1962,-1 5-77,7-3 199,-4 3 2157,30-4 6911,-31 5-9615,22-1 3027,-10 2-1909,73-1 924,-57 5-2352,-27-6-162,20 12 23,-15-6-23,-7-5-3,-1 0 1,1 0-1,0 0 1,-1 0-1,1 1 1,-1-1-1,1 0 1,-1 1-1,1-1 1,-1 0-1,1 1 1,-1-1-1,1 1 1,-1-1-1,0 1 1,1-1-1,-1 1 1,0-1-1,1 1 1,-1-1-1,0 1 1,1-1-1,-1 1 1,0-1-1,0 1 1,0 0-1,0-1 1,0 1-1,0-1 1,0 1-1,0 0 1,0-1-1,0 1 1,0-1-1,0 1 1,0 0-1,0-1 1,-1 2-1,1 10 8,0-12-7,0 16 30,-4-13-30,1-1 6,-15 18 19,17-19-26,0-1 0,0 1 0,0 0 1,0 0-1,0 0 0,0-1 0,0 1 1,0 0-1,0-1 0,0 1 1,0-1-1,-3 2 0,-17 7 31,0-4-37,21-4 6,-1-1 0,1 0 0,-1 1 0,1-1 0,-1 0 0,1 0 0,-1 1 0,1-1 0,-1 0 0,0 0-1,1 0 1,-1 0 0,1 0 0,-1 0 0,0 0 0,1 0 0,-1 0 0,1 0 0,-1 0 0,0 0 0,1 0 0,-1 0 0,1 0-1,-1-1 1,1 1 0,-1-1 0,0 1-1,-61-5-958,50 0-2203,7 3 1688,0-2-4032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30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47 68,'0'-28'2186,"0"10"6753,9 24-452,-9-6-8390,0 0-1,0 0 1,0 1-1,0-1 1,0 0-1,0 0 1,0 1-1,0-1 1,0 0-1,0 0 1,0 1-1,0-1 1,0 0-1,0 0 1,-1 1-1,1-1 1,0 0-1,0 0 1,0 0-1,0 1 1,0-1-1,-1 0 1,1 0-1,0 0 1,0 0-1,0 1 1,-1-1-1,1 0 1,0 0-1,0 0 1,0 0-1,-1 0 1,1 0-1,-1 0 1,1 1-48,0-1 0,0 0 0,0 0-1,-1 0 1,1 0 0,0 0 0,0 0 0,-1 0 0,1 0 0,0 1 0,0-1 0,0 0 0,-1 0 0,1 0 0,0 0 0,0 1 0,0-1 0,0 0 0,0 0 0,-1 0 0,1 1 0,0-1 0,0 0-1,0 0 1,0 1 0,0-1 0,0 0 0,0 0 0,0 1 0,0-1 0,0 0 0,0 0 0,0 1 0,0-1 0,-18 7 1362,17-6-1402,1-1 0,0 0 0,-1 1 0,1-1 0,-1 1 0,1-1 0,-1 0 0,1 1-1,-1-1 1,1 0 0,-1 1 0,1-1 0,-1 0 0,1 0 0,-1 0 0,0 1 0,1-1 0,-1 0-1,1 0 1,-1 0 0,0 0 0,1 0 0,-1 0 0,1 0 0,-1 0 0,0-1 0,1 1 0,-1 0-1,1 0 1,-1 0 0,0-1 0,-7-2 362,14 1 67,-4 2 221,8 1-241,-9-1-410,-1 0-1,0 0 0,0 0 0,1 0 1,-1 0-1,0 0 0,0 0 0,1 0 1,-1 0-1,0 0 0,0 0 0,1 0 1,-1 0-1,0 0 0,0 0 0,1 0 1,-1 0-1,0 0 0,0 0 0,1 0 1,-1 0-1,0 1 0,0-1 0,0 0 1,1 0-1,-1 0 0,0 0 0,0 1 1,0-1-1,0 0 0,1 0 0,-1 0 1,0 1-1,0-1 0,0 0 0,0 0 1,0 1-1,0-1 0,0 0 0,0 0 1,1 1-1,-1-1 0,0 0 0,0 0 1,0 1-1,0-1 0,0 0 0,0 0 1,0 1-1,-1-1 0,1 0 0,0 0 1,0 1-1,0-1 0,0 1 0,0-1 35,-20 16 314,20-16-353,-1 0-5,1 0 0,-1 0 0,1 0 0,-1 0 0,1 1 0,-1-1 0,1 0 0,-1 0 0,1 0 0,-1 0-1,1 0 1,-1-1 0,0 1 0,1 0 0,-1 0 0,1 0 0,-1 0 0,1 0 0,0-1 0,-1 1 0,1 0 0,-1-1 0,1 1 0,-1 0-1,1 0 1,0-1 0,-1 1 0,1-1 0,0 1 0,-1 0 0,1-1 0,0 1 0,-1-1 0,1 1 0,0-1 0,0 1 0,0-1 0,-1 1-1,1-1 1,0 1 0,0-1 0,0 1 0,0-1 0,0 1 0,0-1 0,0 1 0,0-1 0,0 1 0,1-2 0,-1 1-3,1-1 0,0 1 0,0-1 1,0 1-1,0 0 0,0 0 1,1-1-1,-1 1 0,0 0 0,1 0 1,-1 0-1,2-1 0,-3 2-1,-2 1-1064,-2 2-937,3 3-4912,-15 0-8011,15-6 13675,0 0-457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97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</inkml:definitions>
  <inkml:trace contextRef="#ctx0" brushRef="#br0">0 2454 38 0,'7'0'64'0,"-7"-2"5"0,0 2 4 16,0 0 5-16,7 0-2 0,-7 0 3 16,0 0-4-16,0 0-1 0,0 0-4 15,0 0-4-15,0 0 0 0,0 0-5 16,0 0-2-16,0 0-7 0,0 0-2 0,0 0-3 16,0 0-4-16,0 0-6 0,0 0-3 15,0 0-6-15,0 0-8 0,0 0-4 0,0 0-5 16,0 0-7-16,0 0-1 15,0 0-2-15,0 0-1 0,0 0 0 0,0 0 0 16,0 0 2-16,0 0 2 0,0-3 5 16,3 3 2-16,-3 0 5 0,0-2-2 0,0 2-2 15,0-2-3-15,7 2-2 0,-7-2-3 16,3 2 5-16,-3-3 2 0,7 0 6 16,-7 3 5-16,7-2 8 0,-7-1-3 0,3 1-6 15,-3 2-7-15,7-3-3 16,-4 1 2-16,-3 0-2 0,7-1 1 0,0 1 0 15,-4-2 3-15,-3 0-4 0,7 1 1 16,0 2-4-16,-7-2-1 0,3 1-1 0,4-3-6 16,-4 2 2-16,-3 0-3 0,14 3 2 15,-14-2-3-15,3 0 2 0,4 0 0 16,-4-4 3-16,4 4 1 0,0-1 0 16,-4 1-2-16,4-1 0 0,-4 1 2 0,4-3-1 15,0 3-2-15,-4-3 0 0,11 2 3 16,-11-1-4-16,4 1 0 0,-4-2 0 15,11 3 0-15,-11-4 0 0,-3 4 0 0,10 0 0 16,-3-3 0-16,0 3-3 0,-4-1 0 16,11 0 0-16,-11 1 3 0,4-2 1 15,-4 4 2-15,11-6-2 16,-11 4-1-16,7-1 0 0,-3 1 3 0,3-1-2 0,-3 1-1 16,-3-3 2-16,9 3 3 0,-10-1-2 15,11 1 2-15,-11-1 3 0,8 1 8 16,2-3 2-16,-10 3 4 0,8-1-5 0,2 1-3 15,-10-1-3-15,11 0-2 0,-11-2 0 16,8 4-1-16,2-2 1 0,-10 1 6 16,8-4 8-16,2 4 7 0,-9-1-3 0,6-1-10 15,7 2-3-15,-11-4-5 0,4 4-2 16,1-3-3-16,-5 2-1 0,5-1 0 16,-1 1-3-16,-4 1 0 0,5-3 0 0,-1 2 2 15,-3 0 0-15,3 2 9 0,3-2 15 16,-9 1 23-16,6-4 22 0,3 1 7 15,-9 3 1-15,6 0 1 0,3-3-1 0,-3 0-11 16,1 2-13-16,-1-3-11 0,3 0-12 16,-9 4-9-16,13-3-9 0,-7-2-6 15,0 2-4-15,-3 0-1 0,3-1 0 0,3 4-1 16,-3-2-1-16,1-2 1 0,-1 1-2 16,0 3 2-16,-3-2-1 0,3 1-2 15,3-2-1-15,-9 2 2 16,6 1 3-16,3-3 0 0,-2 0-1 0,-1 3 2 0,0-3 2 15,0-1-1-15,4 2 4 0,-4-1 3 16,0-3 9-16,0 3 5 0,4 1-3 16,-11-4-4-16,7 3-6 0,4-2-11 0,-4 2-1 15,0-2-1-15,0 2 8 0,4 0-4 16,-4-3-2-16,0 3 2 0,0 1 1 16,0-4 0-16,7 3-2 0,-3 1 1 15,-4-4 0-15,0 3 4 0,0-2 1 0,7 0 5 16,-7 2 8-16,0-2 2 0,7-1-1 15,-3 0-4-15,-4 2-6 0,7-5-5 16,-7 5 0-16,0-2-4 0,0 0-2 0,7 1 1 16,-7 1-2-16,7-2 5 0,-7 0-3 15,7 0-2 1,-7 2-1-16,7-5 0 0,0 4 8 0,-7 0-4 0,7-1 0 16,0-1-3-16,0 1-1 0,0-1-2 0,0 1-3 15,-4-1 7-15,4-2-1 0,0 4 1 16,0-3 0-16,0 0 1 0,0 3-3 0,-3-3-4 15,2 3 3-15,1-3 1 0,0 3-2 16,0-1 1-16,0 1-1 16,-3-3 0-16,3 3 2 0,-4 0 2 0,1-1-2 0,3 0 2 15,-7 2-2-15,7-5 1 0,-1 5-1 16,1-2 0-16,0 0 2 0,0 1 1 16,-3 0 0-16,3-3-6 0,0 3 0 15,-7-1 1-15,7 1 2 0,6-1 0 0,-13 1 0 16,7 0 0-16,0-1 0 0,-7 1 4 15,7 2-3 1,-3-3 2-16,-1 3-3 0,1-1 0 0,3-2-1 0,-4 3-1 16,1-5 2-16,-1 5 3 0,1-2 1 0,3 0-2 15,-4-1-3-15,1 1-1 0,-1-1 2 16,1 1-1-16,3-3 2 0,-7 3 1 16,7 0 1-16,0-1-3 0,0 1-4 0,-7-3-1 15,7 2 3-15,-7 4 4 16,7-4-4-16,0 1 1 0,-7 3 2 0,7-4 1 0,-7 0-1 15,7 4-1-15,-7-4 0 16,7 3 2-16,-7-2-1 0,7 0 1 0,-7 1-3 16,7 0 1-16,-3-2 1 0,-1 3 0 15,1-2-1-15,-1-1-1 0,1 1 2 0,-1 2-1 16,4-2 0-16,-3 1-2 0,-1 0 3 16,1-2-2-16,-1 0 1 0,4 4 1 15,-7-4 1-15,7 3-1 0,0-2-1 16,0 0 3-16,-7-1-1 0,14 1-3 0,-7-1-2 15,-7 2 2-15,7-2 1 0,-4 0 0 16,1 2 0-16,0 0-1 0,-1-1 2 16,4 0 0-16,-3 2 2 0,-1-6-3 0,1 7-3 15,-1-4 3 1,4 1 0-16,-7 3 2 0,7-7-1 0,-7 6-1 0,7-2 0 16,-7 2-3-16,7-3 2 0,-13 2 1 15,12 1 1-15,-5-3 2 0,6 1-2 0,-7-1-2 16,3 2 0-16,1 0 1 0,-1-1-2 15,-3 2 1-15,1-2-3 0,-1 2 4 16,3-1 0-16,1 2 1 0,-1-1-3 16,-9-3 5-16,9 6-1 0,-3-2 2 0,1-1-4 15,-5-1 1-15,4 4 1 0,1-3-2 16,-1 0 1-16,-3 0-2 0,3 0 1 16,0 0-1-16,3-2 7 0,-9 2-3 0,6-3 1 15,3 4-8-15,-2-4 3 0,-1 3-6 16,0-1 4-16,3-2 2 0,-9 3 3 0,6-2 0 31,3-1-2-31,-2 1 1 0,5 2-1 0,-12 0-1 0,6-3 1 0,4 4 1 16,-4-4 2-16,0 3-3 0,0-1 1 15,4 0-2-15,-4-1-2 0,0 0 3 0,0-1 2 16,0 0-4-16,7 2 0 0,-3-2-3 16,-4 1 7-16,0-1 6 0,0 3-5 15,0-2-2-15,7 0-4 16,-3-1 4-16,-11 1 2 0,7 2 0 0,7-3-2 0,-7 4-5 15,4-3 2-15,-11 1 0 0,7 1 0 16,4 1 0-16,-11-1 2 0,11 0-1 16,-11 0-1-16,7 3-3 0,4-3 5 0,-11 2 0 15,7 1 5-15,-3-3-3 0,3 0 2 16,4 3-2-16,-11-1 2 0,7-2-2 16,4 0-1-16,-11 1-4 0,7 1 0 0,4-2 2 15,-4 0-1-15,0 0 1 0,0 3-1 16,4-3 4-16,-11 2 0 0,7-2 0 15,4 3-2-15,-11-3-1 0,7 3 8 0,4-1-3 16,-11 1-2-16,11-1-9 0,-11 1 0 16,7-4 3-16,4 5 1 0,-11-2 5 15,7 1-1 1,4-1 4-16,-11 0-4 0,7-2-1 0,4 3 0 0,-11 0 1 0,11 0 3 16,-11-1-3-16,7 0-2 0,4-2-5 15,-4 3 1-15,-6-1 4 0,9 2 4 16,-3-5 1-16,0 1-2 0,-3 3-1 0,3-1-1 15,-3-1 2-15,3 1-2 0,0 1-2 16,-3-1 1-16,3 1-3 16,-6-4 0-16,9 4 2 0,-9 0 1 0,9 2 2 15,-10-2-1-15,8-1-1 0,-5 1 0 0,1 2-2 16,-3-3 6-16,6 0 0 0,-4 3 1 16,1-2-2-16,-3-1-3 0,6 3 1 0,-4-1 1 15,1 1-1-15,-3-3 0 0,2 3-2 16,1-3 3-16,-3 3 1 0,6-2 0 31,-4-1-4-31,1 3-1 0,-3-2 0 0,2 2 5 16,-2-3 1-16,3 1-2 0,-1 2-3 15,-2 0 0-15,2-2 2 0,1 2 4 16,-3-3-3-16,6 3-2 0,-10 0-2 16,13-2-1-16,-9 2 3 0,-4-3-1 0,10 3 5 15,-3-2 1-15,-1 2-1 0,-2-3-2 16,2 3 3-16,-2-3 0 0,3 3-1 15,-1-2-3-15,-6 2 0 0,4-2 0 16,3 2 0-16,-1-2 1 0,-2-1 1 0,-4 3-5 16,10-2-1-16,-10 2 1 0,13-3 3 15,-13 0 0-15,4 3-2 0,2-2 1 16,-2-1-1-16,-4 2 0 0,7 1 1 0,-1-3 3 16,-2 1-2-16,6-1 6 0,7-2 13 15,10-5 8-15,7-2-1 0,0 0-6 16,-4-3-5-16,4 5-2 0,-7 1-9 15,-3-4-2-15,3 3-2 0,-7 0 2 0,7 1-2 16,-3-2-1-16,-4 5 0 0,-3-2 1 16,3 1-1-16,-3-1-2 0,-7 3-6 0,7 0 4 15,-7-2 6-15,4 5 8 16,3-3-5-16,-14 2-2 0,7 0-3 0,-3-1 1 16,0 2 0-16,3-1 2 0,-7 1-1 15,4-4 0-15,0 6 3 0,-4-4 0 0,4 4-7 16,0-2 10-16,-7 2-2 0,3-3-3 15,-3 3-10-15,7-3 3 0,-4 3 7 16,-3 0-3-16,0 0-1 0,7-2-8 16,-7 2 8-16,7 0-4 0,-7-3 12 0,0 3-2 15,0 0-1-15,0 0 1 0,3-2-2 16,-3 2 0-16,0-3-3 0,0 3 1 16,0 0-2-16,7 0 1 0,-7-2-8 0,0 2 4 15,3 0 4-15,-3 0 7 0,0-2-2 16,0 2 0-16,0 0-3 0,0-3 1 15,0 3 0-15,7 0 2 0,-7 0-1 16,0-2-5-16,0 2 1 0,7 0-3 0,-7-3 4 16,0 3-2-16,0 0 1 0,0 0 0 15,0-2 1-15,0 2 0 0,0 0 3 16,3 0-2-16,-3-3-1 0,0 3 0 0,0 0 0 16,7-2 0-16,-7 2 0 0,3-2 0 15,-3-1-2-15,0 3 0 0,0-2-1 16,7 2 2-16,0 0 0 0,-7-3 1 15,0 3 2-15,3 0 3 0,-3 0-4 0,7-2-3 16,0 2 0-16,-7 0 2 0,3-3 3 16,-3 0-1-16,7 3-2 0,-4-2 0 15,-3 0-1-15,0 2-2 0,7-2 2 0,0 2 2 16,-7-3 0-16,3 3-1 0,-3-2 0 16,7 2 0-16,-4-3-2 0,-3 0 2 15,7 3 2-15,0 0-2 0,-7-2-1 16,0-1-3-16,0 3 2 0,3 0-1 0,-3 0 1 15,0-1 2-15,0 1 0 0,0 0 0 16,7 0 2-16,-7-3 1 0,7 3-2 0,-7 0 0 16,0-3-1-16,0 3-1 15,3 0 1-15,-3 0 2 0,0-2 4 0,0 2-5 16,7 0-1-16,-7-3 3 0,3 3-2 16,-3-2-1-16,7-1-2 0,0 1 0 0,-7 2 2 15,3-2 3-15,-3-1-2 0,7 1-1 16,-4 2 0-16,-3-3-2 0,0 3 0 15,7-2 0-15,0 2 3 0,-7-3 0 0,0 1-1 16,3 2-2-16,-3 0 2 0,0-3 2 16,0 3 0-16,7-2-1 0,-7 2-2 15,0 0-1-15,0 0 2 0,4-2 0 16,-4 2 0-16,0-3 0 0,0 3-2 0,0 0 0 16,0 0 2-16,0 0 2 0,0 0-2 15,0 0-1-15,0 0-1 0,0 0-1 16,0 0-4-16,0-2-7 0,6 2-9 0,-6 0-3 15,0 0-5-15,0 0-6 0,0 0-6 16,0 0-5-16,0 0-1 0,0 0 0 16,0 0-5-16,0 0-6 0,0 0-15 15,0 0-8-15,0 0-14 0,0 0-23 0,0 0-44 16,-6 2-43-16,6-2-33 0,0 0-22 16,0 0-29-16,0 0-35 0,-4 0-41 15,4-2 31-15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35.6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31 60,'-11'-6'4144,"11"6"-4194,-1 0 226,1 0 1,-1 0 0,1-1 0,0 1 0,-1 0-1,1-1 1,-1 1 0,1 0 0,0-1 0,-1 1-1,1 0 1,0-1 0,-1 1 0,1-1-1,0 1 1,0-1 0,-1 1 0,1 0 0,0-1-1,0 1 1,0-1 0,0 1 0,0-1 0,0 1-1,0-1 1,0 1 0,0-1 0,0 1 0,0-1-1,0 0 1,0 0 345,3 1-166,3-4 6610,-1-1-1048,-1 4-2602,-6 10-1697,2-8-1592,-1-1 0,1 0 0,-1 1 0,1-1 0,-1 1-1,1-1 1,-1 1 0,1-1 0,-1 1 0,1-1 0,-1 1 0,1-1 0,0 1-1,0 0 1,-1-1 0,1 1 0,0 0 0,0-1 0,-1 1 0,1 0 0,0-1-1,0 1 1,0 0 0,0-1 0,0 1 0,0 0 0,0 0 0,0-1 0,1 2-1,-1 0-28,-17 14 159,1 0-2588,7-8-3603,-1-1 1,-17 11 0,8-7 1836,19-11 4190,-2 1-1936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8:43:37.0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98 48,'-9'-11'3118,"9"10"-3063,0 1-1,0 0 1,0-1-1,0 1 1,0 0-1,0 0 1,0-1-1,0 1 0,0 0 1,0-1-1,0 1 1,0 0-1,0-1 1,0 1-1,0 0 1,0 0-1,0-1 1,0 1-1,0 0 1,0 0-1,0-1 1,-1 1-1,1 0 1,0 0-1,0-1 0,0 1 1,-1 0-1,1 0 1,0 0-1,0-1 1,0 1-1,-1 0 1,1 0-1,0 0 1,0 0-1,-1-1 1,1 1-1,0 0 1,-1 0-1,1 0 0,0 0 1,0 0-1,-1 0 1,1 0-1,0 0 1,-1 0-1,1 0 1,-1 0-1,0 0 1180,1 0-1147,0 0-1,0-1 1,0 1-1,0 0 1,0 0-1,0 0 1,0-1-1,0 1 1,0 0-1,0 0 1,0-1-1,1 1 1,-1 0-1,0 0 1,0 0-1,0-1 1,0 1-1,0 0 1,1 0-1,-1 0 1,0 0-1,0-1 1,0 1-1,0 0 1,1 0-1,-1 0 1,0 0-1,0 0 1,1 0-1,-1 0 1,0 0-1,0-1 1,0 1-1,1 0 1,-1 0-1,0 0 1,0 0-1,1 0 1,-1 0-1,0 0 1,0 1-1,1-1 1,-1 0-1,13 3 6542,-8-1-5419,-3-2 327,16 6 3247,8 13-3232,-25-18-1517,1 0-1,-1 0 0,0 0 0,1 0 0,-1 0 0,0 0 0,0 0 0,0 1 1,0-1-1,0 0 0,0 1 0,0-1 0,0 1 0,0-1 0,-1 1 0,1-1 1,-1 1-1,1 2 0,3 4 84,-3-7-106,-1 0-1,1 1 0,-1-1 1,1 0-1,-1 0 1,1 0-1,-1 0 0,1 0 1,-1 1-1,0-1 1,0 0-1,0 2 1,0 93 161,-3-87-143,2-8-29,1 0 1,-1 1 0,0-1 0,1 0 0,-1 0-1,1 0 1,-1 1 0,1-1 0,0 0 0,0 1 0,-1-1-1,1 0 1,0 1 0,0-1 0,0 2 0,-3 2 0,2-4-2,1-1 0,0 0 0,-1 0 0,1 0 0,0 1 0,-1-1 0,1 0 0,0 0-1,0 0 1,-1 1 0,1-1 0,0 0 0,0 1 0,-1-1 0,1 0 0,0 1 0,0-1-1,0 0 1,0 1 0,-1-1 0,1 0 0,0 1 0,0-1 0,0 1 0,0-1 0,0 0 0,0 1-1,0-1 1,0 0 0,0 1 0,0-1 0,0 1 0,1 0-3,-1 0 0,0-1 0,0 1-1,0 0 1,0-1 0,0 1 0,0 0 0,0 0 0,0-1 0,-1 1 0,1 0-1,0-1 1,0 1 0,0 0 0,-1 0 0,1-1 0,0 1 0,-1-1 0,1 1-1,-1 0 1,1-1 0,-1 1 0,1-1 0,-1 1 0,1-1 0,-1 1 0,0 0 0,-1 0-5,3 0 10,-1 0 0,1 0 0,0-1 0,-1 1 1,1 0-1,0-1 0,-1 1 0,1-1 0,0 1 0,0-1 0,-1 1 1,1-1-1,0 0 0,0 1 0,0-1 0,0 0 0,-1 0 0,1 1 0,0-1 1,0 0-1,0 0 0,0 0 0,1 0 0,1 0-1,-6 1-1,38-13-2,-28 8 5,49-27 71,-54 30-73,0 0 0,0 0 0,0 0 0,-1 0 0,1 0 0,0 0 0,0-1 0,-1 1 0,1-1 1,-1 1-1,2-3 0,4-5 0,-5 7 1,-1 2-1,-1 0 1,0 0-1,1 0 0,-1-1 1,0 1-1,1 0 1,-1-1-1,0 1 0,0 0 1,1-1-1,-1 1 1,0 0-1,0-1 0,0 1 1,1 0-1,-1-1 1,0 1-1,0 0 1,0-1-1,0 1 0,0-1 1,0 0-1,0 1 0,0 0 1,0-1-1,0 1 0,0 0 0,0-1 0,0 1 1,0-1-1,0 1 0,0 0 0,0-1 0,0 1 0,0 0 1,1-1-1,-1 1 0,0 0 0,0-1 0,0 1 1,0 0-1,1 0 0,-1-1 0,0 1 0,0 0 1,1 0-1,-1-1 0,0 1 0,0 0 0,1 0 0,-1-1 1,0 1-1,1 0 0,-1 0 0,0 0 1,1 0 0,-1 0 0,0-1-1,0 1 1,1 0 0,-1 0 0,0 0-1,0 0 1,0 0 0,1-1 0,-1 1-1,0 0 1,0 0 0,0 0-1,0-1 1,1 1 0,-1 0 0,0 0-1,0-1 1,0 1 0,0 0 0,0 0-1,0 0 1,0-1 0,0 1 0,0 0-1,0-1 1,0 1 0,0 0 0,0 0-1,0-1 1,4-4 22,-4 5-20,1 0 0,-1 0 0,0 0-1,1 0 1,-1-1 0,0 1 0,1 0 0,-1 0 0,0-1 0,0 1-1,1 0 1,-1-1 0,0 1 0,0 0 0,0-1 0,1 1 0,-1 0-1,0-1 1,0 1 0,0 0 0,0-1 0,0 1 0,0 0-1,0-1 1,0 1 0,0-1 0,0 1 0,3-5 65,-2 5-59,-1-1-1,1 1 0,-1-1 0,1 1 0,-1-1 0,1 1 0,-1-1 0,0 0 0,1 1 0,-1-1 0,0 0 0,1 1 0,-1-1 0,0 0 0,0 1 0,0-1 0,0 0 0,0 0 0,5-10 58,-5 11-59,1-1 1,-1 1-1,0-1 0,1 0 0,-1 1 1,1-1-1,-1 1 0,0-1 0,0 0 1,1 1-1,-1-1 0,0 0 1,0 1-1,0-1 0,0 0 0,1 1 1,-1-1-1,-1-1 0,5-3 58,-4 4-58,1 1 1,-1-1 0,1 1-1,-1-1 1,1 1 0,-1-1-1,0 1 1,1-1 0,-1 0-1,0 1 1,1-1 0,-1 1-1,0-1 1,0 0 0,0 1-1,0-1 1,0 0 0,1 0-1,-2-1 25,1-1 0,0 1-1,0 0 1,0 0 0,0-1-1,1 1 1,-1 0 0,1 0 0,-1 0-1,1-1 1,0 1 0,0 0-1,0 0 1,1-2 0,-1 3-27,-1-1 0,1 1 1,-1-1-1,1 1 0,-1-1 1,0 1-1,1-1 0,-1 1 1,0-1-1,0 1 0,0-1 1,0 1-1,-1-1 0,1 1 0,0-1 1,-1-2-1,0 3-4,1-1 0,-1 1 0,1-1 0,0 1 0,0-1 0,-1 0 0,1 1-1,0-1 1,1 1 0,-1-1 0,0 1 0,0-1 0,1 1 0,-1-1 0,0 1 0,2-3 0,0 1 20,-1 0 0,0-1 0,1 1 1,-2 0-1,1-1 0,0 1 0,0 0 1,-1-1-1,0 1 0,0-1 0,0 1 1,0-1-1,-1-3 0,1-7 152,0 13-167,-18 1-28457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3:58:18.00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381494F-1EE0-45DC-9ED9-F40266BC3E1F}" emma:medium="tactile" emma:mode="ink">
          <msink:context xmlns:msink="http://schemas.microsoft.com/ink/2010/main" type="inkDrawing" rotatedBoundingBox="19757,15360 19870,15817 19790,15837 19677,15380" semanticType="callout" shapeName="Other">
            <msink:sourceLink direction="with" ref="{B25E369E-6CDA-458F-BAEE-61E00809BC5D}"/>
          </msink:context>
        </emma:interpretation>
      </emma:emma>
    </inkml:annotationXML>
    <inkml:trace contextRef="#ctx0" brushRef="#br0">-425 210 133 0,'0'-3'111'16,"12"1"53"-16,-12-1-11 0,3 1-25 0,-3-2-4 0,8 1-14 16,-8 1-4-16,8-1-4 0,-8 3-5 0,0-2-2 0,3 2-1 15,-3-4-4-15,0 4 15 0,0 0 4 0,8-2 2 16,-8 2 5-16,4 0 3 0,-4 0 5 0,0-3 3 0,0 3 4 15,0 0 9-15,7 0 6 0,-7 0 63 0,0 0 32 16,0 3 16-16,0-3 13 0,8 0 3 0,-8 0 6 0,0 2-5 16,0-2 10-16,0 0 10 0,0 0-10 0,0 4-11 0,0-4-32 15,4 2-34-15,-4-2-38 0,0 3-33 0,0-1-24 0,0-2-15 16,8 7-16-16,-8-5-2 0,7 1-14 0,-7-1-8 16,0 4-6-16,0 0-1 0,0-4-4 0,4 3-2 0,-4 2-4 15,8 0-3-15,-8-1-2 0,0 2-3 0,0 1-2 0,3 0 4 16,-3-2-1-16,0 2 0 0,0-1 4 0,0 3-3 15,8-2 7-15,-8 1-2 0,8 2 2 0,-8-1-1 0,0 0-3 16,0 0 2-16,4 0 0 0,-4 0 1 0,0 1-4 16,0-2-1-16,7 4-7 0,-7-6 3 0,0 4-5 0,4-2 0 15,-4-1-5-15,0 2 0 0,0-1-4 0,8 2-4 0,-8-3-2 16,0 2-2-16,7-3 2 0,-7 0-1 0,0 3-6 0,0-5 0 16,0 2 0-16,4 0 2 0,-4-3-1 0,0 4-4 15,0-4 2-15,0 2-1 0,0-2-5 0,0 0 1 0,0 1 2 16,0-3-9-16,8 2-11 0,-8-2-14 0,0 0-13 0,0-1-12 15,4 1-15-15,-4-3-23 0,0 3-29 0,0-3-26 16,0 0-45-16,0 0-60 0,0-3-74 0,0 3-100 0,0-3-113 16,7 1-95-16,-7-1 4 0,0-3-22 0,-7 4-9 0,7-4 164 15,0 0 62-15,0 1 29 0,0-1 80 0,0 1 63 16,-4 0 60-16,4-2 42 0,-8 2-21 0,8-3-70 0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3:58:14.75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53082D6-7014-47F6-B94A-CDA079A78EA0}" emma:medium="tactile" emma:mode="ink">
          <msink:context xmlns:msink="http://schemas.microsoft.com/ink/2010/main" type="inkDrawing" rotatedBoundingBox="19009,14775 21724,14661 21732,14850 19017,14964" semanticType="callout" shapeName="Other">
            <msink:sourceLink direction="with" ref="{70B53868-7598-47D5-9E32-EAA44AAC5639}"/>
            <msink:sourceLink direction="with" ref="{D8270229-2B8E-4DCE-9C67-DA9D1B6977F7}"/>
          </msink:context>
        </emma:interpretation>
      </emma:emma>
    </inkml:annotationXML>
    <inkml:trace contextRef="#ctx0" brushRef="#br0">13 196 129 0,'-4'3'92'0,"4"-3"35"0,0 0-1 0,0 0-19 0,0 0-21 16,-7 0-14-16,7 0-4 0,-8 0-1 0,8 2-5 0,0-2-1 15,0 0 3-15,0 0-2 0,0 0 1 0,0 0 0 0,0 0 0 16,0 0-1-16,0 0 2 0,0 0-4 0,0 0 5 16,0 0 7-16,0 0 4 0,0 4 2 0,0-4 2 0,0 0 4 15,0 0 3-15,0 0 3 0,0 0 0 0,0 0 1 16,0 0 4-16,0 0 2 0,0 0 2 0,0 0 2 0,0 0 27 16,8 0 24-16,-8 0 2 0,0 0 0 0,0 0-5 0,7 0 0 15,-7 0 1-15,0 0-3 0,0 0-2 0,4 0-4 16,-4 0-3-16,0 0-4 0,8-4-2 0,-8 4-2 0,4 0 8 15,-4 0 2-15,7-2-4 0,1 2-6 0,-4-3-7 0,-4 3 5 16,7 0 0-16,1 0-2 0,-4-2-3 0,4 2-2 16,-5 0-15-16,-3 0-16 0,16 0-15 0,-13-3-13 0,-3 3-10 15,12 0-8-15,-4 0-4 0,-1 0-3 0,-3 0-4 0,4 0-2 16,-5 0-1-16,13 0-5 0,-12 0-2 0,11 0 1 16,-11 0 2-16,3 0-8 0,-3 0 0 0,11 0-4 0,-11 0 1 15,4 0-3-15,3 0-3 0,-3 0 4 0,-4 0 2 0,11 0-3 16,-4 0-1-16,-7 0 3 0,11 0 0 0,-11 0-4 0,8 0 2 15,3 0 1-15,-11 0-1 0,7 0-2 0,-3 0 2 16,3 0 3-16,-3 0-1 0,3 0-1 0,1 0 0 0,-5 0 0 16,5 0-3-16,-4 0 3 0,3 0-2 0,0 0-4 15,1 0-5-15,-4 0 6 0,3-3 2 0,4 3-1 0,-3 0-3 16,-8 0 3-16,11-3 1 0,-4 3 0 0,1 0 4 0,-1-3-8 16,4 3 5-16,-3-2-5 0,-8-1-2 0,11 3 6 0,-4-3 0 15,1 3-4-15,-1-3 3 0,1 1 0 0,3 2 1 16,-4-3-1-16,1 0 2 0,-1 3-1 0,5-2 0 0,-5 2-1 15,0-4 2-15,1 4-6 0,3-2 2 0,0 2-3 0,1-3 6 16,-5 0-1-16,1 1-3 0,-1-2 2 0,8 4 0 16,-7-2-4-16,3-1 2 0,0 1 3 0,0-1 0 0,1-1-2 15,-1 2 1-15,-4 2-4 0,8-3-3 0,-7 1 5 16,-1-1-4-16,1-1 2 0,7 2 5 0,-8-1-4 0,5 3 0 16,-5-2 5-16,1-1-1 0,-1 3 1 0,4-2 0 0,-3 2-4 15,7-4 4-15,-15 1-1 0,7 3 1 0,4-2 0 0,4 2-3 16,-7-3 2-16,-8 3 0 0,11 0-2 0,0-2-6 0,0 2 7 15,-11-4-2-15,11 2-2 0,1 2 5 0,-1-3-3 16,-11 0 0-16,7 3 0 0,8-2 2 0,-7 2-6 0,3-4-2 16,-11 2 0-16,15-1 5 0,-8 0 3 0,5 1-3 15,-5-2 1-15,1 2-4 0,-1-3 2 0,4 2 4 0,-3 0-5 16,-1 0-5-16,1 0 7 0,-1 1-4 0,4-1 4 0,-3 1-3 16,-1-2 1-16,1 1 0 0,3 1-1 0,-4-1 5 0,-7 1-3 15,12 2-1-15,-5-4 2 0,0 1 1 0,1 3-6 0,-1-2 8 16,5-1-2-16,-13 3-4 0,13 0 2 0,-1 0 1 15,0-2-3-15,-11 2 1 0,7 0-2 0,5 0-1 0,-5 0-2 16,1-3 4-16,-1 3-2 0,4 0 0 0,-11 0 0 16,8 0 0-16,3 0 4 0,-4 0-3 0,1 0-1 0,-1 0 0 15,4 0 3-15,-3 0 0 0,-8 0-3 0,11 3 2 16,-4-3 0-16,1 0-1 0,-1 0 2 0,5 0-5 0,-5 2-3 16,-7-2 8-16,11 0-2 0,-3 0 2 0,-1 3-2 0,0-1 3 15,1-2-6-15,3 3 0 0,-11-3 2 0,11 4-3 0,-3-4 3 16,-8 2 2-16,11 1-4 0,-4-3 4 0,-7 2-1 0,11 1-4 15,-3 1 5-15,-1-4-1 0,1 2 3 0,3 1-6 16,-4-3 0-16,1 2 7 0,-1-2-5 0,1 3 3 0,3-3 2 16,-4 3-3-16,1-3-2 0,-1 3 0 0,5 0 0 15,-13-3 0-15,9 2 0 0,3 1 4 0,-11-3 4 0,7 2-2 16,5-2-1-16,-13 4 3 0,13-4-5 0,-5 2-1 0,-7-2 0 16,11 3 3-16,-11 0-4 0,4-3 3 0,-4 2 2 0,11 2-2 15,-11-4 2-15,3 2 2 0,1-2-2 0,-4 3-1 16,3-3 0-16,-3 3 4 0,4-3-4 0,-1 0 2 0,-3 2 0 15,-4 2 2-15,12-4-2 0,-12 0 2 0,7 0-3 0,1 2 3 16,-8-2 1-16,4 0 0 0,-4 3 0 0,7-3-4 16,-7 0 3-16,4 2 0 0,-4-2-2 0,0 0 2 0,8 0-6 15,-8 3 5-15,7-3 0 0,-7 0-1 0,0 4-2 0,0-4 3 16,4 0 2-16,-4 0-3 0,0 2-1 0,8-2-1 0,0 0 4 16,-8 3 3-16,0-3-2 0,3 0 2 0,5 0-2 15,-8 2-3-15,0-2 2 0,4 0-1 0,-4 0-1 0,0 3-1 16,7-3 3-16,1 2-3 0,-8-2-1 0,0 0 1 0,4 0-4 15,-4 4 1-15,0-4 4 0,8 0 3 0,-8 3-1 16,3-3 2-16,-3 0-5 0,8 0 4 0,-8 2-4 0,8-2-6 16,-8 0 0-16,3 3 0 0,-3-3 0 0,8 0 0 15,-4 2 0-15,-4-2 0 0,8 0 0 0,-1 0 0 0,-7 4 0 16,4-4 0-16,-4 3 0 0,0-3 0 0,8 0 0 0,-1 2 0 16,-3-2 0-16,4 0 0 0,-8 3 0 0,3-3 0 15,-3 0 0-15,8 0 0 0,0 2 0 0,-8-2 0 0,4 0 0 16,-4 0 0-16,7 4 0 0,-3-4 0 0,-4 0 0 0,8 2 0 15,-8-2 0-15,7 0 0 0,-7 0 0 0,4 0 0 0,-4 0 0 16,0 0 0-16,8 0 0 0,-8 0-29 0,7 0-46 16,-7 0-38-16,0-2-41 0,0 2-56 0,0-4-94 0,0 4-158 15,0-2-215-15,0-1-243 0,0 1-83 0,-7-1-83 16,-1-1 185-16,4 4 116 0,-11-2 57 0,4 2 288 0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3:59:29.278"/>
    </inkml:context>
    <inkml:brush xml:id="br0">
      <inkml:brushProperty name="width" value="0.03528" units="cm"/>
      <inkml:brushProperty name="height" value="0.03528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0B9DBA4E-B0F2-486A-B619-080B8F3BCADD}" emma:medium="tactile" emma:mode="ink">
          <msink:context xmlns:msink="http://schemas.microsoft.com/ink/2010/main" type="inkDrawing" rotatedBoundingBox="22780,11719 25692,10684 25718,10757 22806,11793" semanticType="callout" shapeName="Other">
            <msink:sourceLink direction="with" ref="{3F077CE9-BD4F-40E2-924E-01980CA29DD2}"/>
            <msink:sourceLink direction="with" ref="{E8CD9A7E-DDDD-4FF4-90F2-C2AD8E6B5C4E}"/>
          </msink:context>
        </emma:interpretation>
      </emma:emma>
    </inkml:annotationXML>
    <inkml:trace contextRef="#ctx0" brushRef="#br0">124 1007 51 0,'-15'3'36'16,"15"-3"12"-16,-4 2 1 0,4-2-4 0,-8 4-6 0,0-2 1 15,8-2-3-15,-3 0-7 0,3 3-7 0,-8-3-4 16,8 0-6-16,-4 3-5 0,4-3 1 0,0 0-1 0,-7 0 0 15,7 0 3-15,-8 0 0 0,8 0 1 0,0 0-1 16,0 0-1-16,0 0 3 0,-4 0-2 0,4 2-1 0,0-2 2 16,0 0 2-16,-8 0-2 0,8 0 2 0,-3 0 3 0,3 0 3 15,0 0-1-15,0 0 0 0,0 0 2 0,0 0-3 16,0 0 4-16,0 0 4 0,0 0-1 0,-8 0 5 0,8 0-2 0,0 0 4 16,0 0-3-16,-8 0 3 0,8 0 0 0,0 0-4 15,0 0-2-15,0 0-3 0,0 0 1 0,0 0-4 16,0 0-5-16,0 0-1 0,0 0-1 0,0 0-1 0,-3 0-1 15,3 0-1-15,0-2 2 0,0 2 0 0,0 0 2 0,0 0 1 16,0 0 1-16,0 0 2 0,-8 0 1 0,8 0-1 16,0 0 0-16,0 0 0 0,0 0 1 0,-8 0-1 0,8 0 0 15,0 0 2-15,0 0 2 0,0 0-1 0,0 0-2 0,0 0 3 16,0 0-1-16,0 0 1 0,0 0 3 0,0 0 4 0,-4 0 3 16,4 0 1-16,0 0 2 0,0 0 2 0,0 0 0 15,0 0 3-15,0 0-1 0,0 0-3 0,0 0 1 0,-7 0 1 16,7 0 4-16,0 0 1 0,0 0-1 0,0 0 0 15,0 0 1-15,0 0-2 0,0 0 2 0,0 0 1 0,0 0-1 16,0 0-2-16,0 0 2 0,0 0 1 0,0 0 1 0,0 0 0 16,0 0 0-16,0 0 0 0,0 0 2 0,0 0 2 0,0 0 5 15,0 0 26-15,0 0 15 0,0 0 13 0,0 0 7 0,0 0 15 16,0 0 2-16,7 0 8 0,-7 2 4 0,0-2-2 16,0 0 0-16,4 0 3 0,-4 4-5 0,0-4-2 0,0 2-1 15,8-2-4-15,-8 0 17 0,8 0 12 0,-8 3-6 16,0-3-4-16,3 0-8 0,-3 0-2 0,8 0-5 0,0 0-5 15,-8 2-17-15,3-2-11 0,5 0-12 0,-4 0-11 0,-4 0-18 16,8 0-2-16,-1 0-10 0,-7 3-9 0,4-3 0 16,4 0-9-16,-5 0 6 0,5 0-7 0,0 0-4 0,-4 0 1 15,-4 0 0-15,15 0-2 0,-15-3 3 0,11 3-4 0,-11 0 3 16,4 0-3-16,11-2-4 0,-15 2-1 0,4 0-4 16,8-3 0-16,-12 3 3 0,15-2-3 0,-11-2-1 0,3 4 0 15,-3-2-1-15,4 2-4 0,-1-3 3 0,-3 0 4 0,11 1-2 16,-11-2-4-16,8 2 2 0,-5 2 0 0,1-6 1 15,-4 4 0-15,7-2-6 0,-3 2 4 0,3-1 1 0,-3 1-7 16,0-5 4-16,3 2-2 0,-7 3 4 0,11-1-2 0,-3-3 0 16,-9 3-4-16,5-2-2 0,0 3 3 0,-5-2 3 0,9 1-5 15,3-2-4-15,-11 3 2 0,4-2 1 0,3 2 3 16,-3-1-2-16,-4 0-4 0,11-2 2 0,-11 2 0 0,3 0 2 16,5 1-4-16,-5-1 4 0,-3 0 3 0,8-3-7 15,3 4 6-15,-11-1 2 0,11 0-4 0,-11 0 0 0,7 0 2 16,-3-2 2-16,3 3-1 0,-3-1-3 0,3-1 4 0,-3-1-7 15,3 3 0-15,1-5 3 0,-4 5-3 0,3-3 2 0,0-1-2 16,1 0-3-16,-5 4 0 0,5-1 4 0,-1-3 5 16,5 4 0-16,-13-4-9 0,13 4 0 0,-5-4 0 0,-7 3 3 15,11 0-2-15,-3-3 2 0,-8 4-1 0,11-1-2 0,-4 1 3 16,1-1 0-16,-1-1 2 0,-3-1 1 0,3 3-3 16,1-3 1-16,3 1-1 0,-4-1-1 0,1 2 6 0,-1-3 2 15,8 1-7-15,-7 2 0 0,3-3 2 0,0 1-4 16,4 0 6-16,1-1 0 0,-9 0-6 0,8 1 4 0,0-1-4 15,-7 1-1-15,14-1 0 0,-14 1 0 0,7 0 4 0,0-2-3 16,-4 2-1-16,0 0 4 0,1-1-4 0,3 1 0 0,-4-1 8 16,0 3-5-16,1-2-2 0,-5-1 2 0,8 1-3 0,-7 2 5 15,7-2-3-15,-8-1-2 0,8 0 0 0,-15 0 0 16,15 1 3-16,-8 0-2 0,9-4 0 0,-5 4-1 0,-4-1 0 16,8-2 0-16,-7 2 0 0,-1 1 0 0,1-4 0 15,3 4 0-15,0 0 0 0,1 1 3 0,-5-1-2 0,0 0-4 16,1-1 2-16,-1 3 4 0,5-2-2 0,-5-1-1 0,0 3 0 15,1-2 0-15,3-1 0 0,-11 3 4 0,7-2-2 0,5-1-2 16,-5 1 3-16,8 2-5 0,-15-2 2 0,11-1 0 16,-3 1 0-16,7-1 3 0,-15 0-2 0,15 1 1 0,-8-1 4 15,4 1-4-15,-3 0-2 0,-1-1 0 0,8 1 3 0,-15 2-2 16,12-3 0-16,-5 1-1 0,8-2 2 0,-15 5-1 16,11-3-1-16,-3 2 0 0,-1-3 4 0,0 3-1 0,1-2-8 15,3 3 9-15,-3-5-1 0,-1 5-1 0,1-1 1 16,3-3 2-16,-4 4-3 0,1-4-2 0,-1 0 0 0,1 4 0 15,7-3 4-15,-4-2-4 0,-4 2 2 0,8 3-2 0,-7-4 2 16,-1 0 0-16,1 1-2 0,7 3 0 0,-8-5 0 0,8 5 0 16,-7-3 0-16,3-1 0 0,0 0 4 0,4 4-2 0,-3-4-2 15,-1 0 0-15,0 1 0 0,1-1 0 0,-1 4 0 16,-4-4 0-16,8 0 0 0,-15 4 6 0,15-1-4 0,-7-2-2 16,7 1 0-16,-8-1 0 0,4 3 5 0,-3-5-7 15,7 5 1-15,-15-1 5 0,11-2-3 0,-3 2-1 0,-1-3 0 16,0 4-4-16,-3-1 3 0,4 1 5 0,-1-5-3 0,-3 5-1 15,3-1 0-15,-3 1 0 0,-4-2 0 0,11 2 0 16,-11-4 0-16,7 4 3 0,-3-2-2 0,-1 2-1 0,5-1 0 16,-5 1 0-16,-3-1 4 0,4-1-3 0,-4-1 2 0,11 5 6 15,-11-2-3-15,3-1-2 0,-3-1 6 0,4 2-4 0,-1-1-5 16,-3-2 8-16,8 3-2 0,3-2 4 0,-11-1-5 16,3 2 0-16,1-3-1 0,3 3 0 0,-7-2 1 0,4 3 2 15,0-4-2-15,-5 3-4 0,9-2 2 0,3 2 0 16,-15-3 5-16,4 4 0 0,7-1 5 0,-3 0-7 0,0-3 3 15,-5 4 3-15,-3-1 1 0,16 0 1 0,-16 3 0 0,4-3 2 16,3 0 0-16,-7 3 5 0,4-5-4 0,-4 5-6 0,0-2 2 16,8 2-3-16,-1-3-4 0,-7 3-1 0,0 0-14 15,0-4-24-15,0 4-33 0,0 0-38 0,0-2-40 0,0 2-48 16,0-3-79-16,0 3-163 0,0-2-229 0,-7-1-254 16,-1 0-96-16,4 3-65 0,-3-3 79 0,-5 3 81 0,1 0 250 15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3:58:16.61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DB5BC0A-6E36-4CA5-B5DC-5384A588F606}" emma:medium="tactile" emma:mode="ink">
          <msink:context xmlns:msink="http://schemas.microsoft.com/ink/2010/main" type="inkDrawing" rotatedBoundingBox="17607,16327 19092,14955 19132,14997 17646,16370" shapeName="Other">
            <msink:destinationLink direction="with" ref="{24CACA4A-8E13-43A7-BC9C-B16950102B48}"/>
          </msink:context>
        </emma:interpretation>
      </emma:emma>
    </inkml:annotationXML>
    <inkml:trace contextRef="#ctx0" brushRef="#br0">67 2892 129 0,'7'0'83'16,"1"0"27"-16,-8-4 1 0,4 4-17 0,-4-2-17 0,8 2-18 16,-8 0-9-16,3 0 2 0,-3 0 6 0,0 0 0 0,0 0 3 15,0 0-1-15,8 0-1 0,-8 0-1 0,0 0-2 16,0 0 0-16,8 0 3 0,-8 0 1 0,0 0 1 0,0 0 4 15,0 0 4-15,0 0 14 0,0 0 3 0,0 0 4 0,0 0 1 16,0 0-2-16,0 0 0 0,0 0-1 0,0 0-6 16,0 0-2-16,0 0-3 0,0 0-1 0,0 0-1 0,0 0-2 15,0 0-3-15,0 0-1 0,0 0 30 0,0 0 5 0,0 0 6 16,0 0 3-16,0 0 6 0,0 0 5 0,0 0 5 16,0 0 10-16,0 0 9 0,0 0 11 0,0 0 7 0,0 2 5 15,0-2 5-15,0 4-4 0,0-4 23 0,0 2 3 0,0-2-3 16,0 3-9-16,0-1-8 0,-8 1-12 0,8 1-19 15,-8-2-19-15,8 1-20 0,0-1-15 0,-3 1-15 0,3 3-11 16,0-3-12-16,-8-1-10 0,4 3-3 0,4 2-5 16,-8-2-5-16,1-3 2 0,7 4 5 0,-4 2-3 0,-4-2-5 15,1 0 4-15,3 2-1 0,-4-3-1 0,4 1-3 0,-3 2-1 16,-5 1 2-16,5-1-5 0,3 1 0 0,-11 1-4 0,11-1-6 16,-11 2 1-16,3 0 2 0,8 0-3 0,-15 0-4 0,8 0 2 15,-4 1-3-15,3 0 3 0,-7 0-2 0,8 2-2 16,-9-3 0-16,9 3-1 0,-8 0 2 0,0-3-1 0,7 3 0 15,-7 0-3-15,0-1-2 0,8 1 0 0,-8 0 3 16,3 0 1-16,-3-1 2 0,4 1-1 0,0 3-1 0,-4-3-2 16,0 0-1-16,0 2-2 0,0 2 6 0,7-6-4 0,-7 6 2 15,0-4-1-15,4 2 1 0,-1-2 2 0,-3 3 0 16,8-3-4-16,-1 0-4 0,1-4 2 0,0 4 1 0,-5-3 4 16,5 0 0-16,-1 1-2 0,1-5-2 0,3 5 4 0,-3-1-6 15,3-3 1-15,4 1-4 0,-11 2 9 0,4-3-4 0,7 0-4 16,-11 0 1-16,11 1 5 0,-4 2-2 0,-3-3-3 15,3 1-1-15,4-2 1 0,-11 0 0 0,4 3 5 0,7-1-1 16,-4-1 0-16,-3 0-4 0,3 1-2 0,4-1 0 16,-11 0 3-16,11 0-2 0,-11 1 0 0,11 0-1 0,-4 1 3 15,-3-1 5-15,3-2-3 0,-3 2 2 0,7 0-5 0,-11-1-2 16,11 0 0-16,-4 0 0 0,-3 1 0 0,3-2 2 0,4 2-1 16,-11 0 4-16,4-1 0 0,7 0-1 0,-11-2-3 15,11 2 4-15,-4 0-8 0,-3 1 2 0,3-1 1 0,4 0 0 16,-11 0 0-16,4 1 0 0,7 0 0 0,-12-2 0 0,5-2 0 15,7 7 4-15,-3-6 1 0,-5 2 0 0,5 0-4 16,-5 0-3-16,4 1 1 0,-3 0 1 0,3-2 0 0,-3-1 0 16,7 2 0-16,-11 1 3 0,3-1-3 0,9-2 4 0,-13 2-4 15,12-3 5-15,-3 1 3 0,-1 2-6 0,-3-2-2 0,11-4 5 16,-4 7 0-16,-11-4-8 0,11 0 3 0,-4 2 4 0,4-2-3 16,4-3-1-16,-15 5 0 0,15-2 3 0,-4 0-2 15,-3-2-1-15,3 3 0 0,4-1 0 0,-8-3 0 0,1 5 0 16,7-5 7-16,-4 1-4 0,4 3 0 0,-8-4 9 15,1 1-4-15,7 0-3 0,0 3 3 0,-4-6-4 0,-4 2 0 16,8 1 0-16,0-1 5 0,0 1-4 0,-4 1 2 16,4-4-2-16,0 2-4 0,0-2 3 0,0 3-3 0,-7-3 2 15,7 2 6-15,0-2-7 0,0 0-1 0,0 0 6 0,-8 3-1 16,8-3-4-16,0 0-2 0,0 4 4 0,0-4 4 0,0 0-6 16,0 0-1-16,0 2-4 0,0-2-1 0,0 3 3 15,0-3 3-15,0 0 7 0,-4 0-7 0,4 0-1 0,0 0-5 16,0 0 3-16,0 0 5 0,0 2-3 0,0-2-5 0,0 0-1 15,0 0 5-15,-7 3 2 0,7-3-1 0,0 0-1 16,0 0 0-16,0 0 0 0,0 2 3 0,0-2 0 0,0 0-3 16,0 0 0-16,0 0 3 0,0 0-2 0,0 0-1 0,0 4 0 15,0-4 0-15,0 0 0 0,0 0 0 0,0 0-2 16,-4 0 1-16,4 0 4 0,0 0 1 0,0 0-6 0,0 0-2 0,0 0-1 16,0 0 3-16,0 0 6 0,0 0-3 0,0 0-5 15,0 0-4-15,0 0 3 0,0 0-3 0,0 0-6 0,0 0-3 16,0 0-6-16,0 0-4 0,0 0-2 0,0 0-12 15,0 0-11-15,0 0-14 0,0 0-11 0,0-4-23 0,0 4-39 16,0 0-61-16,4-2-105 0,-4 2-139 0,0-3-173 16,0 1-141-16,0-3-100 0,0-2-46 0,0 5 128 0,0-3 129 15,7-2 45-15,-7 5 65 0,0-3 218 0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3:58.254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6D5BE06E-7E38-4DE8-A581-5D8CD70D527D}" emma:medium="tactile" emma:mode="ink">
          <msink:context xmlns:msink="http://schemas.microsoft.com/ink/2010/main" type="inkDrawing"/>
        </emma:interpretation>
      </emma:emma>
    </inkml:annotationXML>
    <inkml:trace contextRef="#ctx0" brushRef="#br0">13 62 63 0,'0'-7'66'0,"0"5"13"16,-4-3 1-16,4 1 4 0,-7 1-9 0,7 1-9 0,0-1-10 16,0 3-7-16,0-2 0 0,0-2-1 0,0 2 12 15,-4 2 5-15,4-3 4 0,0 3 1 0,0-3-1 0,0 3-3 16,0 0 2-16,0-2-3 0,0 2-2 0,0 0-3 0,0 0 0 15,0-4 1-15,0 4 11 0,0 0 6 0,0-2 4 0,0 2 3 16,0 0 2-16,0 0 2 0,0-3 4 0,0 3 8 0,0 0 7 16,0 0 11-16,0 0 5 0,0 0 10 0,0 0 34 15,0 0 44-15,0 0 24 0,0 0 12 0,0 0 2 0,0 0-6 16,0 0-13-16,0 0-18 0,0 0-14 0,0 0 11 16,0 0-5-16,0 0-5 0,0 0-10 0,0 0-16 0,0 0-23 15,0 0-21-15,0 0-20 0,0 0-13 0,0 0-15 0,0 0-11 16,0 0-8-16,0 0-5 0,0 0 1 0,0 0 1 15,0 0 10-15,0 0 4 0,0 0-4 0,4 0-6 0,-4 0-10 16,0 0-2-16,0 0-6 0,0 0-2 0,0 3-8 0,0-3 5 16,0 0-8-16,7 0-2 0,-7 2 5 0,0-2 6 15,0 0 5-15,4 4-1 0,-4-4-9 0,0 0-5 0,0 0-3 16,8 2-2-16,-8-2-2 0,7 0-2 0,-7 0 1 0,0 3-3 16,0-3-5-16,4 0 5 0,-4 0-2 0,0 0 15 15,0 0 3-15,8 0-1 0,-8 3-8 0,4-3-4 0,-4 0-3 16,0 0-1-16,7 2-5 0,-7-2 2 0,0 0-3 0,8 0 2 15,-8 0-1-15,4 0-1 0,-4 4 8 0,0-4 3 0,7 0-7 16,-7 0-3-16,8 0-2 0,-8 0-2 0,0 0-1 16,4 0 0-16,-4 0 7 0,7 0 2 0,-7 0-3 0,4 0-2 15,-4 0-5-15,0 0 7 0,8 2 4 0,-1-2-5 16,-7 0 1-16,0 0-1 0,4 0 2 0,-4 3 1 0,8-3-18 16,-4 2 0-16,-4-2 0 0,7 0 0 0,1 0 0 0,-8 0 0 15,0 3 0-15,4-3 0 0,-4 0 0 0,7 0 0 0,-3 0 0 16,-4 0 0-16,8 0 0 0,-8 4 0 0,7-4 0 15,-7 0 0-15,4 0 0 0,-4 0 0 0,0 0 0 0,8 0 0 16,-8 0 0-16,8 0 0 0,-8 0 0 0,3 0 0 0,-3 0 0 16,8 0 0-16,-4 0 0 0,-4 0 0 0,0 0 0 15,7 0 0-15,1 0 0 0,-8 0 0 0,4 0 0 0,-4 0 0 16,0 0 0-16,8 0 0 0,-5 0 0 0,-3 0 0 0,8 0 0 16,0 0 0-16,-8 0 0 0,3 0 0 0,-3 0 0 15,8 0 0-15,-8 0 0 0,4 0 0 0,-4 0 0 0,8 0 0 16,-8 0 0-16,7 0 0 0,-3 0 0 0,-4 0 0 0,8 0 0 15,-1 0 0-15,-7 0 0 0,0 0 0 0,4 0 0 0,-4 0 0 16,8 0 0-16,-4 0 0 0,-4 0 0 0,7 0 0 16,1 0 0-16,-8 0 0 0,4 0 0 0,-4 0 0 0,0 0 0 15,7 0 0-15,-3 0 0 0,4 0 0 0,-1 0 0 16,-7 0 0-16,4 0 0 0,-4 0 0 0,0 0 0 0,8 0 0 0,-1 0 0 16,-7 0 0-16,4 0 0 0,-4 0 0 0,8-4 0 15,-4 4 0-15,-4 0 0 0,15 0 0 0,-15-3 0 0,0 3 0 16,4 0 0-16,-4 0 0 0,7-2 0 0,-3 2 0 0,-4 0 0 15,8-3 0-15,-1 3 0 0,-7 0 0 0,4 0 0 16,4 0 0-16,-4-2 0 0,-4 2 0 0,7 0 0 0,1 0 0 16,-4-4 0-16,-4 4 0 0,7-2 0 0,1 2 0 15,-8 0 0-15,4 0 0 0,4-3 0 0,-5 3 0 0,-3 0 0 16,8-3 0-16,0 3 0 0,-5 0 0 0,-3 0 0 0,12-2 0 16,-12 2 0-16,7 0 0 0,1 0 0 0,-8-4 0 15,4 4 0-15,-4 0 0 0,8-2 0 0,-1 2 0 0,-7 0 0 16,4 0 0-16,-4-3 0 0,8 3 0 0,-5-2 0 0,-3 2 0 15,0 0 0-15,8 0 0 0,-8-3 0 0,8 3 0 0,-8 0 0 16,0-3 0-16,0 3 0 0,0 0 0 0,4 0 0 16,-4-3 0-16,0 3 0 0,0 0 0 0,0 0 0 0,0 0 0 15,0 0 0-15,7 0 0 0,-7 0 0 0,0 0 0 16,0 0 0-16,0 0 0 0,0 0 0 0,0 0 0 0,0 0 0 16,0 0 0-16,0 0 0 0,0 0 0 0,0 0 0 0,0 0 0 15,0 0 0-15,0 0 0 0,0 0 0 0,0 0 0 0,0 0 0 16,0 0 0-16,0 0 0 0,0 0 0 0,0 0 0 0,0 3 0 15,0-3 0-15,0 0 0 0,0 0 0 0,0 3 0 16,-7-3 0-16,7 0 0 0,0 3 0 0,0-3 0 0,0 0 0 16,0 2 0-16,0 1 0 0,0-3 0 0,-4 2 0 15,4 2 0-15,0-4 0 0,0 2 0 0,0 1 0 0,0 0 0 16,0-1 0-16,-8 2 0 0,8-2 0 0,0 3 0 16,-8-2 0-16,8 1 0 0,0 1 0 0,0-3 0 0,0 5 0 15,0-5 0-15,0 3 0 0,0 0 0 0,0 2 0 0,-3-2 0 16,3-3 0-16,0 4 0 0,0 2 0 0,-8-2 0 0,8 0 0 15,0 0 0-15,0-1 0 0,0 0 0 0,0 1 0 0,0-1 0 16,0 1 0-16,0 0 0 0,0-1 0 0,0 1 0 16,0 2 0-16,0-3 0 0,0 1 0 0,0 2 0 0,0-2 0 15,0-1 0-15,0 1 0 0,0 2 0 0,0-3 0 16,0 1 0-16,0 2 0 0,0-2 0 0,0-1 0 0,0 4 0 16,0-4 0-16,0 0 0 0,0 4 0 0,0-4 0 0,0 2 0 15,0 0 0-15,8-1 0 0,-8 0 0 0,0 2 0 0,0-3 0 16,0 2 0-16,3-2 0 0,-3 0 0 0,0 1 0 15,0-1 0-15,0 0 0 0,0 2 0 0,0-2 0 0,0-3 0 16,0 4 0-16,0-3 0 0,0 2 0 0,0-2 0 0,0 0 0 16,0 3 0-16,0-1 0 0,0-2 0 0,0 0 0 15,8-1 0-15,-8 1 0 0,0 0 0 0,0 3 0 0,0-4 0 16,0 4 0-16,0-4 0 0,0 2 0 0,0-2 0 16,0 1 0-16,0-1 0 0,0 1 0 0,0 1 0 0,0-2 0 15,0 1 0-15,0-1 0 0,8 1 0 0,-8-3 0 0,0 3 0 16,0-3 0-16,0 3 0 0,0-3 0 0,0 3 0 0,0-3 0 15,0 0 0-15,0 0 0 0,0 2 0 0,0-2 0 0,0 0 0 16,0 3 0-16,0-3 0 0,0 0 0 0,0 0 0 16,0 0 0-16,0 0 0 0,0 0 0 0,0 0 0 0,0 2 0 15,0-2 0-15,0 0 0 0,0 0 0 0,0 0 0 16,0 0 0-16,0 0 0 0,0 0 0 0,0 0 0 0,0 0 0 16,0 0 0-16,0 0 0 0,0 0 0 0,0 0 0 0,0 0 0 15,0 0 0-15,0 0 0 0,0 0 0 0,0 0 0 0,0 0 0 16,0 0 0-16,0 0 0 0,0 0 0 0,0 0 0 15,0 0 0-15,0 0 0 0,0 0 0 0,0 0 0 0,0 0 0 16,0 0 0-16,-8 0 0 0,8 0 0 0,0 0 0 0,0 0 0 16,0 0 0-16,-8 0 0 0,8 0 0 0,0 0 0 15,0 0 0-15,0 0 0 0,0 0 0 0,0 0 0 0,0 0 0 16,0-2 0-16,0 2 0 0,0 0 0 0,0 0 0 0,0 0 0 16,-3 0 0-16,3 0 0 0,0 0 0 0,0 0 0 15,-8 0 0-15,8 0 0 0,0 0 0 0,0 0 0 0,0 0 0 16,0 0 0-16,0 0 0 0,0 0 0 0,-4 0 0 0,4 0 0 15,0 0 0-15,0 0 0 0,0 0 0 0,0 0 0 0,0 0 0 16,0 0 0-16,0 0 0 0,0 0 0 0,-7 0 0 16,7 0 0-16,0 0 0 0,0 0 0 0,-8 0 0 0,8 0 0 15,0 0 0-15,0 0 0 0,0 2 0 0,0-2 0 16,0 0 0-16,-4 0 0 0,4 0 0 0,0 0 0 0,0 0 0 16,-8 0 0-16,8 0 0 0,-7 0 0 0,7 0 0 0,0 0 0 15,-4 0 0-15,4 0 0 0,-8 4 0 0,8-4 0 0,0 0 0 16,-3 3 0-16,3-3 0 0,0 0 0 0,-8 0 0 0,0 2 0 15,8-2 0-15,-3 3 0 0,-5-3 0 0,8 0 0 16,-4 0 0-16,4 2 0 0,-8-2 0 0,1 0 0 0,7 4 0 16,0-4 0-16,-4 0 0 0,4 0 0 0,-8 2 0 15,1-2 0-15,7 0 0 0,-4 0 0 0,-4 3 0 0,8-3 0 16,-4 0 0-16,4 3 0 0,-7-3 0 0,-1 0 0 0,8 0 0 16,-4 0 0-16,4 2 0 0,-7-2 0 0,7 4 0 15,-4-4 0-15,4 0 0 0,-8 0 0 0,1 2 0 0,7-2 0 16,-4 0 0-16,-4 0 0 0,8 3 0 0,-4-3 0 0,4 0 0 15,-7 0 0-15,-1 2 0 0,8-2 0 0,0 0 0 0,-4 0 0 16,4 3 0-16,-7-3 0 0,-1 0 0 0,8 4 0 16,-4-4 0-16,-3 0 0 0,7 0 0 0,-4 2 0 0,4-2 0 15,-8 0 0-15,1 0 0 0,7 3 0 0,-4-3 0 16,4 0 0-16,-8 0 0 0,8 0 0 0,-4 2 0 0,4-2 0 16,-7 0 0-16,-1 0 0 0,8 0 0 0,0 0 0 0,-4 0 0 15,4 0 0-15,-7 0 0 0,7 0 0 0,0 0 0 0,-8 0 0 16,8 0 0-16,-4 0 0 0,4 0 0 0,-8 0 0 15,8 0 0-15,0 0 0 0,-3 3 0 0,3-3 0 0,-8 0 0 16,8 0 0-16,-8 0 0 0,8 0 0 0,0 0 0 0,-3 0 0 16,3 0 0-16,-8 0 0 0,8 0 0 0,0 4 0 15,0-4 0-15,-4 0 0 0,4 0 0 0,0 0 0 0,0 2 0 16,-8-2 0-16,8 0 0 0,-7 0 0 0,7 3 0 0,0-3 0 16,0 0 0-16,-4 0 0 0,4 2 0 0,-8-2 0 15,8 0 0-15,0 0 0 0,0 0 0 0,-3 0 0 0,3 3 0 16,0-3 0-16,0 0 0 0,0 0 0 0,-8 2 0 0,8-2 0 15,-8 0 0-15,8 0 0 0,0 0 0 0,-4 0 0 0,4 0 0 16,0 0 0-16,-7 4 0 0,7-4 0 0,-8 3 0 16,8-3 0-16,0 0 0 0,0 0 0 0,-4 0 0 0,4 0 0 15,-7 2 0-15,7-2 0 0,0 0 0 0,0 0 0 16,0 0 0-16,-4 0 0 0,4 0 0 0,0 0 0 0,0 0 0 16,-8 0 0-16,8 0 0 0,-7 0 0 0,7 0 0 0,0 0 0 15,0 0 0-15,0 0 0 0,0 0 0 0,-4 0 0 0,4 0 0 16,0 0 0-16,0 0 0 0,0 0 0 0,-8 0 0 0,8 0 0 15,0 0 0-15,0 0 0 0,0 0 0 0,0 0 0 16,0 0 0-16,0 0 0 0,-4 0 0 0,4 0 0 0,0 0 0 16,0 0 0-16,0 0 0 0,0 3 0 0,0-3 0 15,0 0 0-15,0 0 0 0,-7 2 0 0,7-2 0 0,0 0 0 16,0 0 0-16,0 0 0 0,0 0 0 0,0 0 0 0,0 0 0 16,0 0 0-16,-8 0 0 0,8 0 0 0,0 0 0 15,0 0 0-15,0 0 0 0,0 0 0 0,0 0 0 0,0 0 0 16,0 0 0-16,-4 4 0 0,4-4 0 0,0 0 0 0,0 0 0 15,-7 3 0-15,7-3 0 0,0 0 0 0,0 0 0 0,0 0 0 16,0 2 0-16,0-2 0 0,0 3 0 0,-4-3 0 16,4 0 0-16,0 0 0 0,0 2 0 0,0-2 0 0,-8 0 0 15,8 4 0-15,-7-4 0 0,7 2 0 0,0-2 0 16,0 0 0-16,0 3 0 0,-4-3 0 0,4 3 0 0,0-3 0 16,0 0 0-16,-8 0 0 0,8 2 0 0,0-2 0 0,0 3 0 15,-7-3 0-15,7 0 0 0,0 0 0 0,0 3 0 0,0-3 0 16,0 0 0-16,0 0 0 0,0 0 0 0,-4 3 0 0,4-3 0 15,0 0 0-15,0 0 0 0,0 0 0 0,0 0 0 16,0 2 0-16,0-2 0 0,-8 0 0 0,8 0 0 0,0 0 0 16,0 3 0-16,0-3 0 0,0 0 0 0,0 0 0 15,0 0 0-15,0 0 0 0,0 0 0 0,0 3 0 0,0-3 0 16,0 0 0-16,0 0 0 0,0 0 0 0,0 0 0 0,0 0 0 16,0 0 0-16,0 0 0 0,0 0 0 0,0 0 0 15,0 0 0-15,0 0 0 0,0 0 0 0,0 0 0 0,0 0 0 16,0 0 0-16,0 0 0 0,0 0 0 0,0 0 0 0,0-3 0 15,0 3 0-15,0 0 0 0,0 0 0 0,0 0 0 0,0 0 0 16,0 0 0-16,0-3 0 0,0 3 0 0,0 0 0 16,0 0 0-16,0-2 0 0,0 2 0 0,0-3 0 0,8 3 0 15,-8-3 0-15,0 3 0 0,0-5 0 0,0 2 0 16,4 0 0-16,-4 1 0 0,0-4 0 0,0 3 0 0,0-2 0 16,0-1 0-16,0 1 0 0,0-2 0 0,7 2 0 0,-7 0 0 15,0-4 0-15,0 4 0 0,0-1 0 0,0 1 0 0,8 0 0 16,-8-4 0-16,0 4 0 0,0-1 0 0,0-2 0 0,0-1 0 15,0 1 0-15,0 2 0 0,0-1 0 0,0 0 0 16,0 0 0-16,0 1 0 0,0-2 0 0,-8-1 0 0,8 4 0 16,0-4 0-16,0 1 0 0,0 2 0 0,-7-2 0 15,7 2 0-15,0-1 0 0,0-2 0 0,0 4 0 0,0-4 0 16,0 4 0-16,0-4 0 0,-4 4 0 0,4 0 0 0,0-4 0 16,0 4 0-16,0-1 0 0,-8 1 0 0,8-2 0 15,0 2 0-15,0 0 0 0,0-1 0 0,0 3 0 0,0-2 0 16,0-1 0-16,-4 1 0 0,4 2 0 0,0 1 0 0,0-5 0 15,0 2 0-15,0 3 0 0,0-2 0 0,0-1 0 0,0 2 0 16,0-2 0-16,0 2 0 0,0 0 0 0,0 1 0 16,0-4 0-16,0 3 0 0,0-2 0 0,-7 2 0 0,7 0 0 15,0-3 0-15,0 4 0 0,0-3 0 0,0 2 0 16,0-3 0-16,0 3 0 0,0 1 0 0,0-4 0 0,0 0 0 16,0 4 0-16,0-1 0 0,0 0 0 0,0-3 0 0,0 4 0 15,0-1 0-15,0 1 0 0,0 2 0 0,0-6 0 0,0 6 0 16,0-3 0-16,0 0 0 0,0 1 0 0,0-2 0 0,0 4 0 15,0-2 0-15,0 2 0 0,0-3 0 0,0 0 0 16,0 3 0-16,0 0 0 0,0-2 0 0,0 2 0 0,0 0 0 16,0-4 0-16,0 4 0 0,0 0 0 0,0 0 0 15,0 0 0-15,0 0 0 0,0 0 0 0,0 0 0 0,0 0 0 16,0 0 0-16,0 0 0 0,0 0 0 0,0 0 0 0,0 0 0 16,0 0 0-16,0 0 0 0,0 0 0 0,0 0 0 15,0 0 0-15,0 0 0 0,0 0 0 0,0 0 0 0,0 0 0 16,0 0 0-16,0 0 0 0,0 0 0 0,0 0 0 0,0 0 0 15,0 0 0-15,0 0-8 0,0 0-12 0,0 0-9 0,0 0-22 16,0 0-26-16,0 0-27 0,0 0-49 0,0 0-57 16,0 0-77-16,0 0-105 0,0 0-129 0,0 0-140 0,7-2-100 15,-7 2-32-15,0 0-72 0,0 0 162 0,0-3 57 16,0 3 80-16,-7-2 43 0,7 2 86 0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4:00.889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6A481550-23F1-4342-BD26-51A3ECC56AB6}" emma:medium="tactile" emma:mode="ink">
          <msink:context xmlns:msink="http://schemas.microsoft.com/ink/2010/main" type="inkDrawing"/>
        </emma:interpretation>
      </emma:emma>
    </inkml:annotationXML>
    <inkml:trace contextRef="#ctx0" brushRef="#br0">0 79 123 0,'7'0'156'16,"-3"0"18"-16,4-2-21 0,-1-1-11 0,-3 3-3 16,-4-2-10-16,8 2-3 0,-4 0 1 0,3-4-4 0,1 2-1 15,-8 2 12-15,0 0-4 0,4 0-5 0,-4-3-6 16,0 3-2-16,7 0 1 0,-7 0 0 0,4 0 9 0,-4 0-4 16,0 0 3-16,0 0 42 0,0 3 0 0,0-3-5 0,0 2-14 15,0 2-14-15,0-2-6 0,0 1-10 0,0 2-8 0,0-2-6 16,0 3-10-16,0-4-7 0,0 4-3 0,-4 0-8 15,4-1-2-15,-7 4-11 0,7-4-3 0,0 0 0 0,-4 4-1 16,4-4-3-16,0 1-1 0,-8 2 5 0,8-2-1 0,-7-1-7 16,7 4-4-16,0-7-7 0,-4 3-5 0,4 2-8 15,0-2-1-15,-8 0-2 0,8 1-2 0,0-1 1 0,0-2-4 16,-4-1 3-16,4 5-5 0,0-5 0 0,0 1-4 0,0-1 2 16,0 2-3-16,0-1 9 0,0-1-4 0,0 1 6 15,0-3 10-15,0 0 7 0,0 2 1 0,0-2 8 0,0 0 5 16,0-2 10-16,0 2 0 0,4-3-1 0,-4 1 4 0,8-5-3 15,-8 5 2-15,4-1-1 0,-4-2-2 0,7-1 0 0,1 1 4 16,-8 0 7-16,4-2 6 0,-4 0 8 0,11 0 6 16,-11 0-2-16,8 1-6 0,-1 0-13 0,-3 1-14 0,-4-3-7 15,16 2-11-15,-16 0-10 0,3 4-6 0,-3-4-1 16,8 0-3-16,-8 4-2 0,4-1 5 0,-4 1 6 0,0 2 3 16,7-3-5-16,-7-1-6 0,8 8-6 0,-8-1-5 0,0-3-2 15,0 5-4-15,0-3-5 0,0 4-1 0,0 2 5 0,0-2 1 16,-8 5-5-16,8-3-2 0,-7 4 0 0,7-2 0 15,0 1 0-15,-4 3 0 0,-4 0 0 0,8 0-3 0,0-3-2 16,-3 1 4-16,3-2-5 0,0-1-14 0,0-1-2 16,-8-2-14-16,8-1 3 0,0 1 3 0,0-3 9 0,0 2 3 15,0-5 7-15,0 2 6 0,0-2-4 0,8 0 0 0,-8-2 2 16,0-1 2-16,3 1 2 0,-3-5 3 0,8 2-3 0,-4 0 2 16,-4-4 1-16,7 2-5 0,1 0 3 0,-8 0 2 15,4-5 0-15,4 4 0 0,-5 0 0 0,5-1 0 0,0 0 0 16,-8 2 0-16,3 2 0 0,-3-2 0 0,8 2-3 0,-4-1 3 15,-4 3 5-15,0-2 4 0,8 3 11 0,-8 2-3 16,0-4-2-16,0 2 0 0,7 4-1 0,-7 2-2 0,0-4-5 16,4 5 0-16,-4 0-5 0,0 1-2 0,0-1 0 0,0 4 0 15,-4-1 0-15,4 3 4 0,0 1-3 0,0-1-1 0,-7-3 0 16,7 5 0-16,0-1 0 0,0-1 0 0,-8-1-3 16,8 2 1-16,0-4-4 0,0 0-2 0,0-2-2 0,0 2 0 15,0-2 0-15,0-1 0 0,0 1 3 0,0 0 2 0,0-4-1 16,0-2 4-16,0 3 2 0,8-6 0 0,-8 3-4 15,0-2 4-15,7-4-1 0,-3 3 1 0,-4-2 0 0,8-1 3 16,-1-2-3-16,-3-1-2 0,-4-1 1 0,12-1 1 16,-12 2 3-16,15-2-3 0,-15 0 0 0,4 2 5 0,3-2 3 15,-3 3 7-15,4 0 2 0,-1-4 0 0,-7 7 0 0,4-4-3 16,-4 2 1-16,8 2-3 0,-1-4-5 0,-7 4 0 16,4 1 2-16,-4-1 4 0,8 0 3 0,-4 5 8 0,-4-6-7 15,0 6-1-15,7 0-5 0,1 0 4 0,-8 2-5 0,0 2-1 16,0 1-4-16,0 0-3 0,0 1-1 0,0 2-1 0,0 1 0 15,0-2 0-15,0 7 0 0,0-2 0 0,0 2 2 16,0-3 0-16,0 3 1 0,0 0 0 0,-8-3-3 0,8-1-4 16,-7 2-3-16,7-4-10 0,0-2-4 0,0 2-10 15,0-3 0-15,0 1 6 0,0 0 2 0,0-4 4 0,0 1 8 16,7-3-4-16,-7 0-6 0,8-3 5 0,-8 1 0 0,0-1 0 16,4-3 4-16,-4 1 5 0,7-4 1 0,-3 1 0 0,-4 0 2 15,8-4 3-15,-1 5-3 0,-3-5-2 0,-4 1 9 0,8 3-2 16,-4-1-5-16,3 2 2 0,-7-5 2 0,8 6 0 15,-8-1 0-15,4 0 0 0,-4 5-3 0,0-3 0 0,0-2 1 16,7 5 5-16,-7-1 8 0,8 1 2 0,-8-1 2 16,0 3-4-16,0 3 0 0,0-3-4 0,0 2-2 0,0 3-4 15,0 2 1-15,0-2-2 0,0 4 0 0,0-2 0 0,0 2 0 16,0 0 0-16,0 1 0 0,-8 1 3 0,8 1-2 0,-7-5-1 16,7 5 0-16,0-1 0 0,0-3-6 0,-4 1 4 15,4-1-2-15,0-3-4 0,0 1-4 0,0 0 0 0,0-4 2 16,0 1 6-16,0 0 0 0,0-3 3 0,0 0-3 0,4-3 2 15,-4 0 2-15,0-2-4 0,7-1 2 0,1 1 2 16,-8-4 0-16,4 1 0 0,4-3 0 0,-5 0 0 0,5-3 0 16,0 3 0-16,-5-2-3 0,5-1 2 0,-4 2 4 15,11 1 2-15,-15 0 0 0,4-1 3 0,4 5 1 0,-1 2 1 16,-7-4-1-16,4 4 2 0,-4-2-1 0,8 2 0 0,-8 3-1 16,3-4 5-16,-3 3-1 0,0 0 3 0,0 1 3 0,8-1-3 15,-8 3 0-15,8 0-6 0,-8 3 2 0,0-1-9 16,0 4-2-16,0 0 0 0,0-4 2 0,0 6-3 0,0-2 0 15,-8-1 0-15,8 4 0 0,0-1 4 0,-8 1 2 0,8-2-5 16,0 2-1-16,0 0 4 0,-3-4-3 0,3 0-1 16,0 1 0-16,-8-1-3 0,8-2-9 0,0 1 0 0,0-2-3 15,0 1 0-15,0-3 2 0,0-3-1 0,0 1 1 0,0-5-3 16,8 2 2-16,-5-1 3 0,-3-2 0 0,0 0 8 0,8-4-1 16,0 2 2-16,-8-1 2 0,4-3 0 0,-4 0 0 15,7 3 0-15,-7-3 0 0,4 3 0 0,-4-3 0 0,8 6 0 16,-1-4 2-16,-7 5 0 0,0-2-2 0,0 4 3 0,0-4 5 15,4 4 1-15,-4 0 5 0,0-1-4 0,0 3-3 16,0 0-5-16,0 1-1 0,0 2-1 0,0-4-3 0,-4 4 2 16,4 4 1-16,0-4 0 0,0 2 0 0,-7 1 0 15,-1 2 3-15,8-1 2 0,-4 1-4 0,-3 0 0 0,7 1-1 16,-4-1 0-16,4 1 0 0,-8 0 3 0,0-1 2 0,8-3-1 16,-3 5-2-16,-5-2-8 0,8-3-10 0,-4 1-6 0,4 0-2 15,0-3-1-15,0 0 0 0,-7 0 4 0,7 0 2 0,-8-3 5 16,8 0 2-16,0-2 1 0,0 3 2 0,0-7-1 15,0 4 0-15,0-1 7 0,0 0 2 0,0-2 1 0,0 2-5 16,0-1 8-16,0-2-3 0,0 4 4 0,0-4-3 16,0 4 0-16,0-1 2 0,0-2 5 0,0 2 5 0,0 1 1 15,0 2 0-15,0-3 2 0,0 3-5 0,0 1 4 0,0-1-5 16,0 1-6-16,-4 2-4 0,4 0 5 0,0 0-3 16,0 0-2-16,-8 2 0 0,8 1 3 0,-7-1 1 0,7 5 4 15,-4-5 2-15,4 3 4 0,-8-2-5 0,8 3 3 0,-3-1 1 16,3 0-1-16,-8-1 1 0,0 1-2 0,8-2 3 0,-3 3-4 15,3-4 1-15,-8 1-3 0,8 0 0 0,-4 3-1 16,4-4-5-16,0-2-1 0,0 3-1 0,0-1-3 0,-8-2 1 16,8 3-1-16,0-3-6 0,-7 3 4 0,7-3 0 15,0 0 3-15,0 0-6 0,0 3-1 0,0-3 2 0,0 0 3 16,0 3-2-16,0-3 0 0,0 0 5 0,0 0 1 0,0 2 0 16,0-2 0-16,0 0 0 0,0 0 0 0,0 3 0 0,7-3 0 15,-7 3 0-15,0-3 0 0,8 0 0 0,-8 0 3 0,0 3 1 16,0-3 0-16,0 0 2 0,0 0 3 0,0 0 0 15,4 0 0-15,-4 0-4 0,0 0-4 0,0 0-1 0,0 0-5 16,-4 0 1-16,4 0 0 0,0 0-1 0,0 0 3 16,-8 0 2-16,1 0 0 0,7 0 0 0,-4-3 0 0,4 3 0 15,-8 0 0-15,1 0 0 0,3-3 0 0,-4 3 0 0,4-3 0 16,-3 3 0-16,-1 0 0 0,4 0 3 0,-3 0 1 16,3 0 4-16,-4 0 2 0,1 0-3 0,3 0-2 0,-4 0 3 15,8 0-4-15,-4 0-3 0,4 3 9 0,-7 0 0 0,-1-3-1 16,8 3 1-16,0 0 0 0,0 2 1 0,0-3-2 0,0 5 2 15,0-2-1-15,0 0 0 0,0 1-1 0,0-1-2 16,0 1-2-16,8 0 0 0,-8-1 1 0,7 1 3 0,-7-1-7 16,0 0-1-16,4 1 3 0,-4-1-2 0,8-2-2 15,-4 3 2-15,-4-3-1 0,0 2 4 0,7-1 0 0,-7 1 2 16,8-3 6-16,-8-2-3 0,0 3-2 0,0-1-3 0,0-2 1 16,0 4-1-16,0-4-3 0,0 0-2 0,0-4 0 0,0 4 0 15,0-2 4-15,0-1-2 0,0 3-2 0,0-2 0 0,-8-3 3 16,8 1 1-16,-7 1-3 0,7 1-1 0,-4-3 0 15,-4 1 0-15,8-1 0 0,-4 2 5 0,4 1 0 0,-7-4-4 16,-1 3-3-16,8 0-3 0,0 1 0 0,-4-1 1 16,4 3-2-16,0-3 4 0,-7 3 5 0,7 0 2 0,0 3 3 15,-8 0-5-15,8-1 3 0,0 4 1 0,0 0 1 0,0-1 1 16,8 4 2-16,-8-4-1 0,0 6 0 0,7-3-4 0,-7 3 3 16,0 1-3-16,4-1 0 0,-4 3-2 0,0-7-1 15,8 5-2-15,-1-1-1 0,-7-3 0 0,0 1 2 0,0-4 0 16,4 3 2-16,-4-2 4 0,0-1 1 0,0 1 1 0,8-3 0 15,-8 2 0-15,0-2-5 0,4 0 1 0,-4-1-3 16,0-2-2-16,0 0-1 0,-4 3 2 0,4-3 0 0,0-3-1 16,-8 3-1-16,8-2 0 0,0-1 3 0,-4 3 1 0,4-3-2 15,0-2-2-15,-7 2 0 0,-1-3 0 0,8 3-3 16,-4-2-1-16,-3 0 3 0,-1 1-3 0,4-1 2 0,-3 0-2 16,3-1 2-16,4 1 2 0,-15 2-2 0,11-3 0 0,-4 3-6 15,4 1 4-15,4-3-6 0,-7 5 1 0,-1-4 0 0,8 1 2 16,-4 3 6-16,-3 3-5 0,7-3 5 0,-8 4-2 15,8 1-2-15,0-3 7 0,-4 4-5 0,4 0 3 0,-8 1 0 16,8 2-4-16,0-4 6 0,0 7-2 0,0-4 0 16,0 3 0-16,0-3 0 0,8 1 0 0,-8-1 0 0,0 1 0 15,0-4 0-15,4 4 3 0,-4-4-1 0,0 0 1 0,0 1 6 16,0-1-4-16,0-2 1 0,0-1 0 0,0 5-2 0,0-5-2 16,0 1-8-16,0-1-3 0,0 2-1 0,-4-2 1 15,4-2-2-15,0 0 6 0,-8 0-4 0,8 0-1 0,0 0 3 16,-3 0-3-16,3 0 2 0,-8-2-3 0,0-2 6 0,8 2-2 15,-3-1 0-15,-5 1-3 0,4-1 7 0,4-3 2 16,-15 3-3-16,15 1-1 0,-12-4 3 0,12 3 2 0,-3 0 3 16,-5 1-1-16,0-1-2 0,4 1 0 0,4-2 3 15,-7 1-2-15,-1 3-3 0,4 0 1 0,-3 0 1 0,7 0 0 16,0 0 0-16,-4 0-4 0,4 3-1 0,0 1 7 0,-8-2-2 16,8 1-3-16,-7 2 2 0,7-2 1 0,0 3 3 0,0-1-2 15,0-3 3-15,0 5 1 0,0-2-1 0,0 1-3 0,0-4 4 16,0 4-3-16,0 0 1 0,0-4-2 0,0 3 0 15,0-2-1-15,0 1 0 0,0 1 0 0,0-5 0 0,0 2 2 16,0 1 6-16,0 1-4 0,0-2-1 0,0 1-5 16,0-3-6-16,0 0-9 0,0 2-16 0,0-2-21 0,0 0-42 15,0 0-55-15,0 0-101 0,0 0-177 0,0 0-261 0,0-2-277 16,0-1-196-16,0 1 58 0,0-2 88 0,0 1 167 0,0 1 395 16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5:09.006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11D5C713-B758-4F27-B444-2BFD993AED8C}" emma:medium="tactile" emma:mode="ink">
          <msink:context xmlns:msink="http://schemas.microsoft.com/ink/2010/main" type="inkDrawing" rotatedBoundingBox="19270,14969 24504,7554 24839,7790 19604,15204" semanticType="verticalRange" shapeName="Other">
            <msink:sourceLink direction="with" ref="{22C257C2-EBE4-4677-A4C1-6D9AE7DE33B3}"/>
            <msink:sourceLink direction="with" ref="{BF4FBE9A-1F5B-436F-B3F9-17FC2B770C41}"/>
            <msink:sourceLink direction="with" ref="{9247C1DA-3D34-49E0-BD17-87C49C011DB0}"/>
          </msink:context>
        </emma:interpretation>
      </emma:emma>
    </inkml:annotationXML>
    <inkml:trace contextRef="#ctx0" brushRef="#br0">5197 59 32 0,'8'-6'61'0,"-8"1"17"0,7 2-1 0,-7-3 6 15,0 3-2-15,0-2-12 0,4 2-13 0,-4 0-4 0,8 1-5 16,-8-1-1-16,0 0-3 0,0 3 9 0,0-6 8 0,0 6-1 16,0-2-3-16,4-1-2 0,-4 0-3 0,0 3-3 0,0-2-1 15,0-2-2-15,0 4-2 0,0 0 0 0,0-2-2 0,0 2 5 16,7-3 1-16,-7 3 2 0,0 0 3 0,0 0 10 16,0-2 7-16,0 2 3 0,0 0 2 0,0-3-1 0,0 3 3 15,0 0 1-15,0 0-2 0,8 0 1 0,-8 0 6 16,0 0 1-16,0-4 3 0,0 4 0 0,0 0 4 0,0 0-3 15,0 0 7-15,0 0 25 0,0 0 9 0,0 0 0 0,0 0-4 16,0 0-6-16,0 0-7 0,0 0-8 0,0 0-5 0,0 0-1 16,0 0-1-16,0 0 0 0,0 4-1 0,0-4 2 15,0 0-4-15,0 3-5 0,0-1-5 0,0-2-11 0,0 3-3 16,-8-1-7-16,8 2-7 0,0-2-5 0,0 1 1 0,-7 0-7 16,7-1-2-16,0 4-2 0,0 0-4 0,-4-4 3 15,4 4-2-15,0-1-6 0,-8 1 1 0,8 2-2 0,-4-2-4 16,4 0 0-16,-7 1-5 0,-1 2 0 0,8-4-3 0,-4 4 1 15,4-1 0-15,-7 1 4 0,-1-1 2 0,4 3-4 16,-3-3 2-16,3 4 2 0,4-2 0 0,-16 1-3 0,16 1-1 16,-11-1 2-16,11-1 2 0,-4 2-7 0,-11 1-2 0,15-4-5 15,-4 5-3-15,-4-4-3 0,5 2 5 0,-13-1-5 0,13 3 2 16,3-3-6-16,-16 0-1 0,12 0 3 0,-3 3-1 16,3-3 1-16,-11 3-1 0,15 0 1 0,-4-4 3 0,-7 4-5 15,3 0 6-15,0 0 1 0,4-3 3 0,-7 3 2 16,3 0 2-16,1-3-4 0,3 3 0 0,-11 0-1 0,3-3 0 15,8 2 0-15,-3 1-4 0,-1-2 0 0,4 2-4 0,-7-1-2 16,3-1 3-16,1 2 6 0,3-4-3 0,-12 4-4 0,5-3-2 16,7 3 0-16,-3 0 4 0,-1 0-6 0,-3 0 0 15,7 0 2-15,-12 0 0 0,13 0 0 0,-9-1 4 0,5 1-2 16,-5-1 1-16,4 1-2 0,-3 0 0 0,0 4-1 16,3-2 0-16,0 0 0 0,-3-2 0 0,7 3 0 0,-11-1-4 15,11-2 3-15,-11 5 1 0,3 1 0 0,8-3-3 16,-11 2 0-16,4-3 7 0,7 3-2 0,-11-1-2 0,11-2 0 15,-8 1 0-15,-3-1 6 0,11 1-7 0,-11-1 1 0,11-2 0 0,-7 3 0 16,3-3-4-16,0 0 3 0,-3-1 1 0,7 1 0 16,-11 0 0-16,11 0 0 0,-3 0 0 0,3 0-3 0,-12 0 0 15,13-3 3-15,-5 3 0 0,0-4 0 0,-3 4-5 16,7 0-2-16,-4-3 2 0,1 3 1 0,3 0 2 0,-4-2-3 16,5-2 1-16,-5 1 3 0,0 1 0 0,4-1 1 15,-3-1-3-15,-1-1 2 0,4 2-3 0,-3 1-2 0,3-5 6 16,-4 5-4-16,1-1-5 0,3-1 0 0,-4-1 3 0,4 2 4 15,-11 0-2-15,15 0 3 0,-4 0-6 0,-3 1 1 0,3 2-3 16,-4-7-4-16,1 7-5 0,3-3 2 0,-4 1-5 16,1-2-3-16,-5 1 0 0,12-2-2 0,-4 3 5 0,-3-2-4 15,-1 1 1-15,4-2 3 0,-3 1 4 0,3 2 0 0,-4 1 3 16,0-4-1-16,5 5 0 0,-5-4 3 0,0 2 4 16,-3-1 2-16,7 3 5 0,4 0 1 0,-15 2 0 0,11-4 0 15,-4 2 0-15,5-1 0 0,-13 0-4 0,13 5 2 0,-5-4 2 16,4 0 0-16,-11-1 0 0,11 0 0 0,-4 5 0 0,1-5 0 15,-5 4 0-15,8-3 4 0,4-1-4 0,-15 5 0 0,15-5 0 16,-4 4 0-16,-7-3-3 0,11 2 2 0,-15-2 1 16,11 0 0-16,4 0 0 0,-15 0 0 0,11 2 0 0,-4-2 0 15,4 0 0-15,4 0 0 0,-15-1 0 0,15 1 0 16,-4-3 0-16,-3 3 0 0,3 0 0 0,-4-3 0 0,1 3 0 16,3 0 0-16,-4 0 0 0,4-4 0 0,-3 4 0 15,-1-2 0-15,4 1 0 0,4-1-3 0,-15-1 1 0,11-1-1 16,-4 4-2-16,5-5-7 0,3 5 1 0,-16-3 2 0,16 0 3 15,-3 0-3-15,-5 0 3 0,4 3-4 0,-4-3 1 0,1 0-1 16,3 0 3-16,-4 3 1 0,5-3 1 0,-5 3 0 0,0-3 0 16,5 0-3-16,-13 3-2 0,12-3-2 0,-3 0-2 15,3 3-5-15,-4-3 2 0,1 3 1 0,3-3-2 0,-8 3 0 16,5-3-2-16,-1 6 0 0,-3-6-4 0,3 3-1 16,-3 0 4-16,7 0-2 0,-11 2 0 0,3-2 1 0,8 2 0 15,-11-2 2-15,4 3-1 0,-1-1 3 0,1 1 3 0,-5-1 5 16,5 1 1-16,7-1-2 0,-11 2 2 0,3-2 1 15,1 3 0-15,0-5 0 0,-5 5 0 0,5-5 3 0,7 3-2 16,-11 0 2-16,3-3 0 0,8 2 1 0,-11-2-3 0,11 0 0 16,-7-1 1-16,-4 5 2 0,11-4-3 0,-11-2 0 15,3 6-1-15,8-4-2 0,-11 0-2 0,11 0-7 0,-7-1 3 16,3 4 0-16,-3-3 1 0,3-1-1 0,-3 1 0 16,3 3 0-16,-3-4 2 0,3 1 1 0,-4 0 2 0,9 0 1 15,-13 0 5-15,5 0 1 0,7-1-2 0,-11 1 6 0,11-2 2 16,-11 2-1-16,3 0-1 0,9-3 0 0,-13-1 0 0,5 1 0 15,7 3 0-15,-4-5 0 0,-3 4 0 0,3-2 0 0,4 1 0 16,-11-1-3-16,11-1 2 0,-11 2 1 0,4-4 0 16,7 4 0-16,-4-2 0 0,-3 1 0 0,3 1 0 0,4-1 0 15,-11-1 0-15,11 2 0 0,-11 2 0 0,4-3 0 16,7 0 3-16,-4-1-2 0,-3 2 1 0,3-1 1 0,4 0 2 16,-11 0-4-16,11 0-1 0,-7 0 3 0,-5 1 1 0,13-2-4 15,-5 1 2-15,-3-2-2 0,3 1 0 0,4-1-3 0,-11 2 2 16,11-3-1-16,-4 4 0 0,-3-4 2 0,3 3 3 0,4-3-3 15,-7 4 0-15,-4-1 0 0,11-1 0 0,-11 2 6 16,3 2 1-16,8-3 4 0,-11-1-3 0,11 4 3 0,-7-3 0 16,-4 1 1-16,11 2 7 0,-11-1 0 0,11-1-5 15,-8 2-1-15,-3 0-6 0,11-4 0 0,-3 1-4 0,-5 1 2 16,4-1-5-16,5-1 0 0,-9 2 3 0,-3-1-3 0,15 0 0 16,-4-3 0-16,-11 1-3 0,11 1 0 0,-4-1 3 0,5 2-1 15,-13-3 1-15,16 1 0 0,-4 2 0 0,-7-1 0 16,3 1 0-16,1-2-3 0,3 3 5 0,-11 0-1 0,3 0-4 15,8 2 2-15,-3 0 1 0,-5-1 0 0,1 4 0 0,3-3 0 16,1 0 0-16,-5 2-2 0,1 1-2 0,3-3-1 16,-3 0 2-16,3 2-4 0,-3-2 3 0,7 0-1 0,-12 0 4 15,5 0-5-15,7-1-2 0,-11 1 1 0,4 0-1 16,3 0 0-16,-4-2 0 0,9 1 2 0,-13 1 4 0,5 0 0 16,-1-1 1-16,1 1 1 0,0-3 0 0,3 3 0 0,-4 0 2 15,-3 0 1-15,4-3 0 0,7 3 5 0,-11-3-3 0,11 2 2 16,-8-1 0-16,5-1 3 0,-5 0 0 0,5 0-2 15,3 0 0-15,-11 0-3 0,11-2 0 0,-11-1-1 0,11 1-3 16,-4-2-1-16,4 5 0 0,-11-4 3 0,15-2-2 16,-4 1 0-16,-7 2-1 0,3-4 0 0,0 4 3 0,8 0-2 15,-3-2 1-15,-5 0-1 0,0 0-1 0,-3 2-3 0,11-4 3 16,-4 7 0-16,-3-7 0 0,-1 3 0 0,-4 0 3 0,9 4 0 16,-5-4 1-16,-3 3-2 0,3 0 0 0,4 0 2 15,-11 1-3-15,11-2 0 0,-11 1-1 0,3 3 0 0,8-3 5 16,-11 3-5-16,11-2 0 0,-7 2 0 0,-4-4 0 0,11 1 5 15,-11 0-4-15,3 3 0 0,8-2-1 0,-3-2-3 16,-5 1 2-16,5 1 1 0,3-5 0 0,-11 5 0 0,11-1 0 16,-4 0 0-16,4-3 0 0,-11 3 0 0,11-3 0 15,-3 3 0-15,-1-2 0 0,4 3 0 0,-4-5 0 0,5 5-2 16,-13-1 1-16,13-1-3 0,-5 2 4 0,4-1-1 0,-11 0 1 16,11 0 0-16,-4 0-3 0,5 3 2 0,-13-3 1 0,13 0-2 15,-13 3-7-15,12 0 0 0,-3-1 0 0,3 1 2 0,-11 0 2 16,11 0-2-16,-8 0 2 0,5 0-1 0,-1-3 0 15,4 3-1-15,-11 0-2 0,4-3-2 0,7 3 3 0,-4-4-3 16,-3 4 5-16,3 0 2 0,4-3-1 0,-11 1 4 16,11 2-3-16,-3-7-2 0,3 5-1 0,-11 2-1 0,11-7 0 15,-4 7 2-15,-3-2-1 0,3-4 1 0,4 4 3 0,-3-5-6 16,-1 2-8-16,4 1-2 0,-7-1-4 0,3 0 1 16,0-1 1-16,5 0-1 0,-13 3 5 0,12-3 4 0,-3 1 1 0,3-1 2 15,-4 1 1-15,-3 1 6 0,3-1-1 0,5 2 3 16,-13-3-5-16,12 3 8 0,-3 0 0 0,3 1-1 0,-11-5-1 15,11 5-2-15,-11-1 2 0,11-1-4 0,-4 2 3 16,4-1 3-16,-11 0-4 0,11 1 2 0,-7-5 0 0,-4 5 0 16,11-5 0-16,-4 2-3 0,4 0 5 0,-11-1 1 15,11 3-1-15,-11-3-2 0,11 1-8 0,-3-1 5 0,-5 3-3 16,4-5 4-16,5 1 1 0,-9 2-1 0,5-1 1 0,-1 1 1 16,-4-2 0-16,5 2 0 0,-5 2-4 0,9-3 7 0,-5 1-3 15,0 0 0-15,-3-2 2 0,7 2-1 0,-4-1-1 16,1 1 0-16,3-2 3 0,-8 0 1 0,12 0-2 0,-15-1-1 15,15 2 1-15,-4-2 1 0,-11 2-2 0,15-2 0 16,-11 2-1-16,11-2 0 0,-4-1-3 0,-4 3-1 0,1-2 4 16,3-1 0-16,-8 4 0 0,12-4 0 0,-15 4 0 0,11-1 0 15,-11 1 0-15,11-2 2 0,-7 5-2 0,-5-4 0 0,5 4-2 16,7-2 2-16,-11 1 2 0,4 6-2 0,-9-3 0 0,17 0 3 16,-16-1-2-16,7 1-3 0,-3 0-2 0,3 0 4 15,1 0 0-15,-1 0 0 0,-3 0 0 0,4 0 0 0,7-4 0 16,-11 1 0-16,3 1 0 0,8-1 0 0,-11-1 0 15,11 2 0-15,-3-4 0 0,3 4 0 0,-11-2 0 0,11-1 0 16,-4 2 0-16,1-3 0 0,-5 1 0 0,8-2 0 0,4 2 0 16,-15-1 0-16,11 1 0 0,-3-1 0 0,3 0 0 15,-12 1 0-15,16-1 0 0,-3 0 0 0,-9-3 0 0,12 4 0 16,-15-4 0-16,11 4 0 0,4-1 0 0,-15-2 0 0,11 2-3 16,-4-2-3-16,5 2 4 0,-13 0 1 0,13 0 1 0,-5 1 0 15,4-1 8-15,-11-2 39 0,11 1-2 0,-11 2-6 16,11 0-2-16,-4-1-4 0,4 0-4 0,-11 0-12 0,4-2-3 15,7 2-6-15,-4 1-1 0,1-4-3 0,3 1 1 16,-8-1 1-16,12 3 7 0,-15-2-3 0,15-1 1 0,-4 2 1 16,-11-2 0-16,15 0-5 0,-11 1 0 0,11-1-2 0,-4 0 0 15,4-1-4-15,-8-2-1 0,1 4 3 0,3 0-2 0,4-4-1 16,0 1 0-16,-8 0 3 0,4 3-2 0,4-4 0 0,-7 1-1 16,-1-1 0-16,8 1 0 0,0 1 4 0,-4-2 2 15,4 1-2-15,-7-1-2 0,7 1 0 0,-8-1 7 0,8 2 0 16,0-1-2-16,-4-3 5 0,-4 2-1 0,8 1 1 15,0-1-3-15,-3 2 0 0,3-1-1 0,0-1 3 0,-8 1 5 16,0-1 3-16,8 2 1 0,0-2 2 0,-3 1-1 0,3 0 0 16,-8-1-1-16,8 2-3 0,-4-4 5 0,4 2-4 15,0 1 1-15,0 0-3 0,-8-1-2 0,8 1-1 0,-7-3-7 0,7 3 4 16,0-3 4-16,0 3-7 0,-4-1-2 0,4 1 1 16,0 0-4-16,-8-3-2 0,5 3 0 0,3 0 0 0,0-1 0 15,-8 3 0-15,8-1 0 0,-8-1 4 0,8-1 0 16,-3 1 5-16,3-1-3 0,-8 5 0 0,0-5 2 0,8 1 4 15,-4-1 11-15,-3 1 6 0,7 0 5 0,-4 3 3 16,4-4 1-16,-8 1-4 0,1 0 4 0,7 0-6 0,-4 0-4 16,4-1-5-16,-8 1-5 0,8-1-6 0,-4-2-1 0,4 4-5 15,0-4 3-15,0 2 1 0,-7-2 0 0,7 0 0 0,-8 3 0 16,8-3 4-16,0 0 0 0,0 3 1 0,0-3-1 0,0 0 2 16,-4 0-2-16,4 2-2 0,0-2-2 0,0 0 1 15,0 0-1-15,0 0-4 0,0 0 2 0,0 0 3 0,0 0-5 16,0 0-4-16,0 0-1 0,0 0 3 0,0 0-6 15,0 0 1-15,0 0 1 0,0 0 0 0,0 0 0 0,0 0-4 16,0 0 4-16,0 0-9 0,0 0-8 0,0 0-23 0,0 0-30 16,0 0-37-16,0 0-52 0,0 0-77 0,0-2-67 15,0 2-99-15,0-3-147 0,0 0-166 0,0 3 23 0,0-2 48 16,0-4 22-16,0 3 58 0,0-2 238 0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3:58:13.03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4CACA4A-8E13-43A7-BC9C-B16950102B48}" emma:medium="tactile" emma:mode="ink">
          <msink:context xmlns:msink="http://schemas.microsoft.com/ink/2010/main" type="inkDrawing" rotatedBoundingBox="19041,12083 19042,14990 18935,14991 18934,12084" semanticType="callout" shapeName="Other">
            <msink:sourceLink direction="with" ref="{4DB5BC0A-6E36-4CA5-B5DC-5384A588F606}"/>
            <msink:sourceLink direction="with" ref="{633822E7-A3DA-4192-A189-14A9EE3B0C27}"/>
          </msink:context>
        </emma:interpretation>
      </emma:emma>
    </inkml:annotationXML>
    <inkml:trace contextRef="#ctx0" brushRef="#br0">-44-5 69 0,'0'5'83'16,"0"1"14"-16,0-3 15 0,0 2-14 0,0-2-16 15,0-1-15-15,0 4-13 0,0-6-6 0,0 3 2 0,0 0 6 16,0-1 2-16,0 2-2 0,0-4 0 0,0 2-5 0,0-2 3 15,0 0-5-15,0 3 2 0,0-3-3 0,0 0-1 0,0 0-3 16,0 0-3-16,0 0-1 0,0 0-3 0,0 0-1 16,0 0-1-16,0 0 2 0,0 0 6 0,0 0-4 0,0 0-1 15,0-3-2-15,0 3 1 0,0 0-2 0,0 0-1 0,-4 0 3 16,4 0-1-16,0 0-4 0,0-2 0 0,0 2-1 16,0 0 3-16,0 0-5 0,0 0-1 0,0 0-2 0,0 0-3 15,0 0 0-15,0 0-3 0,0 0-3 0,0 0-2 16,0 0-1-16,0 0 0 0,0 0 0 0,0 0-2 0,0 0-3 15,0 0 1-15,0 0-1 0,0 0 2 0,0 0-2 0,0 2 4 16,0-2-3-16,0 0 2 0,0 0 0 0,0 0 1 0,0 0 0 16,0 3 4-16,0-3 0 0,0 2 1 0,0-2 3 15,0 3 4-15,0 1-2 0,4-2 2 0,-4-2 0 0,0 5-2 16,0-2-2-16,0-1 1 0,0 2-2 0,0-1-2 0,0 2-2 16,0-3 0-16,0 5-1 0,0-2-1 0,0-3 1 15,0 4 1-15,0 0-2 0,0-4-1 0,0 7 1 0,0-4 3 16,0 1 5-16,0-1 2 0,0 1 2 0,0 2 5 0,0-3 3 15,0 4 4-15,0-4-1 0,0 4-2 0,0-4 2 0,0 4-1 16,0-1 0-16,0 0-4 0,0 1 4 0,0-1 0 16,0 1 0-16,0-2 0 0,0 2-2 0,0-1 1 0,0 1-3 15,0-2 3-15,0 5 1 0,0-4 4 0,0 0-1 0,0 1-4 16,0 0 2-16,0-2-1 0,0 2 0 0,0 1 3 16,0-1-3-16,0 0 2 0,0-1 1 0,8 0-2 15,-8 0-5-15,0 3 4 0,0-2-5 0,4-1 0 0,-4 1 1 16,0 1 0-16,0-1-3 0,0 0-3 0,0-2-2 0,0 2 0 15,0 1 0-15,0-1 0 0,0 0 0 0,7-1 0 0,-7 0 0 16,0 4-1-16,0-5 2 0,8 2 2 0,-8 1 3 0,0-1 2 16,0 2-3-16,0-3 0 0,0 4-4 0,0-4 0 15,0 3-1-15,4-3 0 0,-4 4-3 0,0-5 0 0,0 5-1 16,0-4-2-16,0 0-4 0,0 4 0 0,0-5 2 16,7 5-3-16,-7-4 0 0,0 4-4 0,8-5 3 0,-8 5 2 15,0-5 1-15,0 2 0 0,0 2 0 0,0-3 3 0,0 4-2 16,0-4-1-16,4 3 0 0,-4-3 4 0,0 4-3 0,7-5 2 15,-7 5-1-15,0-1-2 0,0 0 0 0,0-3 7 0,0 3 2 16,0 1-3-16,0-5 3 0,4 5 0 0,-4-1-2 16,0-1-2-16,0-1 4 0,0 3 1 0,0-1-8 0,0-1 7 15,0 1-4-15,8-2 1 0,-8 2-5 0,0 0-1 16,0-2 5-16,7 2-2 0,-7-1 3 0,0 2-1 0,0 1-3 16,0-4-2-16,0 4 0 0,0-2-3 0,0 1-4 15,0-1 0-15,0 3 1 0,0-4-2 0,0 2-1 0,0 1-1 16,0-1 0-16,4 2 1 0,-4-3 2 0,0-1-2 0,0 2-5 15,0 2 1-15,0-3 1 0,0 0 5 0,0 3 1 0,0-4-2 16,0 4 4-16,0-2 0 0,0-1-3 0,0-1-1 0,0 2 3 16,0-1 1-16,0 0-2 0,0 1 2 0,0-2-5 15,0 1 2-15,0 1 2 0,0-5 1 0,0 5-2 0,0-1 1 16,0 0 1-16,0 0-1 0,0-3-4 0,0 4 2 0,0-2 5 16,0 1 3-16,8 1 2 0,-8-4 2 0,0 3-8 15,0 0 2-15,0 0 1 0,0 1 0 0,0-2 3 0,0 1 1 16,0 1 2-16,0-1-5 0,0-1 4 0,0 2-5 0,0-1 2 15,0 0-3-15,0-1-2 0,0-1 2 0,0 3 4 16,0-2-2-16,0 1 0 0,0 1-1 0,0-1-5 0,0-1 5 16,0-1-4-16,0 2-1 0,0 1 0 0,0 0 0 0,-8 0 3 15,8-1-1-15,0 0-5 0,0 1 2 0,0-2-3 16,0 1 4-16,0 1-5 0,0-1 5 0,0-1-2 0,-4 2 0 16,4-1 0-16,0 0-1 0,0 0 1 0,0 0 2 0,0 0-4 15,0 3 0-15,0-3-2 0,0 2 6 0,0-1-4 16,-7 2-2-16,7-3-2 0,0 3 3 0,0-3 0 0,-8-1-5 15,8 4 2-15,0-2 0 0,0 2 0 0,0-3-2 0,0 0 3 16,0 0 0-16,0 2-3 0,-4-1 0 0,4-1 0 0,0 0 0 16,0 3 3-16,0-3-3 0,0 0 1 0,0 0-1 15,0 1 0-15,-7-2 0 0,7 1 0 0,-4 1 4 0,4-1 1 16,0-1-3-16,0 1 1 0,0 1-2 0,-8-1 0 16,8-1 6-16,0 2-5 0,-7 2 2 0,7-6 0 0,0 3-2 15,0 0-2-15,-4 0 0 0,4 1 4 0,0-2-3 0,0 1 2 16,0 1-1-16,-8-5-1 0,8 7-1 0,0-2 0 0,-7-1 7 15,7 0-5-15,0 0-2 0,0-3 0 0,0 4 4 0,-4 2 0 16,4-7 2-16,0 5-5 0,-8-1-1 0,8 0 4 16,0-3 4-16,0 3 0 0,0 1-1 0,0-5 2 0,0 5-2 15,0-1-2-15,0-1 0 0,-4-1 4 0,4 2 1 16,0-3-1-16,0 3 1 0,0-2-4 0,0-1 3 0,0 1 1 16,0-2-4-16,-7 5 0 0,7-4 0 0,0 0 2 0,0 1 1 15,0-1-3-15,-8 0 3 0,8 1 1 0,0-4-6 16,0 7 0-16,0-7 4 0,0 4 1 0,0-2-2 0,0 2-2 15,0-1-4-15,0-2 3 0,0-1-2 0,0 0 1 0,0 1-1 16,0-3 5-16,0 2-2 0,0-1 1 0,0-2-1 0,0 1-3 16,0-1-2-16,0-2-10 0,0 3-13 0,0-3-22 15,0 0-28-15,0 0-46 0,0-3-52 0,0 1-57 0,0-1-77 16,0 1-91-16,0-4-79 0,0 0-47 0,0 0-80 16,0-1-41-16,0 1 119 0,0 0 26 0,0-2 52 0,0 2 101 15,0 1 36-15,0 3-10 0,0-5-25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98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</inkml:definitions>
  <inkml:trace contextRef="#ctx0" brushRef="#br0">588 0 66 0,'0'0'76'0,"0"0"7"16,0 0 7-16,0 2 6 0,7-2 4 16,-7 0 9-16,0 3 5 0,0-3 4 15,-7 2 1-15,7-2-1 0,0 0 2 16,0 0 1-16,0 2 8 0,0-2 10 0,0-2 9 16,0 2 12-16,0 0 5 0,0 0 9 15,0 0 0-15,0 0-7 0,0-2-10 16,0 2-15-16,0 0-14 0,0-3-13 0,0 3-17 15,0 0-14-15,-3 0-18 0,3 3-14 16,-7-3-8-16,7 0-9 0,0 2 2 16,-3-2 3-16,3 2 6 0,-7 1 0 0,0-3 4 15,7 5 6-15,-10-3 2 0,10 1-5 16,-3-1-8-16,-4 3-1 0,0-3-5 16,4 3-3-16,-11 0-5 0,11 1-3 15,-7-2-5-15,3 4 2 0,0-3 0 0,-3-1 8 16,7 4 0-16,-11-3 5 0,4 2-5 15,3 0 5-15,-3-2 0 0,0 2 9 16,0 1 2-16,0 0 2 0,-4-2 0 16,4 2-1-16,7-1-5 0,-11 1-1 0,4-1-3 15,0 0-1-15,0-2-5 0,-4 6 3 16,4-7-1-16,7 3-4 0,-11-1-4 0,4 0-10 16,3 0 2-16,-3-1-2 0,7 2-2 15,-4-2 1-15,0-3-5 0,-3 3-4 16,7 2-5-16,-4-2-1 0,0 0 2 15,-3 1-1-15,7-4 3 0,3 2-3 0,-7-1-1 16,0-1-1-16,7 1 0 0,-3 0 2 16,3-1-3-16,0-2-1 0,-7 3-3 15,0-2 2-15,7-1 0 0,0 3-1 0,0-3 3 16,0 0-1-16,0 0 1 0,0 0-2 16,7-3 2-16,-7 3 1 15,7 0-2-15,-7-1-3 0,3-2 4 0,-3 1 0 16,7-1-3-16,0 0-5 0,-4 1 5 0,4-1-4 15,-4-1-8-15,11 2-16 0,-11-4-6 16,4 1-3-16,-4 0 0 0,11 1 6 0,-11-1 6 16,7 0 6-16,-3 0 1 0,0 0 4 15,-4 0 5-15,11 0 2 0,-11 0 4 16,7 1-1-16,-3-2-2 0,3-1-4 16,-3 3-3-16,-4-2-2 0,11-1 3 0,-11 2-4 15,11-2 3-15,-11 2 5 0,7-1 7 16,-3 0 2-16,0 1-3 0,-4-1 4 0,7 0 0 15,-3 0 0-15,0 4 0 0,-4-3 0 16,-3 0 0-16,10 3-1 0,-10-1-4 16,7 1-2-16,0-1 1 0,-7 1 6 15,3-1 0-15,-3 1-2 0,7 2 2 0,0-2 0 16,-7-1 0-16,0 3-2 0,0-2 1 16,3 2 3-16,-3-3-1 0,0 3-1 15,0 0 0-15,0-2 0 0,0 2-2 0,7 0-2 16,-7 0 4-16,0-3-2 0,0 3 7 15,3 0-2-15,-3-3-3 0,0 3 0 16,0 0-2-16,0-2-1 0,0 2 5 16,0 0 1-16,0 0-3 0,0 0-5 0,7-2-3 15,-7 2 9-15,7 0-11 0,-7 0-14 16,0 0-15-16,0-2-5 0,0 2 1 0,0 0 4 16,0 0 7-16,0 0 13 0,3 0 9 15,-3 0 4-15,0 0-1 0,0 0 6 16,0 0 14-16,0 0-5 0,0 0-3 15,0 0-16-15,7-3 10 0,-7 3-7 0,0 0 18 16,0 0-9-16,0 0 11 0,3 0-18 16,-3 0-3-16,0-2 0 0,0 2-13 15,0 0-11-15,0 0-10 0,0 0 9 0,0 0 11 16,0 0 7-16,0 0 3 0,0 0 2 16,0 0 5-16,0 0 4 15,0 0 2-15,7 0 0 0,-7 0 2 0,0 0-2 16,0 0 0-16,0 0 0 0,0 0 2 0,0 0 0 15,0 0 0-15,0 0-2 0,0 0 3 16,0 0-2-16,0 0 3 0,0 0-3 16,0 0 1-16,0 0 0 0,0 0 2 0,0 0-4 15,0 0 2-15,0 0-4 0,7 0 0 16,-7 0 2-16,0 0 1 0,0 0 0 16,0 0-1-16,0 0 0 0,0 0 5 15,0 0-5-15,0 0 2 0,0 0-4 0,0 0 3 16,0 0-1-16,0 0 4 0,0 0-1 15,0 0 1-15,0 0-1 0,0 0 2 0,0 0-4 16,0 0 3-16,0 0 2 0,0 0 10 16,0 0 9-1,0 0 5-15,0 0 8 0,0 0-9 0,0 0-1 0,0 0-11 16,-7 0-4-16,7 0-2 0,0 2-1 0,-7-2-2 16,7 0 6-16,0 0 4 0,0 0 2 15,-3 3-2-15,-4-3 0 0,7 0 2 16,-3 2 6-16,3-2 0 0,-7 0 3 15,0 4 0-15,4-4-4 0,-4 3 0 16,4 0-2-16,-4-1 4 0,0 1-4 0,4-1-1 16,-4-2-4-16,0 5 1 0,-3-5-5 15,7 2 2-15,-11 1-6 0,11-1 5 0,-4 1-3 16,-3-1 2-16,3-2-4 0,-3 3-3 16,7-1-5-16,-11-2 2 0,11 2-2 0,-4-2 0 15,-3 3 0-15,3-1 0 16,-3-2 0-16,0 0 1 0,0 0-3 0,3 3 0 15,-3-1-4-15,3-2 0 0,-3 3 2 16,0-3 2-16,3 0 6 0,-3 3-4 0,3-3-3 16,-3 2-3-16,3-2 1 0,-3 2 1 15,0 0-1-15,3-2 1 0,-3 3 2 16,0 0 0-16,0-1 2 0,-4-2-2 16,11 3 0-16,-7-3-3 15,-4 2 2-15,11 0-1 0,-7 0 5 0,-4-2-5 0,11 3 2 16,-4-3-1-16,-3 0 3 0,3 3 0 15,4-3 4-15,-11 0-2 0,11 0 0 0,-4 2-3 16,4-2 0-16,-4 0 1 0,0 0-1 16,7 0 0-16,-3 0-1 0,-4 0 2 0,7 0 3 15,-7 0-3-15,7 0-1 16,-3 0-7-16,3 0 1 0,-7 0 3 0,7 0-1 16,0 0 1-16,0 0-6 0,0 0 4 15,0 0-2-15,0 0 2 0,0 0 1 0,0-2 2 16,0 2-1-16,0 0-1 0,0 0-1 15,0 0 1-15,0 0 1 0,0 0 4 16,0 0-4-16,0 0-3 0,0 0 2 16,0 0-1-16,0 0 10 15,0 0-3-15,0 0 2 0,0 0-3 0,0 0-3 0,0 0-2 16,0 0 3-16,0 0-1 0,0 0 1 16,0 0-4-16,0 0 4 0,0 0 2 0,0 0-1 15,0 0-6-15,-3 0 0 0,3 0 2 16,0 0-2-16,0 0 3 0,0 0-2 15,0 0 5-15,0 0-1 0,0 0-1 16,0 0-1-16,0 0 1 0,0 0-2 0,0 0-9 16,0 0 2-1,0 0 1-15,0 0 7 0,0 0 1 16,0 0 1-16,0 2 3 0,0-2 3 0,0 0-5 16,3 0 1-16,-3 3-4 0,0-3 1 15,0 2-18-15,0-2 6 0,0 3 11 16,0-1 14-16,7 0-2 0,-7 1-4 0,3-3-1 15,-3 2-3-15,0 1-9 0,0-1 5 16,7 1 0-16,-7 0 12 0,0-1-4 16,7 0-3-16,-7 0 0 0,0 1-3 0,3-1-3 15,-3 4 2-15,0-4 1 0,7 0 1 16,-7 0-1-16,7 4 0 0,-7-4-3 16,3 1 3-16,-3-1 0 0,7 3 2 0,-7-3-1 15,3 1 3-15,-3-1-2 0,7 1 0 16,0-1-3-16,-4 3 0 0,-3-3 0 15,7 1 2-15,-4-1 2 0,-3 1-1 0,7-1-1 16,0 4 1-16,-7-6 0 0,3 2 1 16,4 0-2-16,0 0 2 0,-7 1-2 15,3-1 2-15,-3-2-1 0,7 3 2 0,-4 0-2 16,-3-3 1-16,7 0-1 0,0 2 1 16,-7-2 0-16,3 0-8 0,-3 0-2 15,7 0-15-15,-7 0-32 0,3-2-69 16,-3 2-84-16,7-3-66 0,0 3-41 0,-7-3-38 15,0 3-69-15,0-2-66 0,0-1-33 16,0 3-24-16,0-2-18 0,0 0 52 16,0 0 124-16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5:50.069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F5383021-CC6E-4D75-B2BD-2D10164060B2}" emma:medium="tactile" emma:mode="ink">
          <msink:context xmlns:msink="http://schemas.microsoft.com/ink/2010/main" type="inkDrawing"/>
        </emma:interpretation>
      </emma:emma>
    </inkml:annotationXML>
    <inkml:trace contextRef="#ctx0" brushRef="#br0">70 88 98 0,'-4'-2'70'0,"-3"2"12"0,-1-4 19 16,8 2-4-16,-4 2-10 0,-3-3-12 0,7 3-13 0,-4-3 2 16,4 3 6-16,0-2 4 0,-8 2 0 0,8 0 3 0,-7-3-3 15,7 3-1-15,0 0-4 0,0 0 1 0,-4-3-2 16,4 3 1-16,0 0 2 0,0 0 12 0,-8 0 3 0,8 0 0 16,0 0 0-16,0 0 3 0,0 0 1 0,0 0 4 15,0 0 2-15,0 0 4 0,-4 0 3 0,4 0 2 0,0 0 5 0,0 0 11 16,0 0 45-16,0 0 15 0,0 0-1 0,0 0 4 15,0 0 4-15,0 0 0 0,0 0 2 0,0 0-1 0,-7 0 0 16,7 0-6-16,0 0 8 0,0 0 10 0,0 0-4 0,0 0-13 16,0 0-11-16,0 0-16 0,0 0-14 0,0 0-19 15,0 0-16-15,0 0-15 0,0 0-13 0,0 0-9 0,0 0-4 16,0 0-5-16,0 0-1 0,0 0-8 0,0 0 2 16,0 0-1-16,0 0-2 0,0 0-2 0,0 0-2 0,0 0-6 15,0 0-6-15,7 0 0 0,-7-3-4 0,0 3-4 0,0 0-3 16,0 0 1-16,0 0-9 0,0 0 7 0,0-2-7 15,0 2 3-15,4 0 0 0,-4 0-3 0,0 0-1 0,0 0-1 16,8 0 2-16,-8 0 3 0,4-3-5 0,-4 3 6 0,0 0-2 16,0 0 0-16,7 0-2 0,1-3 2 0,-8 3 0 0,0 0-2 15,4 0 6-15,-4 0-2 0,0 0 2 0,7-3 1 16,-3 3 2-16,-4 0-5 0,8 0-5 0,-1-3-3 0,-7 3-2 16,4 0 3-16,-4-2 1 0,8 2-1 0,0 0-2 0,-8 0-1 15,3-3-2-15,-3 3 2 0,8-2-1 0,-4 2-4 16,-4 0 3-16,15 0-6 0,-15-4-2 0,4 4 7 0,-4 0-7 15,8-3 7-15,-8 3-2 0,3 0-2 0,5 0 2 0,0-2 3 16,-8 2 1-16,3 0-7 0,-3 0 1 0,0 0 3 0,8-3-1 16,-4 3 0-16,-4 0 5 0,8 0 1 0,-8 0-6 15,7 0 2-15,-3 0 2 0,-4-2 0 0,8 2 0 0,-1 0 1 16,-7 0-1-16,4-3 3 0,-4 3 0 0,8-4 0 16,-4 4-2-16,-4 0 3 0,7 0-1 0,1 0 3 0,-8 0-2 15,4 0 1-15,-4 0-3 0,0-2 2 0,7 2 0 0,-3 0-5 16,-4-3-4-16,8 3 5 0,-1 0-2 0,-7 0 3 15,4 0-1-15,-4 0-3 0,8 0 2 0,-1 0-1 0,-7 0-1 0,4 0-1 16,-4-2 3-16,0 2-1 0,8 0 3 0,-4 0-1 16,-4-3 3-16,7 3-5 0,1 0 5 0,-8 0 1 0,0 0-10 15,4-3-4-15,-4 3 0 0,7 0 0 0,-3 0 0 16,4 0 0-16,-1 0 0 0,-7-3 0 0,4 3 0 0,-4 0 0 16,8-3 0-16,-4 3 0 0,-4 0 0 0,7 0 0 15,-7 0 0-15,8 0 0 0,-8 0 0 0,4 0 0 0,-4 0 0 16,7 0 0-16,1 0 0 0,-8 0 0 0,0 0 0 0,4 0 0 15,-4 0 0-15,0 0 0 0,0 0 0 0,7 0 0 0,-7 0 0 16,0 0 0-16,0 0 0 0,0 0 0 0,4 0 0 0,-4 0 0 16,0 0 0-16,0 0 0 0,0 0 0 0,0 0 0 15,0 0 0-15,0 0 0 0,8 0 0 0,-8 0 0 0,0 0 0 16,0 0 0-16,0 0 0 0,0 0 0 0,0 0 0 16,0 0 0-16,0 0-125 0,0 0-92 0,0 0-77 0,0 0-113 15,0-2-143-15,0 2-153 0,-8 0-116 0,8 0 11 16,0 0-47-16,0 0 136 0,-4 0 83 0,4 0 134 0,0 0 111 0,-7 2 37 15,7-2 17-15,0 3 56 0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5:50.882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8FF474EA-99CF-4681-BD44-A780834B7085}" emma:medium="tactile" emma:mode="ink">
          <msink:context xmlns:msink="http://schemas.microsoft.com/ink/2010/main" type="inkDrawing"/>
        </emma:interpretation>
      </emma:emma>
    </inkml:annotationXML>
    <inkml:trace contextRef="#ctx0" brushRef="#br0">50 0 12 0,'0'0'37'0,"-8"3"11"0,1 0-8 0,7-3-3 16,-4 2 1-16,4-2 6 0,-8 3 12 0,1-3 15 15,7 0 1-15,0 2-1 0,-4-2-6 0,-4 0-5 0,8 0-6 16,0 4 8-16,0-4 11 0,0 3 3 0,0-3 5 16,-4 0 3-16,4 0-1 0,0 0 0 0,0 0 0 0,0 0-6 15,0 0 1-15,0 0 2 0,0 0 9 0,0 2 1 0,0-2 3 16,0 0-5-16,0 0 3 0,4 0 1 0,-4 0 3 15,0 0 2-15,0 0 3 0,0 0 3 0,0 0 2 0,8 0 3 16,-8 0 35-16,4 0 25 0,-4 0 14 0,0 0 3 0,7 0 2 16,1 0 3-16,-8 0 2 0,0 0 0 0,4 0-3 0,-4 0 3 15,0 0 3-15,7 0 34 0,1 0 14 0,-8 0-7 16,4 0-26-16,-4 0-36 0,8 0-36 0,-5 0-23 0,5 0-20 16,0 0-14-16,-8 0-3 0,3 0 4 0,-3 0-4 0,8 0-13 15,-4 0-13-15,3 3-8 0,1-3-2 0,-8 0-12 16,4 0 0-16,-4 2 0 0,8-2-2 0,-1 0-3 0,-7 0-1 15,4 3 3-15,-4-3-6 0,8 0-2 0,-5 0 6 0,-3 4 12 16,0-4 7-16,8 0-7 0,0 0-5 0,-8 2-7 16,0-2-2-16,4 3-4 0,-4-3-6 0,7 0-1 0,-7 0-2 15,4 0 0-15,-4 0-7 0,0 0 0 0,0 0 4 0,8 0-2 16,-8 0-5-16,7 0 2 0,-7 0 1 0,0 0-2 16,0 0-1-16,0 0 4 0,0 0 1 0,0 0-5 0,0 0 5 15,4 0-7-15,-4 0-12 0,0 0-14 0,0 0-18 0,0 0-16 16,0 0-26-16,0 0-32 0,0 0-49 0,0 0-73 15,0 0-84-15,0 0-87 0,0 0-75 0,0 0-5 0,0 0 17 16,0 0 0-16,0 0 0 0,-4 0 48 0,4 0 91 0,0 0 31 16,0 0 11-16,0 0 14 0,0 0 42 0,0 0 23 15,0 0 32-15,0 0 31 0,-7 0 30 0,7 0 9 0,0 2-30 16,0-2-24-16,0 0 24 0,0 3 13 0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5:52.059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44AC953F-081C-469C-83C4-A0B4F6D3D0BF}" emma:medium="tactile" emma:mode="ink">
          <msink:context xmlns:msink="http://schemas.microsoft.com/ink/2010/main" type="inkDrawing"/>
        </emma:interpretation>
      </emma:emma>
    </inkml:annotationXML>
    <inkml:trace contextRef="#ctx0" brushRef="#br0">502 14 78 0,'0'-2'82'0,"-4"2"25"0,4-3 24 16,-7 1-3-16,7 2-15 0,0-4-4 0,0 4 0 0,-4 0-1 15,4-3 1-15,0 3-1 0,0 0 0 0,0 0 1 0,0 0-3 16,0 0 14-16,-8 0 1 0,8 0 2 0,0 0 2 15,0 0 2-15,-8 0 5 0,8 0 0 0,0 0 1 0,0 0 2 16,0 0 17-16,0 3 39 0,0-3 8 0,0 4 1 0,0-4 0 16,0 2-3-16,0 1-4 0,0-3 2 0,0 2 28 15,0 1 25-15,0 3 33 0,0-3-10 0,0 2-35 0,0-2-50 16,0 2-40-16,0-2-31 0,0 2-7 0,0-1-1 16,0 1-5-16,8 0-19 0,-8 1-18 0,0-1-4 0,0 2-4 15,0-2-4-15,0 0-1 0,0 4-6 0,0-4-3 0,0 1-2 16,0 2-5-16,0-2 0 0,0-1 2 0,0 4-2 0,0-4 0 15,0 0-4-15,8 4 2 0,-8-4 0 0,0 4-1 0,0-4 3 16,0 4-4-16,0-4-1 0,0 1-1 0,0 2 0 16,0-3 3-16,0 1 0 0,0 2-7 0,0-2-1 0,0-1 5 15,0 1-1-15,0-1-2 0,0 3 2 0,0-2 1 16,4-1-4-16,-4 2-4 0,0-2-1 0,0 0 2 0,0 1 2 16,0-1 0-16,0 0 0 0,0 2-8 0,0-2 5 0,0 1 1 15,0-1-1-15,0 4 1 0,0-7-10 0,0 4 1 0,0 0 0 16,0-1 2-16,0 4-4 0,7-4-1 0,-7-3-1 15,0 4 0-15,0 0-5 0,0-1 2 0,4 1-3 0,-4-1 6 16,0 0-8-16,0-1 3 0,0 1-4 0,0-2 3 0,0 2-4 16,0-2 0-16,0 0 0 0,0 0 0 0,0-1 5 15,0 1 0-15,8 0-4 0,-8 0 0 0,0-1 1 0,0-2 0 16,0 3 1-16,0 0 3 0,0-3-6 0,0 3 2 0,0-3-2 16,0 3 0-16,0-3 0 0,0 0 0 0,0 0 3 15,0 2 2-15,0-2-4 0,0 0-1 0,0 0 0 0,0 0 0 16,0 0 0-16,0 3 0 0,7-3-4 0,-7 0 4 0,0 0 0 15,0 0 4-15,0 0-4 0,0 0 3 0,0 0 1 0,0 0 6 16,0 0-4-16,0 0-4 0,0 0-2 0,0 0 7 16,0 0-2-16,0 0 1 0,0 0 3 0,0 0-1 0,0 0 3 15,0 0 2-15,0 0-2 0,0 0 3 0,0 0 0 16,0 0-2-16,0 0-1 0,-7 0-2 0,7 0 2 0,0-3-5 16,0 3-1-16,-8 0 4 0,8 0-2 0,0-2-5 0,0 2-2 15,-4 0 0-15,4 0 0 0,0-3 0 0,-7 0 0 0,7 3 0 16,-4-3 0-16,4 0 0 0,0 3-3 0,-8-2-1 0,0 2 3 15,5 0 3-15,-5-3-1 0,8 0 3 0,-4 3 1 16,4-3-4-16,-15 3-1 0,15-2 0 0,-4 2 0 0,-4-3 0 16,1 3 0-16,3-3 0 0,-4 3 0 0,5 0 0 15,3 0 0-15,-8-3 0 0,0 3 3 0,-3 0-4 0,11 0-1 16,-4-3 2-16,-11 3 0 0,15 0 0 0,-4-2-2 0,-4 2 1 16,1 0 1-16,-5 0 0 0,12 0 0 0,-4 0 0 0,-11 0 0 15,11 0-4-15,-3 0 6 0,3 0-2 0,-4 0-3 16,1 0 6-16,-5 0-3 0,8 0 0 0,-3 0 4 0,-1 0-3 15,4 0-1-15,-11 0-2 0,11 2 1 0,-3-2 1 0,3 3-4 16,-11-3-1-16,11 0 7 0,-4 0-2 0,4 3 0 16,-3-3-3-16,-1 0 2 0,-3 0 1 0,3 3 0 0,8-3 0 15,-12 0 0-15,9 3 0 0,3-3 0 0,-8 0 0 16,0 0 0-16,5 0 3 0,-5 2 2 0,4-2-4 0,4 0-1 16,-8 3 0-16,1-3 0 0,7 0 4 0,-4 0-1 0,-4 0 0 15,8 0-6-15,-3 0 4 0,3 0 1 0,-8 0-2 0,0 0 0 16,8 0 0-16,-4 0 0 0,4 0 0 0,-7 0 0 0,7 0 0 15,-8 0-3-15,8 0 1 0,-4 0 2 0,4 0-2 16,-7 0 1-16,7 0 1 0,0 0 0 0,-4 0 0 0,4 0 0 16,0 0 0-16,0 0 0 0,-8 0 0 0,8 0 0 15,-7 0-4-15,7 0 2 0,0 0 2 0,0 0 0 0,0 0 0 16,0 0 0-16,0 0 0 0,-4 0 0 0,4 0 0 16,0 0 0-16,0 0 0 0,0 0 0 0,-8 0 0 0,8 0 0 15,0 0 0-15,0 0 4 0,0 0-4 0,0 0 0 0,0 0 0 16,0 0 0-16,0 0 0 0,0 0 0 0,0 0-6 0,0 0 4 15,0 0 1-15,0 0-7 0,0 3 1 0,0-3 0 0,0 0 5 16,0 0-3-16,0 0 1 0,0 0-5 0,0 0-17 16,0 0-15-16,0 0-27 0,0 0-21 0,0 0-31 0,0 0-21 15,0 0-24-15,0 0-41 0,0 0-58 0,0 0-78 16,0 0-82-16,0 0-71 0,0 0-68 0,0 0 43 0,0-3 3 16,0 3 1-16,0 0 10 0,0 0 124 0,0 0 33 0,0 0 11 15,0-3 23-15,0 3 54 0,0 0 50 0,0 0 49 0,0-2 24 16,0 2-17-16,8 0-46 0,-8 0-10 0,0-3 21 15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5:52.603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1059604F-6627-4614-A73B-0167EFBD6A6C}" emma:medium="tactile" emma:mode="ink">
          <msink:context xmlns:msink="http://schemas.microsoft.com/ink/2010/main" type="inkDrawing"/>
        </emma:interpretation>
      </emma:emma>
    </inkml:annotationXML>
    <inkml:trace contextRef="#ctx0" brushRef="#br0">-1 86 102 0,'0'-5'70'15,"0"-1"29"-15,0-2 28 0,0 2-7 0,0 1-12 16,0 0-13-16,0-2 5 0,0 5-4 0,0-3 5 0,0-2-2 16,0 5-1-16,0-1 2 0,0-2-4 0,0 2-7 0,0 0 2 15,0 0-4-15,0 1-5 0,0-1-5 0,0 3 1 0,0-2 6 16,0 2 6-16,0 0 1 0,0-4 3 0,0 4 1 0,0 0-5 15,0 0 1-15,0 4-9 0,0-4-2 0,0 0 13 16,0 2 21-16,4 1 3 0,-4-3 2 0,0 2-1 0,0 4-4 16,0-3-3-16,0 0 2 0,0-1-1 0,0 3 2 15,7-1 0-15,-7 1 1 0,0 0-2 0,0 2 4 0,4-2 11 16,-4 0-6-16,0 1-4 0,0 2-5 0,0 1 8 0,0-4-11 16,0 3-6-16,0 0-6 0,0 1-17 0,8 0-2 15,-8-2-10-15,0 0-5 0,0 3-3 0,7-4-9 0,-7 2-3 16,0 0 0-16,0 0-7 0,0 1-7 0,0 0-3 0,0-2-8 15,0 0-3-15,0 0-3 0,4-1-6 0,-4 2 2 16,0 1-3-16,0-1 0 0,0-2-4 0,0-1 2 0,0 3-4 16,0-2 1-16,8-1-1 0,-8 1 1 0,0-1-6 15,0 1-1-15,0 0 0 0,4-4 1 0,-4 1-8 0,0-1-4 16,0 1 1-16,0 1-7 0,0-2 0 0,0 1-5 0,0-3-5 16,7 2-10-16,-7-2-18 0,0 0-27 0,0 0-28 0,8 0-43 15,-8 0-37-15,0 0-36 0,0 0-11 0,0-2-18 0,0 2-30 16,0-3-32-16,0 1-29 0,0-2-21 0,4 1 32 15,-4 1 53-15,0-1 12 0,0 1-1 0,0-1-3 0,0 0 27 16,0 0 30-16,0 0 31 0,0-2 31 0,0 2 5 16,0-2-18-16,0 2-28 0,0 0 26 0,0-3 9 0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5:57.961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ED2181B5-FEC5-4AB0-A82F-A3C6A98078B5}" emma:medium="tactile" emma:mode="ink">
          <msink:context xmlns:msink="http://schemas.microsoft.com/ink/2010/main" type="inkDrawing"/>
        </emma:interpretation>
      </emma:emma>
    </inkml:annotationXML>
    <inkml:trace contextRef="#ctx0" brushRef="#br0">79 97 48 0,'0'-5'85'0,"3"-1"21"0,-3 0 26 16,0 0-6-16,0 4-18 0,0-3-15 0,0 2 7 0,0-1-4 15,0 2 1-15,0-3 4 0,8 2 3 0,-8 1-2 0,0-2 2 16,0 1-4-16,0 3 14 0,0-2 2 0,0 2-3 15,0-3-3-15,0 3-8 0,0 0-11 0,0 0-12 0,0 0-13 16,-8 0-9-16,8 0-5 0,0 3-2 0,0-3-2 16,0 2 0-16,-3 1 3 0,3 3 4 0,0-1 1 0,-8-2 5 15,0 3 30-15,8 2 6 0,-4-2-5 0,4-1-4 0,-7 4-5 16,-1-1-7-16,8 0-7 0,-4-3-8 0,-3 4-6 0,7-4-4 16,-4 4-14-16,4-4-8 0,-8 0-5 0,8 4-8 15,-7-4-7-15,7 1-6 0,-4-3-2 0,4 2 0 0,-8-2-3 16,8 0-7-16,0 0-4 0,0 0 0 0,0-1 4 0,0-2 0 15,-4 3 2-15,4-3 5 0,0 0 2 0,0 0 0 16,4 0 0-16,-4-3 0 0,0 1 4 0,0 2 2 0,0-3 11 16,0 0 9-16,8 0 6 0,-8-2 11 0,4 2 7 15,-4 0 7-15,7 0 11 0,-7-2 9 0,8 0 17 0,-8-2 12 16,4 5 4-16,-4-3-2 0,7-2-8 0,-3 2-10 0,-4 3-14 16,8-4-11-16,-1 0-11 0,-7 4-7 0,0-3-10 0,4 1-12 15,-4 2-4-15,0-4 0 0,8 6 2 0,-8-2-2 0,8-2 3 16,-8 4-6-16,0 0-5 0,0 0-6 0,0 0 1 15,0 4-4-15,0-2-3 0,0 4 3 0,0-4-4 16,0 7 0-16,0-4 4 0,-8 4-1 0,0-2-3 0,8 2 0 16,0 3 0-16,-4-2-4 0,4 1 3 0,-7 1 1 0,7-1 0 15,-8-1-6-15,8-1-1 0,0 0-4 0,-4-2-13 0,4 0-4 16,0-2-2-16,-7 0 10 0,7-3 8 0,0 2 4 0,7-1 5 16,-7-3 6-16,0 2 1 0,4-4 0 0,-4 2 2 15,0-3 6-15,8-1 2 0,-1 2 6 0,-7-3 4 0,4 0 4 16,-4-2 4-16,16 2 3 0,-16-4 6 0,3 4 4 15,5-3 4-15,-4 0 5 0,3 2 7 0,1-2 7 0,-4 2 7 16,-4-2 5-16,8 2-1 0,-5 1-6 0,-3 0-12 0,8-2-18 16,0 5-12-16,-8-3-6 0,3-2-12 0,-3 5 7 15,8-1-8-15,-8 1 6 0,4 2-3 0,-4-3 4 0,0 3-5 16,8 0-4-16,-8 0-2 0,0 3-4 0,0-1-1 0,0 1-3 16,0-1 0-16,0 5 0 0,0-2 0 0,0 1 0 0,0 2-3 15,0-3-1-15,0 4 1 0,0-1 3 0,0-2-5 16,-8 5 2-16,8-3 2 0,0 0-3 0,0-3-4 0,-4 4 0 15,4-4-18-15,0 2-13 0,-8 0-14 0,8-4-2 16,0 3 16-16,0-3 10 0,0-1 2 0,0 1 9 0,0-3 3 16,8-3 2-16,-8 1 2 0,4-1 3 0,-4-1 4 0,8-1 2 15,-8-2-2-15,7 0-1 0,-3 0 4 0,-4-2-1 0,15-2 0 16,-15 3 0-16,4-3 6 0,4-1-4 0,-4 1 0 0,-4 1 8 16,7 1 3-16,1-3 14 0,-4 5 5 0,-4 1 9 15,0-2-2-15,7 3 3 0,-3-4 1 0,-4 4-2 0,8-1 2 16,-8 3 1-16,0-2 7 0,7 1 0 0,-7 2-6 15,0 2-10-15,0 0-6 0,0 2-10 0,0 2-4 0,0-2-2 16,0 4 0-16,0 2-7 0,0-2 3 0,0 2-8 0,-7 3 3 16,-1-3-3-16,8 6 0 0,-4-2 8 0,-3 1-9 15,7 1 2-15,-4 0 0 0,4-1 0 0,-8-2-3 0,1 3-1 16,3-2-5-16,4-5-11 0,-8 5-16 0,8-6-19 0,0 2-14 16,-4-2 3-16,4-4 10 0,0 4 18 0,0-4 9 0,0-2 4 15,0 0 4-15,0 0 1 0,0-2 5 0,4-4-2 16,-4 4 6-16,0-4 0 0,8 0 6 0,-4-2-1 0,-4-4 4 15,7 5 1-15,1-5 1 0,-8 1 0 0,4 1 0 16,3-2 0-16,-3 1 0 0,-4 0 3 0,8 3 5 0,-1-3 3 16,-7 3 10-16,0-1 10 0,4 0 4 0,-4 4 1 0,0 0 0 15,8-1-2-15,-1 1-2 0,-7 0-4 0,0 1 1 0,0 2-2 16,0-1-2-16,0 0-7 0,4 3-2 0,-4 0-6 16,0 3-4-16,0 0-1 0,-4-1-3 0,4 4 2 0,0-1-2 15,0 1-2-15,0 2-4 0,-7 1 7 0,7 1-2 16,-8 2-1-16,8-1 0 0,-4 3 0 0,4 0 0 0,-7 0 0 15,-1 0 0-15,4-4 0 0,-3 4-4 0,7-3 3 0,0 0-6 16,-4-3-12-16,4-2-8 0,0 2 6 0,0-2 4 0,0-1 3 16,0-2 4-16,0 1 6 0,0-4-3 0,0 0-3 0,0-4 5 15,4 1-1-15,-4-2-3 0,7-1 2 0,-3-2 10 16,4 0-8-16,-1-4-2 0,-7 5 5 0,4-5 1 0,4-2 4 16,-1 3 2-16,-3 1-1 0,-4-2 5 0,12 4 3 15,-12-3 5-15,7 3 10 0,1-1 4 0,-8 4 1 0,4-3 0 16,-4 2-3-16,0 1-8 0,7-2 2 0,-7 5-7 0,4-1 11 15,-4 1 1-15,0-1 4 0,8 0 0 0,-8 3-9 16,0 0-1-16,0 3-5 0,7 0-5 0,-7 2-5 0,0-3-2 16,0 7-2-16,0-4-3 0,0 7 0 0,-7-4 0 0,7 0 0 15,-8 4 4-15,8-1-3 0,-4 3-1 0,4 0 0 0,-7 0 3 16,7-4 0-16,-4 4-3 0,4 0-4 0,-8-3 2 16,8 0 0-16,-7-3-6 0,7 1-5 0,0-4-4 0,-4 4 8 15,4-7 2-15,0 3 4 0,0-5-1 0,0 4 3 16,4-4-2-16,-4-4-2 0,0 2-4 0,7-3 1 0,1-4 1 15,-8 4-1-15,4-7 2 0,3-1-3 0,-3 1 6 0,11-2 1 16,-15-2-2-16,4-1 4 0,8 3 0 0,-5-2 2 0,1 2-1 16,-4 0 6-16,-4 0 1 0,15 4 6 0,-15-1 6 15,4-1 8-15,-4 4 1 0,8 0 0 0,-5-1 1 0,-3 4 7 16,0 0-4-16,8-1-6 0,0 0 2 0,-8 0 1 0,0 4-1 16,0 2 1-16,0-3-2 0,3 1-6 0,-3 4-5 15,0 1-4-15,0-1-2 0,0 2-4 0,0 1-2 0,0 0-4 16,-3 1 4-16,3 2-4 0,0 1 2 0,0-1 1 15,0 0-1-15,-8 4-3 0,0-5 0 0,8 5 4 0,0-1-3 16,-3 0-4-16,3 0 1 0,-8-3 2 0,8 0-3 0,0-2-4 16,-4 2-10-16,4-2-4 0,0-1-1 0,0-2 5 0,0 1 2 15,0-2 1-15,0 1-2 0,0-6 1 0,0 1 0 0,4-2 4 16,-4-1 1-16,8-4-2 0,-5 1 3 0,-3-3-1 16,16 0 6-16,-13-3-1 0,5 0 3 0,-4 1 0 0,3-1 1 15,1 3 0-15,-4-3 1 0,4 3 0 0,-1 3 6 16,-3-1-1-16,-4 4 4 0,8-1-3 0,-8 1 9 0,3 2 11 15,-3-1 2-15,0 4 2 0,8 0-1 0,-8 0-9 0,8 4-3 16,-8-1-7-16,0 2-4 0,0 3-1 0,0-2-4 16,0 2-1-16,0 4 5 0,4-2-4 0,-4 4-1 0,0 0 6 15,0-3 1-15,0 3-2 0,-4-3 4 0,4 0 0 0,0 0-6 16,0 0 5-16,0-3-5 0,0 1 4 0,0-4-5 0,0 1-1 16,0-1-1-16,0 0 0 0,0-1-7 0,0-1-11 15,0-3-4-15,0 0-3 0,0 0-1 0,0-3 3 0,0-1-2 16,0 2 3-16,0-3-5 0,0 0 1 0,0-2 4 15,0 2-3-15,0-4 5 0,0 4-5 0,0-3 1 0,0 2-1 0,-8-2 1 16,8 3-5-16,0-4 3 0,0 1 7 0,-8-1 3 16,8 2 0-16,0 0 5 0,0 0-4 0,0 0 8 0,0 2 4 15,0-3-2-15,0 2 5 0,0 1 2 0,-3 3-2 0,3-4 0 16,0 0 0-16,0 4 5 0,-8-4-3 0,8 3-6 16,0 0 3-16,0 1 1 0,-4-2-4 0,4 4 4 0,0-2-2 15,0-1 2-15,-7 1-2 0,-1 2 4 0,8-3-2 16,0 3 0-16,0-4 0 0,-4 4 0 0,4-2 0 0,-8 2-2 15,8-3 1-15,-7 1 1 0,7 2 0 0,0-3 0 0,-4 1-5 16,-4-2 4-16,8 1 1 0,0 3 0 0,-3-2 0 0,3-3 0 16,0 1 0-16,-8 1 0 0,0 1 0 0,8-1 0 0,-3 1 0 15,3 2 0-15,-8-4 0 0,8 2 0 0,-4-1 0 16,4 0 0-16,0 3-3 0,-8-2-2 0,1 2 0 0,7 0 0 16,-4 0 0-16,4 0-1 0,-8 0 5 0,8 0 1 15,-7 0-4-15,7 2 4 0,-4-2-1 0,-4 3 1 0,8 0 0 16,-4-3 0-16,4 2 3 0,-7-2-2 0,-1 4-1 15,8-4 3-15,-4 2 0 0,-3 1-3 0,3-3 0 0,4 2 0 16,-8-2-5-16,1 7 5 0,7-7-4 0,-12 2 4 0,12-2-1 16,-4 3 1-16,-3-3 0 0,-1 2 0 0,4-2 0 0,-3 3 0 15,-1 1 0-15,4-4 3 0,-3 2-2 0,3 1-1 16,4-3 3-16,-15 0 6 0,11 0-1 0,-4 2 5 0,8-2 10 16,-4 0-4-16,-3 3 1 0,-1-3 1 0,4 0-1 15,-3 0-3-15,7 2-3 0,-8-2 2 0,8 0-9 0,0 0-3 16,-4 0-7-16,-4 0 0 0,8 0 1 0,0 0-1 0,0 0 1 15,0 0-1-15,-3-2 2 0,3 2 0 0,3 0-2 0,-3 0 2 16,0-3 1-16,0 3 3 0,8-2-2 0,-4 2-1 0,-4-3 0 16,8 1 3-16,-1 2 2 0,-3-4 0 0,4 1-4 15,-1 3-1-15,-3-2 0 0,8-1 4 0,3 1-3 0,-11-2-1 16,7 1 0-16,4 1 3 0,-11 2 0 0,11-3-1 16,-3 1 3-16,-1 2-3 0,-3-4 1 0,3 2 5 0,1 2 2 15,-5-3-7-15,-3 0-2 0,8 3 3 0,3 0 1 0,-11-2-3 16,3 2 1-16,1 0-3 0,-4-4 2 0,4 4 0 15,-5 0 4-15,13-2-1 0,-16 2-1 0,3 0 7 0,-3 0 1 16,8 0 1-16,-4 0 5 0,-4 0-3 0,0 0-2 0,7 0-6 16,-7 0-6-16,0 2 7 0,0-2-8 0,0 0 0 0,0 4 0 15,-7-4 0-15,7 2-3 0,-4-2 1 0,-4 3 2 16,8 0-3-16,-3-1 2 0,-13 2-3 0,13-2-1 0,-5 1 7 16,4-3-6-16,-11 2 4 0,11 5 0 0,-11-5 0 15,11 1 0-15,-8-1 0 0,5-2 0 0,-5 3 0 0,5 1 0 16,3-2 4-16,-11 1-4 0,3-1 0 0,8-2-4 0,-3 3 4 15,-1-3 0-15,4 2 0 0,-3-2-4 0,-1 4 1 0,4-1-4 16,-3-3 0-16,7 0-2 0,-4 0-1 0,4 2 3 0,0-2 5 16,0 0 4-16,0 0 3 0,0 0 7 0,0 0-3 15,0 0 2-15,4 0-1 0,-4 0-1 0,7 0-1 0,-3 0 0 16,4 0 1-16,-1 0-2 0,-3 0-2 0,4 0-2 16,-1 0 0-16,-3 0 1 0,8 3-2 0,3-3-2 0,-11 0 5 15,7 0-4-15,-3 2-1 0,-1-2 0 0,-3 0 0 0,8 4 0 16,-5-2 0-16,1-2 0 0,-4 3 4 0,3-3 0 15,1 3-2-15,-4-1 4 0,-4 2 1 0,8-2-6 0,-5 1-1 16,-3 0-3-16,8-1-1 0,-8 4-3 0,0-3-9 0,0 2-3 16,0 1 3-16,-8-3-7 0,8 2-1 0,-3 4 6 0,-5-4 0 15,8 1 2-15,-4-1-1 0,-11 3 3 0,11-2 1 16,-4 2 3-16,-3 1 6 0,-1-4-4 0,-3 3 2 0,4-2 4 16,7 2 2-16,-11-3 0 0,-1 4 0 0,1-1 0 0,11-2 0 15,-11 2 0-15,4-2 0 0,7-1 4 0,-11 0-1 16,3 1 6-16,8 0 4 0,-3 0-3 0,-1-4 4 0,4 1-3 15,-3 2-10-15,-1-1-1 0,8-2 0 0,-4 1 0 0,-4-1 9 16,8 1 9-16,0 1 3 0,0-4 4 0,0 2-4 16,0 1-4-16,0-3 3 0,0 0-2 0,8 0-2 0,-4 2 4 15,4-2-4-15,-1 0 0 0,-3 0 0 0,4 0-1 0,-1 0 0 16,-3 0 0-16,8 0-7 0,3 0 2 0,-11 0-5 16,3-2 1-16,-3 2-4 0,11 0 1 0,-11 0 2 0,4 0-3 15,-1 0-1-15,-3 0-1 0,4 0 0 0,-4 0 3 0,3 0 2 16,1 0-3-16,-8 2 1 0,4-2-3 0,3 0 8 15,-7 0-6-15,4 3 0 0,-4-3-6 0,0 3-4 0,0-3-4 16,0 3-5-16,0 0-2 0,0-1 2 0,0 1 2 0,0-3-1 16,-4 2 2-16,-3 2 2 0,7-1 5 0,-4-1 1 0,4 1 0 15,-15-1 3-15,11-2 3 0,-4 4 0 0,4-2 0 16,-11 1-2-16,11 0 0 0,-3-1 1 0,-1 1 1 0,-3-3 0 16,7 3 0-16,-4-3 8 0,1 3 0 0,3-3-1 15,-4 0 5-15,4 3-8 0,-3-3-2 0,-1 0-6 0,8 0 3 16,-4 2 1-16,-3-2 4 0,7 0 3 0,0 3 2 0,0-3 4 15,0 0 5-15,0 0-2 0,0 0-2 0,0 0 2 0,7 0-2 16,-3 0 8-16,-4 0 3 0,8 0-8 0,-1 0-1 0,-3 0 1 16,4 0-2-16,-4 0-1 0,11 0-3 0,-15 0 4 15,4 0-4-15,7 0-1 0,-3 0 4 0,-1 0 4 0,-3 0-2 16,4 0-1-16,-1 0 0 0,-3 0-4 0,4 0 0 16,-4 0 0-16,3 0-6 0,1 0 5 0,-8 0 0 0,4 0 0 15,-4 0 0-15,0 0-1 0,7 0 2 0,-3 0-1 0,-4 0-4 16,0 0-1-16,8 0 1 0,-8 0-5 0,7 0 0 15,-7 0-7-15,0 0-2 0,0 0 1 0,0 0 2 0,0 0 0 16,4 0-1-16,-4 0 3 0,0 0 3 0,0 0 0 0,0 0-2 16,8 0 4-16,-8 0 1 0,4-3 6 0,-4 3 0 0,0 0 1 15,7-2 3-15,1 2 2 0,-8 0 0 0,4 0-4 16,-4-3 2-16,7 0-1 0,1 3-5 0,-8-3 2 0,4 3 0 16,-4-3-1-16,8 1-7 0,-5 2 3 0,5-3-2 15,0 3-2-15,-8-3 0 0,3 3 0 0,-3-2 0 0,8-2 0 16,-4 4 0-16,3 0 4 0,1-2-2 0,-8 2-2 0,4 0 0 15,-4 0 0-15,15-3 3 0,-15 3-2 0,4-2 0 0,4 2-1 16,-5 0 0-16,5 0 0 0,0-3 0 0,-4 3 0 0,-4 0 6 16,11-4 0-16,-11 4-4 0,15 0-4 0,-15 0 4 15,4-2-4-15,4 2 4 0,-4 0-2 0,3 0-2 0,1-3 0 16,-8 3 6-16,4 0-4 0,-4-2 0 0,7 2 4 16,1 0-3-16,-8 0-1 0,4 0 3 0,-4 0 2 0,0 0 0 15,7 0-3-15,-3 0 2 0,-4 0-3 0,0 0 2 0,0 0 5 16,0 0-4-16,8 0 3 0,-8 0 2 0,0-3 0 0,0 3 2 15,7 0-1-15,-7-3-4 0,0 3 3 0,0 0-6 16,0 0-2-16,0-3-1 0,0 3 0 0,0 0 0 0,0-3-2 16,0 3 4-16,0-2-4 0,-7-1 1 0,7 1 1 0,0 2 0 15,-8-7 0-15,8 5-5 0,0-1 4 0,0 1 1 16,0-4-6-16,-4 0-3 0,-3 4-1 0,7-4 0 0,-4 0 0 16,4 4 0-16,0-4 0 0,-8 1-3 0,1-4-1 15,7 4-5-15,-4 0 7 0,-4-4-2 0,1 4-1 0,7-2 3 16,-4 0 0-16,-4 1 6 0,8 0 1 0,-4 1-2 0,4-1 2 15,-7 1-2-15,-1-1 1 0,8 1-3 0,0 2 3 0,-4-3-3 16,4 3 0-16,-7 1 2 0,7-1 4 0,0 1 3 16,0 2 4-16,0 0 7 0,0-3 2 0,0 3 2 0,0 0 3 15,0 3-3-15,0-3-3 0,7 2-1 0,-7 1 0 16,4 2-5-16,-4-2-4 0,0 0 3 0,8 2-3 0,-8 1 0 16,7 0-1-16,-7-1 3 0,0 1-2 0,0-4-2 0,4 6 0 15,-4-4 0-15,0 1 4 0,0 0 1 0,0-1-4 0,0 1 6 16,8-3-1-16,-8 1-4 0,0 1 2 0,0-2 0 15,4 1 1-15,-4-1 0 0,0 1-6 0,0-3 0 0,0 2 1 16,0-2 0-16,-4 0-8 0,4 0 0 0,0 0-2 0,-8 0 5 16,8 0 3-16,0 0-3 0,-4-2 0 0,4 2 0 15,0-3 0-15,-7 3-1 0,7-2 2 0,-8 2 3 0,8-3 1 16,-4 3-7-16,4-2-3 0,0 2 0 0,-7 0 4 0,7 0 1 16,0 2 3-16,0-2 1 0,0 3 1 0,-4-3 0 15,4 2 3-15,0 1 2 0,0-1 3 0,0 2-2 0,0 1-2 16,0-2 6-16,0 3-4 0,0-4-2 0,-8 4 6 0,8-4-4 15,0 4 2-15,0-3-4 0,0 0 0 0,0 3 3 0,0-4 0 16,0 1 1-16,0-1 3 0,0 5-8 0,0-5 7 16,0 1 0-16,0-3-3 0,0 2-2 0,0-2 0 0,-8 3-3 15,8 0 2-15,0-3-1 0,0 0-3 0,0 3-4 0,0-3 2 16,0 3 2-16,-3-3 0 0,3 0 0 0,-8 0 0 16,8 0-3-16,0 0 0 0,-4 0-4 0,4 0 2 0,0 0 5 15,-7 0-2-15,-1 0 0 0,8 0 1 0,0 0 1 0,0 0 0 16,-4 0-7-16,4 0 0 0,0 0 6 0,0 0-6 15,0 0 0-15,0 0 1 0,-8 0 2 0,8 0 0 0,0 0-3 16,0 0 5-16,0 0 7 0,-7 0-9 0,7 2 3 0,0-2 1 16,0 0 0-16,0 3 0 0,0-3 0 0,0 0 0 15,0 0 0-15,0 2 0 0,0-2 5 0,0 4-4 0,-4-1-1 16,4-3 0-16,0 2 0 0,0 1-5 0,0-3 9 0,0 2 0 16,-8 2-3-16,8-2-3 0,0 1 0 0,0 0 2 15,0-3 0-15,0 5 0 0,0-5 4 0,0 3-4 0,0-3 0 16,0 3 0-16,0 0 0 0,0-3 0 0,0 0-2 0,0 0-4 15,0 2-1-15,0-2-5 0,0 0 4 0,0-2-1 0,0 2-1 16,0 0-1-16,0-3 1 0,0 0-3 0,0 0 3 16,0-2-2-16,0-1 3 0,0 4 1 0,8-4 6 0,-8 1 2 15,0-2-3-15,0 5-1 0,0-3 2 0,4-1 2 16,-4 0 0-16,0 4 0 0,0-3 0 0,0 1 0 0,0 1 0 16,0 1 0-16,0-1 0 0,0 1 6 0,0-2-1 0,0 4-2 15,0-2-3-15,0 2 3 0,0 0 1 0,0 0 2 0,0 0-5 16,0 2-1-16,0 2 7 0,0-4-5 0,0 2-2 15,0 1-2-15,0-1 0 0,0 5 2 0,0-5 0 0,0 1 0 16,-4-1 4-16,4 1 3 0,0 0-1 0,0 3-4 0,0-4 3 16,0 1-1-16,0-3 0 0,0 2 2 0,0 2 3 15,0-4-3-15,0 3-8 0,0-3 2 0,0 0 0 0,-8 0-3 16,8 0 2-16,0-3 3 0,0 3-1 0,0-4-1 0,0 4-3 16,0-2 1-16,-3-1 2 0,3 1 0 0,0-1 4 15,0 0-3-15,-8-3-1 0,8 4 0 0,-8-1 0 0,8 1 0 16,0-5 0-16,0 5 0 0,-3-1 0 0,3 1 0 0,0-2 4 15,-8 2-2-15,8-1-2 0,0 0 6 0,0 3 0 0,0 0 2 16,0-2 2-16,-4 2-1 0,4 0 6 0,0 0-5 16,0 0 0-16,0 0 0 0,0 0 0 0,0 2 1 0,0-2-6 15,0 3 2-15,-8 0-2 0,8-1-1 0,0 2 3 16,0-4-2-16,-7 2-4 0,7 1 2 0,0-1-1 0,0 1-2 16,0 1 0-16,0-2 3 0,0-2 0 0,0 3 2 0,0-3-3 15,0 2 4-15,0-2-1 0,0 3-2 0,0-3-1 0,0 0-2 16,0 3-3-16,-4-3-4 0,4 0 1 0,0 0-2 15,0 0-1-15,0 0-1 0,0 0 0 0,0 0 0 0,-8 0 0 16,8 0 3-16,0-3-2 0,-7 3 4 0,7 0-4 0,0-3 3 16,0 3-1-16,-4 0 5 0,4-2-4 0,-8 2-1 15,8-3 3-15,0 3 2 0,0 0-6 0,0-2 2 0,0 2 1 16,-4 0-6-16,4 0 0 0,0 0 5 0,0 0-1 0,0 0-1 16,0 0 6-16,0 0 0 0,0 0 6 0,0 0-4 15,0 0 0-15,0 2 0 0,4-2 0 0,-4 3 8 0,0-3-6 16,0 2-2-16,0-2 0 0,0 3 7 0,0 0-1 0,0-3-5 15,0 3 1-15,0 0 4 0,0-3-4 0,0 2-1 0,0-2 3 16,0 3-2-16,0-3-9 0,0 2-3 0,0-2 1 16,0 4 0-16,0-1-5 0,0-3-1 0,-4 2 1 0,4 1-2 15,0-3 1-15,0 2 4 0,-7-2-4 0,7 0 1 16,-8 0-1-16,8 4 1 0,-4-4-4 0,-3 0 1 0,7 2 3 16,-4-2-2-16,4 0 2 0,-8 0 2 0,1 0-2 0,7 0 3 15,-4 0 3-15,-4 0 3 0,4 0 0 0,4 0-1 16,-7 0 3-16,-1 0 3 0,4 0 0 0,4 0 0 0,-7 0 0 15,-1 0 0-15,4 0-2 0,-3 0 0 0,7 0-1 0,-4 0 2 16,-4-2-3-16,1 2-1 0,7 0 1 0,-12-4-5 0,12 4 3 16,-4 0-1-16,-3 0 6 0,-1-2-3 0,4 2 4 15,-3 0-2-15,7-3 0 0,-8 1-3 0,4 2 2 0,-4-3 1 16,5-1 1-16,3 2-1 0,-8-1-1 0,0 1 3 16,5 2-4-16,3-6 2 0,-8 3-2 0,8 0 1 0,-4 1 0 0,4-1 3 15,0 1 0-15,0-5-4 0,-8 5 2 0,8-1 2 16,0 1 0-16,-7-4 0 0,7 3 0 0,0 0 0 0,0-3 4 15,0 4-3-15,0-4-1 0,0 4 0 0,0-2 0 16,0 2 0-16,0-3 4 0,0 2-1 0,0-1-3 0,0 2-4 16,0-1-2-16,0 1 4 0,0-3 6 0,0 1-3 15,0 1-1-15,0 1 0 0,0-1 0 0,0 1 0 0,0-5-3 16,0 5 1-16,0-1 2 0,0-3 0 0,0 4 0 0,0-4 4 16,-4 4 1-16,4-4-2 0,0 3-1 0,0 1-4 0,-8-4-2 15,8 3-2-15,0-2 1 0,0 2 1 0,0-3 5 0,0 3 1 16,-3 1-6-16,3-1 4 0,0 1 0 0,0-1 0 15,0-1 0-15,0 2 0 0,-8 2-4 0,8-3-1 0,0 1 7 16,0 2-5-16,-8-3-1 0,8 3-2 0,0-4 2 16,0 4 2-16,0 0 2 0,0-2 0 0,0 2-3 0,0 0 2 15,0-3 1-15,0 3 0 0,0 0 0 0,0 0 3 0,0-2-2 16,0 2-1-16,0 0 3 0,0 0 4 0,0-3-3 0,0 3 0 16,0 0 0-16,0 0-1 0,-4 0-3 0,4 0 2 15,0 0-3-15,0 0 1 0,0 0 2 0,0 0 0 0,0 0-2 16,0 0 3-16,0 0 2 0,0 0-4 0,0 0-1 0,0 0 4 15,0 3-1-15,0-3 4 0,0 2-6 0,0 1 9 16,0-1 0-16,0 5-3 0,0-5-5 0,0 1-1 0,0 3 3 16,0-3 4-16,0 2 1 0,0 0-2 0,0-2 0 15,0 3 4-15,0-1-2 0,0-2-4 0,0 3 6 0,0-4-4 16,0 1 2-16,0 3 0 0,0-4 1 0,0 1 0 0,0 0-3 16,0-1-2-16,0 2 3 0,0-4-1 0,0 2-2 0,0-2 4 15,0 0-4-15,0 3-2 0,0-3-2 0,0 0 2 0,0 0-2 16,0 0 6-16,0 0-4 0,0-3-2 0,0 3-1 15,0-2 0-15,0 2 0 0,0-4 0 0,0 2 0 0,0-4 0 16,0 4 0-16,0-4 0 0,0 1 0 0,0 2 0 16,0-3 3-16,0 1-3 0,0-1 2 0,0 0-2 0,0 1 0 15,0 0 0-15,0-1-3 0,0 3 1 0,0-2 2 0,0-1-4 16,0 3 7-16,0 1-6 0,0-1-2 0,0 0 2 0,0 3-4 16,0-3 13-16,0 0-2 0,0 3 3 0,0 3-2 15,0 0 3-15,0-3-3 0,0 6 0 0,0-4 2 0,0 1-2 16,0 3-1-16,0-1-2 0,0 0 1 0,0 2 0 0,-7-2 3 15,7 0 0-15,0 1-1 0,0-1-4 0,0 1 1 16,-8 0-2-16,8-4 0 0,0 4 0 0,0-1 0 0,0-2 3 16,0 2-2-16,0-1 3 0,0-2-2 0,0 1-2 15,0-1 0-15,0 5 0 0,0-5 0 0,0 1 0 0,0-1 0 16,0 1-4-16,0 1 3 0,0-2 1 0,0 1 0 0,0 2 0 16,0-3 0-16,0 2 0 0,0-1 0 0,0-1 0 0,0 1 0 15,0-1 0-15,0 2 4 0,0-2-3 0,0 1-1 0,0 0 0 16,0-1 0-16,0 2 6 0,0-4-1 0,0 2-2 15,0-2-2-15,0 3-1 0,0 0-5 0,0-3 2 0,0 0 2 16,0 0 3-16,0 2 2 0,0 2 4 0,0-4-1 16,0 2-3-16,8-2 6 0,-8 3 2 0,7-3-5 0,-7 2-1 15,0-2 0-15,0 3 0 0,4 1-2 0,-4-4-2 0,0 2 2 16,8-2 0-16,0 0 0 0,-8 3 6 0,0-3-8 16,3 0 2-16,-3 0 4 0,0 2-1 0,8-2-2 0,-8 0 1 15,4 0-5-15,-4 0 3 0,0 0-3 0,0 0-4 0,7-2-21 16,-7 2-31-16,8 0-54 0,-8 0-84 0,0-3-156 15,0 1-266-15,0-2-311 0,0 1-203 0,0 1-5 0,0-3 198 16,0 1 108-16,0 2 238 0,0-1 272 0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8:06.764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482A52D5-4D57-473E-9430-CB4E9BE589BF}" emma:medium="tactile" emma:mode="ink">
          <msink:context xmlns:msink="http://schemas.microsoft.com/ink/2010/main" type="inkDrawing"/>
        </emma:interpretation>
      </emma:emma>
    </inkml:annotationXML>
    <inkml:trace contextRef="#ctx0" brushRef="#br0">145 0 74 0,'-15'0'64'0,"15"0"16"0,-4 0 6 16,4 0 0-16,-8 0-9 0,1 0-13 0,7 0-10 0,-4 0-10 16,-4 0-6-16,8 0-1 0,0 0 1 0,-4 0 7 15,4 0 1-15,0 0 0 0,-7 0-4 0,7 0-1 0,-8 0 2 16,8 0-4-16,0 0 0 0,0 0-1 0,-4 0-1 16,4 0-1-16,0 0 0 0,0 0-2 0,0 0 3 0,-7 0-2 15,7 0 3-15,0 0 3 0,0 0 1 0,0 0-1 0,0 0 2 16,0 0 8-16,0 0-2 0,0 0 0 0,0 0 3 0,0 0 1 15,0 0-1-15,0 0 0 0,0 0 2 0,-4 0-2 0,4 0 1 16,0 0 0-16,0 0 3 0,0 0-3 0,0 0 2 16,0 0 4-16,0 0-1 0,0 0-1 0,0 0 1 0,0 0 0 15,0 0 2-15,0 0 0 0,0 0 1 0,0 0 14 16,0 0 14-16,0 0 5 0,0 0 4 0,0 0 2 0,0 0 2 16,0 0 4-16,0 0 0 0,0 0 5 0,0 0 3 0,0 0 2 15,0 0 0-15,0 0 0 0,0 0 3 0,0 0 0 0,0 0-4 16,0 0-5-16,0 0-1 0,0 0 3 0,0 0 12 15,0 0 4-15,0 3-5 0,4-3-3 0,-4 0-3 0,0 0-1 16,0 0-1-16,0 0-7 0,7 0 2 0,-7 0-10 0,4 0-11 16,-4 0-14-16,0 0-18 0,0 0-11 0,8 0-10 15,-1 3-5-15,-7-3-7 0,0 0 4 0,4 0 0 0,-4 0 5 16,0 2 3-16,8-2-9 0,-4 0 0 0,-4 0-6 16,7 3 4-16,-7-3 0 0,8 2-4 0,-8-2 3 0,4 3-4 15,-4-3 5-15,7 4 3 0,1-2 2 0,-8-2-4 0,4 3-2 16,-4-3 6-16,7 2-4 0,-3-2 6 0,-4 0-4 0,8 3-4 15,-1-3 2-15,-7 4-5 0,4-2-4 0,-4-2-4 0,8 0 2 16,-4 3-1-16,3-3-5 0,1 2 3 0,-8-2-1 16,4 0-1-16,-4 3 5 0,7 0-6 0,1-3 5 15,-8 3 1-15,4-3-4 0,-4 0 3 0,11 0 2 0,-11 3-2 16,8-3 5-16,0 2-3 0,-8-2 3 0,3 3-3 0,5 0 0 16,-4-3 2-16,-4 0-6 0,15 3-2 0,-15-3 1 0,4 0 2 15,4 0 0-15,-5 3-4 0,-3-3 1 0,8 0-3 16,0 2-1-16,-5-2-5 0,-3 0 3 0,8 0 0 0,0 3 3 15,-5-3-3-15,-3 0-3 0,8 2 8 0,-4-2-4 0,-4 0-3 16,15 0 2-16,-15 4-4 0,4-4 4 0,4 2-1 16,-5-2-3-16,-3 0 3 0,8 0 1 0,0 3 1 0,-8-3-2 15,4 0-1-15,3 0 0 0,-3 0 1 0,-4 0-1 0,8 3 2 16,-8-3 3-16,7 0-5 0,-3 2 0 0,-4-2 2 16,8 0 1-16,-1 0-5 0,-7 4 1 0,4-4 2 0,-4 0-2 15,8 0-1-15,-4 0 4 0,-4 0 2 0,0 0-3 0,7 0-1 16,-7 0 6-16,8 0-6 0,-8 0 3 0,0 0 0 0,4 0-3 15,-4 0-2-15,7 0 0 0,-7 0-5 0,4 0 5 16,-4 0 0-16,0 0 4 0,0 0-8 0,8 0 8 0,-8 0-3 16,7 0-1-16,-7 0-5 0,0 0 5 0,0 0 0 15,0 0 0-15,0 0-10 0,0 0-10 0,4 0-6 0,-4 0-13 16,0-4-12-16,0 4-13 0,0 0-12 0,0 0-10 0,0 0-10 16,0 0-8-16,0 0-12 0,0 0-16 0,0 0-21 0,0-2-22 15,0 2-23-15,0 0-18 0,0 0-19 0,0 0-13 0,0 0-2 16,0 0 7-16,0 0 44 0,0 0 28 0,0 0 15 15,0 0 16-15,0 0 8 0,0 0 14 0,0 0 9 0,0 0 9 16,0 0 14-16,0-3 11 0,0 3 16 0,0 0 12 16,0 0 15-16,0-3 10 0,0 3 7 0,-4 0 6 0,4 0 6 15,0-2 1-15,0 2 2 0,0-4 0 0,0 4 0 0,0 0 2 16,0 0-1-16,0-2-1 0,0 2 6 0,0 0 3 0,0-3 0 16,0 3 4-16,0 0 5 0,0 0 3 0,0-2 1 15,0 2 4-15,0 0 4 0,-7 0 3 0,7 0 1 0,0 0 3 16,0 0 5-16,0 0 4 0,0 0 5 0,0 0 6 0,0 0-6 15,0 0 2-15,0 0 0 0,0 0 1 0,0 0 5 16,0 0-3-16,0 0 1 0,0 2-1 0,0-2 0 0,0 0 0 16,0 0-5-16,0 0-2 0,0 0-4 0,0 3-6 15,0-3-5-15,0 0 2 0,0 0-2 0,0 0-2 0,0 2 8 16,0-2-1-16,0 0 8 0,0 0 3 0,0 4-1 0,0-4-6 16,0 2 7-16,0-2 22 0,0 3 12 0,0-3 3 0,0 3-12 15,0-1-5-15,0 2-8 0,0-2 2 0,0 3 1 0,0-2 1 16,0 3-5-16,0-1 0 0,7-2-5 0,-7 3-4 15,0-1 3-15,0 0-10 0,0 2 0 0,0 0-7 0,0-1 0 16,0-3-7-16,4 2 1 0,-4 4-4 0,0-4-4 16,0 1 0-16,0 2 0 0,0-2 4 0,0-1-4 0,0 4-1 15,0-4 3-15,8 0-5 0,-8 4 3 0,0-4 1 0,0 1-2 16,7 0 0-16,-7 2-2 0,0-2 3 0,0-1-1 0,0 3-4 16,0-2 1-16,0 0-4 0,0 1 3 0,4 0-1 15,-4-2 2-15,0 0-6 0,0 4 4 0,0-4-3 0,0 1 2 16,0 2-2-16,8-2-7 0,-8-1 4 0,0 0 3 15,0 1-3-15,4 0-5 0,-4 0 5 0,0-4-1 0,0 3-1 16,0 1 2-16,0 0-1 0,0-4 4 0,0 4-4 0,0-3-1 16,7 2 4-16,-7-2-4 0,0-1 4 0,0 2-2 15,8 1-1-15,-8-5 2 0,0 5-2 0,0-1 0 0,0-1 3 16,0-1-4-16,0 1 0 0,0-1 1 0,0-2-4 0,0 6 2 16,0-6 0-16,0 3 4 0,0 0-2 0,0-1-4 0,0 1 2 15,0-3 4-15,0 3-5 0,0-3 1 0,0 3 4 16,0-1 5-16,0-2-2 0,0 0 5 0,0 3 3 0,0-3 5 15,0 0 0-15,0 0-3 0,0 3-3 0,0-3-6 16,0 0 3-16,0 0-1 0,0 0-9 0,0 0 4 0,0 0-4 16,0 0 1-16,0 0-8 0,0 0 5 0,-8 0-3 0,8 0 4 15,-7 0-5-15,7 0-1 0,0 0-5 0,-4 0 5 0,-4 0-2 16,8 0 3-16,-4 0-4 0,4 0 5 0,0 0-4 16,-7 0-1-16,-1 0 0 0,4 0 0 0,4 0 7 0,-7-3-5 15,-1 3 6-15,8 0-5 0,-4 0 4 0,-3 0-4 0,3 0 4 16,-4 0 2-16,1 0-3 0,7 0 3 0,-12-3-6 15,8 3-2-15,4 0 2 0,-15 0 5 0,15 0-4 0,-11 0-1 16,3 0 2-16,4 0-3 0,-3-2-2 0,3 2-4 0,-12 0 3 16,13 0 1-16,-5 0 0 0,4 0 0 0,-11 0 0 15,11 0 0-15,-4 0 0 0,5 0-3 0,-13 0 2 0,13 2 1 16,-5-2 2-16,-3 0-1 0,3 0 3 0,4 0-6 0,-11 0 6 16,11 0-4-16,-4 0 4 0,5 0-4 0,-13 0 2 0,12 0-2 15,-3 0 2-15,-5 0 0 0,5 0-5 0,3 0 2 16,-11 0 1-16,11 0 0 0,-4 0 2 0,4 0 0 0,-11 0-8 15,15 0 4-15,-11 0 2 0,7 0 0 0,-4 0 0 16,1 0 0-16,3 0-5 0,4 0 3 0,-15 0 2 0,15 0 0 16,-12 0 0-16,12 0 0 0,-4 0 0 0,4 0 0 0,-7 3-3 15,-1-3 2-15,4 0 3 0,4 0 3 0,-7 0-3 0,7 0-2 16,-4 0 0-16,4 0 0 0,-8 0 0 0,0 0 4 16,8 0-4-16,0 0 2 0,-3 0-2 0,3 0 0 0,-8 0 0 15,8 0 0-15,0 0 0 0,0 0 0 0,-4 0-3 16,4 0-3-16,0 0 1 0,0 0 4 0,0 0 1 0,0 0-3 15,0 0 1-15,0 0-5 0,0 0 4 0,0 0 0 0,0 0-2 16,-7 0 0-16,7 0 6 0,0 0-3 0,0 3 1 16,0-3 1-16,0 0 0 0,0 0 0 0,0 0 0 0,0 0 0 15,0 0 2-15,0 0-1 0,0 0-1 0,0 0 0 0,0 0 0 16,0 0-2-16,0 0 1 0,0 0 1 0,0 0-3 0,0 0 5 16,0 0-4-16,0 0 1 0,0 0-6 0,0 0 1 15,0 0-1-15,0 0 3 0,0 0-1 0,0 0 4 0,0 0-4 16,0 0 1-16,0 0-5 0,0 0 0 0,0 0 3 15,0 0 1-15,0 0-1 0,0 0 1 0,0 0-1 0,0-3 3 16,7 3-3-16,-7 0 0 0,0 0 5 0,0-3-6 0,0 3-2 16,0 0 0-16,0 0-1 0,0-2-4 0,0 2-3 0,4-3-7 15,-4 3 0-15,0-3-3 0,0 0 0 0,0 3 6 0,8-2-3 16,-8-1-1-16,0 0 1 0,0 0-1 0,3 0 2 16,-3 1 3-16,0-1-4 0,0 1 3 0,0-5 0 0,0 2 5 15,0 3 0-15,0-5-1 0,0 5 1 0,0-3 0 16,0-1 1-16,0 0-1 0,0 1-2 0,0-1-2 0,0 1 4 15,0 0-2-15,0-1-2 0,0 0 3 0,0-2-2 0,0 3 2 16,-3-2 2-16,3 0 1 0,0 0 2 0,-8 2 1 0,8 0 0 16,0-4 2-16,0 4-5 0,-4-1 4 0,4-2 2 15,0 2 3-15,0 1 0 0,0-3-4 0,0 2 5 0,0 1 1 16,0-4-2-16,-7 4 2 0,7-1 1 0,0 1 0 0,0-3 1 16,-8 4 1-16,8-1 0 0,0 0-3 0,0-4 2 15,0 7 1-15,0-4-3 0,0 0 1 0,0 1 2 0,0 2 0 16,-4-2 0-16,4-1 0 0,0 4 0 0,0-4 0 15,0 3 0-15,0 0 0 0,0 1-3 0,0-2-5 0,-8-1 2 16,8 3 0-16,0-1 0 0,0-1 5 0,0 2-5 0,0-1-1 16,0 1 6-16,0-1-4 0,0-3-3 0,0 3 6 0,0 3 1 15,0-5-6-15,0 3 2 0,0-2-1 0,0 1 8 0,0 3-2 16,0-5 0-16,0 5 4 0,-7-2-7 0,7-2 3 16,0 2-4-16,0 2 4 0,0-3-5 0,0 3 4 0,0-3-3 15,0 3-3-15,0 0 1 0,0-2 1 0,0 2 0 16,0-4-5-16,0 4-2 0,0 0-9 0,0 0-9 0,0 0-17 15,0 0-19-15,0 0-29 0,0 0-33 0,0 0-38 0,0 0-43 16,0 0-40-16,0 0-44 0,0 0-37 0,0 0 12 16,0 0-13-16,0 0-18 0,0 0-20 0,0 0-24 0,0 0 30 15,0 0 35-15,0 0-6 0,0 4-12 0,0-4 39 0,0 2 51 16,0-2 44-16,0 3 18 0,0-3-4 0,0 3-42 0,0-1 25 16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8:10.240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1E73E28E-E919-4514-9631-6052CFB7C921}" emma:medium="tactile" emma:mode="ink">
          <msink:context xmlns:msink="http://schemas.microsoft.com/ink/2010/main" type="inkDrawing"/>
        </emma:interpretation>
      </emma:emma>
    </inkml:annotationXML>
    <inkml:trace contextRef="#ctx0" brushRef="#br0">8 19 87 0,'4'0'87'0,"11"-3"29"16,-11 3 16-16,4-2-14 0,-5-2-21 0,5 4-11 0,0-2 1 15,-4 2-5-15,-4-3 0 0,7 3-1 0,-3-3 1 0,-4 3 0 16,8 0-3-16,-1-2-3 0,-7 2-3 0,0 0-4 16,4 0 10-16,-4 0 0 0,0 0-2 0,0 0 4 0,8 0-3 15,-8 0 3-15,0 0 1 0,0 2 6 0,0-2-3 0,0 0 0 16,0 3-1-16,0-3-3 0,0 3-3 0,0-1-3 0,0 4-8 16,-8-3 2-16,8 2 12 0,0-1-3 0,0 1-1 15,-4 0-4-15,4 1-4 0,0-1-6 0,-7 0-1 0,-1 2-7 16,8 0-7-16,-4-1-8 0,4 0-6 0,-7 0-8 15,7-1-6-15,-4 0-7 0,4 1-3 0,0-1-4 0,0-2-2 16,-8 0-3-16,8 0-2 0,0 2 2 0,0-2 0 0,-8-3-1 16,8 6 4-16,0-6-1 0,0 0 3 0,0 3 1 0,0-3 5 15,8 0 4-15,-8-3 3 0,8 3 1 0,-8 0-1 0,0-3 4 16,4 0 1-16,-4 0 0 0,7 1 0 0,-3-1 0 16,-4-3-2-16,8 3 1 0,-1-2 2 0,-7-1 3 15,4 1 5-15,4 0-4 0,-4-1 3 0,3 0-1 0,1 0 1 16,-8 1 6-16,4 0-4 0,3-1 2 0,1 1 0 0,-8 0 2 15,0 1 1-15,4 1 1 0,-4 1-2 0,7-1-2 0,-7 1 5 16,4 2 2-16,-4-4 3 0,0 4 2 0,0 4-2 0,0-4-5 16,0 2-5-16,0 3-3 0,-4-2-7 0,4 3 0 15,-7-1-5-15,7 0 0 0,-4 4 2 0,4-4-1 0,0 4-2 16,-8 0 0-16,1-1-4 0,7 0 0 0,0 0-7 16,-4 1-3-16,4-4-4 0,0 1-1 0,0-1-1 0,-8 0-3 15,8-1 2-15,0 1-3 0,0-2 6 0,-7-1 2 0,7 1 4 16,7 0 1-16,-7 0-2 0,0-3-2 0,8 0-3 15,-8 0 1-15,4-3-1 0,-4 3-2 0,0-3 4 0,15 0-2 16,-15-2-2-16,4 3 0 0,-4-5 0 0,7 5 0 0,-3-3 0 16,4 2 3-16,-1-3-5 0,-7 3-5 0,4-2 4 0,4-1 2 15,-4 3 1-15,-4-2 0 0,7 2-3 0,1 0-2 16,-8 1-3-16,0-1 2 0,4 0 4 0,-4 3 1 0,0 0 8 16,0 0 2-16,0 0 4 0,7 0 3 0,-7 3 8 15,0 2-6-15,-7-2 8 0,7 3 2 0,0-1 1 0,0 1 2 16,0-1 2-16,0 4 7 0,0-4 11 0,-4 4-4 0,4-1 2 15,0-3-3-15,-8 4-12 0,8-4-1 0,-7 1-12 0,7 2-4 16,0-2-5-16,0-1-5 0,0-2-5 0,0 3 0 0,0-4 1 16,0 1 5-16,0-1 2 0,0 1 3 0,0-3-3 15,0 4 3-15,0-4-5 0,0 0 6 0,7-4-1 0,-7 4 2 16,8-3-3-16,-8 3-1 0,4-5-1 0,-4 3 0 16,7-2 0-16,1-1-1 0,-8 2 2 0,4-2-1 0,-4-1 0 15,11 1-3-15,-11-1 2 0,8 1-6 0,0-1-3 0,-8-2 4 16,3 3 0-16,5-2 1 0,-4 2-3 0,-4 0-5 15,7-1 2-15,1 1-2 0,-8 2-5 0,0-3-1 0,4 3 2 16,-4 1 4-16,0-1 10 0,8 0 5 0,-8 3 8 0,0 0 4 16,0 3-3-16,0 0-7 0,0-1 0 0,0 4 1 0,0 0 0 15,0-1-1-15,-8 4-2 0,8-4 3 0,0 1-1 16,0 4 5-16,-4-4 1 0,4 2-8 0,0 1-1 0,-8-4-4 16,8 1-9-16,0-1 6 0,-7 1-4 0,7-4 0 15,0 2 0-15,0-2 4 0,0 3 4 0,0-5-1 0,7 0-5 16,-7 0-1-16,8 0 5 0,-8-5-4 0,4 3-2 0,-4-2 5 15,8-1-3-15,-5 0-2 0,5-1-5 0,0-2 4 0,-5-1 1 16,-3 1 4-16,16 0-2 0,-16-4-7 0,3 5 8 0,9-2-1 16,-12 1-7-16,8-1 2 0,-1 4 4 0,-7-1-3 15,4 1-6-15,-4 0 2 0,8-1-2 0,-8 3 2 0,3 0 1 16,-3 1 2-16,0-2 7 0,0 4 0 0,8 0 0 16,-8 0 4-16,0 4 2 0,0-2-4 0,-8 4 3 0,8-4 4 15,0 7 2-15,0-4 0 0,0 1 0 0,-3 2 0 0,3 1 3 16,-8-1 4-16,8 0-4 0,0-3 5 0,0 4-3 15,-4-4 4-15,4 1-5 0,0 0-7 0,0-1-2 0,0 1-3 16,-7-3 2-16,7 2-3 0,0-2 0 0,0 0-2 0,0-1 6 16,0-2-4-16,0 3-2 0,0-3-2 0,7-3-4 0,-7 3 4 15,0-2 3-15,0-1 0 0,4-3-7 0,-4 4 2 16,8-4 2-16,-5 0 0 0,-3 1-2 0,8-1-4 0,0-2 4 16,-8 3 2-16,0-4 2 0,4 4-2 0,-4-4-6 15,7 4 4-15,-3-1 0 0,-4 1-7 0,0-1 2 0,8 3-5 16,-8-2 1-16,0 2 0 0,0 1 6 0,7-2 4 0,-7 4 3 15,0 0 4-15,0 0 5 0,4 4-2 0,-4-2-5 0,0 4 4 16,0-4 3-16,0 4-1 0,0 2-2 0,0-2-3 0,0-1-2 16,0 4 0-16,0-4 7 0,0 0-2 0,0 4 0 15,0-4-2-15,0 1-4 0,0 0 3 0,0-4-2 16,0 4-4-16,0-3 0 0,0 2 6 0,0-2 5 0,0 0-5 16,0-3 3-16,0 0-8 0,0 0 5 0,0 0-1 0,8 0-3 15,-1-6 1-15,-7 4 0 0,0-1-5 0,4-3 0 0,-4 1 1 16,8-1 0-16,-4 0-4 0,-4 1 4 0,7-4 0 15,1 4 0-15,-8-3-5 0,4 2 4 0,-4-2-2 0,7 2-6 16,-3 1 3-16,-4-1 1 0,8 4-3 0,-8-4 2 0,7 4 0 16,-7-2-2-16,0 2 6 0,4 2 4 0,-4-3 6 15,0 3-6-15,8 3 2 0,-8-3 0 0,7 2-2 0,-7 4 1 16,0-3 0-16,0 0-3 0,0 2 2 0,0 1-1 16,0-1 8-16,0-2-1 0,0 3-5 0,0-1 8 0,0 1 0 0,0-3 2 15,0 2 2-15,0-3 0 0,0 2-4 0,0 1 0 16,0-2 2-16,0-1-5 0,0 1-6 0,0 0 3 0,0-3-2 15,-7 3 0-15,7-3-3 0,-8 0 0 0,8 3 0 0,0-3 0 16,0 0 0-16,-4 0-3 0,4 0 4 0,-7 0 1 16,7-3-2-16,-8 3 0 0,8 0-3 0,-4 0-2 0,4-3 0 15,-7 3 3-15,7 0 0 0,-4 0 0 0,4-3 1 16,0 3 1-16,-8 0-6 0,1 0-2 0,7 0-3 0,0 0 6 16,-4 0-1-16,4 0 1 0,-8 3-1 0,8 0 5 0,-4-3 1 15,4 5-5-15,0-2 3 0,-7 0 0 0,7 3 0 0,-8-4 2 16,8 4 0-16,0-1 0 0,-4-2-4 0,4 2 3 0,-7 1 5 15,7-1-7-15,0-2 6 0,0 3-2 0,0-3-1 16,0 2-7-16,0-1 5 0,-8 1 1 0,8-3 5 0,0 3-3 16,0-1-1-16,0-1 0 0,0-1 0 0,0 3 0 15,0-1-4-15,0-1 7 0,0-1-2 0,0 1-5 0,0-1 9 16,0 4-2-16,0-3 0 0,0 0 6 0,0-1-9 0,0 2 5 16,0-2 2-16,0 1 1 0,0-1-6 0,0 1 3 15,0-3 3-15,0 3-3 0,0-3 0 0,0 3-2 0,0-3-3 16,0 3 0-16,0-3 3 0,-4 2-2 0,4-2-1 0,-7 0 0 15,7 0 0-15,-4 3 0 0,4-3 0 0,0 0 5 0,-16 0 0 16,16 0-2-16,-3 0 0 0,-5 0-6 0,4 0 2 16,4 0 3-16,-15 0 0 0,15-3-2 0,-12 3-3 0,9 0 2 15,3 0 1-15,-16-2 2 0,13 2 0 0,-5 0-5 16,0-3 2-16,5 3 1 0,-5-3 0 0,4 0 0 0,-11 3-4 16,11-3 3-16,-4 3-3 0,5 0 2 0,3 0-3 0,-8-2-4 15,0 2-11-15,8-3 6 0,-4 3 4 0,-3 0 6 16,7 0 2-16,0 3-5 0,0-3 5 0,0 2 1 0,0-2-2 15,0 3 1-15,0 0 2 0,7 0 0 0,-3-3 2 0,-4 3 4 16,8-1-1-16,0 1-1 0,-5-3-2 0,5 3 5 0,-4 0-2 16,3-3 2-16,1 3-5 0,-4-3 0 0,4 2 3 15,-5-2-4-15,5 0 4 0,0 0 3 0,-5 3 1 0,-3-3 0 16,8 0-2-16,0 0-2 0,-5-3-2 0,-3 3 1 16,8 0 1-16,-4 0-1 0,-4-2 4 0,0 2-2 0,8-3-3 0,-8 3-3 15,7-3-3-15,-7 0 2 0,0 3-2 0,0-3-5 16,0 3-6-16,-7-2-3 0,-1-1 4 0,8 0-1 0,0 0 0 15,-4 0-2-15,-4 3 5 0,5-5-4 0,3 5 6 0,-8-2 4 16,0-2-2-16,5 4 3 0,-5-2 0 0,0-1 0 16,-3 3 1-16,7 0-3 0,-4 0 5 0,1 0 0 0,-5 0-3 15,12 0-1-15,-3 0 1 0,-5 0-5 0,0 0-1 16,4 0 0-16,-3 0 8 0,7 0-3 0,0 0 2 0,0 0 1 16,-4 0 0-16,4 0 5 0,4 3-2 0,-4-3-1 0,0 0 6 15,0 0-2-15,7 0 3 0,-3 0 2 0,-4 0-2 16,8 0 0-16,0 0 1 0,-5-3-1 0,5 3 4 0,-4 0-9 15,-4 0 3-15,15-3-7 0,-15 3 2 0,4 0-8 0,4 0 7 16,-5 0-1-16,5 0 2 0,0 0 0 0,-8 0-6 16,3 0 5-16,-3 0 0 0,0 0 3 0,8 0-1 0,0 0 7 15,-8 0-7-15,0 0 6 0,0 0-1 0,0 0-1 0,3 0 5 16,-3 0-1-16,0 0-7 0,-3 0 4 0,3 0-4 16,0 0-2-16,0 0-4 0,-8 0 3 0,0 0 5 0,8-2-3 15,-3 2-1-15,3-4 0 0,-8 4 0 0,0-2 0 0,5-1 0 16,-5 1 3-16,4-1-2 0,-4-1 0 0,1-1 1 0,-5 3 0 15,9-1 2-15,-5-3-6 0,0 3 0 0,4-2 2 16,-3-1 0-16,3 3 0 0,-4-2 0 0,1 3 0 0,3-2 0 16,4 1-5-16,-8-2-4 0,1 3 2 0,7-2-4 15,-4 2-3-15,-4-1 2 0,8 3 1 0,0-3 4 0,-4 3 8 16,4 0-1-16,0 0-4 0,0 0 7 0,4 3 1 0,-4 0-1 16,0-1-1-16,0 2-1 0,0 1 0 0,8 0-1 0,-8 1 3 15,0-1-1-15,4-2 1 0,-4 6 0 0,0-4-1 16,0 1 0-16,0-1 5 0,0 0-2 0,0 2 8 0,0-2-7 15,0 1-4-15,0-1 4 0,0-2-1 0,0 3-1 0,0-4-2 16,0 1-2-16,0-1 0 0,-4 1-4 0,4 0-3 16,0 0 1-16,-8-3 2 0,8 0-2 0,-4 3-2 0,4-3-1 15,0 0 6-15,-7-3-2 0,-1 3 0 0,8-3 2 0,-4 3 3 16,-3-3-2-16,3 0 1 0,4 1-1 0,-8-1 2 16,1-3 0-16,7 4 0 0,-4-1 0 0,-4-2 0 0,1-1-2 0,7 3 1 15,-4-2 1-15,-4 1 0 0,8 2-4 0,-4-1-1 16,4 1 1-16,-7-1-5 0,-1-1-1 0,8 4 0 0,0-2 8 15,-4 2-3-15,4 0 2 0,-7 0 3 0,7 2 0 16,-4-2 0-16,4 4 4 0,0-1-2 0,-8-1-2 0,8 3 0 16,-8-1 0-16,8-1 0 0,0-1 3 0,-3 1 0 15,3-1 4-15,-8 4 1 0,8-3 1 0,0-3 1 0,0 3 4 16,-4-1-4-16,4 2 1 0,0-2-1 0,0-2 0 0,0 3 3 16,0-3-2-16,0 2-4 0,0-2 2 0,-7 0-3 0,7 0 3 15,0 0-3-15,0 0-4 0,-8 0-2 0,8 0 0 0,0-2 5 16,0 2-3-16,0-3-2 0,0 3 0 0,0 0 3 15,-4 0-2-15,4-2 6 0,0 2-5 0,0 0 0 0,0-4 4 16,-8 4-7-16,8 0-6 0,0 0 1 0,0-2-2 16,0 2-1-16,0 0-4 0,0-3 5 0,0 3 5 0,0 0 2 15,0 0-3-15,0-3 0 0,8 3 3 0,-8 0 1 16,4 0 0-16,-4 0 0 0,8 0 0 0,-1 0 0 0,-7 0 0 0,4 0 2 16,4 0-1-16,-5 0-1 0,5-2 0 0,0 2 4 15,-4 0-3-15,3 0-1 0,-3-4 0 0,-4 4 0 0,15 0 4 16,-15 0-2-16,4-2-2 0,4 2 0 0,-4 0 0 0,-4-3 0 15,15 3-4-15,-15 0 3 0,4 0-3 0,-4 0 7 16,15-2-3-16,-15 2 4 0,4 0-2 0,-4-3 0 0,7 3 3 16,-3 0-4-16,4 0 7 0,-1-4-3 0,-7 4 2 15,0 0-2-15,4-2-4 0,-4-1-1 0,8 3 0 0,-4-2 3 16,-4-1-2-16,7-1 4 0,-7-1 0 0,8 0-4 0,-8-1 0 16,4 3 1-16,-4-2 0 0,0-4-2 0,0 4 4 0,0-3-3 15,0 2-1-15,0-2 0 0,0 0 4 0,0 2 0 0,0-2-2 16,0-1-2-16,-4 2 3 0,4-2 3 0,-8 1-6 15,8-1 4-15,-7 4 1 0,7-4 1 0,-4 1-5 0,-4 0 2 16,8-1-1-16,-4 4 4 0,4-4 5 0,0 4 2 16,-7-4-4-16,-1 4 3 0,8 0-3 0,-4-1 2 0,-3 3-4 15,7-2-2-15,0 3-3 0,-4-5-4 0,4 5-6 0,0-1 2 16,0 1-3-16,0-2-1 0,0 2 0 0,0-1 3 16,-8 3 3-16,8-3-1 0,0 3 3 0,0 0 2 0,0 0 3 15,8 0-2-15,-8 0-1 0,0 3 0 0,4 0 0 0,-4-1 7 16,7 2-3-16,-3-2 6 0,4 3-7 0,-1-2 3 0,-3 3 1 15,4-1-2-15,-4 4 3 0,11-4-1 0,-11 0 2 16,11 4-6-16,-11-4 1 0,3 1-4 0,5 2 5 0,-4 1-4 16,3-4 2-16,-7 1 0 0,11 2 0 0,-11-2-3 15,7-1-1-15,-3 1-1 0,3 0 2 0,-3-1 3 0,0-3-2 16,-5 5-1-16,9-2 0 0,3 0 0 0,-11-2 4 0,4 3-4 16,-5-4 0-16,13 4-2 0,-12-3 0 0,-4 0 0 0,11 2 3 15,-3-2 0-15,-8 0-1 0,11-1 4 0,-11 1-4 0,15 2 5 16,-15-1-1-16,4-2 0 0,-4 1 8 0,8-1 3 15,-4 1 2-15,-4 3 6 0,7-3 2 0,-7 2 0 0,8 1-2 16,-8-3 3-16,0 2-5 0,0 1 7 0,0-3-2 16,0 2-1-16,0 1 0 0,0-3-4 0,0 2-2 0,0-3 0 15,0 4-6-15,0-3 0 0,0 2-1 0,-8-1-1 16,8-2-8-16,0 1 5 0,0-1-6 0,-7 1 0 0,7 0-6 16,0 0-3-16,0 0 1 0,0-3 1 0,0 2-1 0,0-2 0 15,0 0-2-15,0 3 3 0,0-3 0 0,0 0 6 0,0 0-1 16,0 0 0-16,7 0 4 0,-7 0 1 0,8 0-5 0,-8 0 2 15,0 0-5-15,0 0 1 0,4 0 5 0,-4 0-1 16,7 0-2-16,-7 3 0 0,4-3 0 0,-4 3-3 0,0-3 1 16,8 0-2-16,-1 0 7 0,-7 3-2 0,4-3-1 15,-4 2 3-15,8-2-3 0,-1 3 2 0,-7-1-5 0,4-2 4 16,4 4 1-16,-4-4-2 0,-4 3 0 0,7-1 0 0,1 1 2 16,-8-1 0-16,4-2-2 0,3 4 0 0,-3-1 0 0,-4-3 4 15,8 0 0-15,0 0 4 0,-8 2-2 0,0-2 4 16,3 0-8-16,-3 0 3 0,0 0-2 0,8 0 7 0,-4-2 0 15,-4 2-7-15,0-3-2 0,0-1 2 0,7-1-3 16,-7 3 1-16,0-5-1 0,0 5 4 0,0-3 0 0,0-1-6 16,0 0 2-16,0 1 4 0,0-4-3 0,-7 4-1 0,7-3 0 15,0 2 0-15,-4-2 0 0,-4 0 0 0,8-1 0 0,-3 0 0 16,3 4-5-16,-16-6 2 0,16 6 2 0,-4 0-1 0,-3-2 2 16,7 0 0-16,-4 1 0 0,-4 0 0 0,1 1-6 15,7-1 4-15,-4 4 1 0,-4-1-6 0,8 0-1 0,0-3-2 16,-4 4 0-16,4-1-4 0,0 3 7 0,0-3-2 15,-7 3-8-15,7-3-16 0,0 3-16 0,-8 0-26 0,8 0-33 16,0 0-37-16,0 3-71 0,0-3-115 0,0 0-163 0,0 0-180 16,0 3-100-16,0-3-193 0,0 0 143 0,0 0 131 0,0 3 77 15,-4-1 29-15,4 1 245 0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7:38.839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C738317C-C46E-4616-ADD9-FB69D2E363EE}" emma:medium="tactile" emma:mode="ink">
          <msink:context xmlns:msink="http://schemas.microsoft.com/ink/2010/main" type="inkDrawing" rotatedBoundingBox="23913,15523 24876,15481 24879,15537 23915,15578" semanticType="callout" shapeName="Other">
            <msink:sourceLink direction="with" ref="{E69C91F7-D381-47B4-B47A-B993F2D2BCFB}"/>
          </msink:context>
        </emma:interpretation>
      </emma:emma>
    </inkml:annotationXML>
    <inkml:trace contextRef="#ctx0" brushRef="#br0">50 84 68 0,'-8'0'93'0,"8"0"25"0,-4 0 18 0,4 0-17 0,-7 0-20 16,-1 0-17-16,8 0 2 0,0-3-2 0,-4 3-1 16,4 0-1-16,-7 0-1 0,7-3-1 0,0 3-1 0,0 0-3 15,-4 0-5-15,4-3-3 0,0 3-1 0,0 0 6 0,0 0-2 16,0 0 0-16,0-3 1 0,0 3-3 0,0 0 2 15,-8 0 1-15,8 0 3 0,0 0-1 0,0 0 2 0,0 0 1 16,0 0-1-16,0 0 5 0,0 0 2 0,0 0 1 0,0 0 0 16,8 0 22-16,-8 0 16 0,0 0 7 0,0 0 2 0,0 0 2 15,4 0 3-15,-4 0 1 0,0 0-3 0,7 0 4 16,-7 0 5-16,4 0 5 0,-4 0-5 0,8 0 0 0,-1 0-6 16,-7 0-2-16,4 0 17 0,4 0 12 0,-4 0-2 15,-4-2-4-15,15 2-4 0,-15 0-4 0,4 0-18 0,11-3-24 16,-15 3-18-16,11 0-9 0,-7-3-15 0,4 3-7 0,0 0-3 15,-5 0-7-15,9-3-2 0,-5 3 1 0,1 0-4 0,4-3-6 16,-5 3 4-16,5 0-4 0,-9 0-3 0,13 0 4 0,-12 0-5 16,7 0-1-16,-3 0 2 0,3 0-2 0,-3-2 4 15,3 2-4-15,1 0-1 0,-5-3 0 0,5 3-1 0,-1 0 1 16,-3 0-5-16,3 0-4 0,1 0 3 0,3 0-4 16,-11 0 0-16,11 0 5 0,-4 0-4 0,-7 0 0 0,12 0-1 15,-5 0-1-15,-7 0-3 0,11 0 1 0,-4 0 1 0,1 3 2 16,-1-3-3-16,-3 0 5 0,3 0 2 0,1 0 1 15,3 0 0-15,-11 0-1 0,7 0 0 0,5 0 3 0,-12-3-4 16,7 3 3-16,4-3-4 0,-11 3-1 0,11-3-4 0,-3 1 2 16,-8 2-3-16,11 0-1 0,-11-3 2 0,7 3 0 0,4 0-2 15,-11 0 1-15,11 0-5 0,-11 0 4 0,4 0-1 16,3 0-2-16,-3 0-1 0,3 0-1 0,-7 0 3 0,4 0-1 16,0 0-2-16,-5 0 2 0,9 3 0 0,-5-3 1 15,1 0 5-15,-4 0-1 0,4 0-5 0,-1 0-1 0,5 0-1 16,-12 0 0-16,3 0-1 0,13 0 2 0,-16 0-2 0,3 0 2 15,9 0 3-15,-12 2 0 0,15-2-3 0,-15 3 3 0,4-3 0 16,4 0-2-16,-1 0 2 0,-3 3 0 0,4-3 1 0,-4 0-2 16,-4 0-3-16,7 3 3 0,1-3 0 0,-4 0 3 15,3 0 3-15,-3 0-7 0,-4 0-1 0,15-3 0 0,-15 3-2 16,4 0-5-16,-4-3 0 0,8 3-1 0,-4-5-3 16,3 5 0-16,1-3 6 0,-8 0-8 0,4 3-14 0,-4-2-21 15,7-2-28-15,-7 2-33 0,8-3-40 0,-8 2-56 0,0-1-60 16,0 2-91-16,0-1-121 0,0 1-136 0,0-1-113 15,0-1 8-15,-8 2-26 0,1-1 18 0,3 3 138 0,4 0 36 16,-15 0 88-16,11 0 35 0,-8 0 38 0,5 3 40 0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7:28.100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0C788FDE-3F7E-4C5E-9768-26793F29B77A}" emma:medium="tactile" emma:mode="ink">
          <msink:context xmlns:msink="http://schemas.microsoft.com/ink/2010/main" type="inkDrawing" rotatedBoundingBox="23733,15428 25404,14480 25530,14703 23860,15651" semanticType="callout" shapeName="Other">
            <msink:sourceLink direction="with" ref="{9FAC0265-E189-48F1-8F2F-DB994D788784}"/>
            <msink:sourceLink direction="with" ref="{E69C91F7-D381-47B4-B47A-B993F2D2BCFB}"/>
          </msink:context>
        </emma:interpretation>
      </emma:emma>
    </inkml:annotationXML>
    <inkml:trace contextRef="#ctx0" brushRef="#br0">505-261 29 0,'0'-3'58'0,"-4"3"16"15,-3 0-2-15,-1 0-3 0,8-2 1 0,-4 2-8 0,-3 0-14 16,7 0-6-16,-4 0-6 0,4 0-4 0,0 0-3 16,-8 0-3-16,0 0-4 0,8 0-1 0,0 0-3 0,0 0-3 15,-3 0-1-15,3 0 0 0,0 0 1 0,0 0-3 16,-8 0 1-16,8 0-1 0,0 0 0 0,0 0-2 0,-4 0 2 15,4 0 3-15,0 0 0 0,0 0 3 0,0 0 1 0,0 0 2 16,0 0-2-16,0 0-1 0,-7 0 3 0,7 0-1 0,0 0 0 16,0 0 3-16,0 0 0 0,0 0 0 0,0 0 0 15,0 0-1-15,0 0 1 0,-8 0-1 0,8 0 2 0,0 0 1 16,0 0-1-16,0 0 0 0,0 0 4 0,0 0-1 0,0 0 2 16,0 0 0-16,0 0 0 0,0 0 0 0,0 0-1 15,0 0 0-15,0 0 0 0,0 0 5 0,0 0 2 0,0 0 0 16,0 0 4-16,0 0 4 0,0 0-2 0,0 0 3 0,0 0 0 15,0 0 2-15,0 0-2 0,0 0 4 0,0 0 1 16,0 0 0-16,0 0 0 0,0-3 1 0,0 3 1 0,0 0 0 16,0 0 1-16,0 0 0 0,0 0-3 0,0 0 4 0,0 0-3 15,0 0 2-15,0 0-1 0,0 0-1 0,0 0 2 0,0 0 10 16,0 0 15-16,0 0 1 0,0 0-1 0,0 0-3 16,0 0-2-16,0 0 1 0,0 0-1 0,0 0-1 0,0 0-1 15,0 0 1-15,0 0-1 0,0 0 0 0,0 0-4 16,0 0 2-16,0 0-3 0,0 0-3 0,0 0 4 0,0 0 0 15,0 0 6-15,0 0-1 0,0 0 1 0,0 0 0 0,0 0-1 16,0 0 5-16,0 0-4 0,0 0-2 0,0 0 1 0,0 0 0 16,0 0 9-16,0 0 0 0,0 0-4 0,0 0 1 15,8 0-7-15,-8 0 1 0,0 0-5 0,0 0-4 0,7 0-1 16,-7 0 0-16,0 0-4 0,0 0-1 0,0 0-1 0,0 0-3 16,0 0-4-16,4 0-3 0,-4-3-4 0,0 3 1 15,8 0-9-15,-8 0 4 0,0 0 2 0,0-3-6 0,3 3-1 16,-3-2-2-16,0 2-3 0,0 0-6 0,8-3-3 15,-8 3 5-15,8-3-2 0,-8 3-5 0,0 0-2 0,0 0 2 16,0-2 0-16,4 2 0 0,-4-4-2 0,0 4-2 16,7-2 0-16,-3 2 2 0,-4-3-5 0,0 1 3 0,8 2-2 15,-1-3 0-15,-7-1-1 0,0 4 5 0,4-2-2 0,-4-1-6 16,0 1 4-16,8 2-4 0,-1-7-4 0,-7 7-2 0,4-2 7 16,4-1-1-16,-8 1-1 0,4 2 3 0,-4-3-1 15,0 1-2-15,7-2 0 0,1 1 0 0,-8 1 4 0,4-1 0 16,3 1 1-16,-3 2 0 0,-4-4 0 0,8 1 0 0,-1 1-4 15,-7-1 2-15,4 1 3 0,4-2-5 0,-4 2 3 16,-4-1-3-16,7 0 3 0,1 1 0 0,-4-2 2 0,-4 2 2 16,7-1-3-16,1 1 1 0,-8-1-3 0,11-1 1 15,-11 2 0-15,4-1 4 0,4 1-2 0,0-1-5 0,-8 0 4 16,3 0-5-16,5 0 2 0,-4 1 1 0,3-3-1 0,1 1-2 16,-4 1-3-16,-4 1 1 0,15-1-1 0,-15 1 5 0,4-4-1 15,4 3-4-15,-5 0-2 0,-3 1 3 0,16-1 3 0,-16 0-6 16,4-3 1-16,3 4-1 0,-3-1 4 0,4 0-4 15,-1 0 0-15,-7 1 0 0,4-4 0 0,4 3 0 0,-5 0 0 16,5 1 5-16,0-1-4 0,-4-2-1 0,-4 1 0 16,15 2 0-16,-11-1 0 0,3 1 0 0,-3-5 3 0,-4 5 6 15,15-1-3-15,-11 1-5 0,-4-4 4 0,12 3 3 0,-5-2 2 16,1 2-5-16,-4 1 1 0,-4-5-1 0,15 5 4 16,-15-1-3-16,11-3-4 0,-11 4 2 0,4-1-1 0,4 0 4 15,0 1-2-15,-5-4 2 0,5 3-3 0,-4 1-4 0,-4-1 3 16,15-1 2-16,-15 2-3 0,4-3-2 0,3 2 4 0,-3-1-2 15,4 2-2-15,0-1 0 0,-8 1 0 0,3-3 3 16,5 1 1-16,0 1 1 0,-5 1 3 0,5-1-2 0,-4 1-4 16,-4-5 6-16,15 5-2 0,-15-1-2 0,4 1 5 15,4-2-2-15,-5 2-3 0,5-4 2 0,0 4 0 0,-8-1 2 16,4 0-2-16,3 0-1 0,-3 1-4 0,4-4-1 0,-1 3 4 16,-3 0-1-16,-4 1-7 0,15-4 2 0,-15 3 7 0,4-2-4 15,4 2-1-15,-4 1 3 0,3-5-2 0,1 5-3 0,-8-1 1 16,4 1 1-16,3-1 0 0,-3 0 3 0,4-3-3 15,-1 4 0-15,-3-1 0 0,-4 0 4 0,15 0-4 0,-15 0 0 16,4-2 0-16,4 3 0 0,-4-2 0 0,-4 2 0 16,15-1 0-16,-15 0 0 0,4 1 0 0,3-4 0 0,-3 3 5 15,-4 0-3-15,16 1-2 0,-16-2 0 0,3 2 0 0,-3-3 0 16,12 2 0-16,-12-1 3 0,7 2 4 0,1-1-3 16,-4 1-4-16,-4-3 4 0,15 1-4 0,-15 1 4 0,12 1-3 15,-12-1-1-15,3 1 0 0,5-5 5 0,0 5-1 0,-5-1 1 16,-3 1 0-16,12-2 1 0,-12 2-5 0,8-4 0 0,-1 4-1 15,-3-2 0-15,4 2 0 0,-1-1 3 0,-3 1 5 16,4-4-2-16,-8 3-1 0,4 0-3 0,3 1 2 0,1-1 0 16,-4 0 4-16,3-3-4 0,-3 4-1 0,-4-1 5 15,15 1-2-15,-15-2 1 0,4 1-5 0,4 1 1 0,-4-3 5 16,3 2-2-16,1-1-5 0,-8 2 3 0,4-3-2 0,3 2-2 16,1 0 7-16,-4 0-2 0,3 0 2 0,-3 1-5 0,-4-4 1 15,15 3 1-15,-15 1 1 0,4-4 1 0,4 4-5 0,-4-2 7 16,3 2-3-16,1-4 4 0,-4 4-3 0,3-2-1 15,1 2 3-15,-8-1-1 0,12 1-1 0,-9-5 2 0,-3 5-3 16,16-1 1-16,-16 1-2 0,11-1 5 0,-11-1-3 16,4-1 3-16,4 3-2 0,-1-1 2 0,-3 1 0 0,-4-2-2 15,11 1-2-15,-11 1 3 0,8-1-1 0,0 1-2 0,-5 2 1 16,5-6-2-16,0 6 4 0,-8-6-1 0,4 6-1 0,3-2-2 16,-3-2 4-16,-4 2-1 0,8-1 2 0,-1 0-6 15,-3 1 1-15,-4-2-1 0,8 4 7 0,-4-2-5 0,-4-1 2 16,7 1-2-16,1-1-1 0,-4 0-2 0,-4 3 5 0,7-3-1 15,-3 0 3-15,-4 3 1 0,15-2-8 0,-15-1 0 16,4 1 1-16,-4 2 5 0,8-7-3 0,-1 7-3 0,-3-2-1 16,4-1 3-16,-4 1-4 0,-4-2 5 0,15 1-1 15,-15 3 1-15,4-5-4 0,3 5-1 0,-3-2 5 0,4-1 3 16,-1 0-6-16,-7 0 3 0,4 0-3 0,4 1-2 0,0 2 6 16,-5-3-1-16,5 0 4 0,-4 0 1 0,-4 0-4 0,15 1-5 15,-15-1 0-15,4 0 7 0,4 3-3 0,-5-3-3 0,-3 1 5 16,8-4-3-16,0 3-3 0,-8 0 1 0,3 1-4 15,5 2 4-15,-4-3-4 0,-4 1 4 0,8-1-1 0,-1-1 3 16,-7 2-2-16,4-1-2 0,4 1 0 0,-8 2-4 16,7-3 8-16,-7-1-4 0,4 4 0 0,4-2 0 0,-8-1 0 15,0 3 4-15,4-2-6 0,-4 2 2 0,0-3 0 16,0 3 0-16,7-3 0 0,-7 3 0 0,8 0-5 0,-8-3-2 0,0 3-6 16,4-3-4-16,-4 3-9 0,0 0-4 0,0-2 1 15,7-1-7-15,-7 3-7 0,4 0-7 0,-4-2-4 0,0 2-8 16,0 0-5-16,0 0-5 0,8-4-4 0,-8 2-7 0,7 2-2 15,-7 0-10-15,0 0-2 0,0-3-9 0,0 3-10 16,0 0-9-16,0-3-11 0,4 3-6 0,-4 0-4 0,0 0-4 16,0-2 0-16,0 2 5 0,0 0-3 0,0 0 4 15,0-4 16-15,8 2 16 0,-8 2 18 0,0 0 20 0,0 0 18 16,0-3 16-16,7 3 7 0,-7-3 13 0,0 3 5 0,0 0 5 16,0 0 0-16,0-2 5 0,0 2 2 0,0 0 3 0,0-4 0 15,0 4 3-15,0 0 5 0,0 0 5 0,4 0 8 16,-4 0 6-16,0 0 5 0,0 0 5 0,0 0 5 0,0 0 12 15,0 0 7-15,0 0 7 0,0 0 4 0,0 0 8 16,0 0 7-16,0 0 5 0,0 0 2 0,0 0 1 0,-4 4-4 16,4-4 0-16,0 0-4 0,0 2-1 0,0-2-7 0,0 3-3 15,0 0-8-15,0-3-1 0,-7 2-6 0,7 2-4 0,0-2-1 16,0 1 0-16,-8 0-1 0,8 3-3 0,0-4 2 0,-4 1-3 16,4 2 0-16,0 1-4 0,-7-1 2 0,7 0-4 15,-8 2 3-15,8-2-1 0,-4 4-1 0,-3-4-5 0,7 3 3 16,-4-2 2-16,4 2-4 0,-8 0-3 0,1 1-2 15,7-1-4-15,0-2-2 0,-4 1-5 0,4 0-4 0,-8 0 2 16,4 2 2-16,4-4-6 0,0 4-2 0,-7-4-5 0,-1 0 0 16,8 4 0-16,0-4 1 0,-4 1-4 0,4-3 1 15,0 2-1-15,0 1 0 0,-7-3-3 0,7-1-5 0,-8 1-1 16,8 1 1-16,0-2 6 0,0 1-4 0,0-1 0 0,0-2-3 16,0 3 2-16,0-3-1 0,0 0-5 0,0 0 2 0,0 0 7 15,0-3-3-15,0 3 1 0,0-2-6 0,0 2 2 16,8-3 0-16,-8 1 0 0,7-2-5 0,-7 1-2 0,0-2 1 15,4 3-2-15,-4-4-3 0,0 0-2 0,8 0 2 16,-8-2-3-16,7 2 4 0,-7-1 1 0,4 1 7 0,4-2 2 16,-8 3-3-16,0-4 2 0,4 4-1 0,-4-4 2 0,0 4 0 15,7-1 0-15,1 0 0 0,-8 1 0 0,0-4 7 0,0 4-5 16,4 2 2-16,-4-2 1 0,0-1 4 0,0 3 0 16,0-2 0-16,0 2 11 0,0 1 1 0,0-1-5 0,0-1-1 15,0 2-3-15,0-1-1 0,0 1-1 0,0-1-2 0,0-1-4 16,0 4-2-16,0-2 3 0,-4 2 3 0,4-3-2 15,-8 3 0-15,1 0-4 0,7 0-2 0,-4-2 2 0,-4 2 3 16,4 0 1-16,-3 0-4 0,-1 0-2 0,4 0 3 16,-3-3 4-16,-1 3 0 0,-4 0 2 0,9 0 0 0,-5 0-2 15,0 0 1-15,5 0 1 0,-9 0 2 0,4 0-1 0,1 0 3 16,3 3-3-16,-7-3 1 0,3 0 0 0,0 0-1 0,4 2 0 16,4-2-3-16,-15 0-2 0,15 0 1 0,-11 3-4 0,11-3 0 15,-4 2-1-15,4-2-3 0,-8 0 1 0,1 0-5 16,7 0-10-16,-4 0-20 0,4 0-26 0,0 0-38 0,-8 0-47 15,8 0-58-15,0 0-83 0,-4 0-123 0,4 0-142 16,0 0-167-16,0-2-51 0,0 2-92 0,0-3 53 0,-7 3 68 16,7 0 73-16,-8 0 58 0,4 0 175 0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7:56.516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27DBFE36-6DBA-46F9-96E7-9C8F8EF2829A}" emma:medium="tactile" emma:mode="ink">
          <msink:context xmlns:msink="http://schemas.microsoft.com/ink/2010/main" type="inkDrawing" rotatedBoundingBox="27375,14012 27417,15079 27209,15088 27166,14020" semanticType="verticalRange" shapeName="Other">
            <msink:sourceLink direction="with" ref="{74501FE3-27F0-4CEC-A61A-248253567717}"/>
          </msink:context>
        </emma:interpretation>
      </emma:emma>
    </inkml:annotationXML>
    <inkml:trace contextRef="#ctx0" brushRef="#br0">61 67 142 0,'0'-6'113'0,"0"1"55"16,0 2-16-16,0-3-32 0,0 1-12 0,0 2-15 0,-8-3-13 15,8 3-5-15,0-2 1 0,-4 3 0 0,4-2 2 16,0 1-2-16,0-2-2 0,0 5-3 0,0-2 4 0,0-1-6 15,0 0-4-15,-7 3-4 0,7-3 2 0,0 0 1 0,0 3 10 16,0 0 8-16,0-2 6 0,0 2 4 0,0 0 4 0,0 0 2 16,0 0 4-16,0 0 0 0,0 2 7 0,0-2 47 15,7 6 18-15,-7-6 4 0,0 6 1 0,0-4-4 0,0 1-2 16,4-1-3-16,-4 5-9 0,8-2 4 0,-8 0-7 0,0 1-8 16,4-1-4-16,-4 1 15 0,7 0 0 0,1 1-11 15,-8 2-10-15,0 0-17 0,4 1-19 0,3 1-12 0,-3 1-14 16,-4-1-13-16,8 3-6 0,-1-4-10 0,-7 4-13 15,4 0-8-15,4 3-5 0,-1 0-4 0,-7 0-3 0,4-1-4 16,4 1 2-16,-4 2 4 0,-4 1-2 0,7-1-4 0,1 2-1 16,-8-1-1-16,4 5 0 0,-4-5-1 0,0 1-2 0,7 5 3 15,-3-4-4-15,-4 0-1 0,0 0-3 0,8 0-15 0,-8 1-1 16,7 1 8-16,-7-1 6 0,0-2-2 0,0 2 2 16,0-4 0-16,0 0-2 0,0 1 1 0,-7-1 1 0,7-2 0 15,-8-1 0-15,8 2 0 0,0-2 3 0,-4 1-3 16,-3-4 4-16,7 4-4 0,-4-3 0 0,-4 0 0 0,1 0 0 15,7-4 0-15,-4 1 0 0,-4 3 0 0,4-2-6 0,4-1-9 16,-15-3-14-16,15 3-17 0,-4-2-20 0,-3-2-26 16,-1 5-33-16,4-7-44 0,-3 4-55 0,3-4-56 0,4 3-32 15,-15-2-24-15,15 0-40 0,-4-1-47 0,-8 0-47 0,5 1 46 16,-1-3 15-16,4 2-31 0,-3-2 25 0,3 0 41 0,-12 0 15 16,13-1-3-16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99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 contextRef="#ctx0" brushRef="#br0">109 8 95 0,'0'0'119'0,"0"-3"13"0,0 3 9 16,0-2 2-16,0 2 1 0,0-2 0 0,0 0 5 15,0 2 12-15,-3 0 11 0,3 0 14 16,0 0 6-16,-7 0 5 0,7 0 1 16,0 0-16-16,-4 0-25 0,4 0-38 0,0 2-25 15,-6 0-27-15,-1-2-19 0,7 2-15 0,-4 1-7 16,-2-1 3-16,6 4-1 0,-4-1 4 0,4-1-1 16,-13 1 3-16,13 3 2 0,-4-1 0 15,4 0 1-15,-6 1 2 0,-1 1 4 16,4 2 3-16,-4 1-2 0,3-3-2 15,4 4-4-15,-6-1-7 16,-1 1-4-16,7-1-1 0,0 2-3 0,-4 0-3 0,4 2-8 16,0-2-4-16,-6-2-5 0,6 1 0 0,0 2-1 15,6-3 2-15,-6 1-6 0,0-2 0 16,0 1 2-16,4-1 2 0,-4-2 0 16,0 1 0-16,7-3-4 0,-1 1-7 0,-6 0-15 15,4-6-22-15,3 0-29 16,-4-2-44-16,10 0-56 0,-9 0-72 0,3 0-60 15,-1 2-32-15,-2-2-2 0,2-2 10 16,-2 0-12-16,9 0-37 0,-13-4-3 0,4 1 56 16</inkml:trace>
  <inkml:trace contextRef="#ctx0" brushRef="#br0" timeOffset="1">72 21 137 0,'0'0'167'0,"0"1"0"0,0-1-9 0,0 0-12 16,-4 3-18-16,4-3-13 0,0 3-9 16,0-3-7-16,0 2-6 15,0 1-4-15,0-3-2 0,0 2 5 0,0 1 6 16,0-3 4-16,0 2-2 0,0-2-1 0,4 2-5 15,-4-2-8 1,0 3-12-16,6-1-12 0,-2 1-7 0,-4-1-1 0,13 1 3 16,-13-3 7-16,4 2 3 0,6-2-3 0,-3 3-5 15,-1-3-11-15,-2 2-8 0,9-2-14 16,-9 2-8-16,3-2-4 0,3 3-4 16,-4-3-4-16,5 2-2 0,-8-2 3 0,10 3 18 15,-2 0 12-15,-1-3 5 16,0 2-14-16,3 1-11 0,-2-3-7 0,-1 1 1 15,0-1-4-15,0 3 8 0,4-1 9 0,-4-2 11 16,0 3 0-16,0 0-8 0,4-3-4 16,-11 2-7-16,7 1-7 0,4-1-4 15,-11 0-9-15,7 1 5 0,4-3 2 16,-4 2 5-16,-3 1 1 0,3 2 7 0,-7-3 14 16,11 1 11-16,-11-1-2 0,7 0-10 15,4 1-3-15,-11-1 4 0,4 1 5 16,3-1 2-16,-3 1 2 0,-4-3 4 0,11 3-5 15,-11-3-10-15,4 1-16 0,3 2-1 16,-3-3-7-16,-4 2 0 0,4-2-4 16,-4 3 1-16,11-3-1 0,-11 3 3 15,-3-3 2-15,14 2 0 16,-14-2-4-16,3 3 1 0,4-3-2 0,-4 0 2 0,-3 0 0 16,7 0 1-16,-7 0-2 0,7 0-1 15,-7 2 1-15,3-2 2 0,-3 0 1 0,0-2-1 16,7 2-1-16,-7 0 2 0,3 0-1 15,-3 0 1-15,0 0 17 0,0 0 22 16,7 0 31-16,-7 0 9 0,0 0 3 16,0 0-20-16,0 0-13 0,0 0-16 0,0 0-6 15,-7 0-5-15,7 0-8 0,0 0-1 16,-3 0-7-16,-4 0 3 0,7 0-6 16,-3 0 0-16,3 2-5 0,-7-2-4 0,0 2 0 15,7-2 5-15,-10 2 4 0,10-2 0 16,-3 3-1-16,-4 0 6 0,0 2 6 15,4-3 8-15,-4 1 3 16,0-2-1-16,-3 5-11 0,7-4-3 0,-11 3-3 0,11-2-2 16,-7 0-16-16,3 1 0 0,-3 1 1 15,3 0 17-15,-3 0-6 0,3-1-2 16,-3 2-3-16,0-1 2 0,0 1 3 0,-4 0-2 16,4 1-1-16,7 0-3 0,-11 1-2 15,4 0 1-15,-7-4-2 0,14 3 1 16,-14 1 4-16,7-1 0 0,-4 1-1 0,-3-1-1 15,7 0-1-15,0 1 1 0,-7-1-4 16,14 3 2-16,-14-5 0 0,6 2 4 16,-2 1 1-16,10-3 0 0,-11 1-3 0,4 0 0 15,6-4-7-15,-2 3-17 0,-1 0-48 16,-3 0-46-16,6-3-48 0,-2 1-20 16,-1-1-27-16,4 1-55 0,-4-1-111 0,3 3-102 15,-2-3-66-15,-1-2-37 0,3 3 12 16,-2-3 85-16,-1 0 148 0</inkml:trace>
  <inkml:trace contextRef="#ctx0" brushRef="#br0" timeOffset="2">772 622 38 0,'0'0'108'0,"0"0"11"0,0 0 10 0,0 0 11 0,0 2 5 15,0-2 1-15,0 0-4 0,-7 0-2 16,7 0-1-16,0 0 7 0,0 0 1 15,0-2 8-15,0 2 2 0,0 0 5 0,0 0-13 16,0 0-17-16,0 0-23 16,0 0-21-16,7 0-24 0,-7 0-24 0,0 0-20 15,0 0-14-15,0 0-6 0,0 2 0 0,0-2 0 16,3 5 0-16,-3-3 0 0,0 1 3 16,7 2-1-16,-4-2 2 0,-3 2-3 15,14-1 3-15,-14 1 0 0,3 0-3 16,-3 0 0-16,7 0 1 0,-4 0 1 0,4 0-2 15,0 0 1-15,-7-1-1 0,3 1 0 16,4 0-21 0,0 1-44-16,-7-5-75 0,3 2-63 0,-3 2-50 0,10-5-23 15,-10 3-20-15,7-3-31 0,0-3-55 0,-4 3 14 16,-3-5 66-16</inkml:trace>
  <inkml:trace contextRef="#ctx0" brushRef="#br0" timeOffset="3">944 543 102 0,'0'0'119'0,"0"0"-4"0,7 0-7 0,-7 3-4 15,0-3-8-15,0 0-9 0,0 3-8 16,0-3-10-16,0 1-6 0,-7 2-5 16,7-3-3-16,0 5-3 0,0-3 3 0,0 4 0 15,0-2-2-15,-3 1-2 0,3-3-2 16,0 6 0-16,0-1-1 0,0-2-1 0,-7 3-6 15,7-4-1-15,-6 4-5 0,6-1-2 16,0 0-3-16,0 4-9 0,0-5-3 16,-4 5-3-16,4-2 10 0,-7-1 16 0,7 2 10 15,0-1 3-15,0 2-6 0,-6-2-8 16,6 1-9-16,-4 0-10 0,-3 0-2 16,7-3 8-16,-3 3 5 0,3-1 7 15,-7 2-5-15,1-2-8 0,6-1-7 0,-4-2-7 16,-3 2-3-16,4 0-4 0,-4-1 0 15,0 0-1-15,4 1-2 0,-4-1 0 16,4-2 0-16,-4 0-1 16,0 2 3-16,4-2-2 0,3 0-6 0,-7-2 0 0,0 1-3 15,4-1 3-15,3 2-33 0,-7-3-46 16,7 1-56-16,-3-3-35 0,3 2-27 16,0-2-27-16,0 0-45 0,0-2-52 0,0-1-31 15,3 1 40-15</inkml:trace>
  <inkml:trace contextRef="#ctx0" brushRef="#br0" timeOffset="4">1195 784 75 0,'0'-2'113'0,"0"-1"9"15,0 3 8-15,0-3 8 0,0 3-1 16,0 0-5-16,0 0-7 0,-4 0 0 16,-2 3-3-16,6 0-5 0,0-1-12 0,-4 0-16 15,4 3-16-15,-13 0-19 0,13 0-18 16,-4 2-14-16,-2 1-6 0,-1-1-5 15,7 3-3-15,-10-2-5 0,10 1 1 0,-4-1-1 16,-3 1 0-16,1-1-3 0,6 1-12 16,-10-1-31-16,10-1-47 0,-4-2-44 15,4 2-35-15,-7-1-31 0,1-2-32 0,6 1-38 16,-4 0-23-16,4-2 31 0</inkml:trace>
  <inkml:trace contextRef="#ctx0" brushRef="#br0" timeOffset="5">1076 936 21 0,'0'-2'106'0,"4"2"8"0,-4-3 4 16,6 0 3-16,-6 3-2 0,7 0-3 16,-7-2 0-16,4 2 5 0,-4-3 6 15,6 3 3-15,1-2-6 0,-3 2-5 0,-4-2-17 16,10 2-23-16,-10-2-23 0,6 2-19 15,1 0-12-15,-3 0-10 0,2-3-6 0,-2 3-4 16,-4 0-1-16,13 0-16 0,-13-3-46 16,4 3-72-16,2-2-86 0,1 2-88 15,-3-5-78-15,-4 3 10 0,10-3 80 16</inkml:trace>
  <inkml:trace contextRef="#ctx0" brushRef="#br0" timeOffset="6">1212 754 28 0,'0'0'133'0,"0"0"2"0,0 0-1 16,0 0-4-16,0 0-7 0,-4 3-7 15,4-3-6-15,0 2-9 0,0 1-8 16,0-3-4-16,0 3-2 0,0 1 2 16,0 1 3-16,0-3 12 0,-7 4 19 0,7 0 33 15,0 2 36-15,0 0 8 0,0-1-17 16,0 3-37-16,0-3-37 0,7 3-27 15,-7-1-14-15,0 2-2 0,0-2-8 16,0 1-10-16,0 0-12 0,0 0-14 0,0-3-7 16,4 3-8-16,-4-3-3 0,0 3 0 15,0-2 0-15,0-2-2 0,6 2-2 16,-6-1 2-16,0-2-1 0,0 0 1 0,4-2-2 16,-4 2-2-16,0-3-1 0,0 3-3 15,0-3-21-15,0 1-42 0,0-3-70 16,7 0-76-16,-7 0-61 0,0 0-33 0,0-3-8 15,0 1 0-15,0-3-11 0,6 0-31 16,-6 3 4-16,0-6 57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9:40.39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395DD279-1B7A-4293-917C-AF6A5B9DB2C0}" emma:medium="tactile" emma:mode="ink">
          <msink:context xmlns:msink="http://schemas.microsoft.com/ink/2010/main" type="inkDrawing"/>
        </emma:interpretation>
      </emma:emma>
    </inkml:annotationXML>
    <inkml:trace contextRef="#ctx0" brushRef="#br0">84 7 26 0,'7'0'44'0,"1"-2"17"0,-8 2 0 15,0 0-8-15,4-3-2 0,-4 3-5 0,0 0-5 0,7 0-4 16,1-2-7-16,-8 2-3 0,0 0 1 0,0 0-3 0,4 0-2 15,-4 0-1-15,0 0 1 0,0 0-4 0,0 0-2 16,7 0 0-16,-7 0 1 0,0 0-3 0,0 0 3 0,4 0-3 16,-4 0 3-16,0 0 2 0,0 0 0 0,0 0 3 15,0 0-3-15,0 0-1 0,0 0 3 0,0 0-1 0,0 0 0 16,0 0-1-16,0 0 4 0,0 0-2 0,0 0 1 0,0 0 3 16,0 0-3-16,0 0 1 0,0 0-1 0,0 0 4 0,8 0 0 15,-8 0-2-15,0 0 1 0,0 0 0 0,7 0-6 16,-7 0 0-16,0 0-1 0,0 0-1 0,0 0-2 0,0 0 2 15,0 0 2-15,0 0-2 0,0 0 1 0,0 0 1 16,0 0 1-16,0 0 0 0,0 0-1 0,0 0 4 0,0 0-2 16,0 0-2-16,0 0 1 0,0 0 5 0,0 0 1 0,0 0-6 15,0 0 0-15,0 0 0 0,0 0-1 0,0 0 1 0,0 0-1 16,0 0-4-16,0 0 3 0,0 0 0 0,0 0 2 16,0 0 0-16,0 0-3 0,0 0 1 0,0 0 1 0,0 0-1 15,0 0 2-15,0 0-4 0,0 0-1 0,0 0 0 0,0 0-3 16,0 0 3-16,0 0-3 0,0 0 3 0,0 0-1 15,0 0 1-15,0 0-1 0,0 0 1 0,0 0 1 0,0 0-1 16,0 0-1-16,0 0 7 0,0 0 4 0,0 0 0 0,0 0 0 16,0 0 8-16,0 0-4 0,0 0 0 0,0 0 1 15,0 0-4-15,0 2 3 0,0-2 2 0,0 0-3 0,0 0-1 16,0 0 1-16,0 0 0 0,0 0-3 0,0 0 3 0,0 0-1 16,0 0-4-16,0 0 0 0,0 0 2 0,0 0 0 15,0 0-1-15,0 0 2 0,0 0 7 0,0 0-2 0,0 0 6 16,0 3 5-16,0-3 2 0,0 0 1 0,0 0-1 0,0 0-1 15,0 2-5-15,0-2-1 0,0 0-2 0,0 0 0 16,0 0-3-16,0 0 2 0,0 0-2 0,0 0 2 0,0 0-1 16,0 0-2-16,0 0 3 0,0 0 3 0,0 0-2 0,0 0 2 15,0 0 8-15,0 0-1 0,0 0-1 0,0 0 8 0,0 0-4 16,0 0 8-16,0 0 1 0,0 0 0 0,0 0 1 16,0 0 2-16,0 0-1 0,0 0 2 0,0 0 2 0,0 0-3 15,0 0 0-15,0 0-2 0,0 0-4 0,0 0-3 16,0 0-5-16,0 0 1 0,0 0-3 0,0 0-2 0,-7 0 2 15,7 0-2-15,0 0-2 0,0 0-3 0,0 0-2 0,-8 0-1 16,8 0 3-16,0 0-5 0,0 0-2 0,0 4 0 0,0-4 0 16,0 0 5-16,0 0 5 0,0 0 0 0,-4 2-1 15,4-2 1-15,0 0-3 0,0 0 2 0,-7 0-3 0,7 0 3 16,0 0-4-16,0 0 2 0,0 0 0 0,0 0 4 16,0 0-1-16,0 0-3 0,-4 0 2 0,4 0-7 0,0 0 3 15,0 0 2-15,0 0 2 0,0 3 2 0,-8-3-2 0,8 0-1 16,0 0 1-16,0 0-6 0,-7 0-3 0,7 0-4 15,0 0 4-15,0 0-3 0,0 0-2 0,0 0 0 0,0 0-3 16,0 0-1-16,-4 0-4 0,4 3-2 0,0-3 2 0,0 0 0 16,0 0-2-16,0 0 1 0,0 0-1 0,-8 0 0 0,8 0-3 15,0 0 1-15,0 0 0 0,0 0-3 0,-7 0 0 16,7 0-5-16,0 0 1 0,0 0 3 0,0 0-3 0,0 0 2 16,-4 0 3-16,4 0-2 0,-8 0 2 0,8 0-1 15,0 0-1-15,0 0 2 0,0 0 2 0,-4 2 1 0,4-2-2 16,0 0-1-16,0 0 2 0,-7 0-2 0,7 0 3 0,-8 4 0 15,8-4-2-15,0 0 2 0,0 0 1 0,0 0-1 0,-4 0 2 16,4 0-9-16,0 0 2 0,-7 0 5 0,7 0-2 0,0 0-3 16,0 0-2-16,-4 2-1 0,4-2 2 0,0 0-2 15,0 0-1-15,0 0-2 0,0 0 1 0,0 0-2 0,0 0 1 16,0 0-2-16,-8 0 3 0,8 0 1 0,0 0-1 16,0 0-2-16,-8 0 2 0,8 3 1 0,0-3 0 0,0 0-1 15,0 3 1-15,0-3 0 0,0 0-1 0,-3 0 5 0,3 0 1 16,0 0-7-16,0 0 5 0,-8 0 1 0,8 0 1 15,0 0 0-15,0 0 0 0,0 0-4 0,0 0 3 0,0 0-4 16,0 0 5-16,-4 0-4 0,4 0 0 0,0 0 2 0,0 0 2 16,0 0-4-16,0 0-1 0,0 0 4 0,0 0 1 0,0 0-4 15,0 0 2-15,0 0-2 0,0 0 4 0,0 2 0 16,0-2 0-16,0 0 0 0,0 0-1 0,-7 0 2 0,7 0 1 16,0 0 2-16,0 0 1 0,0 0-2 0,0 0-2 15,0 0 2-15,0 0-3 0,0 0-1 0,0 0-2 0,0 0 0 16,0 0-1-16,0 0-4 0,0 0-1 0,0 0 2 0,0 0-3 15,0 0 0-15,0 0 0 0,0 0-2 0,0 0 1 0,0 0 1 16,0 0 0-16,0 0 0 0,7 0 0 0,-7 0 0 16,0 0 0-16,0 0 3 0,0 0-3 0,0 0 0 0,0 0 0 15,0 0 0-15,4 0 0 0,-4 0 5 0,0 0-4 16,0 0-1-16,8 0 0 0,-8 0 0 0,3 0 0 0,-3 0 0 16,0 0 3-16,8 0-1 0,0 0-2 0,-8 0 0 0,0 0 0 15,4 0 0-15,-4 0 0 0,7 0 0 0,-3 0 0 0,-4 0 0 16,8 0 0-16,-1 0 0 0,-7 0 0 0,4 0 0 15,-4 0 0-15,8 0 4 0,-4 0-4 0,3 0-2 0,1 0 0 16,-8 0 6-16,4 0-4 0,3 0-2 0,1 0 0 0,-4 0 2 16,-4 0 0-16,11 0 0 0,-11 0 0 0,15 0 0 15,-15 0 4-15,4 0-4 0,4 0 4 0,-4 4-5 0,3-4 0 16,1 0 1-16,-4 0 0 0,-4 0 0 0,15 0 0 16,-15 0 4-16,4 0-4 0,3 0 4 0,-3 0-3 0,12 0-4 15,-16 0 2-15,3 0 1 0,5 0 0 0,-4 0 0 0,3 0 4 16,1 0-7-16,-4 0 2 0,-4 0 1 0,11-4 0 0,-11 4-3 15,16 0 5-15,-13 0-5 0,-3 0 2 0,16 0 1 0,-16 0 0 16,3 0-4-16,5 0 6 0,-4 0-2 0,4 0 4 16,-1 0-2-16,-3 0-5 0,4 0 6 0,-5 0-3 0,5 0 4 15,0 0-3-15,-8 0-1 0,4 0 0 0,3 0 0 16,-3 0 0-16,4 0 0 0,-8 0 0 0,11 0 0 0,-11 0 0 16,8 0 0-16,-1 0 4 0,-7 0-3 0,4 0-1 0,-4 0 4 15,8 0-6-15,-4-2-2 0,-4 2 6 0,7 0-2 0,1 0 0 16,-8 0 0-16,4 0 0 0,-4 0 0 0,7 0-3 15,-3 0 1-15,-4 0 6 0,8 0-3 0,-8 0-1 0,7 0 0 16,-7 0 4-16,4-3-2 0,-4 3-2 0,8 0 0 0,-1-3 0 16,-7 3 2-16,4 0-1 0,-4 0 1 0,8 0-5 15,-4 0 2-15,-4-2 1 0,7 2 0 0,1 0 0 0,-8 0-4 16,0-4 2-16,4 4 9 0,-4 0-6 0,7 0-2 16,-3 0 0-16,-4 0 1 0,8-2 0 0,-8 2 0 0,8 0 0 15,-8 0 0-15,0 0 2 0,3 0 0 0,-3 0 1 0,0 0-2 16,0 0 3-16,8 0-2 0,-8 0 0 0,4 0-1 0,-4 0 1 15,0 0-2-15,0-3 0 0,0 3 0 0,0 0 0 16,0 0 0-16,0 0 0 0,7 0 0 0,-7-3 2 0,0 3 4 16,0 0-4-16,0 0-2 0,8 0 3 0,-8-2 1 15,0 2-3-15,0 0-1 0,0-4 4 0,0 4-6 0,0 0 1 16,0 0 1-16,0 0 5 0,0 0-4 0,0 0-1 0,0 0 0 16,0 0-5-16,0 0 4 0,0-2 1 0,0 2 5 0,0 0-4 15,0 0-1-15,0 0 0 0,0 0-5 0,0 0 4 0,0 0-1 16,0 0 3-16,-8 0-3 0,8 0 1 0,0 0 1 15,0 0 0-15,0 0 0 0,0 0 0 0,-7 0 0 0,7 0-3 16,0 0 1-16,0 0-4 0,0 0-1 0,0 0 8 16,0 0 1-16,0 0-2 0,0 0 0 0,0 0 0 0,0 0-3 15,0 0 2-15,0 0 1 0,0 0-4 0,0 0 1 0,0 0 3 16,0 2-3-16,0-2-1 0,-4 0 3 0,4 0-3 16,0 4 2-16,0-4 2 0,0 2 0 0,-8-2 0 0,8 0 0 15,0 0 0-15,0 3 0 0,0-3 0 0,0 0-3 0,0 3 5 16,0-1-2-16,0-2 0 0,0 4-3 0,0-4 1 0,0 2-1 15,0-2 2-15,0 3 1 0,0 0 0 0,0-1 0 16,0 2-3-16,0-2-3 0,0-2 8 0,0 5-2 0,0-2 0 16,0 1 0-16,0-2 0 0,0 3 4 0,0-2-2 15,0-1-5-15,0 5 6 0,0-5-3 0,0 3 0 0,0-1 0 16,0 1 0-16,0-2 0 0,0-1 0 0,0 4 0 0,0-3 4 16,0 2-3-16,0-1-1 0,0 1 0 0,0-2 0 0,0 2 0 15,0-2 4-15,0 2-6 0,0-2 0 0,0 3 2 0,0-1 4 16,0-2-3-16,0-1-1 0,0 5 0 0,8-5 0 15,-8 3 0-15,0 2 4 0,0-2-2 0,0-3 0 16,0 4-3-16,4 0 3 0,-4-1 0 0,0-2 1 0,0 2 2 16,0 1-3-16,0 0-2 0,0-4-5 0,0 4 9 0,0-4-1 15,0 4-4-15,0-1 1 0,7-2 0 0,-7 3 2 0,0-3 0 16,0-1-2-16,0 5 0 0,0-5 0 0,0 3-3 16,0 0 2-16,0-1 1 0,0 1 2 0,0 0-3 0,0 1-4 15,0-3 7-15,0 2 1 0,8-1-2 0,-8 1-2 0,0-2 0 16,0 3 3-16,0-4 0 0,0 3-2 0,0-2-3 15,0 3 2-15,0-3 1 0,0-1-4 0,0 3 1 0,0-1 8 16,0-1-4-16,0-1-1 0,0-2 2 0,0 5 3 16,0-5-3-16,0 4-2 0,0-1 0 0,0-1 0 0,0-2 4 15,0 3-7-15,0-1 3 0,0-2 0 0,0 3 0 0,0 0 0 16,0-3 0-16,0 0-3 0,0 3 5 0,0-3-6 0,0 3 6 16,0-3 0-16,0 0-2 0,0 2 0 0,0-2 0 0,0 0 4 15,0 0-2-15,0 0 1 0,0 0-2 0,0 0 0 16,0 0 2-16,0 0 1 0,0 0-1 0,0 0-8 0,0 0 4 15,0 0 6-15,0 0-9 0,0 0 3 0,0 0 1 16,0 0 0-16,0 0 5 0,0 3-9 0,0-3 3 0,0 0 6 16,0 0-4-16,0 0-6 0,0 0 9 0,0 0 0 0,0 0-3 15,0 0 6-15,0 0-2 0,0 0-2 0,0 0 5 0,0 0-3 16,0 0 3-16,0 0 1 0,0 0 5 0,0 0 0 16,0 0-2-16,0 0-1 0,0 0-2 0,0 0 2 0,0 0-1 15,0 0-3-15,0 0-5 0,0 0 6 0,0 0-1 0,0 0-3 16,0 0 1-16,0 0 2 0,0 0 2 0,0 0-2 15,0 0-5-15,0 0 6 0,0 0-5 0,0 0 4 0,0 0-4 16,0 0 1-16,0-3 3 0,0 3 0 0,0 0 2 16,0 0 3-16,0 0-1 0,-8 0-1 0,8-2-3 0,0 2 2 15,0 0 1-15,0 0-1 0,-7 0 2 0,7 0 2 0,0 0-1 16,0 0 2-16,-4 0-4 0,4 0-3 0,-8 0 2 0,8-3 1 16,0 3-1-16,-3 0 2 0,3 0-8 0,0 0 4 0,-8 0-4 15,0 0 5-15,8 0 0 0,-4 0 0 0,-3 0-4 16,7-3 1-16,-4 3-2 0,4 0-3 0,-8 0 4 15,1 0 1-15,7 0-4 0,-4 0 7 0,-4 0-3 0,4 0 3 16,4 0-2-16,-15 0 0 0,15-3 0 0,-4 3-2 0,-3-3 4 16,-1 3-1-16,4 0-5 0,-3 0 5 0,7 0-8 0,-4 0 5 15,-4 0 2-15,1 0 1 0,3 0-3 0,-4 0-1 16,4 0 1-16,4 0 1 0,-15 0-4 0,15 0-1 0,-4 0 3 16,-3 0 5-16,7 0-4 0,-8 0-4 0,4 0 4 0,-3 0 0 15,7 0-3-15,-4 0-1 0,4 0 8 0,-8 0 2 16,0 0-4-16,8 0 3 0,-3 0-3 0,3 0 3 0,-8 0-4 15,8 0 8-15,-4 0-2 0,4 0-1 0,-7 0 3 0,-1 0-2 16,8 0-4-16,0 0 5 0,-4 0-2 0,-4 0-2 16,8 0-3-16,-3 0 4 0,3 0-6 0,-8-2 1 0,8 2 2 15,-8 0 2-15,8 0-2 0,-3 0-1 0,3 0-3 0,0 0 2 16,-8 0-3-16,8 0-1 0,-8 0 4 0,8 0-3 0,-3 0 0 16,3 0-1-16,-8 0 3 0,8 0-3 0,0 0 0 15,-4 0 0-15,4 0 0 0,0 0 5 0,-8 0-1 0,1 0-4 16,7 0 0-16,0 0 0 0,-4 0 0 0,4 0 0 15,-8 0 0-15,8 0 0 0,-3 0 0 0,3 0 0 0,0 0 0 16,-8 0 0-16,8 0 0 0,-8 0 0 0,8 0 0 0,0 0 0 16,-4 0 0-16,-3 0 0 0,7 0 0 0,-4 0 0 0,4 0 0 15,-8 0 0-15,1 0 0 0,7 0 0 0,-4 0 0 0,4 0 0 16,-8 0 0-16,1 0 0 0,7 2 0 0,-4-2 0 16,-4 0 0-16,8 0 0 0,-4 3-2 0,4-3 2 0,-7 3 0 15,-1-3-3-15,8 0 5 0,-4 0-1 0,-3 0-5 16,7 0-1-16,-4 3 4 0,4-3 1 0,0 0 0 0,-8 0 3 15,1 0-3-15,7 0 5 0,-4 3-7 0,4-3 0 0,0 0 2 16,-8 0 0-16,8 0 5 0,-7 0-4 0,7 0-1 16,-4 0 0-16,4 0-4 0,-8 0 2 0,8 0-1 0,0 0 0 15,0 0 1-15,0 0 2 0,0 2-4 0,0-2 2 0,0 0 2 16,-4 0 0-16,4 0-3 0,0 0-1 0,0 0-2 0,0 0 3 16,0 0 3-16,0 0 0 0,0 0-3 0,0 0 2 15,-7 0 1-15,7 0 0 0,0 0-3 0,0 0 1 0,0 0 2 16,0 0 0-16,0 0-3 0,0 0-3 0,0 0-1 15,0 0 0-15,0 0 6 0,0 3-8 0,0-3 1 0,0 0 1 16,-8 0 5-16,8 0-2 0,0 0 1 0,0 0 1 0,0 0-5 16,0 0 1-16,0 0-1 0,0 3 3 0,0-3 0 0,-4 0-5 15,4 0 5-15,0 0 1 0,0 0-2 0,0 0 3 0,-7 0 2 16,7 0 0-16,0 0 0 0,0 0 4 0,0 0-7 16,0 0 2-16,0 0 1 0,0 0 0 0,-4 0 0 0,4 0-3 15,0 0-5-15,0 0 2 0,0 0 4 0,0 0 1 16,0 0-2-16,0 0 2 0,0 0 1 0,-8 3-4 0,8-3 1 15,0 0 3-15,0 3-3 0,-8-3 3 0,8 0-4 16,0 0 2-16,0 0-2 0,0 0 7 0,0 0-6 0,0 0 2 16,0 0-2-16,0 0 2 0,0 0-1 0,0 0 2 0,0 0-3 15,0 0-2-15,0 0 3 0,0 0 2 0,0 0 0 0,0 0 0 16,0 0 5-16,0 0-4 0,0 0-1 0,0 0-8 0,0 0 7 16,0 0-3-16,0 0 3 0,0 0-6 0,0 0 0 15,0-3 2-15,0 3-3 0,0 0 1 0,0 0 5 0,0 0-2 16,0-3 1-16,0 3 1 0,0 0-3 0,0 0 1 15,0 0 3-15,0-3-1 0,0 3 0 0,0-3 1 0,8 3 1 16,-8-2 0-16,0 2 0 0,0-3-4 0,8 0 2 0,-8 3 2 16,0-6 0-16,0 6 0 0,0-2-4 0,0-1 3 0,0 1 1 15,0-1 0-15,0-1 0 0,0-1-4 0,0 3 3 16,0-1-2-16,4-1 1 0,-4 2 2 0,0-1-3 0,0-2-1 16,0-1-5-16,0 3 6 0,0 1-1 0,0-3 2 15,0 1 2-15,0-1-3 0,0 0 1 0,0-1-1 0,0 0 2 16,0 0 0-16,0 1-2 0,0 0 2 0,0-4-4 0,0 4 4 15,0 3-6-15,0-5 5 0,0 2-2 0,-4-1-2 0,4 1 5 16,0 0 0-16,0-1 1 0,0 0-2 0,0 4 1 16,0-2 1-16,0-1 0 0,0 2 0 0,0 1 0 0,0-1 0 15,0-3 0-15,0 6 0 0,0-2 0 0,0-1-5 0,0 0 1 16,0 0 0-16,0 0-6 0,0 1 1 0,0-1 6 16,0 3-5-16,0-2 7 0,0-2-4 0,0 1 0 0,0 1 0 15,0-1 3-15,0 3-2 0,0-2 6 0,0-1 0 0,0 3-2 16,0-4-7-16,0 4 2 0,0-2-1 0,0 2 0 15,0-3 3-15,0 3-4 0,0-2 0 0,0-1-6 0,0 3 0 16,-8-3 4-16,8 0 0 0,0 3 2 0,0-3 5 0,0 3-2 16,0-2 3-16,0 2 0 0,0-3 1 0,0 3 0 0,0-3 0 15,0 3 0-15,0-3 0 0,0 3 0 0,0 0 0 16,0 0 0-16,0-2 0 0,0 2-8 0,0 0 6 0,0 0-2 16,0-3 0-16,0 3 2 0,0-3 2 0,0 3-3 15,0 0 0-15,0 0 3 0,0 0 0 0,0 0-3 0,0 0 0 16,0 0 1-16,0 0-2 0,0 0 2 0,0 0-1 0,0 0 4 15,0 0-1-15,0 0 0 0,0 0 0 0,0 0-2 0,0 0 1 16,0 0 1-16,0 0 0 0,0 0 0 0,0 0 0 16,0 0 0-16,0 0-3 0,0 0 2 0,0 0 1 0,0 0 0 15,0 0 0-15,0 0 0 0,0 0 0 0,0 0 0 0,0 0 0 16,0 0-4-16,0 0-1 0,0 0 1 0,0 0 1 16,0 0 7-16,0 0-3 0,0 0-4 0,0 0-3 0,0 0 5 15,8 0 1-15,-8 0 4 0,0 0-3 0,0 0-1 16,0 0 3-16,0 0-2 0,0 3 0 0,0-3-1 0,0 3 0 15,0-3 3-15,0 2-2 0,0-2-1 0,0 3 0 0,4 0 0 16,-4 0-3-16,0-1 2 0,0 1 1 0,0 0 0 0,0 3 0 16,0-4 0-16,0 3 0 0,0-1 0 0,7 1 0 0,-7-2 3 15,0-1-2-15,0 5-1 0,0-5 0 0,0 3-3 16,0 1-1-16,0-3 2 0,0 0-2 0,0 2 0 0,4-2 3 16,-4 2-4-16,0-2 5 0,0 0 0 0,0-1 0 15,0 4 0-15,0-3 0 0,0 0-5 0,8-1 3 0,-8 2 2 16,0-2 0-16,0-2-2 0,7 3 1 0,-7-1-1 0,0-2 2 15,0 0 0-15,0 3-2 0,0-3 1 0,0 0 4 0,4 0-5 16,-4-3 1-16,0 3-4 0,0-2 4 0,8-1-2 0,-4 3-2 16,-4-6 3-16,0 4 2 0,7-1 0 0,-7-2 0 15,8 1 0-15,-8-1 0 0,0 2 0 0,4-2 0 0,-4-1 0 16,0 1 0-16,0 2 3 0,7-3-2 0,1 1-1 16,-8 3 0-16,0-5 0 0,0 2 0 0,0 3-3 0,4-1 2 15,-4-1-2-15,0 2 1 0,0-1 2 0,0 1-3 0,0-1-2 16,0 3 3-16,0-3-1 0,0 3 0 0,0 0 3 15,0 3 0-15,0-3 0 0,0 3 0 0,0-1 0 0,0 1 0 16,-4-1 0-16,4 2-3 0,0-1 3 0,0-1-4 0,0 3 3 16,-8 2 1-16,8-5 0 0,0 1 3 0,-7 2-2 0,7-2-1 15,0 3 0-15,0-4-3 0,0 1 2 0,0 0 4 16,0 2-2-16,0-5-1 0,0 3 0 0,0 0 3 0,0-1 2 16,0-2-1-16,0 0 1 0,0 0-4 0,0 0-1 15,0 0 0-15,0 0 0 0,0-2 7 0,7-1 4 0,-7 0-12 16,8 1 1-16,-8-4 3 0,0 3-5 0,4-2 1 0,-4 2 4 15,7-5 2-15,-3 3-4 0,-4-2-1 0,8 2 0 0,-1 0-6 16,-7 1 4-16,0-1 1 0,4 0-2 0,-4-1 1 16,0 3-5-16,0 1 2 0,8-1-1 0,-8 0 1 0,0 0 9 15,4 1 2-15,-4 2-5 0,0 0-4 0,0 0 6 16,0 2 2-16,0-2-1 0,-4 3-3 0,4 0-6 0,0 0 0 16,-8 2 2-16,8-2 6 0,0 3-3 0,-4-1 0 0,4 1 0 15,0-1 0-15,-7-2 0 0,7 2 5 0,-8 1-8 0,8-3 3 16,0 2 0-16,0-2 0 0,-4 0 0 0,4 2 0 15,0-2-3-15,-7 0 1 0,7-3 1 0,0 3 1 0,0-1 8 16,0-2-4-16,7 0-2 0,-7 0-1 0,4-2 6 0,-4-1-1 16,0 0-4-16,8 0 5 0,-1 1-2 0,-7-1 1 15,4-3-7-15,-4 1 0 0,8 0 4 0,-4-2 2 0,-4 2-3 16,7 0-2-16,1-1-4 0,-8 3 3 0,4-2 1 16,-4-1 0-16,7 3 0 0,-7-2-6 0,8 2 3 0,-8 0 6 15,0 1-2-15,4 2-1 0,-4 0 6 0,0 0 0 0,0 0-4 16,0 0-1-16,0 2 2 0,0 1-5 0,0 0 4 0,0 0-1 15,0 2-1-15,0 1 4 0,-4-3-2 0,4 2-2 0,0 1 0 16,-8-1-5-16,1 0 5 0,7 2 3 0,0-2-1 16,-4 3-2-16,4-2 0 0,0-1 0 0,0 3 0 0,-8-5 0 15,8 2 0-15,0 1 0 0,-7-3-7 0,7 2 5 16,0-1 4-16,0-2 3 0,0 1 3 0,0-1-2 0,0-2 5 16,0 3 0-16,7-3-1 0,-7 0 1 0,8-3-1 0,-8 3 0 15,0-2 0-15,4-1-4 0,-4 3-1 0,7-6-2 16,1 4 1-16,-8-1 0 0,4 0-2 0,-4-3-1 0,0 4-1 0,7-4-4 15,-3 4 0-15,-4-1-2 0,8-3 2 0,0 4 3 16,-8-1-3-16,0 3 2 0,0-3 5 0,3 3 1 0,-3-3 0 16,0 3-1-16,0 0-3 0,0 0 4 0,8 3-3 15,-8 0 2-15,0 0 2 0,0-1-3 0,0 1 2 0,0 3 1 16,-8-1-5-16,8 0 2 0,0 1-2 0,0-3 3 16,0 2 1-16,0 1 2 0,-3-1-2 0,3 4-2 0,0-6-8 15,0 2 7-15,0-1-3 0,0-2 1 0,0 3 1 0,0-5 0 16,0 3 0-16,0-1 3 0,0-2-3 0,0 0 4 0,3 0-3 15,-3-2-1-15,0-1 4 0,8 1-2 0,-4-1-2 0,-4 1 0 16,7-5 0-16,1 5 0 0,-8-3 0 0,4-2 0 16,-4 2-5-16,8 3 5 0,-5-4-6 0,-3 0-1 0,8 0 3 15,0 4 5-15,-8-1-1 0,3-2 0 0,-3 2-3 16,0 0-1-16,8 0-2 0,-8 1 9 0,8-1-2 0,-8 0-1 16,0 3 3-16,0 0 0 0,0 0 0 0,0 0-3 0,0 0 3 15,0 0 0-15,0 3-3 0,0-3 0 0,0 3 0 0,0-1 0 16,0 1 0-16,0 0 0 0,0 2-4 0,0-2 3 15,0 0 5-15,0-1-3 0,0 4-1 0,-8-3-4 0,8 0 3 16,0-1 1-16,0 2 4 0,-8-2-7 0,8 1-2 0,0-1-2 16,0 1 4-16,0-3-1 0,0 4 2 0,8-4 2 15,-8 0 2-15,0 0 4 0,8 0-1 0,-8-4-2 0,0 1 3 16,0 3-3-16,3-5-3 0,-3 3-4 0,8-4 3 16,-4 0-3-16,-4 0 7 0,8 1-3 0,-1 2 3 0,-7-5 0 15,0 3-7-15,4-1-1 0,-4-2 5 0,8 3-4 0,-5-2-2 16,-3 2 5-16,8 3-2 0,0-5-2 0,-8 5 4 0,0-1-3 15,4 1 1-15,-4-1 8 0,0 0-5 0,0 0 0 16,7 3 0-16,-7 0 0 0,4 0 3 0,-4 0-1 0,0 3-1 16,0 0-1-16,0 0 0 0,0-1 2 0,0 3 0 15,0-1-2-15,0 1 4 0,0 0-2 0,0 2-2 0,0-5 0 16,0 3 0-16,0 1-4 0,0-3 3 0,0 2 1 0,0-2 0 16,0 0-6-16,0 2-4 0,8-5 10 0,-8 3 5 0,0 0-2 15,0-3-1-15,0 0-1 0,0 0 1 0,7-3 4 0,-7 0-4 16,4 1-2-16,-4-1 3 0,0-3-3 0,8 1 2 15,-1-1-5-15,-7 1-5 0,4 0-2 0,-4-2 4 0,8 0-4 16,-4 0 5-16,-4 2-4 0,7 0-4 0,1-1 3 16,-8 3-2-16,0-2 3 0,4 2 1 0,-4 0 0 0,7 1 5 15,-7-1 2-15,4 0 1 0,-4 3-3 0,0 0 4 0,8 0 4 16,-8 3-3-16,0 0-2 0,7-1 0 0,-7 1 0 16,0 3 3-16,0-4-2 0,0 4 0 0,0 0 1 0,0-1-4 15,0 1 4-15,0-1-1 0,0 0 3 0,0 2-1 0,0-5-1 16,0 3 0-16,0-2-1 0,0 3-4 0,0-3 5 0,0-1-1 15,0 1-1-15,0 0 0 0,0-3 0 0,0 3-3 16,0-1 1-16,0-2 2 0,0 3-3 0,0-3 0 0,0 0 3 16,0-3 0-16,4 3 0 0,-4 0 8 0,0-2-10 15,0-1 2-15,0 3 6 0,0-3-4 0,0 0-2 0,0 1 0 16,0-1 0-16,8 0-3 0,-8 0 5 0,0 0-4 0,0 1 2 16,7-1 0-16,-7 1-8 0,0 2 3 0,0-4 3 0,0 1-1 15,0 3 2-15,0 0 1 0,0 0 0 0,0 0 0 0,0 0 3 16,0 3-2-16,0 1-1 0,0-2 0 0,0 3 2 15,0 1-1-15,0-3-1 0,-7 2 0 0,7 1 0 0,0-1 0 16,0 3 4-16,-8-2-1 0,8 0-1 0,0 0-4 16,0-1 2-16,0 0-3 0,0 1-3 0,0-3 5 0,0 2-2 15,0-1 2-15,0-2-3 0,0 1 6 0,0-1 2 0,0-2-1 16,0 3-1-16,8-3 5 0,-8-3-3 0,7 3-3 16,-7-2-1-16,0-1-3 0,4 1 1 0,-4-5 6 0,0 5-1 15,8-3-5-15,-4-2 2 0,-4 5-3 0,0-3-2 0,7-4-1 16,-7 6-1-16,8-3 4 0,-8 1-1 0,0-3 3 0,4 5 2 15,-4-2 0-15,0-1-1 0,7 3 5 0,-7-2-7 16,0 2 1-16,4 1-2 0,-4-2-1 0,0 1-5 0,0 3 6 16,0-2-5-16,0-1 6 0,0 3 1 0,0 0-2 15,0 0 2-15,0 3 0 0,0-1 1 0,0 1 0 0,0 1 0 16,0-2 0-16,0 3 3 0,0 1-3 0,0 0 0 0,0-1 0 16,0 1-2-16,0-1 4 0,0 0 3 0,0 4-7 0,8-4 1 15,-8 1 5-15,0-1-3 0,0-2-1 0,0 3 0 16,0-1 0-16,8-2 0 0,-8 1-4 0,0-2 7 0,0 1 1 15,0-3 0-15,0 2 5 0,0-2-3 0,0-2-5 16,0 2-3-16,3-3 1 0,-3 1 1 0,0-2 2 0,0 1-3 16,0-2 2-16,0 3 0 0,0-5 4 0,0 2-3 0,0 3-2 15,8-4 3-15,-8 0-2 0,0 0 0 0,0 4-4 0,0-1 2 16,0 0-3-16,0-2 2 0,0 2-4 0,0 0 4 16,0 1-3-16,0 2-3 0,0-3 6 0,0 3 4 0,0 0-4 15,0 0 0-15,0 0 2 0,0 3 0 0,0-1 0 0,0 1 4 16,-8 0-3-16,8 2-1 0,0-2 0 0,0 2 3 15,-3 1 2-15,3 2-3 0,0-2-2 0,-8-1 6 0,8 4-5 16,-8-4 8-16,8 2-6 0,-4-2 5 0,4 2 3 16,-7 0-1-16,7-2 2 0,-4 1-2 0,4-1-1 0,0-2 2 15,-8 3-5-15,1-4 2 0,7 4-5 0,0-4-1 0,-4 2-1 16,4-2-1-16,-8 1 6 0,8-3-3 0,-4 2-2 0,4-2-1 16,-7 0 0-16,-1 0 3 0,8 0-3 0,-4 0 2 0,4 0-2 15,-7 0 0-15,-1 0-3 0,4-2 4 0,-3 2 4 16,3-3-4-16,4 1-1 0,-8-2 0 0,1 4 3 0,3-2 0 15,-4-1-3-15,4 0 0 0,-3 1 0 0,-1-2 0 16,4 2 0-16,-3-1-4 0,-1 0-1 0,4 3 5 0,-3-6-1 16,3 6 8-16,-4-2-2 0,0-1-3 0,-3 1-2 0,7-1-2 15,-3-1-3-15,-1-1-1 0,-4 3 6 0,9-1-1 0,3 1 8 16,-16-2-2-16,13 1 0 0,3 1-3 0,-8-1 2 16,0 3-2-16,5-6-2 0,-5 6 0 0,8-3 0 0,-4 1-5 15,4 2-5-15,-8-3 0 0,8 3 0 0,-7-2-1 0,7-2 5 16,0 4 4-16,-4 0-3 0,4 0 1 0,0 0-2 15,0 0 9-15,0 0-3 0,0 0-6 0,0 0-4 0,0 0 0 16,0 0 2-16,0 0-3 0,0 0 2 0,0 4-1 16,4-4 0-16,-4 0 0 0,0 2-5 0,0-2 6 0,0 0-3 15,0 0-1-15,0 0-1 0,0 0 2 0,7 0 2 0,-7 0 2 16,0 0 1-16,0 0 0 0,8-2 5 0,-8 2-5 0,0-4-2 16,0 4 6-16,0-5 2 0,4 5 0 0,-4-3 1 0,0 1-3 15,0-2 2-15,8-1-3 0,-8 2-5 0,0-2 3 16,3 2-1-16,-3 0-1 0,0-2 7 0,0 2 0 0,0-3 1 15,0 4 4-15,0-1 0 0,8 1-4 0,-8-5 2 16,0 5-6-16,0-1 4 0,0 1-5 0,0-1 0 0,0-1 5 16,0 2-4-16,8-1 3 0,-8 3 1 0,0-2 0 0,0 2 0 15,0-3 0-15,0 3 0 0,0-3 2 0,0 3 2 16,0-3 1-16,0 3 1 0,0 0 2 0,0 0 1 0,0-3-6 16,0 3 2-16,0 0-3 0,0 0-2 0,-8 0 0 0,8 0 0 15,-8 0 0-15,8 0 0 0,0 3 0 0,-3-3 3 16,-5 3-2-16,8 0 0 0,-4-3-1 0,4 3 2 0,0-1 0 15,-15-2-2-15,15 3-3 0,-4-3 2 0,-4 2 1 0,8-2 0 16,-3 4 2-16,3-4 0 0,-8 3-2 0,8-1 0 16,-8-2 0-16,8 3 0 0,0-3-6 0,-4 2-3 0,4-2 6 15,-7 0-1-15,7 0-1 0,0 3-4 0,0-3 3 0,0 0 1 16,0 4 1-16,0-4 2 0,0 0-2 0,0 0 1 0,0 2 3 16,0-2 5-16,0 0-4 0,0 3-6 0,0-1 4 15,0-2 1-15,0 6-5 0,0-6-1 0,0 3 0 0,0 2 1 16,7-2-3-16,-7 0 2 0,4 0-4 0,-4-1 1 15,0 1 5-15,0 0-3 0,0-1 6 0,8 2-4 0,-8-2 2 16,8-2 0-16,-8 3 3 0,0 0-1 0,0-1 1 0,0-2 3 16,3 4 2-16,-3-2-3 0,0-2 0 0,0 3-3 0,0-3 1 15,0 2-7-15,0-2 7 0,-3 3-3 0,3-3 5 0,0 4-4 16,-8-4 1-16,0 2 4 0,8-2-2 0,0 0-4 16,-11 0 5-16,11 0-1 0,-4 0-1 0,4 0 4 0,-15 0-7 15,15 0 2-15,-4 0 1 0,-4 0 8 0,1-2-3 16,-5-2 3-16,12 4 2 0,-4-3-3 0,-3 3-5 0,-1-2 5 15,8-1-5-15,-11 3 2 0,11-2-2 0,-4-2-1 0,4 2-1 16,0-1 0-16,-8 0-4 0,8 1 3 0,-7-2 1 0,7 4-4 16,0-2 3-16,0-1 1 0,0 3 0 0,0-3-3 15,0 3 2-15,7-2-1 0,1-1 2 0,-8 3 0 0,0-3 0 16,4 3-2-16,3 0 4 0,-3-3 2 0,-4 3-3 0,15 0-1 16,-15 0 0-16,4-2 0 0,4 2-3 0,-4 0 1 15,11 0 2-15,-11 0 0 0,-4 0 0 0,15 0 0 0,-11 0 0 16,3 0 0-16,-3 0-2 0,4 0 0 0,0 0 2 15,-5 0 4-15,5 0-4 0,-4 0-2 0,3 0-7 0,1 0 0 0,-8 0 0 16,4 0-9-16,-4 0 0 0,8 0-8 0,-8 0-14 16,3 0-5-16,-3 0-20 0,0 0-22 0,8 0-41 0,-8-3-64 15,8 3-79-15,-8 0-86 0,0 0-99 0,0-3-101 0,0 3-31 16,0 0-96-16,-8 0-94 0,8-3 69 0,-8 3 72 16,8-3 14-16,0 3 61 0,-3 0 234 0</inkml:trace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0:52.590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7DCEF09F-FAA0-4523-8B66-A98595DF4BB1}" emma:medium="tactile" emma:mode="ink">
          <msink:context xmlns:msink="http://schemas.microsoft.com/ink/2010/main" type="inkDrawing"/>
        </emma:interpretation>
      </emma:emma>
    </inkml:annotationXML>
    <inkml:trace contextRef="#ctx0" brushRef="#br0">222 80 154 0,'0'-5'97'0,"0"-2"52"0,7 2-4 0,-7 0-19 0,0-1 3 16,0 1-7-16,0 2-5 0,0 1-1 0,0-5-2 16,0 5-4-16,0-1-9 0,0 1 10 0,0-2-1 0,0 2-4 15,0-1-3-15,0 0-3 0,0 3 0 0,0-2 3 16,0 2 4-16,0-4 6 0,0 4 1 0,0-2 6 0,0 2 24 15,0 0 46-15,0 0 16 0,0-3 10 0,0 3 6 0,0 0 0 16,0-3 0-16,0 3-8 0,0 0-6 0,0 0-6 16,-7-2 12-16,7 2-6 0,0 0-17 0,0 0-13 0,0 0-22 15,0 0-19-15,0 0-30 0,0 0-18 0,0 0-11 0,-4 0-13 16,4 0-6-16,0 0 0 0,0 0 2 0,0 2-1 0,-8-2-1 16,8 0-5-16,-7 0-4 0,7 3 1 0,0-3-1 15,-4 3-7-15,-4-3 1 0,8 2-5 0,-4-2-7 0,4 4 0 16,-7-4-5-16,-1 2-3 0,8 1-6 0,0 0-2 15,-4-1-3-15,-3 2 2 0,-1-4 0 0,8 2-4 0,-4 1-3 16,-3-1 1-16,3 5-7 0,4-5 3 0,-15 1-2 0,15-1 9 16,-12 1 0-16,12 3-3 0,-4-3 2 0,-3 2 2 0,-1-3-10 15,4 5 6-15,-3-5-2 0,7 3-2 0,-4-1-3 0,-4-2-2 16,1 4 7-16,3 0-11 0,4-4 6 0,-8 4 2 16,0 0-3-16,5-1 6 0,-5-3-7 0,8 4 6 0,-4 0-4 15,4-4 1-15,-7 3-5 0,7 2 6 0,-8-2-4 16,8 1 4-16,0-1-4 0,-4 0 1 0,4 1 3 0,0 0 1 15,-8-1 3-15,8 1-9 0,0 2 11 0,0-2-4 0,0 2 3 16,0-2 4-16,8 1-5 0,-8 0 1 0,0 0 1 16,4 0-4-16,-4 0 0 0,0-2 2 0,8 4 2 0,-8-4-10 15,7 1 4-15,-7 0 3 0,0 0-2 0,4-1-2 0,-4 0-2 16,8-1 5-16,-5 1 6 0,-3-3-1 0,8 1-4 16,0 1-2-16,-8-2-3 0,4-2 6 0,-4 3 0 0,15-3 3 15,-11 0-15-15,-4 0-13 0,11 0-22 0,-3-3-18 16,-1 3-18-16,-3-2-34 0,4-5-51 0,-4 5-63 0,11-1-111 15,-11 1-138-15,7-4-146 0,-3 0-45 0,-1 4-66 0,-3-2-29 16,-4 2 122-16,15-1 29 0,-15 0 76 0,4 1 40 0,-4-2 79 16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0:53.295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F5CDC8F4-A467-4795-AF94-B044FC98F2EC}" emma:medium="tactile" emma:mode="ink">
          <msink:context xmlns:msink="http://schemas.microsoft.com/ink/2010/main" type="inkDrawing"/>
        </emma:interpretation>
      </emma:emma>
    </inkml:annotationXML>
    <inkml:trace contextRef="#ctx0" brushRef="#br0">63 80 83 0,'0'-2'115'0,"0"-5"50"0,0 2 7 16,0 3-22-16,0-1 5 0,-4-3-13 0,4 3-9 0,0 1-4 15,0-1-2-15,0 1-5 0,0-4 15 0,0 3 1 0,4 0-1 16,-4 1-3-16,0-2-4 0,0 2 0 0,0-4-6 16,8 4-1-16,-1-2-10 0,-7 2 2 0,0-1 32 0,4 1 10 15,-4-1 6-15,8-1 33 0,-4 4 42 0,3-2 23 0,1 2-5 16,-4 0-15-16,-4 0-16 0,15 0 16 0,-11 0-4 16,-4 0-19-16,11 2-21 0,-11 2-25 0,16-1-25 0,-13-1-25 15,5 1-14-15,-4 3-20 0,11-4-10 0,-15 4-6 16,4 0-8-16,7-1 3 0,-11 0-1 0,16 4-7 0,-16-4 0 15,3 1 1-15,-3-1-2 0,16 4-9 0,-16-4 0 0,0 0-4 16,4 4 1-16,-4-4 0 0,0 1-11 0,7 2-3 0,-7-2-5 16,0 0-8-16,0-1 1 0,0 1 0 0,-7-1-7 0,7 0 5 15,0 1-2-15,-4-3-4 0,4 2-4 0,-8 1-6 16,0-3 2-16,5-1-4 0,3 5 2 0,-16-5-2 0,13 1 3 16,-5-1 5-16,4 1-6 0,-11-1-3 0,11-2 2 15,-7 4 0-15,3-1-1 0,0-3 0 0,-3 0 0 0,7 0 4 16,-11 0 0-16,11 0 2 0,-11 0-2 0,3 0 4 0,8 0-2 15,-3-3 0-15,-1-1 0 0,-3 4-5 0,7-2 0 0,-4-1-1 16,1 1 0-16,3-1 0 0,-4-3 0 0,1 3-3 16,7 1 1-16,-4-3 2 0,-4-2-4 0,8 5-1 0,0-3 2 15,0-1-3-15,-4 0-6 0,4 4-18 0,4-4-27 0,-4 1-32 16,0-1-51-16,0 0-63 0,8 1-101 0,-8-1-128 16,4 3-151-16,-4-2-85 0,7 0-46 0,-7-1-59 0,8 3 143 15,-4 1 62-15,-4-5 54 0,7 5 27 0,1-1 62 0,-8 3 79 16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0:54.233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21A3C6FC-42D2-4127-9B35-5C0E26FD799B}" emma:medium="tactile" emma:mode="ink">
          <msink:context xmlns:msink="http://schemas.microsoft.com/ink/2010/main" type="inkDrawing"/>
        </emma:interpretation>
      </emma:emma>
    </inkml:annotationXML>
    <inkml:trace contextRef="#ctx0" brushRef="#br0">0 50 148 0,'0'-5'115'16,"8"-2"56"-16,0 5-5 0,-8-1-5 0,0 1-5 0,3-4-9 15,-3 3-7-15,0 0-6 0,0 1-5 0,8-1 11 0,-8 1 0 16,4 2-1-16,-4-4-4 0,0 4-2 0,0-2 0 16,0 2 3-16,7-3 1 0,-7 3 9 0,0-3 55 0,8 3 34 15,-8 0 27-15,0 0 13 0,0 0 8 0,4 0-9 16,-4 3-9-16,0-3 9 0,0 3 15 0,8-1-15 0,-8 2-38 16,0-2-32-16,3 3-37 0,-3 1-27 0,0-3-24 15,8 2-10-15,-8 0-15 0,8 2-8 0,-8-2-9 0,0 4-1 16,0-4-13-16,3 0-9 0,-3 4-8 0,0-4-2 0,0 4-8 15,0-4-1-15,8 1-4 0,-8 2-4 0,8-2-6 0,-8-4-4 16,0 3-2-16,0 2-6 0,0-5 4 0,4 1-1 16,-4-1 1-16,0 5-1 0,0-5 2 0,0 1-4 0,0-1 4 15,0-2 0-15,0 3-1 0,0-3 1 0,7 2-1 16,-7-2-1-16,0 0 5 0,0 0-2 0,4 0-2 0,-4 0-4 16,0 0 0-16,0-2-2 0,0-1-1 0,0 1-3 0,0 2 0 15,0-5 0-15,0 1 4 0,8 1 1 0,-8-2-5 0,0 3 2 16,0-5-2-16,7 2 0 0,-7 3 0 0,0-4 0 15,0 0 0-15,0 1 0 0,4-1 0 0,-4 1 0 0,0 2-3 16,0-3 1-16,8 1 2 0,-8-1 0 0,3 3-4 0,-3-2 2 16,0 0 2-16,0 1-5 0,8-1 3 0,-8 3-6 15,8-5-2-15,-8 5 7 0,0-1-1 0,0 1 3 0,0 2-3 16,4-3 2-16,-4 0 2 0,0 3 0 0,0-3 7 16,7 0-2-16,-7 3-6 0,4 0 4 0,-4 0-2 0,8 0 2 15,-8 0 0-15,7 3 0 0,-7-3-3 0,0 3 4 0,4-3 1 16,-4 3-2-16,8 0 0 0,-1-1-3 0,-7 1 0 0,4-1 4 15,-4 5 1-15,8-5-5 0,-8 1 2 0,4-1-2 0,-4 2 0 16,0-1 0-16,7-1 0 0,1 1 0 0,-8-1 0 16,0 1-3-16,4 0 1 0,-4-3 2 0,0 3 0 0,0-3 0 15,7 0 3-15,-7 3-1 0,4-3-2 0,-4 0-3 16,0 0-3-16,8-3-1 0,-1 3 1 0,-7-3 4 0,0 3-3 16,4-3 5-16,-4 0-4 0,0 1 2 0,8-1-1 0,-8 1-2 15,4-1 6-15,-4-1-3 0,0 2-2 0,7-3 2 0,-7 2 2 16,8-1 0-16,-8 2-3 0,0-1 1 0,4 1-5 15,-4-1 1-15,0 0-1 0,0 0 3 0,7 0 4 0,-7 1 0 16,8 2-4-16,-8-3 5 0,0 3 1 0,4 0 1 0,-4 0-2 16,0 0 7-16,7 0-1 0,-3 0 4 0,-4 3-8 15,0-3 1-15,8 2-3 0,-8-2-1 0,8 3 4 0,-8 0-1 16,3 0 0-16,-3 0-2 0,8-1 2 0,-8 1-1 16,4-1-2-16,-4 5 4 0,0-5-2 0,7 1-2 0,1-1 5 15,-8 5-2-15,0-2-6 0,0-3 0 0,4 1-5 0,-4 0-12 16,0 3-13-16,0-4-18 0,0 1-30 0,0 0-29 0,0 0-36 15,8 0-53-15,-8-3-67 0,0 2-94 0,0 1-129 0,0-3-88 16,0 0-43-16,0 0-63 0,0 0 37 0,0 0 84 16,0 0 25-16,-8 0 74 0,8 0 33 0,0 0 49 0,0 0 83 15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0:55.189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A7B53DE5-5A51-426F-A7C3-E5FB1416BA40}" emma:medium="tactile" emma:mode="ink">
          <msink:context xmlns:msink="http://schemas.microsoft.com/ink/2010/main" type="inkDrawing"/>
        </emma:interpretation>
      </emma:emma>
    </inkml:annotationXML>
    <inkml:trace contextRef="#ctx0" brushRef="#br0">-1 38 120 0,'0'-5'122'15,"7"-2"70"-15,-7 2-5 0,0 3 8 0,0-5-9 16,8 5-15-16,-8-1-8 0,0 1-5 0,0-2 26 0,0 4 18 0,0-2 12 15,0 2 6-15,0 2 1 0,4-2 22 0,-4 4 70 16,0-2 22-16,0 3 13 0,0-2-3 0,0 3-11 0,0-1 3 16,7 2 12-16,-7 0-29 0,4-2-37 0,-4 7-41 15,0-4-46-15,8 4-30 0,-1-4-21 0,-7 5-13 0,0 1-15 16,4 0-11-16,-4 3-8 0,8-3-8 0,-4 2-6 16,3 1-10-16,1-1-4 0,-8 2-5 0,4 1-7 0,-4 0-16 15,7 1 2-15,1-1 8 0,-4-3-5 0,-4 3-8 0,7-2-7 16,-3 0-3-16,-4-3-4 0,0 3 0 0,8-3-6 0,0-1-4 15,-8 0-5-15,0-1-6 0,0-1 2 0,3 0 0 0,-3-3-3 16,0 1-2-16,0 0-1 0,8 1-7 0,-8-1-2 16,0-2-7-16,4 0-9 0,-4-2-11 0,0 3-3 0,0-2-9 15,0-1-10-15,0-2-17 0,0 0-21 0,0-1-25 16,0 4-22-16,0-3-33 0,0-3-31 0,0 3-63 0,0-3-70 16,-4-3-73-16,4 3-75 0,0-3-9 0,0-3-3 0,-8 4-5 15,8-4 4-15,0 3 92 0,0-2 85 0,-3 0 39 0,3-4 21 16,0 0 19-16,-8 2 46 0,8-2 24 0,-8-1 20 15,8 1 15-15,-4-3 14 0,-3 1 18 0,7 1 32 0,-4-1 21 16,4-1 18-16,-8 1 14 0,1-3 15 0,7 4 16 16,0-4 8-16,-4 2 8 0,4 1 6 0,0 0 5 0,-8 0 8 15,8 3 15-15,-7-4 9 0,7 5 9 0,0-2 9 16,0 1 7-16,0-3 8 0,0 2 2 0,0 1 4 0,0 0 11 16,0 0 10-16,0 2 12 0,0-6 6 0,0 7 8 0,0-2 4 15,0-2 6-15,7 4 5 0,-7-4 39 0,8 4 67 0,-8-1 31 16,0-2 16-16,4 2 7 0,-4 1-8 0,0-4-21 0,7 4 21 15,1-1-14-15,-8 0-31 0,4 1-34 0,-4 0-37 16,11-1-29-16,-11 3-19 0,8-2-19 0,0 1-3 0,-5 2-13 16,5-1-8-16,-4 1-15 0,3 2-8 0,1-3-10 15,-4 3-8-15,3 0-12 0,-3 0-8 0,12 3-8 0,-16-3-4 16,3 2 0-16,13 1 0 0,-16-1-5 0,3 5-1 0,5-5-4 16,-4 3 2-16,-4-1-9 0,8 4 1 0,-1-3-2 0,-7-2-8 15,0 3 1-15,4 2-1 0,-4-2-5 0,0-1-3 16,0 3-4-16,0-2 1 0,0 0-1 0,0 1 5 0,-4 0-4 15,4-2 4-15,0 0-8 0,-7 4 1 0,-1-4 0 0,8-3-3 16,-4 5-5-16,-4-2-2 0,5-3-3 0,3 2 3 16,-16-2-5-16,16-2-3 0,-3 3-3 0,-5 0-8 0,0-3-3 15,4 0-9-15,-3 0-9 0,7 0-6 0,-4 0-11 0,-4 0-7 16,1-3-11-16,7 0-20 0,-4 3-27 0,-4-6-38 16,8 4-62-16,0-1-71 0,-3-2-84 0,3 1-89 0,0 2-55 15,0-3-20-15,-8 0-41 0,8-2-32 0,0 5 133 0,0-3 39 16,0-2 20-16,0 2 54 0,0 3 0 0,0-2 52 0,0 2 45 15,8-4 52-15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0:55.592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52580133-FB2F-4904-A4E4-21BE04400985}" emma:medium="tactile" emma:mode="ink">
          <msink:context xmlns:msink="http://schemas.microsoft.com/ink/2010/main" type="inkDrawing"/>
        </emma:interpretation>
      </emma:emma>
    </inkml:annotationXML>
    <inkml:trace contextRef="#ctx0" brushRef="#br0">0 130 38 0,'8'-2'85'0,"0"2"17"15,-4-3 12-15,3-1-6 0,-3 4-14 0,4-2-14 0,-1 2-3 16,-7 0 23-16,4-3 12 0,4 3 10 0,-1 0 4 15,-7 0-1-15,4 0 3 0,-4 0 10 0,12 0 16 0,-12 3 8 16,7-1 5-16,1 2 8 0,-8-1 3 0,4-1 3 16,3 1 20-16,-3-1 67 0,-4 5 44 0,8-2 22 0,-1 0 8 15,-7-2-3-15,4 3-11 0,4-1-2 0,-1 1-30 0,-7-1-42 16,4 1-39-16,-4-1-34 0,12 1-31 0,-12 0-22 16,7-1-16-16,1 0-17 0,-8 1-13 0,4-1-9 0,3-2-9 15,-3 1-2-15,-4 1-3 0,8-3 5 0,0 1 5 0,-8-1-1 16,3-2 3-16,-3 4-4 0,8-4-5 0,-8 0-2 0,4 0 0 15,-4-4-6-15,7 2-9 0,1-1-4 0,-8 1-3 16,4-3-6-16,-4-2-5 0,8 2-5 0,-1-4-1 0,-7 4 0 16,4-3-5-16,-4 0 0 0,8-3-5 0,-5 2 1 15,-3-2-6-15,0 3-4 0,8-4 6 0,-8 5-5 0,8-5 1 16,-8 4-3-16,0 0-1 0,0 3 0 0,0-4 0 0,0 0 0 16,0 4-10-16,3-4-9 0,-3 7-12 0,0-6-15 0,0 4-16 15,0-1-19-15,0 0-23 0,0 3-26 0,0-5-41 0,0 5-56 16,0-1-101-16,0 1-119 0,0-5-122 0,-3 5-66 15,3 2-25-15,0-3-48 0,0 1 76 0,0-2 103 0,0 4 37 16,0-2 75-16,-8 2 16 0,8 0 60 0,-8-3 54 16,8 3 63-16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0:55.973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B9C4FD58-F92A-4BD2-BF54-4EE0C585F9EF}" emma:medium="tactile" emma:mode="ink">
          <msink:context xmlns:msink="http://schemas.microsoft.com/ink/2010/main" type="inkDrawing"/>
        </emma:interpretation>
      </emma:emma>
    </inkml:annotationXML>
    <inkml:trace contextRef="#ctx0" brushRef="#br0">-1 135 126 0,'0'-8'101'0,"0"-1"55"15,0 0 5-15,8 2-11 0,-8-5 12 0,7 7-3 16,-7-3-1-16,0 0 5 0,0-1 11 0,4 4 28 0,-4-4 10 16,0 1-3-16,0 2 2 0,8 1-1 0,-8-1 20 15,0 1 67-15,7 2 26 0,-7-3 12 0,0 3-2 0,0 1-15 16,4 2-2-16,-4-3 32 0,0 3-6 0,8 3-40 0,-8-3-51 16,4 5-48-16,-4 1-35 0,0-1-28 0,0 4-22 0,7 2-8 15,-7 0-13-15,8 0-12 0,-8 6-5 0,0-1-11 0,4 0-6 16,-4 7-6-16,0 0-6 0,7-2-15 0,-3 2-8 15,-4 1 2-15,8 1-4 0,-1 1-6 0,-7-5-7 16,0 2-9-16,4-1 0 0,4-2 1 0,-4-1-3 0,-4 0-2 16,7-3 0-16,1 1 4 0,-8-3-10 0,4 0-2 0,3-3-1 15,1 0-1-15,-8-3-3 0,4 1-9 0,-4-2 1 16,11 0-5-16,-11 0-3 0,8-1 0 0,-1 0-8 0,-7 0-5 16,4-4-2-16,-4 1-4 0,8 0-5 0,-4-1-5 0,-4 2-14 15,7-4-16-15,1 0-24 0,-8 0-37 0,4 0-53 0,-4-4-55 16,7 2-55-16,-7-1-63 0,4 0-44 0,-4 1-2 15,0-4-26-15,8 0-35 0,-8 0-33 0,0 1 110 0,0 0 31 16,0-1 9-16,0 1 26 0,-8-4 25 0,8 4-3 16,0 0 35-16,-4-4 18 0,-3 4 52 0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0:56.277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9160D480-F0C3-465A-823A-FC33FDC6BFD6}" emma:medium="tactile" emma:mode="ink">
          <msink:context xmlns:msink="http://schemas.microsoft.com/ink/2010/main" type="inkDrawing"/>
        </emma:interpretation>
      </emma:emma>
    </inkml:annotationXML>
    <inkml:trace contextRef="#ctx0" brushRef="#br0">61 77 114 0,'-8'-5'131'0,"5"5"76"0,-5-4 3 16,4 2 14-16,-3-1-15 0,-1 0-20 0,8 1-17 0,-4 2 10 15,4-4 6-15,-8 2 3 0,1 2 12 0,7-3 15 16,0 3 10-16,-4-3 110 0,4 3 58 0,0 0 33 0,0 0 2 16,0-2 15-16,0 2 32 0,0 0-39 0,0-3-72 0,0 3-68 15,4 0-53-15,-4 0-34 0,0 0-28 0,7 0-23 0,1 0-19 16,-8 0-20-16,4 0-10 0,4 0-12 0,-1 0-12 15,-3 0-17-15,-4 0-12 0,11 0-15 0,-11 0-11 0,16-3-9 16,-16 3-6-16,3 0-5 0,9-3-7 0,-4 1-7 16,-1-1-15-16,-3 0-23 0,11 3-21 0,-11-3-30 0,4 0-30 15,-4 1-40-15,3-1-54 0,1 1-76 0,-4-2-127 0,7 1-162 16,-3 1-167-16,-1 2-20 0,-3-3-57 0,-4 3 65 0,8-2 102 16,-4 2 60-16,3 0 39 0,-7 2 92 0,8-2 114 0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0:56.801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039BFFF2-0FDD-418B-8F1D-2073FFF72EB2}" emma:medium="tactile" emma:mode="ink">
          <msink:context xmlns:msink="http://schemas.microsoft.com/ink/2010/main" type="inkDrawing"/>
        </emma:interpretation>
      </emma:emma>
    </inkml:annotationXML>
    <inkml:trace contextRef="#ctx0" brushRef="#br0">-1-1 23 0,'0'6'149'15,"15"-1"63"-15,-15-2 2 0,4 3 1 0,4-1-7 0,-5 0-14 16,-3-1-5-16,8 1 23 0,0 0 19 0,-8 1 13 15,3-3 15-15,5 2 10 0,0 1 89 0,-8-3 50 0,4 2 39 16,3-3 11-16,-3 5-2 0,-4-5-4 0,15 1-72 16,-15 2-74-16,4-2-56 0,4-3-48 0,-4 3-30 0,3 0-25 15,1-1-15-15,-4 1-11 0,-4 0-14 0,11-3-11 0,-3 3-8 16,-1-3-7-16,-3 0-10 0,-4 3 1 0,15-3-8 0,-11 0-7 16,-4 0-6-16,12 0-10 0,-5-3-7 0,1 3-1 0,-4 0-6 15,-4-3-2-15,7 3-2 0,-3-3-6 0,4 0-2 16,-1 1 1-16,-7-1-2 0,4 0-2 0,4 0-1 0,-8 0-3 15,8 1-4-15,-8-3 2 0,3 2-4 0,-3-1 2 16,0 2 0-16,0-3-2 0,0-2-1 0,0 5-1 0,0-1 0 16,0-2 0-16,0 2 0 0,0-3-4 0,-3 4 3 0,3-1-2 15,-8 1 1-15,8-2 2 0,-8 2 4 0,4-1-8 0,4 0 1 16,-7 3-1-16,-1 0-2 0,4-2 8 0,-3 2-1 16,3 2-6-16,4-2 4 0,-15 0 1 0,15 3 5 0,-12 0-4 15,12-1 2-15,-4 2 4 0,-3 1 3 0,-1-3 7 0,8 4-2 16,-4 0 1-16,-3 1-5 0,7 0 7 0,-8-2-3 15,8 4 1-15,-4-2-8 0,4-1 2 0,-7 2-7 0,7-2 0 16,0 2 2-16,0 1-4 0,0-4-1 0,0 4-2 16,0-4-7-16,0 4-15 0,0-4-15 0,0 0-22 0,0 1-24 15,7-1-33-15,-7-2-37 0,4 3-41 0,-4-3-60 0,0 2-89 16,8-3-114-16,-8-2-114 0,7 4-96 0,-7-2 13 0,4-2-14 16,-4 3 11-16,0 0 149 0,8-3 60 0,-1 0 41 0,-7 0 70 15,0 0 27-15,4 0 49 0,-4 0 51 0,8 0 35 16,-4 0 49-16,-4 0 18 0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0:57.535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B3922153-56B6-4FF5-804B-7E86A6148D6B}" emma:medium="tactile" emma:mode="ink">
          <msink:context xmlns:msink="http://schemas.microsoft.com/ink/2010/main" type="inkDrawing"/>
        </emma:interpretation>
      </emma:emma>
    </inkml:annotationXML>
    <inkml:trace contextRef="#ctx0" brushRef="#br0">0 546 133 0,'8'-11'94'0,"3"0"57"0,1 0 5 0,-5-1-15 0,5 2 14 16,-5-1-4-16,-3 2 0 0,8 1-1 0,-5 0 3 16,1 2 20-16,-8 0 18 0,4 1 7 0,-4 0 3 0,7 1 3 15,-3 2 9-15,-4-3 72 0,0 2 62 0,8 1 25 0,-8 2 3 16,7-4-17-16,-7 4-28 0,0 4 4 0,0-4-32 15,0 2-39-15,0 1-42 0,0 2-36 0,0-3-34 0,0 5-27 16,0-2-17-16,0 1-10 0,0-1-13 0,0 4-11 16,0-1-9-16,0-2-9 0,0 1-7 0,0 2-5 0,4-1-9 15,-4 1-3-15,0-2-4 0,0 0-2 0,0 0 2 0,0 2-4 16,8-1-4-16,-8-2-4 0,0-1 6 0,7 1-5 0,-7-1 5 16,0 1 4-16,4-4 3 0,4 2 1 0,-8-2 4 15,4 3-2-15,-4-5-1 0,7 3-3 0,1 1 1 0,-8-4 3 16,4 0-4-16,-4 0-5 0,7-4-6 0,-3 1 0 0,4 3 0 15,-1-5-4-15,-7 3-2 0,4-4 1 0,-4 0-8 16,8 1 5-16,-8-3-3 0,4 2 0 0,-4-5 1 0,7 2 0 16,-7-1-3-16,8-1 4 0,-8-3-3 0,0 2-3 0,0-1 4 15,0-1-5-15,4 0 0 0,-4-3 0 0,0 1 5 0,0-1-4 16,-4 1-1-16,4-1 0 0,0-3 0 0,0 1 3 16,-8 0 2-16,1 2 1 0,7-2-8 0,-4 0-2 0,-4-2-1 15,4 2 3-15,4 0 5 0,-7 3 2 0,-1-1-5 16,4 0 5-16,-3 3 0 0,7 1-1 0,-4 2 5 0,4-1 7 15,-8 1 5-15,8 1 3 0,-7 4 5 0,7-2 1 0,0 2 0 16,0 1 6-16,-4-4-5 0,4 6 0 0,0-2 3 16,0 3-3-16,0-5 0 0,-8 5-6 0,8-1 4 0,0 1 1 15,0-2 1-15,0 1-1 0,0 3 7 0,0 0-6 0,0-2 4 16,0 2-11-16,0 0-24 0,0 0 0 0,0 0 0 0,0 0 0 16,0 0 0-16,0 0 0 0,0 2 0 0,0-2 0 15,0 3 0-15,0 1 0 0,8-4 0 0,-8 5 0 0,0-3 0 16,0 1 0-16,0 3 0 0,0-1 0 0,0 0 0 15,0 2 0-15,4 0 0 0,-4 0 0 0,0 0 0 0,0 2 0 16,0 2 0-16,0 0 0 0,7 0 0 0,-7 3 0 0,8 0 0 16,-8 0 0-16,4 0 0 0,-4 2 0 0,0 1 0 0,7-4 0 15,-7 4 0-15,4-1 0 0,-4 2 0 0,8-2 0 0,-1-2 0 16,-7 3 0-16,4-1 0 0,-4 1 0 0,8-3 0 16,-4-1 0-16,-4 1 0 0,7 3 0 0,1-3 0 0,-8 0 0 15,0 0 0-15,4-3 0 0,-4 3 0 0,7 0 0 16,1-4 0-16,-8 1 0 0,4 3 0 0,-4-2 0 0,0-2 0 15,8-1 0-15,-8 2 0 0,3-3 0 0,-3 0 0 0,0 0 0 16,0-2 0-16,8 2 0 0,-8 1 0 0,8-7 0 16,-8 5 0-16,0-2 0 0,0 0 0 0,0-3 0 0,0 2 0 15,0-1 0-15,0 2 0 0,0-5 0 0,0 2-217 0,0-2-79 16,0 0-80-16,0 0-123 0,0 0-161 0,0 0-182 0,0-2-37 16,0-1-76-16,0 1 142 0,-8-1 69 0,8-1 104 15,-8 4 80-15,8-2 140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206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</inkml:definitions>
  <inkml:trace contextRef="#ctx0" brushRef="#br0">-110-976 18 0,'0'0'69'0,"0"-2"5"16,0 2 4-16,0-3 3 0,6 3-1 15,-6-2 0-15,0 2 0 16,4-3 0-16,-4 0 1 0,6 3 1 0,-6-2 2 0,7 2-2 16,-7-3-4-16,4 2-2 0,-4-2 0 15,6 1 5-15,-2 2 6 0,-4-6 3 16,7 4 1-16,3-1 1 0,-4 1-5 0,1 0-8 16,-3 0-8-16,6-4-7 0,3 4 1 15,-9-1-4-15,6 1-9 0,3-1-9 16,-9 1-9-16,9-3-4 0,-3 3-10 0,1-1-5 15,-1 1-6-15,0 2 2 0,3-3-1 16,-9 1-4-16,6 2-7 0,3 0-2 16,-9 0 2-16,9 0 2 0,-9 0 2 15,2 2-2-15,-2 1 3 0,9-1-2 0,-9 1 2 16,3-1-2-16,-4 3 6 0,4 0-2 16,-1 0 13-16,-6 0 18 0,4 0 22 15,-4-1 15-15,7 1-4 0,-1 3-12 0,-6-4-12 16,0 1-5-16,0 3-7 0,-6-3-5 15,-1 0-6-15,7 2 4 0,-4-2-5 16,4 0-5-16,-13 0-14 0,10 3-2 16,-4-3 0-16,3-4 1 0,-9 4 0 0,3 1-8 15,6-1 4-15,-9-3 4 0,9 0 7 16,-9 0-5-16,3 1-8 0,6 0 2 16,-9-3 1-16,3 2 5 0,6-2-23 15,-9 3-72-15,13-3-125 0,-10 0-136 0,6 0-111 16,4-3-91-16,-7 1 23 0,7-1 100 15</inkml:trace>
  <inkml:trace contextRef="#ctx0" brushRef="#br0" timeOffset="1">-29-1006 102 0,'0'6'127'0,"0"-4"-4"16,0 2-5-16,0-1-10 0,0 2-2 16,0 0-2-16,0-2 2 0,0 1-2 15,0-1 0-15,0 2 5 0,-4-3 3 0,4 3 1 16,-6-2-6-16,6-1 2 0,0 3 7 15,0-3 11-15,0 1 3 0,0 0 2 16,0-1-6-16,0 1-4 0,-4-2-7 16,4 2-4-16,0-1-7 0,0-2-12 0,0 3-14 15,0 0-14 1,0-3-17-16,0 2-14 0,0 1-8 0,0-3 6 0,0 2 13 16,0 0 5-16,0 0-3 0,0 4-8 15,0-4-3-15,0 1-9 16,0-1-4-16,0 3-3 0,0 0-2 15,0 0-5-15,0 3-3 0,-7-4-4 0,7 1-2 16,0 3 9-16,0-2 9 0,0 2 2 16,0 0-8-16,0 1 5 0,0-1 9 15,0 1 12-15,0 4 6 0,0-4-9 0,0 2-10 16,0 1-11-16,0-3-6 0,0 1-5 16,0 0 1-16,0-3-3 0,0 4-2 15,0-5-1-15,0 5 1 0,0-4 2 0,0-2-4 16,0 0-4-16,0 0-7 0,0-1-29 15,0-1-44-15,7-3-79 0,-7 0-117 16,0 0-133-16,0 0-94 0,4-3-44 0,-4-1-26 16,6-1 57-16,-6 0 112 0</inkml:trace>
  <inkml:trace contextRef="#ctx0" brushRef="#br0" timeOffset="2">-425-919 21 0,'0'0'114'0,"0"0"7"0,3 0 2 15,-3 0 2-15,0 0-6 0,0 0-6 16,0 0-4-16,7 0-3 0,-7 0-3 16,0 0-2-16,7 0 7 0,-7 0 6 15,0 0 3-15,3 0 2 0,-3 0 1 0,7 0 2 0,-4 0 4 16,-3 0 4 0,14 0 0-16,-14 0 2 0,3 0-5 0,7-3-14 15,-10 3-22-15,14 0-7 0,-11 0-21 16,-3 0-9-16,11 0-17 0,-5 0 1 0,1 0-7 15,-4 0-7-15,-3 0-8 0,14 0-2 16,-11-2-6-16,-3 2-2 0,11 0-1 16,-11 0-2-16,13 0 1 0,-13-3-1 15,3 3-2-15,4-3 1 0,-3 3-30 0,-4 0-94 16,6 0-165-16,-6-2-167 0,7 2-160 16,-7-3-9-16,0 2 89 0,0 1 194 15</inkml:trace>
  <inkml:trace contextRef="#ctx0" brushRef="#br0" timeOffset="3">-300-1084 26 0,'0'0'79'16,"0"0"3"-16,0 0-8 0,0-3 0 16,0 3-4-16,0 0 5 15,0 0-1-15,0 0 6 0,0 0 1 16,0 0 1-16,0 0-4 0,0 0 0 16,0 0 1-16,0 0-5 0,0 0-3 0,0 0-6 15,0 0-5-15,0 0-5 0,0 0-6 16,-7 0 0-16,7 0-4 0,0 0-6 0,0 0-4 15,0 0-13-15,0 0-6 0,0 3-2 16,0-3 5-16,0 0 1 0,0 2 0 0,0-2-2 16,0 6 0-16,0-6-6 0,0 4-3 15,0-2-1-15,0 1-3 0,0 2 3 16,0 0 4-16,0 0 5 0,0 0 2 16,0 2-1-16,0-2-2 0,0 2-5 0,0-2 1 15,0 5-2-15,7-5-1 0,-7 3-2 16,0-2-1-16,0 2 0 0,0 0-2 15,0-1-1-15,4 0-1 0,-4 3 1 0,0-3-2 16,0 1 1-16,0-1 0 0,0 1 0 16,0-3-2-16,0 1 3 0,6 0 0 15,-6 1-15-15,0-2-29 0,0 0-44 0,0-3-38 16,7 3-28-16,-7 1-26 0,0-6-34 16,0 1-47-16,0 2-56 0,0-3 0 15</inkml:trace>
  <inkml:trace contextRef="#ctx0" brushRef="#br0" timeOffset="4">-334-1082 105 0,'-6'0'132'0,"6"0"6"0,0 3-2 0,0 0-3 15,-4-3-7-15,-3 2-7 0,7 0-6 0,-3 0-8 16,3 1-4-16,-7 0-7 16,0 2 0-16,4-3 1 0,-4 3 2 0,4 0 2 15,3 0-2-15,-14 0 3 0,14-1-3 16,-10 1-1-16,10 3-5 0,-3-3-7 0,-11-1-5 15,14 4-4-15,-3 0-4 0,-4-4-4 16,0 4-8-16,-3-1-10 0,10 0-15 0,-3-2-11 16,-11 5-9-16,11-3-6 15,-4 1-1-15,4-1 1 0,3 3-3 0,-14-3 1 16,11 1-4-16,-4-1-2 0,0 0 1 16,7-2 0-16,-3 3 3 0,-4-1-3 0,7-2-1 15,-3 0-22-15,3 0-55 0,0-1-85 16,-7 2-82-16,7-1-51 0,-7-3-20 15,7 1-5-15,0-2 0 0,0-1-9 0,0 3 5 16,0-3 46-16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0:59.865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158EDA3A-7AF8-45A1-8573-877877958B3C}" emma:medium="tactile" emma:mode="ink">
          <msink:context xmlns:msink="http://schemas.microsoft.com/ink/2010/main" type="inkDrawing"/>
        </emma:interpretation>
      </emma:emma>
    </inkml:annotationXML>
    <inkml:trace contextRef="#ctx0" brushRef="#br0">69 225 162 0,'0'-2'95'0,"0"-4"57"0,0 3 3 0,-8 0-5 15,8 1 11-15,0-2 0 0,0 2 2 0,-7 2 2 0,7-3 15 16,0 1 34-16,0 2 14 0,0-3 16 0,0 3 12 0,0-4 50 16,0 4 105-16,0 0 33 0,0 0 9 0,0 0-16 15,0 0 24-15,0 0-37 0,0 0-69 0,0 0-68 0,0 0-57 16,0 0-50-16,0 4-34 0,0-4-26 0,0 0-21 15,0 3-13-15,0-3-13 0,0 2-14 0,0 1-8 0,0-3-7 16,0 2-6-16,0 2-2 0,0-2-1 0,0 4 4 0,0 0-7 16,0-4-5-16,0 4 0 0,7 0-5 0,-7-1-2 0,8 0-3 15,-8 1-5-15,0-1-3 0,0 4-4 0,4-4 0 0,-4 0-3 16,0 4 1-16,0-4 0 0,8 1-3 0,-8 2 0 16,0-2-20-16,7 0-14 0,-7-1-13 0,0-2-16 0,0 2-17 15,0-2-24-15,4 0-19 0,-4-1-22 0,0 2-35 16,0-2-46-16,0-2-47 0,0 0-53 0,0 0-43 0,0 0-41 15,0 0 20-15,0-2 6 0,0 2-1 0,0-4 1 0,0 2 4 16,0-1 58-16,0 0 74 0,0-2 41 0,0 2 19 16,-4-2 22-16,4-1 9 0,0 3 14 0,0-5 9 0,-7 2 23 15,7 1 8-15,-8-3 3 0,8-1 2 0,0 0 0 0,-4 2 3 16,4-5 7-16,-8 5 6 0,1-7 17 0,7 2 19 0,0-1 18 16,-4-1 15-16,-4 0 15 0,8 2 11 0,-3-1 13 15,3 1 4-15,-8 2 11 0,0-1 7 0,8-1 3 0,0 1-1 16,0 3-3-16,-4-1-4 0,4 4-9 0,-7-3-8 15,7 2-6-15,0-2-7 0,0 3-3 0,0 2-6 0,0-2-8 16,-4-1-12-16,4 3-8 0,0 0-16 0,0 1-17 0,0-2-12 16,0 2-19-16,0-1-9 0,0 1-15 0,-8 2-28 0,8-3-7 15,0-1 18-15,0 4 5 0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00.434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02F97CED-F6D3-4F66-9FFD-467E6FDDCCDC}" emma:medium="tactile" emma:mode="ink">
          <msink:context xmlns:msink="http://schemas.microsoft.com/ink/2010/main" type="inkDrawing"/>
        </emma:interpretation>
      </emma:emma>
    </inkml:annotationXML>
    <inkml:trace contextRef="#ctx0" brushRef="#br0">0 0 146 0,'4'3'87'0,"4"-1"34"16,-5 2 5-16,-3-2-14 0,8 4-18 0,0-4 8 15,-8 1 2-15,4 0 1 0,-4 0 5 0,7-3 6 0,-3 2 2 16,-4 1 1-16,0 0 28 0,8 0 17 0,-8 0 14 0,7-1 12 15,-7 3 8-15,0-1 5 0,4-1 32 0,-4-1 90 16,8 1 37-16,-8 2 12 0,3-1-10 0,-3 1-21 0,0-3 18 16,8 1-11-16,-8 3-33 0,8-3-56 0,-8 2-50 0,0-2-44 15,0 2-35-15,0-2-24 0,4 0-15 0,-4 3-16 0,0-4-15 16,0 4-11-16,7 0-8 0,-7-1 0 0,8-3-13 16,-8 5-4-16,0-2 3 0,0 0-3 0,4 1-4 0,-4-1 3 15,0 0-2-15,0 2-7 0,0-2-5 0,7 1 0 16,-7-1-3-16,4 0 0 0,-4 1-1 0,0-3-2 0,0 0-3 15,8 3-1-15,-8-4-1 0,7 1 3 0,-7-1 1 0,0 1 5 16,0 0 0-16,0-3 1 0,4 0-1 0,-4 0 2 16,0 0-5-16,0 0-5 0,8-3 0 0,-4 0-3 0,-4 1 1 15,0-1 1-15,7-3 0 0,1 4 0 0,-8-4-3 0,4 4 1 16,-4-4-1-16,7 3 1 0,1 0 2 0,-8-3 0 16,4 4-3-16,-4-3-5 0,0 2 2 0,7-1 7 0,-3 2-1 15,-4-1 3-15,8 1-1 0,-1 2 4 0,-7-3 11 16,4 3 2-16,-4 0 3 0,12 0 0 0,-12 3-2 0,7-1 3 15,1 1-2-15,-8-1 3 0,4 5 0 0,-4-2-5 0,7-3-4 16,-3 4 1-16,-4 0 0 0,8 0-1 0,0-1-4 0,-8 0-8 16,0 1 6-16,3-1-6 0,-3 1 0 0,0 0-1 0,8-4-2 15,-8 3 0-15,8 2-7 0,-8-5-4 0,0 3-14 16,0-1-19-16,3-1-21 0,-3-1-16 0,0 1-26 0,0-1-27 16,8 1-39-16,-8-3-78 0,4 0-103 0,-4 0-114 15,0 0-134-15,8 0-15 0,-1-3-41 0,-7 3-31 0,0-2 152 16,4 2 35-16,-4-5 22 0,0 5 23 0,8-3 32 0,-5-1 66 15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01.225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715EF35A-892A-4A90-9622-C96CA2AF754A}" emma:medium="tactile" emma:mode="ink">
          <msink:context xmlns:msink="http://schemas.microsoft.com/ink/2010/main" type="inkDrawing"/>
        </emma:interpretation>
      </emma:emma>
    </inkml:annotationXML>
    <inkml:trace contextRef="#ctx0" brushRef="#br0">236 106 97 0,'0'-5'115'0,"0"-1"13"0,0 3-2 15,-3-2-9-15,3-1-18 0,-8 3 2 0,8-2 5 16,-4 3 5-16,4-4 6 0,0 0 8 0,-8 4 4 0,1-1 10 16,7-3 27-16,-12 3 14 0,12-2 6 0,-3 2 11 15,3 0 2-15,-8 1 4 0,0-4 57 0,8 4 34 0,-3-2 2 16,3 2-14-16,-8-1-13 0,4 1-12 0,4-1-17 0,-8-1-14 15,1 2 10-15,7 2-7 0,-4-3-3 0,4 3-12 16,-8-2-24-16,1 2-31 0,7 0-32 0,-4 0-26 0,-4 0-16 16,8 0-14-16,-4 0-7 0,4 2-7 0,-7 1-6 0,-1-3-9 15,8 2-1-15,-4 2-7 0,-3 1-3 0,7-2 2 0,-4 3-4 16,4-1-3-16,-8 0-1 0,1 1-1 0,7 2 3 16,0 1-4-16,-4-1 2 0,4 0 2 0,0 0-4 0,-8 3 5 15,8 3 2-15,-7 0 1 0,7 0-4 0,0 0 2 0,-4 2-3 16,4-2-7-16,0 5 0 0,0-1 1 0,-8-2-4 15,8 1 0-15,0-1-8 0,0 1-1 0,0-1-2 0,0 1-3 16,0-1-2-16,0 2 0 0,0-2 4 0,0-2-3 0,8 0-1 16,-8 0 0-16,0 0 0 0,0-4-6 0,0 1-14 0,4 1-8 15,-4-5-9-15,0 2-11 0,0 0-12 0,0-1-10 16,0 0-17-16,0-2-19 0,0-1-23 0,7 1-33 0,-7-1-36 16,0-2-37-16,0 0-51 0,8 0-51 0,-8-1-53 15,0 1 0-15,0-3-3 0,0 0-18 0,0 0-19 0,0 0-6 16,0-3 107-16,0 3 37 0,0-2 10 0,-8 2 4 0,8-3 17 15,-7 0 27-15,7 0 14 0,0 1 16 0,-4-4 29 0,-4 3 20 16,8 0 9-16,-4 1 25 0,-3-1 30 0,-1-3 16 16,4 3 17-16,-3 1 12 0,3-3 14 0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01.418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C262388D-9E02-47A0-861E-42FAA8F485EF}" emma:medium="tactile" emma:mode="ink">
          <msink:context xmlns:msink="http://schemas.microsoft.com/ink/2010/main" type="inkDrawing"/>
        </emma:interpretation>
      </emma:emma>
    </inkml:annotationXML>
    <inkml:trace contextRef="#ctx0" brushRef="#br0">80 119 29 0,'-8'-5'37'0,"4"1"26"0,-3-1 22 0,-1 3 25 16,4-1 18-16,4 0-6 0,-15-3-7 0,15 4 12 16,-4 2 2-16,-4-3 2 0,5 1-4 0,3-2 3 0,0 2 0 15,-8 2 19-15,0-3 8 0,8 0 11 0,0 3 12 0,0-2 16 16,-3 2 16-16,3-4 34 0,0 2 79 0,0 2 20 15,0 0 3-15,0 0-9 0,0-3-17 0,3 0-7 0,-3 3 14 16,0 0-16-16,0 0-38 0,8-2-43 0,0-2-49 0,-8 4-36 16,3-2-30-16,5 2-25 0,-4-3-24 0,4 1-23 0,-1 2-13 15,-3-3-11-15,-4 3-12 0,15-4-13 0,-11 2-22 16,4 2-41-16,-4-3-61 0,11 1-88 0,-11-1-116 0,7 1-137 16,-3-5-98-16,3 5-60 0,-3-1-70 0,-4 1 33 15,11-2 67-15,-11 1 12 0,3 1 25 0,1 2 70 0,-4-3 121 16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01.972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CD2450BF-372B-409E-B70F-1BAB396785C2}" emma:medium="tactile" emma:mode="ink">
          <msink:context xmlns:msink="http://schemas.microsoft.com/ink/2010/main" type="inkDrawing"/>
        </emma:interpretation>
      </emma:emma>
    </inkml:annotationXML>
    <inkml:trace contextRef="#ctx0" brushRef="#br0">0 56 196 0,'8'0'126'0,"-1"-3"46"0,-3 0-9 0,4 3 3 16,-4-2-7-16,-4 2-5 0,15-4-3 0,-15 4 0 0,4-2 21 16,-4 2 18-16,7 0 14 0,-3 0 12 0,-4 0 8 0,8 0 9 15,-1 0 106-15,-7 0 43 0,0 0 19 0,4 2 2 16,-4-2-13-16,8 4 24 0,-8-2-27 0,7 1-53 0,-7 0-69 16,0-1-47-16,4 2-48 0,-4 1-38 0,0-3-24 15,8 5-16-15,-4-5-11 0,-4 3-14 0,0-2-15 0,7 3-7 16,-7-1-7-16,8 0-10 0,-8-1 0 0,0 1-9 0,0 0 0 15,0 1-2-15,4-3-5 0,-4 2 1 0,0-1-1 0,0 1-9 16,0-2 3-16,0 3-1 0,0-4-2 0,0 1 4 0,7-1-2 16,-7 1-1-16,0 0-2 0,0 0-2 0,0 0 4 15,4-1 0-15,-4-2 4 0,0 3 2 0,0-1 3 16,0-2-2-16,0 0 3 0,0 0 0 0,0 4 4 0,0-4-1 16,0 0-6-16,0 0-3 0,0 0-6 0,0-4-2 0,0 4 0 15,0-2 4-15,0-1-2 0,0 1 2 0,-4-1 4 0,4 0-2 16,0-3-2-16,0 4 3 0,0-3 0 0,0-1-5 15,0 3 4-15,0-2-1 0,0-1 6 0,4 0 0 0,-4 4-1 16,0-4 2-16,0 1 0 0,0-2 1 0,0 5-5 0,0-3 2 16,8 0 3-16,-8-2-5 0,7 5 1 0,-7-3-4 15,0-2-3-15,4 5 0 0,-4-3-2 0,0 1 0 0,8 2 4 16,0-4-2-16,-8 4-2 0,3-2 0 0,-3 2-4 16,0-1-3-16,8 0-9 0,-4-2-16 0,-4 2-16 0,15 0-28 15,-15 1-16-15,4-1-19 0,-4 0-22 0,11 0-40 0,-11 0-82 16,8 1-100-16,0 2-94 0,-5-3-80 0,5 1 3 0,-4 2 1 15,4-4-5-15,-1 4-2 0,-3 0 117 0,4 0 51 0,-1 0 20 16,-3 4 18-16,4-4 35 0,-5 5-4 0,5-5 8 16,0 2 20-16,-4 1 35 0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02.505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B0C6710B-87EF-4B44-AB8D-CF5F61CE86D0}" emma:medium="tactile" emma:mode="ink">
          <msink:context xmlns:msink="http://schemas.microsoft.com/ink/2010/main" type="inkDrawing"/>
        </emma:interpretation>
      </emma:emma>
    </inkml:annotationXML>
    <inkml:trace contextRef="#ctx0" brushRef="#br0">60 47 174 0,'4'-6'168'0,"-4"3"55"0,11 0 15 0,-11 1-13 16,8-1-30-16,-1 0-19 0,-7 0 9 0,4 1 22 15,-4-1 19-15,8 0 14 0,-5 0 15 0,-3 3 48 0,0-3 77 16,0 3 20-16,8-2-5 0,-8 2-26 0,0-3-39 16,0 1-20-16,0 2-41 0,0 0-48 0,0 0-42 0,-8-4-32 15,8 4-34-15,0 0-22 0,0 0-21 0,-3 0-17 0,-5 0-8 16,8 0-10-16,-4 4-3 0,4-4-2 0,-7 5 0 0,-1-5 0 15,8 2-5-15,-4 1-1 0,-3 0-3 0,7 3 5 0,-4-1 3 16,-4-2-3-16,0 0 3 0,8 2-3 0,-3 0 2 16,3-1 0-16,-8 4-2 0,0-2 2 0,8-1 2 0,-3-3-4 15,3 7-2-15,-8-4 3 0,8 2-3 0,-4-2 1 16,4 0-6-16,0 1-4 0,0-1-3 0,0 0-2 0,0-1 2 16,-8 1-6-16,8-2 2 0,0 3-2 0,0-4 0 0,0 4 0 15,0-4-1-15,0 2 4 0,0-2-4 0,8 1 4 0,-8-1 1 16,0-2-1-16,0 3 2 0,0 0-1 0,0-3 0 15,4 0 3-15,-4 3 1 0,0-3 0 0,0 0 2 0,8-3-1 16,-5 3-3-16,-3 0 2 0,0-3 0 0,8 0-1 0,0 1-3 16,-8 2 0-16,0-3-4 0,3 1 3 0,-3-4-6 15,0 3-2-15,8 0 0 0,0 1-4 0,-8-2 2 0,0 2 1 16,4-4 3-16,-4 4-5 0,0-2 1 0,7 2-4 16,-3-1 3-16,-4 1 7 0,0-5-4 0,8 5-1 0,-8-1 0 15,7 1 0-15,-7 2 0 0,0-5 0 0,4 5 0 0,-4-4 0 16,0 4-4-16,8-3-1 0,-8 3 5 0,3-2-1 0,-3 2-2 15,0-3-2-15,0 3-10 0,8-2-14 0,-8 2-13 0,8 0-23 16,-8-4-26-16,0 1-36 0,0 3-51 0,0-2-72 16,4 2-81-16,-4-3-84 0,0 3-104 0,0-2-23 0,7 2-47 15,-7 0-54-15,0 0 81 0,0-4 47 0,0 2 0 16,0 2 33-16,0 0 22 0,0-3 70 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03.203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B65A2579-6E98-4AF7-AC69-CD3CE1657769}" emma:medium="tactile" emma:mode="ink">
          <msink:context xmlns:msink="http://schemas.microsoft.com/ink/2010/main" type="inkDrawing"/>
        </emma:interpretation>
      </emma:emma>
    </inkml:annotationXML>
    <inkml:trace contextRef="#ctx0" brushRef="#br0">0 30 207 0,'8'-3'150'0,"-8"-2"43"0,0 2 1 0,4 0-2 15,-4 1-13-15,0-2-8 0,7 2-3 0,-7-1 31 0,4 0 20 16,-4 3 6-16,0-2 11 0,0 2 4 0,8 0 46 0,-8 0 50 15,7 0 8-15,-7 0-6 0,0 0-9 0,0 2-21 0,0 1-5 16,4 0-10-16,-4 3-18 0,0-1-22 0,0 0-32 16,8 1-34-16,-8 2-35 0,8 1-24 0,-8-4-23 0,0 4-13 15,0-2-18-15,0 5-13 0,3-4-15 0,-3 0-6 16,0 1-6-16,0-1-14 0,0-2-7 0,0 2 2 0,8-2-3 16,-8-1-1-16,0 4-8 0,0-4 1 0,4-3 4 0,-4 5-2 15,0-5-1-15,0 1 4 0,0-1 1 0,0 1-6 16,0-3-1-16,7 0-1 0,-7 0 2 0,8 0-3 0,-8 0-1 15,0-3 4-15,0 1-2 0,4-3-2 0,-4-2 0 0,0 5 0 16,0-3 0-16,0-2 0 0,7 2 0 0,-7-1 0 0,4 1-4 16,-4 0 3-16,0 1-2 0,8-1 1 0,-8 2-1 15,8-2-3-15,-8 2 5 0,0 0 5 0,0 1 7 0,3 2 9 16,-3-3 5-16,0 3 1 0,0 3-4 0,8-3-4 16,-8 2 2-16,8 1 2 0,-8 3 0 0,0-4-9 0,3 4 1 15,5 0-2-15,-8 2-5 0,0-2 2 0,4-1-3 0,-4 4-7 16,0-4 3-16,8 0 7 0,-1 4-6 0,-7-4-2 0,0-3-1 15,4 5 3-15,-4-5 2 0,0 1 3 0,0-1-3 0,8 2-6 16,-5-4 1-16,-3 0-3 0,0 0-5 0,8-4-1 16,0 2 2-16,-8-3-1 0,4 2-5 0,-4-3-1 0,7 1 5 15,-3 0 0-15,-4-2-1 0,8 2 4 0,-1-4 7 16,-7 4-1-16,4-1-8 0,-4 1 1 0,8 0 4 0,-1-1 1 16,-7 3-1-16,4-2 8 0,-4 2-3 0,8 0 12 0,-4 3 10 15,-4-3 1-15,7 1 3 0,1 2 2 0,-8 0 0 16,4 0-1-16,-4 2 1 0,11 1-2 0,-11-3-3 0,8 3 3 15,-1 0 2-15,-7-1-1 0,4 1 1 0,4 0 1 0,-1-1-5 16,-7 2-3-16,4-2 1 0,4 4-6 0,-8-6-3 0,4 2 1 16,-4 2-5-16,7-2 3 0,1 1-6 0,-8-3 2 15,4 2 0-15,-4-2-8 0,7 3 10 0,-3 1-1 0,-4-4-5 16,8 2 5-16,0 1 3 0,-8-3-1 0,3 2-6 0,-3 1-1 16,8 1-4-16,-4-4 2 0,-4 5 0 0,7-3-2 15,1 1-12-15,-8-1-6 0,4 2-26 0,-4-1-42 0,8 2-44 16,-1-3-68-16,-7 2-109 0,4-2-174 0,-4-2-237 0,0 3-204 15,8 0-123-15,-8-3 41 0,0 2 105 0,0 2 97 0,-8-4 192 16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04.817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F3BC8A6D-CCC4-430E-B9F6-A2CA6EC72197}" emma:medium="tactile" emma:mode="ink">
          <msink:context xmlns:msink="http://schemas.microsoft.com/ink/2010/main" type="inkDrawing"/>
        </emma:interpretation>
      </emma:emma>
    </inkml:annotationXML>
    <inkml:trace contextRef="#ctx0" brushRef="#br0">0 36 175 0,'4'-6'135'0,"-4"3"55"0,0 1-1 16,7-1 7-16,-7 1-12 0,4-5-9 0,-4 5 0 0,0-1 22 15,0 1 16-15,0 2-2 0,0-4-1 0,8 4-5 16,-8-2 10-16,0 2 101 0,0 0 45 0,7 0 15 0,-7 0-6 15,0 2-7-15,0-2 19 0,4 4 14 0,-4-2-26 0,0 1-56 16,8-1-58-16,-4 5-49 0,-4-2-38 0,0-3-33 0,7 3-15 16,1 4-6-16,-8-4-7 0,4 2-6 0,-4 4-2 15,7-3 2-15,-7 0-2 0,8 3-6 0,-8-3-3 0,4 4-5 16,-4-1-7-16,11-1 1 0,-11 2-10 0,8-1-7 16,0 0-3-16,-8 0-1 0,3 0 0 0,-3 0-43 0,8 1-16 15,-4-2 0-15,-4 1 0 0,0 1 0 0,8-5 0 0,-1 5 0 16,-7-4 0-16,4 4 0 0,-4-5 0 0,0 2 0 0,8-1 0 15,-8 1 0-15,7-2 0 0,-7 0 0 0,4 0 0 0,-4-1 0 16,8 0 0-16,-8-1 0 0,0 1 0 0,0-3 0 16,0 2 0-16,4-2 0 0,-4 0 0 0,0-1-28 0,0 1-69 15,0 0-10-15,0-1-20 0,0-2-14 0,0 4-14 16,7-4-23-16,-7 0-28 0,0 0-62 0,0 0-89 0,0 0-93 16,0 0-95-16,0-4-63 0,0 2 7 0,0-4-10 0,0 4-2 15,0-4 157-15,-7 1 54 0,7-1 24 0,0 3 58 0,0-5 59 16,-4 2 18-16,4 1 24 0,0-3 43 0,-8-1 5 15,4 0 2-15,4 4 9 0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05.378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2856C8D7-C251-439B-88F9-3034C555B26F}" emma:medium="tactile" emma:mode="ink">
          <msink:context xmlns:msink="http://schemas.microsoft.com/ink/2010/main" type="inkDrawing"/>
        </emma:interpretation>
      </emma:emma>
    </inkml:annotationXML>
    <inkml:trace contextRef="#ctx0" brushRef="#br0">145 79 168 0,'-4'-8'114'0,"4"2"51"15,0-2-6-15,-8 2-4 0,1 0 0 0,7 1-10 0,0 0 0 16,-4 1-1-16,4-1 6 0,-8 3 28 0,8-5 13 0,0 2 9 15,0 3 2-15,-4-1 2 0,4 1 0 0,0 2 68 0,0-4 26 16,-7 1 2-16,7 3-11 0,-8 0-14 0,8 0-12 16,0 0-16-16,0 3 24 0,0 1 6 0,-4-2-2 15,4 1-10-15,-7-1-27 0,7 3-39 0,0 2-36 0,0-2-27 16,0 4-25-16,-4-2-23 0,4 2-16 0,0 2-11 0,0-3-8 16,-8 3-3-16,8 3-6 0,-7 0-2 0,7 0-4 0,0 0-6 15,-4 2-1-15,4-2-1 0,-8 3-3 0,8-1-5 0,0-2-5 16,-4 3-4-16,4-6-3 0,-7 3-6 0,7 0-4 15,-8-3 5-15,8-1-3 0,0 2-7 0,0-3-5 0,-4 1-15 16,4-1-8-16,0-1-18 0,0-2-17 0,0-1-13 16,0 3-28-16,-7-2-40 0,7 0-51 0,0-4-53 0,0 3-54 15,-8-2-66-15,8 1-71 0,0-2-1 0,0 1-16 0,0-3-9 16,0 2-14-16,0-2 72 0,0 3 76 0,0-3 24 16,-4 0 12-16,4 4 21 0,0-4 31 0,-7 0 19 0,7 0 18 15,0 0 38-15,0 0 35 0,0-4 20 0,-4 4 22 0,4 0 28 16,0-3 24-16,0 3 13 0,0-2 7 0,0-1 12 0,0 1 7 15,0-2 14-15,0 1 13 0,0 1 13 0,0-1 21 16,0 3 16-16,0-2 2 0,0-2-2 0,0 2-2 0,0-1-3 16,0 0 1-16,0 1 13 0,0 2 10 0,0-3 3 15,4 0 7-15,-4 3 11 0,0-3 5 0,0 1 4 0,0 2 18 16,7-3 20-16,-3 3 14 0,-4-3 10 0,0 3 11 0,8-3 8 16,-1 3 33-16,-7-3 110 0,4 1 39 0,-4 2 10 0,8-3-7 15,-1 0-6-15,-3 3 43 0,-4-3-3 0,8 3-53 16,-4-3-71-16,11 3-67 0,-15-2-53 0,4-1-45 0,7 1-35 15,-11-1-30-15,15-1-25 0,-15 4-14 0,4-2-14 0,4-1-9 16,-4 1-22-16,3-5-29 0,1 5-47 0,-4-1-56 16,-4 1-95-16,7-1-119 0,1 0-133 0,-4 0-123 0,-4 0-53 15,8 1-70-15,-5-3 59 0,-3 1 82 0,0 2 29 0,0 2 37 16,8-3 68-16,-8 0 98 0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06.330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8914C6C4-15B4-4DEC-9A40-0E057311DA54}" emma:medium="tactile" emma:mode="ink">
          <msink:context xmlns:msink="http://schemas.microsoft.com/ink/2010/main" type="inkDrawing"/>
        </emma:interpretation>
      </emma:emma>
    </inkml:annotationXML>
    <inkml:trace contextRef="#ctx0" brushRef="#br0">0 110 46 0,'0'-8'59'0,"0"2"18"0,7-1-2 15,-7-2 16-15,0 4-5 0,0-2-12 0,8 2-11 16,-8 0-6-16,0-1-5 0,0 3 0 0,0-2 4 0,0 2 5 16,0-3 2-16,0 4 2 0,0-1 5 0,4 0 0 15,-4 0-1-15,0 1 2 0,0-1 3 0,0 0 3 0,0 3 2 16,0-2 9-16,0 2 10 0,7-4-3 0,-7 2-2 0,0 2-1 16,0 0-2-16,8-3-4 0,-8 3-2 0,0-2 0 0,0 2-3 15,0 0-1-15,0 0 1 0,0-3-1 0,4 3-2 16,-4 0 6-16,0 0 21 0,0 0 16 0,8 0 15 0,-8 0 5 15,0 0 1-15,0 3-2 0,3-3-9 0,-3 0 1 0,0 2-3 16,8 1-7-16,-8-3-6 0,8 2-4 0,-8 2 0 16,0-4-1-16,3 2-2 0,-3 1-6 0,0 0 11 0,8-1 1 15,-4 1-5-15,-4 0-2 0,0 2-6 0,7-2-8 0,1 3-9 16,-8-3-4-16,0 2 1 0,4 1-12 0,-4-1-3 0,0 0-6 16,8 4 1-16,-5-4-2 0,-3 4 6 0,0-1 3 0,8 1-14 15,0-2-1-15,-8 2-10 0,3 2 0 0,-3 1 0 16,8-2-1-16,0 1 1 0,-8 3-6 0,4-2 1 0,-4 1 1 15,11 1-6-15,-11 3 2 0,8-3-4 0,-1 2 3 16,-3-2-6-16,-4 0-3 0,8 0-10 0,-4 0-8 0,3 0 5 16,1-4-9-16,-8 1 0 0,4 1 1 0,3-1-2 15,-3-3 0-15,-4 0-3 0,8 4 1 0,-1-7-1 0,-7 4 0 16,4-4 0-16,-4 0 0 0,8 1 0 0,-1-1 4 0,-7 0 1 16,4 2-7-16,-4-5 5 0,0 3-3 0,8-1-3 0,-8-1 6 15,4-1-3-15,-4 1 0 0,0-1-3 0,0-2 1 0,0 3 2 16,0-3-2-16,0 3-6 0,0-3 2 0,0 0-3 15,0 0-4-15,0 0 6 0,0 0-3 0,0 0 0 16,0 0-2-16,-4 0 1 0,4 0-3 0,-8 0-2 0,8 0 1 16,0 0 1-16,0 0 1 0,0 3 6 0,-4-3 6 0,4 3-4 15,0-1 4-15,0 1 1 0,-7 0-4 0,7 0 2 16,0 2 2-16,0-2 0 0,0 3 4 0,0-4 4 0,0 6 4 16,0-2-2-16,0-1 4 0,0 4 1 0,0-4 1 0,0 4-2 15,7-1 1-15,-7-2 1 0,0 4-1 0,0-1 0 0,4 0-3 16,-4 1-5-16,0-1 2 0,8 2-1 0,-4-3 2 15,-4 3 1-15,0 1-1 0,7-5 0 0,-7 2 0 0,0 2 3 16,8-3 1-16,-8 1-6 0,0-1 2 0,0-2 0 16,0 1 0-16,-8 2-4 0,8-4 0 0,-7 2-2 0,7 0-2 15,0-1 0-15,-4 0 1 0,-4-1 2 0,8 1-7 0,-4-3 0 16,-3 2-1-16,-1 1-7 0,4-4-11 0,-3 1-3 0,-1 0 0 16,-3-1-12-16,7 2-5 0,-4-4-6 0,1 2-11 0,-5-2-29 15,8 0-39-15,-3 3-56 0,-1-3-68 0,4 0-77 16,-3 0-92-16,3 0-61 0,-4 0-43 0,0-3-53 0,5 3-52 15,-5 0 112-15,0 0 18 0,-3-2-4 0,7 2-4 16,4 0 54-16,-15-4 95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4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1210 32 135 0,'0'-4'99'0,"-6"2"49"16,6-3 3-16,0 3-17 0,-7-3 6 0,7 2-5 0,0 2-11 15,0 1-10-15,0-3 0 0,0 0-5 0,0 3-2 0,-3-2 9 16,3 2-7-16,0 0-7 0,0-2-9 0,-6 2-13 15,6 0-7-15,0 0-5 0,-3 2-1 0,3-2 1 0,0 0 5 16,-7 2 5-16,7-2 3 0,-6 3 4 0,6 0 5 16,-4-2 17-16,4 2 31 0,0-1 6 0,-6 3 3 0,0-3 6 15,6 3 2-15,-4-3 8 0,-2 0 3 0,3 4 9 0,3-2-1 16,-7 1 0-16,1-1-12 0,6 1-7 0,-3-1 10 0,-4 1 0 16,4 2-7-16,-3-2-5 0,-1 0-5 0,4 1-9 15,3-1-5-15,-13 0-15 0,10 2-12 0,-4-2-13 0,4 0-18 16,3 1-9-16,-13-1-12 0,10 0-11 0,3 1-9 0,-10 0-2 15,4-2-7-15,0 3 1 0,2-2-2 0,-2 0-3 16,3 2-1-16,-10-3-5 0,10 1-1 0,-4 2 1 0,-3-2-2 16,4 2-2-16,-4-1-1 0,1 1 0 0,-1 1-1 0,-3-1-1 15,10-1 1-15,-13 4 0 0,6-4 0 0,-3 2 1 16,4-1-2-16,-7 0-1 0,12 2 1 0,-12-1-4 0,7-2 5 16,-4 1-2-16,3 0 0 0,0 1-6 0,1-4 2 0,-1 2-1 15,-3 0 4-15,4 0-6 0,-1 0 2 0,0 0-1 0,-3 1-2 16,4 0 0-16,-1-2 3 0,0 2-1 0,1 0-2 15,-4-2 4-15,3 4-2 0,1-4-2 0,-1 2 0 0,-3 0 6 16,10 2-4-16,-7-2 2 0,-3 0-1 0,4 0-7 0,-1 0 3 16,0 0 1-16,-2 2 4 0,2-1-3 0,7-2 2 15,-10 1-3-15,3 0-1 0,7 1 2 0,-10 1-2 0,3-2-1 16,1 2 2-16,-1-2 0 0,-3 0-3 0,4 0 5 0,5 0-1 16,-9 0-1-16,10 0 0 0,-6 3 0 0,-4-6 0 0,3 3 0 15,0 0 0-15,4 0 0 0,-4 0 3 0,1 0-6 16,-1 3 6-16,4-6-2 0,-4 3-1 0,4 1 0 0,-4-2-2 15,3 1 0-15,-2 0 2 0,2 0 0 0,-2 3 0 16,5-3 3-16,-8-1-4 0,8 1-1 0,-5 1 2 0,-4 1 0 16,10-2 0-16,-4 0 0 0,-2 0 3 0,2 0-2 0,4 0-1 15,-10-2 0-15,10 2 0 0,-4-1-2 0,4 0 0 16,-10 0 2-16,10-2 0 0,3 2 0 0,-10 0 0 0,4 0 0 16,0-2 0-16,2 1 0 0,4-1 0 0,-6 1 0 0,-1-1 0 15,4 1 0-15,-3 0 0 0,3 0 0 0,3-1 3 0,-7 1-2 16,1 2-3-16,2-5 0 0,4 3 2 0,-6 0-3 15,3-1 1-15,3-1 6 0,-13 3-3 0,13-3-5 0,-3 2 7 16,3-1-2-16,-7 1-1 0,1-1 3 0,6 2-3 16,-3 0 1-16,-4-1-1 0,4 0 0 0,3 1 0 0,-6 0 0 15,-1-2 0-15,7 3 0 0,-10-2 0 0,10-1 0 0,-3 4 0 16,-3-4 0-16,-1 1 0 0,7-1 0 0,-3 1 0 0,-3-1 0 16,2 2 0-16,4-2 0 0,-6 1 0 0,6-3 0 15,-6 3 0-15,6-3 0 0,0 1-2 0,-4 1 0 0,4-2 2 16,0-2 3-16,0 3-2 0,-6-1-1 0,6-2 4 0,0 2-4 15,-6 1 8-15,6-3-8 0,0 2 0 0,0-2 0 16,0 2 0-16,0-2 0 0,0 0 0 0,0 3 0 0,-4-3-8 16,4 0-7-16,0 0-10 0,0 0-14 0,0 0-23 0,0 0-44 15,0-3-58-15,4 3-94 0,-4-4-138 0,0 1-179 16,6-1-97-16,0-1-151 0,-6-2-4 0,4 0 65 0,-4-2 71 16,6 0 47-16,0-1 215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07.835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BB8AD58B-BBCF-4217-A038-76CA8D66347D}" emma:medium="tactile" emma:mode="ink">
          <msink:context xmlns:msink="http://schemas.microsoft.com/ink/2010/main" type="inkDrawing"/>
        </emma:interpretation>
      </emma:emma>
    </inkml:annotationXML>
    <inkml:trace contextRef="#ctx0" brushRef="#br0">96 74 68 0,'-8'-5'54'0,"8"2"16"16,-8 0-2-16,8 0 12 0,0 0-3 0,0 1-5 0,-3-1-11 15,3 3-5-15,0-3-2 0,0 3-4 0,-8-3 6 0,8 1 6 16,0 2 2-16,0 0-2 0,-8 0 2 0,8-3-3 16,0 3-2-16,0 0 0 0,0-3-1 0,0 3 0 0,0 0-1 15,0 0-3-15,0-2-2 0,-4 2 2 0,4 0 8 0,0 0 4 16,0 0 2-16,-7 0 2 0,7 0-1 0,0 0 2 15,0-4-2-15,0 4-5 0,0 0-4 0,0 0-7 0,0 0-2 16,-4-2-7-16,4 2-1 0,0 0-8 0,0 0 1 0,0 0-4 16,0 0-2-16,0 0-2 0,0 0 0 0,0 0-3 15,0 0-2-15,0 0-2 0,0 0 0 0,0 0-3 0,0 0 1 16,0 0 1-16,0 0 1 0,0 0 2 0,0 0 0 0,0 0 2 16,0 0 2-16,0-3 3 0,0 3 4 0,0 0-2 0,0 0-5 15,0 0-2-15,0 0-1 0,0 0-1 0,0 0-1 16,0 0-4-16,0 0-1 0,0 0-6 0,0 0-3 0,0 0 0 15,0 0 1-15,0 0-7 0,0 0-3 0,0 0 0 16,0 0 1-16,0 0 2 0,0 0 0 0,0 0-2 0,0 0 0 16,0 0 0-16,0 0 0 0,0 0 0 0,0 0 0 0,0 0-3 15,0 0-3-15,0 0-5 0,-8 0-3 0,8 0 0 0,0 0-7 16,0 0-11-16,0 0-8 0,0 0-7 0,0 0-10 16,0 0 6-16,0 0-4 0,0 0-3 0,0 0-7 0,0 0-4 15,0 0-4-15,0 0-4 0,0 0-3 0,0 0-6 0,0 0-3 16,8 0-1-16,-8 0-1 0,0 0 1 0,0 0 2 15,0 0 3-15,0 0 2 0,0 0 12 0,0 0 9 0,0 0 6 16,0 0 5-16,0-3 7 0,4 3 8 0,-4 0 3 16,0 0 7-16,0 0 9 0,0-2 3 0,0 2 7 0,0 0 9 15,0 0 5-15,7-4 5 0,-7 4 5 0,0-2 5 0,0 2 8 16,4-3 9-16,-4 1 5 0,0 2 5 0,0 0 6 0,0-3 6 16,0 3 14-16,0-4 10 0,0 4 7 0,0 0 4 0,0 0 0 15,0-2 2-15,0 2 2 0,0 0-3 0,0 0-1 16,0-3-1-16,0 3-1 0,0 0-3 0,0 0-3 15,0 0 21-15,0 0 14 0,-4 0 2 0,4 0-7 0,-7 0-13 16,7 0-10-16,0 0-10 0,-4 3-9 0,4-3-4 0,0 0-9 16,-8 0-2-16,1 2 0 0,7-2-8 0,0 4-4 0,-4-4-8 15,4 3-2-15,-8-3-4 0,8 2-2 0,0 1-2 0,0-3 2 16,-4 2-1-16,4 2 3 0,0-4 8 0,0 2 4 16,-7-2 5-16,7 3 4 0,0 0 7 0,-8-1 9 0,8 2 12 15,0-2 18-15,0 4 14 0,0-4 10 0,0 4-1 16,0-3 1-16,0 2-5 0,0 1 3 0,8-1 3 0,-8 0 6 15,7 4 4-15,-7-4 3 0,4 4-10 0,-4-1-20 0,0 1-17 16,8-1-15-16,-4 0-16 0,3 3-11 0,1 1-4 16,-8-5-4-16,4 5-2 0,-4-1 2 0,11-1-2 0,-11 2 3 15,8 2 0-15,0-3-3 0,-8 0 4 0,3 3-4 0,-3-4-6 16,0 2-8-16,8 2-4 0,-8-3-5 0,0 3-3 0,0-3-7 16,0 0 3-16,0 0-8 0,0 0 1 0,0 1 0 15,-8-2-2-15,8-1-2 0,0-2-6 0,0 2-1 0,-3 0-4 16,3-7-10-16,0 6-1 0,-8-2-4 0,0-1-1 15,8 2-14-15,-4-5-2 0,-3 1 3 0,7-1-1 0,-4 1 5 16,4-3 5-16,0 3 2 0,-8-3 8 0,1 0-2 0,7 0 3 16,0 0 7-16,-4 0 6 0,4 0 1 0,-8 0-1 0,8-3 3 15,0 3 2-15,0 0 1 0,0-3 1 0,0 3-3 0,0 0 3 16,0 0 0-16,0 0 0 0,0 0 3 0,8 0-3 16,-8 0 3-16,4 0-2 0,-4 0-1 0,0 0 7 0,7 0 7 15,-7 3-1-15,8 0 2 0,-8-3 0 0,0 6-3 16,4-4-4-16,-4 1 1 0,7-1-1 0,-7 5 3 0,4-2-2 15,-4 1-1-15,0-1 0 0,8 3 1 0,0 1 2 0,-8-4-1 16,0 3 3-16,3 1-3 0,-3-1 1 0,8 1-4 16,0-2 2-16,-8 5 1 0,3-4-4 0,5 3 0 0,-4-2-1 15,-4 2 0-15,8-3-1 0,-1 3-2 0,-3-2 6 0,-4-2-6 16,8 5 2-16,-5-5-2 0,-3 5-2 0,8-3 4 0,0-2 1 16,-5 2-4-16,-3-1 0 0,8 0-4 0,0-2-3 15,-8 2-12-15,0-2-11 0,4 2-17 0,3-3-23 0,-7-2-45 16,0 3-67-16,4-3-85 0,-4-1-113 0,0-2-123 15,8 0-71-15,-8 0-48 0,7-2-77 0,-7-1 63 0,0 1 35 16,4-5-1-16,-4 5 23 0,0-1 87 0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16.717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E7C843A3-7208-4518-8F0C-149A272D577B}" emma:medium="tactile" emma:mode="ink">
          <msink:context xmlns:msink="http://schemas.microsoft.com/ink/2010/main" type="inkDrawing"/>
        </emma:interpretation>
      </emma:emma>
    </inkml:annotationXML>
    <inkml:trace contextRef="#ctx0" brushRef="#br0">161 31 136 0,'8'-2'89'0,"-4"-1"37"16,-4 3-2-16,7-2-19 0,1 2-16 0,-8-4-2 16,4 1 6-16,-4 3 0 0,7 0 2 0,-3-2 0 0,-4 2-2 15,0 0 0-15,8-3-3 0,-8 3-2 0,0 0 12 0,7 0 4 16,-7-2 0-16,0 2-2 0,0 0 0 0,0 0 1 0,4-4 1 16,-4 4-1-16,0-2 0 0,0 2 3 0,0 0 2 0,0 0 1 15,0-3 52-15,0 3 13 0,0 0 9 0,0-3 2 16,0 3-3-16,0 0-5 0,0 0-3 0,0 0-3 0,0 0 3 15,0 0-5-15,0 0-6 0,0 0 12 0,0 0 9 16,0 0 5-16,0 0 1 0,0 0-7 0,0 0-6 0,0 0-14 16,0 0-23-16,0 0-24 0,0 0-20 0,-4 0-24 0,4 3-17 15,0-3-10-15,0 0-11 0,0 3-6 0,0-3-1 0,-7 0 2 16,7 2-7-16,-8 2-1 0,8-4 0 0,-4 0-2 16,-3 2-2-16,7-2-1 0,0 3-1 0,-4-1 3 0,4-2 1 15,-8 3-1-15,1 1-4 0,3-2-1 0,-4 1 1 0,8-1-4 16,-4-2-1-16,4 5-1 0,-7-5-5 0,-1 7 5 15,4-5-5-15,-3 1 5 0,7-1-4 0,-4 2 6 0,4-1-8 16,-15 2 6-16,15-3-2 0,-4 2-4 0,4-2-1 16,-8 4-1-16,0-4 0 0,5 2 0 0,-5 1 0 0,8-2 3 15,-4 2 0-15,4-2 0 0,-7 2-3 0,-1-2 0 0,4 0 0 16,-4 3 0-16,8-4 0 0,-3 3 4 0,3 2 1 0,0-5-4 16,-8 3 3-16,0 2 1 0,8-2-8 0,-3-3 3 0,-5 4 0 15,8 0 0-15,0-4 0 0,-8 4 4 0,8 0-4 16,0-1 0-16,0-3 0 0,-4 4 0 0,4 0-4 0,0 0 8 15,0-1-1-15,-7 0 6 0,7 1 0 0,0-1-2 16,0 4-3-16,0-4-4 0,0 0 2 0,7 2 6 0,-7-2-2 16,0 1-4-16,0-1-2 0,4 0 8 0,-4 1-1 0,0 0-3 15,0 0-3-15,8-1-1 0,-8-3 4 0,0 4-2 16,8 0-2-16,-5-4 0 0,-3 4 6 0,8-3-1 0,0 0-3 16,-8 2-1-16,3-3-1 0,-3-2 4 0,8 7-4 0,-4-7-2 15,4 2-3-15,-1-2 4 0,-7 0-9 0,4 0-21 0,7 0-25 16,-11 0-31-16,16 0-47 0,-12-2-80 0,3 2-112 15,1-7-122-15,-4 7-133 0,7-2-25 0,-11-3-58 0,15 2-45 16,-11 0 139-16,4 0 11 0,-4 0 15 0,3 1 4 16,1-4 69-16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17.327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405E2852-6488-4B4E-BFCA-A306A555DA26}" emma:medium="tactile" emma:mode="ink">
          <msink:context xmlns:msink="http://schemas.microsoft.com/ink/2010/main" type="inkDrawing"/>
        </emma:interpretation>
      </emma:emma>
    </inkml:annotationXML>
    <inkml:trace contextRef="#ctx0" brushRef="#br0">61 71 139 0,'0'-8'113'0,"0"2"57"0,0 0-6 16,8 1-13-16,-4-4-3 0,-4 7-10 0,0-3-7 0,7-2-7 15,-7 2-6-15,8 3-4 0,-8-4 9 0,4 3 6 16,-4 0 12-16,7 3 5 0,-3-2-3 0,4-1-11 0,-1 3-7 15,-7 0-5-15,4 0-3 0,4 0 24 0,-4 3 24 16,3-1 7-16,-7 1-1 0,12 0-4 0,-12 3 2 0,7-4-2 16,1 3-1-16,-4 2-3 0,-4-2 3 0,11-3-5 0,-11 7-5 15,8-4-1-15,-1 1 5 0,-7 2-10 0,0-2-15 0,0 2-9 16,0 1-7-16,4-4-11 0,-4 4-7 0,0-4-4 16,0 4-10-16,-4-4 0 0,4 4-10 0,0-4-12 0,0 0-11 15,-7 1-8-15,-1-1-1 0,8 0-5 0,-4-1-1 16,-3 1-7-16,3-2-2 0,4 3 1 0,-15-4 2 0,15 1 1 15,-12 0 2-15,5-1-4 0,3 2-2 0,-4-2 3 0,4-2-2 16,-3 0 0-16,-1 3-2 0,-3-3-5 0,7 0 4 16,-4 0 0-16,1-3 0 0,-5 3-3 0,8 0-7 0,4-2-1 15,-15-2-1-15,15 2-11 0,-4-1 0 0,-3 0-1 0,-1 1-2 16,4-4 1-16,-4 0-4 0,8 4 0 0,-3-4 4 0,3 1-5 16,0-2 1-16,-8 2-2 0,8 0-5 0,0-1-18 15,0 1-26-15,0 0-36 0,0-2-60 0,8 2-87 0,-8-1-102 16,0 1-131-16,3 0-117 0,-3-1-30 0,8 1-54 15,-4 2-8-15,-4 0 112 0,8 0 7 0,-1 0 31 0,-7 1 24 16,4 2 78-16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18.254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D3B71568-77A8-463E-A51B-5E2B6556F066}" emma:medium="tactile" emma:mode="ink">
          <msink:context xmlns:msink="http://schemas.microsoft.com/ink/2010/main" type="inkDrawing"/>
        </emma:interpretation>
      </emma:emma>
    </inkml:annotationXML>
    <inkml:trace contextRef="#ctx0" brushRef="#br0">-1 44 175 0,'0'-4'112'0,"7"2"55"0,-3-3-6 0,-4 2-2 0,8 0-3 16,-1 0-6-16,-7 3-2 0,4-3-2 0,-4 1 8 0,0-1 18 15,8 0 5-15,-8 0-1 0,4 0-2 0,-4 3 1 16,0-2-3-16,0 2 15 0,7-3 62 0,-7 3 20 0,8 0 6 16,-8-2 4-16,0 2 14 0,0 0 3 0,0 0 21 0,0 0 40 15,0 2 1-15,4-2-34 0,-4 3-60 0,0-1-50 16,0 1-52-16,7 0-32 0,-7 3-23 0,8-4-22 0,-8 4-5 15,0 0-14-15,0 1-4 0,4-1-4 0,-4 0-7 0,0 2 0 16,0 0-4-16,0 1-2 0,7 0 1 0,-7-2-5 0,4-2-3 16,-4 7-7-16,0-6 1 0,0 2-2 0,8 0-4 15,-8 0 1-15,7 1-12 0,-7-4-6 0,0 4 3 0,0-4-8 16,0 1-1-16,0-1 0 0,0 0 0 0,0 2 4 0,0-5-5 16,4 1 0-16,-4-1-1 0,0 4 0 0,0-6-1 15,0 6 4-15,0-6 3 0,0 2-4 0,0-2-2 0,8 0 3 16,-8 0-4-16,0 0 5 0,4-2-4 0,-4 2-1 15,0-3 0-15,0 0 0 0,0 0 4 0,7 0-3 0,-7 1-1 16,8-3 0-16,-8 2 0 0,0-3 0 0,4 3 0 0,-4-2 0 16,0-1 0-16,0 1 0 0,7-1 0 0,-7 0 0 0,4 1 0 15,-4 3 0-15,8-7 0 0,-8 4 0 0,7-1 0 0,-7 0 0 16,0 0 0-16,4 4 0 0,-4-3 0 0,0-2 0 16,8 2 0-16,0 3-2 0,-8-3-4 0,0 1 2 0,0-1-1 15,3 2 3-15,-3 1 2 0,0-2-3 0,0 1 1 16,8 1 2-16,-4-1 0 0,-4 3 0 0,0 0 0 0,0 0 6 15,7 0-4-15,-7 0 3 0,8 0-5 0,-8 0 0 0,0 5 0 16,4-5 0-16,-4 3 0 0,8 1 0 0,-8 1 0 16,3-3-3-16,-3 5 2 0,8-5 1 0,0 1 0 0,-8 2 0 15,0-3 0-15,3 2-3 0,-3-1 2 0,0-1-2 0,8 1 1 16,0-1 2-16,-8-2 0 0,0 4 0 0,4-4 0 16,-4 2 0-16,0-2 0 0,7 0 0 0,-3 0 0 0,-4-2 0 15,0 2 0-15,8-4-3 0,-8 2 1 0,7-1 1 16,-7 1 1-16,4-5-6 0,-4 5 1 0,8-1 3 0,-5-2-2 15,-3-1-1-15,8 1 3 0,0 2 2 0,-8-3 0 0,4 1 0 16,-4 2-6-16,7-3 0 0,-3 4 4 0,-4-4 1 0,8 4-2 16,-1-2 1-16,-7 2 1 0,4-1 1 0,-4 1 0 0,8 2 0 15,-1 0 3-15,-3 0 3 0,-4 2-1 0,8 1-2 16,-4-1-1-16,-4 2-2 0,15 1 4 0,-15-2-1 0,4 3 0 16,-4-4-2-16,7 3 3 0,-7 2 1 0,4-5-1 15,-4 3 1-15,8-2-4 0,-1 3-1 0,-7-3 7 0,0-1 0 16,0 3-1-16,4-1-8 0,-4-1 1 0,0 2-2 0,0-3-11 15,0-2-8-15,0 4-8 0,8-2-11 0,-8 1-13 0,0 0-13 16,0-1-22-16,0-2-28 0,4 4-52 0,-4-4-93 16,0 2-110-16,0-2-122 0,0 0-116 0,0 0-19 0,-4 0-31 15,4 0-46-15,0 0 126 0,0 0 26 0,-8 0 11 0,8-2 13 16,0 2 74-16,-4-4 110 0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18.735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F3904D20-0F71-4510-9275-138FC806FBA5}" emma:medium="tactile" emma:mode="ink">
          <msink:context xmlns:msink="http://schemas.microsoft.com/ink/2010/main" type="inkDrawing"/>
        </emma:interpretation>
      </emma:emma>
    </inkml:annotationXML>
    <inkml:trace contextRef="#ctx0" brushRef="#br0">0 28 95 0,'0'-3'119'0,"7"-2"57"0,-3 2 6 0,-4 0-8 0,0 0 5 16,8 1-9-16,-8-4 2 0,8 6 4 0,-8-3 35 16,0 3 19-16,0 0-1 0,0 0-8 0,3 0-14 0,-3 3 11 15,0-3 62-15,0 6 22 0,0-4 0 0,0 1 10 16,0 3 5-16,0-1-3 0,8 0 28 0,-8 4 5 0,4 0-14 0,-4-2-37 15,0 2-50-15,0 3-46 0,7-2-41 0,-7 1-29 16,8 3-16-16,-8 0-14 0,0 0-10 0,4 0-10 0,-4 0-9 16,0 2-8-16,8 1-2 0,-1-3-4 0,-7 2-4 0,0 0-9 15,4-2-9-15,-4 3-7 0,8-3-9 0,-8 0-3 16,3 0-3-16,-3-3-2 0,0 3-7 0,8-3 0 0,0-1-3 16,-8 2 0-16,0-1-1 0,4 0-7 0,-4-3-5 15,0 1-13-15,0-1-8 0,7-2-16 0,-7 2-14 0,4-2-8 16,-4-1-14-16,0 0-8 0,0-1-23 0,0 1-41 0,0-3-62 15,0 1-78-15,0 0-82 0,0 3-83 0,0-6-58 0,0 0-9 16,0 0-31-16,0 0-24 0,0 0 96 0,0-3 62 16,0 0 14-16,-4 0 21 0,-3 0 26 0,7-2 23 0,0 3 45 15,-4-5 60-15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19.148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CAE5C2D3-E91E-42CE-8027-27EFB7BAFFD7}" emma:medium="tactile" emma:mode="ink">
          <msink:context xmlns:msink="http://schemas.microsoft.com/ink/2010/main" type="inkDrawing"/>
        </emma:interpretation>
      </emma:emma>
    </inkml:annotationXML>
    <inkml:trace contextRef="#ctx0" brushRef="#br0">-2 228 178 0,'0'-9'121'0,"0"-2"46"0,0 3-8 16,0-3-9-16,0 3-9 0,0-1-11 0,0 1-7 0,0-3 2 16,0 3-2-16,0 0 11 0,8-1 20 0,-8 0 6 0,4 2 10 15,-4-2 3-15,0 1 8 0,7-1 7 0,1 2 35 16,-8 0 66-16,4 0 30 0,-4 1 11 0,8 0 12 0,-1 0 9 16,-3-1 21-16,-4 1 31 0,11 3-5 0,-11-2-48 15,16-1-64-15,-12 3-53 0,3-2-43 0,-3 2-29 0,4 1-22 16,-1 2-15-16,-3-4-14 0,7 1-8 0,-3 3-12 0,0 0-10 15,-4 0-10-15,3 0-7 0,1 0-1 0,-4 3-2 0,3 1-4 16,-3-2-4-16,4 1-3 0,-1-3-1 0,-3 2-2 16,-4 4 3-16,8-3 4 0,-4 0-5 0,-4 2-5 0,0-2-20 15,0 3-23-15,7-1 0 0,-7 1 0 0,0-4 0 0,-7 4 0 16,7 2 0-16,0-3 0 0,0 2 0 0,-4-5 0 16,4 3 0-16,-8 2 0 0,8-5 0 0,-4 3 0 0,4-2 0 15,-7-1 0-15,-1 5 0 0,8-5 0 0,0 1 0 16,-4-1 0-16,-3 2 0 0,7-2 0 0,0-2 0 0,-4 3-13 0,4 0-24 15,-8-3-5-15,8 0-17 0,-7 0-22 0,7 0-12 16,0 0-16-16,-4 0-17 0,4 0-16 0,0 0-21 0,0 0-25 16,-8-3-61-16,8 0-85 0,0 1-96 0,-8-2-114 0,8 4-71 15,0-2 20-15,0-1 1 0,0 1 12 0,0-1 128 16,0-1 68-16,0 2 20 0,0-1 10 0,0 1 20 0,0 2-8 16,0-3 44-16,0 1 33 0,0-2 56 0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19.603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8EFF02C3-A543-4DF1-9FCC-190552027E49}" emma:medium="tactile" emma:mode="ink">
          <msink:context xmlns:msink="http://schemas.microsoft.com/ink/2010/main" type="inkDrawing"/>
        </emma:interpretation>
      </emma:emma>
    </inkml:annotationXML>
    <inkml:trace contextRef="#ctx0" brushRef="#br0">0 100 95 0,'3'0'94'0,"9"-3"37"0,-12 3 12 16,15 0-16-16,-11-3-16 0,3 3 9 0,-3 0-3 16,4-2 3-16,0 2-1 0,-8 0 5 0,3 0 5 0,5 0 18 15,0 0 15-15,-8 2 7 0,3-2 2 0,5 3-4 0,-4 0-3 16,-4-3-1-16,8 6 6 0,-1-4 64 0,-7 1 27 15,4 3 12-15,-4-4-5 0,8 4-14 0,-5 0-8 0,-3-4-13 16,8 3-12-16,0 2 12 0,-8-2-6 0,4-3-12 0,-4 5-8 16,0-2-11-16,7-3-17 0,-3 3-22 0,-4-1-28 0,8-1-18 15,-8-1-13-15,7 1-13 0,-7-1-8 0,4 2-11 16,-4-2-6-16,0-2-3 0,8 3-2 0,-1 0-1 0,-7-3-6 16,0 0-1-16,4 2-1 0,-4-2-1 0,0 0 2 15,8 0 3-15,-4 0 0 0,-4 0 0 0,0 0 5 0,7 0-4 16,-7 0-2-16,8-2-2 0,-8 2-4 0,0-3-2 0,4 0-2 15,-4 1-4-15,0-2-2 0,0 2 3 0,7-1-3 0,-7 1-7 16,0-5 2-16,4 2-9 0,-4 3-1 0,0-3-5 16,0-2-2-16,0 2-2 0,0-1-6 0,0 1 2 0,0 0-3 15,0-1 0-15,0 0 1 0,0-2 0 0,0 3-2 0,0-1 0 16,0-2-3-16,0 2 2 0,0-2 1 0,0 3 0 16,0-2-7-16,0 0-8 0,0 0-18 0,0 2-10 0,0 0-20 15,0 2-13-15,0-3-26 0,0 1-25 0,0 2-29 16,-4 0-46-16,4 1-73 0,0-4-72 0,0 4-87 0,0 2-82 0,0-4-56 15,0 2 6-15,0-1-16 0,0 3-5 0,-7-3 119 16,7 3 52-16,0 0 12 0,0 0 31 0,0 3 21 0,0-3 20 16,0 3 46-16,-4-3 55 0,4 0 45 0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0.084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4341A4CE-0D98-4864-A471-B038B7C8BD30}" emma:medium="tactile" emma:mode="ink">
          <msink:context xmlns:msink="http://schemas.microsoft.com/ink/2010/main" type="inkDrawing"/>
        </emma:interpretation>
      </emma:emma>
    </inkml:annotationXML>
    <inkml:trace contextRef="#ctx0" brushRef="#br0">0 92 198 0,'8'-5'138'0,"-4"0"50"15,-4-4 3-15,7 4 6 0,1-1-9 0,-8 1-7 16,4-1-3-16,-4 1 33 0,8-1 18 0,-1 0 16 0,-7 1 9 16,4 0 11-16,-4 1 113 0,0-1 34 0,8 3 2 0,-5-1-3 15,-3-1-10-15,0 2 28 0,8-1-4 0,0 1-48 16,-8 2-64-16,0 0-62 0,0 0-51 0,3 2-44 0,-3 1-30 15,0-1-25-15,0 5-10 0,0-2-7 0,8 4-10 0,-8-4-9 16,0 3-4-16,0 3-4 0,4 0-1 0,-4 3-3 0,0-3-7 16,0 6-2-16,0-1-5 0,0 1-4 0,0 3-5 15,0-4 1-15,0 3-2 0,0 0-2 0,8 1 0 0,-8 0-2 16,0-1-3-16,0 1-4 0,0-4-3 0,7 1-3 16,-7 2-1-16,0-5 1 0,0 6-7 0,0-6-3 0,0-2 1 15,4 2-2-15,-4 0 4 0,0-2-1 0,0 1 0 0,8-4 5 16,-8-1-2-16,7 1-2 0,-7-2-3 0,0 2-2 0,4-4-4 15,-4 1 8-15,0 2-8 0,8-5 4 0,-4 3 0 0,-4-3 4 16,0 2 0-16,7-5-6 0,-7 3 4 0,8 0 0 16,-8-3-12-16,4 0-11 0,-4 0-8 0,7 0-12 0,-3 0-9 15,-4 0-12-15,0-3-7 0,8 3-10 0,-8-3-8 16,7 3-11-16,-7-3-12 0,0 1-6 0,4-1-17 0,-4 0-16 16,0 0-31-16,8 0-50 0,-8 1-62 0,0-4-60 0,4 3-60 15,-4-2-42-15,0 2 32 0,0 1 12 0,0-5 0 16,0 2 5-16,0 3 6 0,-4-4 83 0,4 0 31 0,-8 1 0 15,8 2-9-15,0-3 1 0,-4 1 16 0,4 3-11 0,-7-4 18 16,-1 0 21-16,8 0 43 0,-11 4 31 0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0.415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2F0683EE-2D4C-48E7-8F33-A17E4C424F23}" emma:medium="tactile" emma:mode="ink">
          <msink:context xmlns:msink="http://schemas.microsoft.com/ink/2010/main" type="inkDrawing"/>
        </emma:interpretation>
      </emma:emma>
    </inkml:annotationXML>
    <inkml:trace contextRef="#ctx0" brushRef="#br0">48 49 63 0,'0'-3'118'0,"-4"1"54"0,4-2 19 0,-7 2-4 16,-1-1 5-16,8 0-6 0,-4 3-9 0,4-2-1 0,0 2 37 15,-7-4 18-15,7 4 12 0,-8-2 10 0,8 2 9 16,0 0 127-16,-4-3 52 0,4 3 31 0,0 0 12 0,-7-2 62 16,7 2-15-16,0 0-76 0,0 0-93 0,0 0-79 0,0 0-55 15,0 0-39-15,7 0-19 0,-7 0-14 0,0 0-4 16,0 0-12-16,4 0-12 0,-4 2-16 0,0-2-11 0,8 0-3 15,-1 3-13-15,-7-3-80 0,4 0-5 0,-4 0 0 0,15 0 0 16,-11 0 0-16,-4 0 0 0,12 0 0 0,-5 0 0 0,1 0 0 16,-4-3 0-16,7 3 0 0,-11 0 0 0,16-2 0 15,-13 2 0-15,9 0 0 0,-5 0 0 0,1-3 0 0,-4-1-195 16,4 4-81-16,-1-2-65 0,-3 2-126 0,7-3-155 16,-11 1-166-16,16 2-52 0,-13 0-21 0,-3-3 45 0,8 3 138 15,-4 0 50-15,4 0 60 0,-1 3 89 0,-7-3 108 0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1.729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B5F83665-C419-4166-B255-EFB27B3A2C69}" emma:medium="tactile" emma:mode="ink">
          <msink:context xmlns:msink="http://schemas.microsoft.com/ink/2010/main" type="inkDrawing"/>
        </emma:interpretation>
      </emma:emma>
    </inkml:annotationXML>
    <inkml:trace contextRef="#ctx0" brushRef="#br0">0 389 139 0,'8'6'111'16,"-4"0"63"-16,-4-1-3 0,0-2-4 0,7 0 1 15,1 0-5-15,-8 2 3 0,0-3 9 0,4 2 42 0,-4-2 27 16,0 1 17-16,7 0 1 0,-7 3 3 0,4-6 94 16,-4 2 31-16,8 1 1 0,-8-1-7 0,8 1-17 0,-8-3 33 0,0 4 0 15,3-4-38-15,-3 2-63 0,8 1-64 0,0-3-52 16,-8 2-42-16,3-2-22 0,-3 3-18 0,8-3-14 0,-4 4-8 15,-4-4-11-15,8 0-4 0,-1 0-4 0,-7 0-1 0,4 0-10 16,4 0-3-16,-5 0-8 0,-3 0-1 0,8-4-2 16,0 1 4-16,-5 3-3 0,-3-2-4 0,8 2-5 0,0-3-8 15,-8 1 1-15,4-5-7 0,3 5-2 0,-3-1-1 16,-4 1-2-16,8-4-7 0,-1 3 3 0,-7 0-2 0,4-3 5 16,-4 4-4-16,0-3-2 0,8-1 2 0,-8 3 5 0,4-2-3 15,-4 2-2-15,0-3 4 0,0 3-4 0,0 1-2 0,-4-3-1 16,4 1-4-16,-8 1 4 0,8 1 0 0,0-1-4 15,-4 1-4-15,4 2 6 0,-7 0 1 0,-1-3 1 0,8 3 0 16,-4 0 5-16,-3 3 5 0,7-3 3 0,-4 2-2 16,-4 1-1-16,0-3 3 0,8 2 0 0,-3 5 10 0,3-2 4 15,-8-3 5-15,0 4 8 0,8 2 2 0,-3-2-2 0,3 2-3 16,-8 1-2-16,8-4-3 0,0 4-2 0,-4-4-3 16,4 4 2-16,0-4-3 0,0 4-10 0,0-2-16 0,0-2 0 15,0 4 0-15,0-4 0 0,0 4 0 0,0 0 0 0,4-4 0 16,-4 0 0-16,0 1 0 0,0-1 0 0,8-2-3 0,-8 3-56 15,3-3-21-15,-3-1-34 0,0 4-26 0,8-3-34 16,0 0-31-16,-8-3-36 0,3 0-78 0,-3 2-79 0,0-2-96 16,8 0-89-16,0 0-33 0,-8-2 6 0,4 2-1 15,-4 0 59-15,7 0 140 0,-3-3 52 0,-4 3 18 0,0 0 27 16,8-3 35-16,-1 3 24 0,-7-3 32 0,4 0 53 0,-4 3 26 16,12-2 26-16,-12-1 38 0,7 0 28 0,1 3 15 0,-8-3 17 15,4 0 20-15,3-2 19 0,-3 3 19 0,4-4 21 0,-1 3 33 16,-3-2 11-16,4-1-4 0,-1 0-10 0,-3 0-2 15,4 4 1-15,-4-3-1 0,3-4 2 0,1 4 6 0,-4 0 3 16,3-4 8-16,-3 4 7 0,4-4 18 0,-1 4 20 16,-3-4 9-16,-4 0 1 0,8 2-5 0,0 1 1 0,-5-2 1 15,-3 2 4-15,8-2 46 0,-4 3 53 0,-4-4 24 16,0 4 9-16,7-2-1 0,1 2-9 0,-8 3-11 0,0-1-3 16,0 0 8-16,0 0-6 0,0 0-7 0,0 3-11 0,0 0-29 15,0 0-44-15,0 3-40 0,0 0-27 0,0 0-24 0,0 0-17 16,-8-1-9-16,8 3-1 0,-7 2 3 0,7-2-4 0,0 4-8 15,0-4-5-15,0 0-4 0,-4 4-8 0,4-1-5 16,0-2-8-16,0 1-4 0,0-1-2 0,0 2-3 0,0-2-3 16,0-1-2-16,0 2 2 0,0-2-2 0,4 0 1 15,-4 1 0-15,0-1 1 0,0-2-2 0,0-1 5 0,7 5 0 16,1-5 1-16,-8 1-3 0,0-3 1 0,4 2 2 0,-4-2-2 16,0 0 1-16,8 0-5 0,-5 0 6 0,-3 0-4 0,8-2-8 15,0 2-2-15,-8-5 4 0,3 2-4 0,-3-3-1 16,8 1-3-16,-8 0 2 0,4-2 4 0,-4 2 2 0,8-4-3 15,-8 2-2-15,7-2 0 0,-7 0 0 0,0 2 0 0,4-5 0 16,-4 1 0-16,0 3 0 0,0-3 0 0,8-1-5 16,-8-1 1-16,0 2-3 0,7 0 1 0,-7 0 3 0,0-3-5 15,0 2 0-15,0-2 2 0,-7 2-2 0,7 0 1 16,0-2 5-16,0 0 1 0,-8 3 1 0,8-3-3 0,0 0 5 16,0 0-2-16,0 4 0 0,0-1 0 0,0-1 0 0,0 1 4 15,-4 1-3-15,4 1-1 0,0-2 0 0,0 3 0 0,0-1 6 16,0 1 4-16,0 0 2 0,0 3 7 0,0-4 1 0,-7 4-4 15,7-1 0-15,0 0 2 0,0 0-2 0,-8 4-2 16,8-1 1-16,0 1 0 0,0-5 1 0,0 5-5 0,0-1 0 16,0 1 0-16,0 2-2 0,0-3 6 0,0 0-5 15,0 3 7-15,0 0 3 0,0 0 2 0,0 0 3 0,0 0 3 16,0 3 4-16,0 0-1 0,0-3 5 0,0 5 4 0,0-3 0 16,0 2 3-16,0 1 5 0,0 0 4 0,0 1-1 0,0 0-13 15,8 2-38-15,-8-2 0 0,0 2 0 0,0 0 0 0,7 1 0 16,-7 2 0-16,0-3 0 0,0 3 0 0,0-2 0 15,0 1 0-15,4 1 0 0,-4 1 0 0,0-4 0 0,0 5 0 16,0-1 0-16,8-1 0 0,-8 0 0 0,7 0 0 16,-7 0 0-16,0 0 0 0,0 1 0 0,4-2 0 0,-4-1 0 15,0 2 0-15,0-1 0 0,8 2 0 0,-8-4 0 0,4 4 0 16,-4-4 0-16,0 3 0 0,0-3 0 0,0 0 0 16,7 4 0-16,-7-7 0 0,8 4 0 0,-8-2 0 0,0-1 0 15,0 2 0-15,4-2 0 0,-4 0 0 0,0 1 0 0,0-1 0 16,7-3 0-16,-7 2 0 0,4-1 0 0,-4-2-135 0,0 3-103 15,0-2-28-15,0 1-56 0,0-4-109 0,0 2-149 16,0 1-160-16,8-3-52 0,-8 0-28 0,0 0 7 0,-8 0 131 16,8 0 18-16,0 0 48 0,0 0 84 0,0 0 164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4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90 11 97 0,'0'-2'103'0,"7"-1"28"0,-1 3-3 0,-6-2-22 16,0 2-25-16,0-2-17 0,3 2 3 0,-3-2-4 0,0 2-2 15,7 0-2-15,-7 0-1 0,0 0-3 0,0 0 1 0,3 0 6 16,-3 2 10-16,0-2 7 0,0 2-2 0,0-2-2 16,6 2 6-16,-6-2-4 0,0 3-3 0,0-3-5 0,7 2-6 15,-7-2-6-15,0 2-6 0,0 1-7 0,0-3-1 0,0 2-5 16,0 1-2-16,0-3 0 0,0 1-3 0,0-1 3 0,0 3-3 15,0-3 0-15,0 3 3 0,0-3-1 0,0 2-2 16,0 0 1-16,0-2 0 0,0 2-3 0,0-2-1 0,0 3-1 16,0-1 12-16,0 0 16 0,0 1 14 0,0 2 35 15,0-4 22-15,0 7 0 0,0-4-4 0,0 1-1 0,0 2-5 16,-7-2-13-16,7 2-5 0,0 0-12 0,0 0-6 0,-6 0-11 16,6 0-3-16,0 2-6 0,0-2-1 0,0 0 1 0,0 2-1 15,-3 0 5-15,3 1 0 0,0-1 5 0,0 1-1 16,-7 1-2-16,7-1 3 0,0 2 0 0,-3-1-2 0,3 1 12 15,0 2-4-15,0-2-5 0,0 0-1 0,0-1-5 0,0 0 2 16,-6 1 3-16,6 0-2 0,0 0 2 0,0 2-1 16,-7-3 4-16,7 1-1 0,0 2 2 0,0 0-3 0,0-2-1 15,0 2-5-15,0 0-4 0,-3 2-4 0,3 0-12 0,0 0-7 16,0 1-7-16,-7-1-4 0,1 1-2 0,6 0-5 16,0-1 4-16,-3 0-7 0,-4 0-2 0,7-2-2 0,0 0 2 15,0 3-4-15,-3-6 1 0,3 1-1 0,0 0-1 0,0-1-2 16,0 1-2-16,0-2-1 0,0-1-1 0,0 0 0 0,0 1 4 15,0-1-6-15,0-2 1 0,0 2 1 0,0 0 0 16,-6 1-1-16,6-4-2 0,0 4-2 0,0-1 0 0,-7 0 3 16,7 1 0-16,0-1 0 0,0 0 0 0,0 1-3 15,0 2-2-15,-3-3 6 0,3 3-4 0,0-3 5 0,0 3-3 16,-6-3-2-16,6 3 3 0,-4-3-2 0,4 2 0 0,0 1 2 16,0-2 4-16,-6 2 0 0,6-3 2 0,-6 0-7 0,6 0-1 15,0 1-1-15,0-3 8 0,0 2-4 0,0-1 2 16,-4 1-4-16,4-2-6 0,0 2 4 0,0-2 0 0,-6-1 0 15,6 4 3-15,-3-2-6 0,3 1 6 0,0-2 1 16,0 2 2-16,0 0-5 0,0 1 0 0,0-1-1 0,-7 0 3 16,7 0 2-16,0 1 0 0,0-1-5 0,0 0 8 15,0 1-3-15,0 2 1 0,0-6-4 0,0 6 2 0,0-2-3 16,0-1-1-16,0 0 3 0,0 1 1 0,0-1-1 0,0 0 1 16,0 1 0-16,0-1-2 0,0 0 2 0,0 1 1 0,0-1-3 15,0-2-2-15,0 3 0 0,0-3 3 0,0 2 0 0,0-2-3 16,0-1 2-16,0 4 3 0,0-2 0 0,7-2-1 15,-7 1-3-15,0 2-1 0,0-2 5 0,0 1-3 0,0-1-2 16,0 2 0-16,0-2 0 0,0 0 0 0,0 0 0 16,0 0 0-16,0 0 3 0,0 2 0 0,0-1 4 0,0-2-10 15,0 4 3-15,0-4-4 0,0 1 4 0,0 1 1 0,0-1 1 16,0-1 2-16,0 2-3 0,0-1-5 0,0-3 4 0,0 4 0 16,0-4 0-16,0 1 4 0,0 2-4 0,0-5 0 0,0 3 0 15,0 0 0-15,0-1 0 0,0-2 0 0,0 3 0 16,0 0 0-16,0-3 0 0,0 0 0 0,0 1 0 0,0 2 4 15,0-4-4-15,0 2 1 0,0-1-1 0,0 1 0 16,0-1 0-16,0 3 0 0,0-1 3 0,0-2-1 0,0 1-2 16,0 2 0-16,0-3 0 0,-7 3 0 0,7-3 0 15,0 3 0-15,0-3-3 0,0 2 1 0,0-1-11 0,0 0-15 16,0-1-31-16,0 0-42 0,0-2-52 0,0 2-88 0,0-2-124 16,0 0-137-16,0 0-64 0,7-2-78 0,-7-2-93 0,0 1 118 15,0-1 32-15,0-1 74 0,0 0 37 0,0 0 52 0,0 3 68 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2.971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FC522803-B16E-4D9F-AC32-4B9B9EE9D151}" emma:medium="tactile" emma:mode="ink">
          <msink:context xmlns:msink="http://schemas.microsoft.com/ink/2010/main" type="inkDrawing"/>
        </emma:interpretation>
      </emma:emma>
    </inkml:annotationXML>
    <inkml:trace contextRef="#ctx0" brushRef="#br0">6 210 161 0,'0'-2'115'0,"0"-7"63"15,0 6-3-15,0-2 12 0,0-1 2 0,-7 1-7 0,7 2-3 16,0 1 12-16,0-5 21 0,0 2 13 0,0 3 8 16,0-1 5-16,0 0 19 0,0 0 103 0,0 0 37 0,0 3 17 15,0-2 8-15,0-1 24 0,0 3 36 0,0-3-42 0,0 3-73 16,0 0-76-16,0 0-58 0,7 0-51 0,-7 0-37 0,0 3-30 15,0-3-30-15,0 3-23 0,0-1-15 0,0 1-11 16,0 0-8-16,0 3-7 0,4-4-2 0,-4 3-5 0,0 2-5 16,0-2 0-16,0 0-7 0,0 1-1 0,0-1 1 15,0 1 3-15,0 0-3 0,8-1-6 0,-8-2-7 0,0 3-12 16,0-4-12-16,0 3-16 0,0-1-20 0,0-2-21 0,4 1-17 16,-4 0-26-16,0-1-45 0,0 2-52 0,0-4-65 0,0 0-73 15,0 0-72-15,7 0-30 0,-7 0 9 0,0-4-11 16,0 2-4-16,8-1 25 0,-8 0 116 0,0 1 37 0,0-2 24 15,0 2 16-15,0-3 26 0,0-1 23 0,0 3 18 0,0-2 11 16,0-4 20-16,0 4 43 0,0 0 29 0,0-4 19 16,0 4 19-16,0-7 13 0,0 7 20 0,0-4 18 0,0 1 25 15,0-3 19-15,0 3 16 0,0 0 9 0,0-1 3 0,4 0 15 16,-4 2 12-16,0 0 2 0,0 0 4 0,0 2 1 16,0-2 5-16,0 2 1 0,0-3 0 0,0 5 14 0,0-2 6 15,0 1-6-15,0-1-2 0,0 2-13 0,0-3-19 0,0 4-23 16,0-1-16-16,0 1-19 0,0 2-20 0,0-6-21 15,0 6-31-15,0-3-33 0,0 3-36 0,0-3-42 0,0 3-43 16,0-2-36-16,0 2-17 0,0 0-53 0,0-3-10 16,0 3 9-16,0 0 59 0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3.377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AA821141-3FF0-4908-AB78-6B9EBFB63B64}" emma:medium="tactile" emma:mode="ink">
          <msink:context xmlns:msink="http://schemas.microsoft.com/ink/2010/main" type="inkDrawing"/>
        </emma:interpretation>
      </emma:emma>
    </inkml:annotationXML>
    <inkml:trace contextRef="#ctx0" brushRef="#br0">0 0 143 0,'4'6'118'0,"-4"-1"58"0,8 0-11 0,-1-1-8 0,-7 1-6 16,4 0-10-16,-4 2-1 0,8-2 5 0,0 3 4 16,-8-2 32-16,0 0 8 0,3 2 6 0,-3-3-1 0,0 1 0 15,8 2 1-15,-4-2 55 0,-4 1 44 0,0 0 8 0,0-2-1 16,0 4-12-16,7-4-16 0,-7 0-16 0,8 4 6 16,-8-4-5-16,0 1-28 0,0 2-37 0,4-2-40 0,-4-4-31 15,0 4-25-15,0 0-16 0,8-4-5 0,-8 3-5 0,3-2-4 16,-3 1-2-16,0-4-6 0,0 2-9 0,8-2-6 15,0 0 0-15,-8 0-6 0,3 0-5 0,-3-2-2 0,8 2-2 16,0-4-1-16,-8 1-4 0,3 1-1 0,-3-1-5 16,12 1-2-16,-12-4-2 0,8 3-2 0,-1 0 1 0,-7 1 1 15,4-4 2-15,4 6 9 0,-5-5 7 0,5 5 4 0,0-3 16 16,-4 0 17-16,-4 3 10 0,11 0-3 0,-11 0-4 0,15 0-12 16,-11 0 1-16,-4 3-4 0,15 0-6 0,-11-3-5 0,-4 5-12 15,12-3-10-15,-12 2-5 0,15-2-6 0,-15 4-1 16,4 0-5-16,3-4-2 0,-3 1-6 0,-4 2-13 0,8-1-20 15,-1 1-25-15,-7-3-28 0,4 1-32 0,-4 1-26 16,8 1-40-16,-8-5-58 0,4 2-67 0,-4 1-83 0,7-1-98 16,-7-2-83-16,8 4-8 0,-8-1-37 0,0-3-18 0,0 0 146 15,0 0 43-15,0 0 0 0,4 0 38 0,-4 0 5 0,0-3 43 16,0-1 63-16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4.171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7135CA55-4B9C-44E7-97E5-951FBF1E3914}" emma:medium="tactile" emma:mode="ink">
          <msink:context xmlns:msink="http://schemas.microsoft.com/ink/2010/main" type="inkDrawing"/>
        </emma:interpretation>
      </emma:emma>
    </inkml:annotationXML>
    <inkml:trace contextRef="#ctx0" brushRef="#br0">86 269 33 0,'7'-2'45'0,"-3"-2"12"15,4 2 1-15,-1-1-5 0,-7 3 1 0,0-2-4 0,4 2-14 16,-4-3-10-16,0-1-11 0,8 4-8 0,-8-2-7 15,7 2-2-15,-7-3-2 0,0 1-2 0,0 2-2 0,4-3-1 16,-4 3 2-16,0-4 2 0,0 4 1 0,0-2 2 16,0-1 2-16,0 3 0 0,0-2 2 0,0 2 3 0,8-3 6 15,-8 1 1-15,0 2 4 0,0-4-2 0,4 4 3 0,-4-3 1 16,0 3 0-16,0-2 0 0,0-1 1 0,0 3-2 0,0-2 0 16,0 2-2-16,0-4-2 0,0 2-1 0,0 2 2 0,0-3-2 15,0 0-3-15,0 1 2 0,0 2-1 0,0-4-3 16,0 2-2-16,0-4 1 0,0 4 3 0,0-2 4 0,7 2 5 15,-7-3 3-15,0 2 14 0,0-3 5 0,8 3 2 16,-8-2 5-16,0-1 3 0,0 1 2 0,0 2 6 0,0-3 4 16,0-2 7-16,0 6 3 0,0-4 7 0,0 0 3 0,0 1 5 15,0-4 19-15,0 7 9 0,-8-4 6 0,8 1 7 0,0-1 8 16,0 0 6-16,-7 4 3 0,7-3 1 0,0-2 5 16,0 5 64-16,-4-3 38 0,-4-2 28 0,8 5 11 0,-4-3 15 15,4 2-3-15,-7 0-7 0,-1-3 39 0,8 4 13 0,-4-1-14 16,4 1-43-16,-7-4-57 0,-1 3-54 0,4 0-38 15,-3 3-32-15,7-2-16 0,-4 2-15 0,4 0-5 0,-16-4-7 16,16 4-8-16,-3 0-5 0,-5 0-6 0,4 4-6 16,4-4-2-16,-7 0-6 0,-1 2-5 0,8 1 0 0,-4 0 3 15,-4-1 5-15,8 2 2 0,-3 1-3 0,3 0-5 0,-8 1-1 16,0 2 1-16,8 1 3 0,0-2 1 0,-3 2 2 0,3 2-6 16,0 0-1-16,0 3-1 0,0 0 4 0,0-1-7 0,0 1-1 15,0 3-3-15,0-1-2 0,3 4-5 0,-3-3-3 16,0-1-2-16,8 3-2 0,0-1-4 0,-8-2 2 0,3 1-1 15,-3-1-5-15,0 1 0 0,8-3-1 0,-4 0-6 16,-4 0-7-16,0-1-8 0,8-1-19 0,-1-2-16 0,-7-1-16 16,0 0-18-16,0-2-17 0,4 2-20 0,-4-4-15 0,0 0-18 15,0 1-33-15,8 0-55 0,-8 0-72 0,0-4-92 0,0 1-106 16,3-3-50-16,-3 3 11 0,0-6-1 0,0 3 9 16,-3-3 111-16,3 3 66 0,0-2 25 0,-8-4 5 0,8 3 39 15,0-2 6-15,-4 1 16 0,4-1 34 0,-7 0 33 0,-1-4 46 16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4.425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B9B1162C-915E-49DD-BE8A-D9F13456CED6}" emma:medium="tactile" emma:mode="ink">
          <msink:context xmlns:msink="http://schemas.microsoft.com/ink/2010/main" type="inkDrawing"/>
        </emma:interpretation>
      </emma:emma>
    </inkml:annotationXML>
    <inkml:trace contextRef="#ctx0" brushRef="#br0">38 131 139 0,'-7'-3'95'0,"7"0"57"0,-4-3 6 0,4 4-9 15,-8-1 7-15,8 1-11 0,0-2-8 0,-4 1-5 0,4 1-3 16,0-1 7-16,-7 1 23 0,7-1 14 0,0-1 12 0,0 4 16 16,-8-2 14-16,8-1 16 0,0 3 115 0,0-2 46 0,0 2 14 15,0-3-4-15,0 0-18 0,8 3 30 0,-8-3-13 16,7 3-47-16,-7-3-65 0,0 3-53 0,4-2-37 0,-4 2-34 15,0 0-25-15,8-3-25 0,-4 3-12 0,-4 0-12 16,7 0-12-16,1-3-5 0,-8 3-9 0,4 0-13 0,3 0-12 16,-3-3-10-16,4 1-11 0,0 2-5 0,-5-3-4 0,13 0-2 15,-13 1-12-15,5-2-27 0,-4 2-33 0,11-4-39 0,-11 4-36 16,4-4-55-16,3 3-80 0,-3 1-120 0,-4-5-145 16,7 5-140-16,-3-3-16 0,-1 2-31 0,-3-1 31 0,11 2 135 15,-15-1 36-15,4 3 65 0,4 0 35 0,-4 0 72 16,-4 0 60-16,7 0 68 0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4.897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A50ABB5B-4B98-4760-877C-E9715992825E}" emma:medium="tactile" emma:mode="ink">
          <msink:context xmlns:msink="http://schemas.microsoft.com/ink/2010/main" type="inkDrawing"/>
        </emma:interpretation>
      </emma:emma>
    </inkml:annotationXML>
    <inkml:trace contextRef="#ctx0" brushRef="#br0">0 30 90 0,'8'2'119'0,"-1"1"62"0,-7-1 1 0,4 2-8 16,4-2-8-16,-1-2-9 0,-7 3-7 0,4 0 5 15,-4-3 19-15,8 2 31 0,-4-2 18 0,-4 4 18 0,7-4 13 16,1 2 53-16,-8-2 114 0,4 3 46 0,-4 0 11 0,7-1 2 16,-3 1 47-16,-4 0-51 0,8 0-99 0,0-1-87 0,-8 1-70 15,3 0-54-15,-3 3-36 0,8-4-30 0,-8 3-22 0,4 2-11 16,-4-2-11-16,0 0-14 0,7 4-9 0,1-4-5 16,-8 1-4-16,0-1-8 0,4 1-2 0,-4 0-4 0,0-1 0 15,0 1 1-15,7-1-2 0,-7 0 1 0,8-1 1 16,-8-2-1-16,0 3 2 0,0-2 7 0,0 1 2 0,0-2 4 15,4 1 1-15,-4-3-8 0,0 2-2 0,0-2-4 0,0 0-9 16,0 0-1-16,0 0-2 0,0-2-4 0,0 2 6 16,0-5-4-16,0 1 1 0,0-1 1 0,8 2 0 0,-8-5 0 15,0 2 7-15,3 0 2 0,-3-1 4 0,0 1 0 0,0-2 12 16,8 2 4-16,-8-2 8 0,8 3 2 0,-8-4 4 0,0 1 1 16,3-1 1-16,-3 4 3 0,0-1-2 0,8-2 2 15,-4 2 4-15,-4 1 0 0,8 0-2 0,-1-1-3 0,-7 0-4 16,4 0-30-16,4 1-13 0,-1 0 0 0,-7-1 0 15,4 3 0-15,-4 1 0 0,12-1 0 0,-12-1 0 0,7-1 0 0,1 5 0 16,-4-2 0-16,3 2 0 0,-3-3-62 0,-4 3-47 16,15 0-36-16,-15 0-32 0,4 0-40 0,4 0-54 0,-4 3-106 15,11-3-139-15,-15 0-146 0,4 0-87 0,11 2 0 16,-15-2-18-16,4 3 131 0,3-1 83 0,-3 2 28 0,4-1 55 16,-1-1 54-16,-3 1 64 0,-4-1 88 0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5.467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07A2838E-FCA3-4903-A2FF-50E37D866E52}" emma:medium="tactile" emma:mode="ink">
          <msink:context xmlns:msink="http://schemas.microsoft.com/ink/2010/main" type="inkDrawing"/>
        </emma:interpretation>
      </emma:emma>
    </inkml:annotationXML>
    <inkml:trace contextRef="#ctx0" brushRef="#br0">-1 66 113 0,'7'-3'99'0,"-3"-3"51"0,11 4 5 16,-11-4-14-16,4 4 1 0,-1-4-8 0,-3 3-7 0,4 1-6 16,-4-1-1-16,3-1 1 0,1 2 10 0,-8-3 16 15,4 5 7-15,-4-3 1 0,7-1 6 0,-3 2 5 0,-4-1 9 16,0 3 11-16,0-2 89 0,8 2 39 0,-8-3 11 15,0 1-4-15,0 2-7 0,0 0-21 0,0-4 10 0,0 4 10 16,0 0-10-16,0 0-23 0,-8 0-34 0,8 0-41 0,0 4-43 16,-4-4-32-16,-3 2-22 0,7-2-22 0,-4 3-18 0,4-1-9 15,-8 1-2-15,1 3-4 0,3-3-3 0,-4 2-2 0,8 1 1 16,-4-1-3-16,-3 0 2 0,-1 1 8 0,8 2 0 16,-4-2 3-16,4 2-3 0,-7 1-2 0,-1-1-5 0,8 0-4 15,0 1-4-15,-4-1-12 0,4 1-5 0,0-4-7 16,-7 3-1-16,7 0 0 0,0-2-5 0,0 0 0 0,0-1-2 15,0 1 6-15,7-1-1 0,-7-2 1 0,0 3 2 0,4-4 3 16,-4 1 3-16,0-1-6 0,8-2-1 0,-1 0-4 16,-7-2-5-16,4-1 0 0,-4 1-5 0,8-2 1 0,-1 2 5 15,-7-4-5-15,4 0 2 0,-4-1-4 0,8 1 2 0,-4-2-1 16,-4-1-1-16,7 1-1 0,1-3 3 0,-8 3-6 0,4-1 6 16,-4 1 2-16,0 0 3 0,7-1 4 0,-3 1 6 15,-4 2 3-15,0-2 4 0,0 2 4 0,0 1-1 0,8 0 10 16,-8-1 4-16,7 3 5 0,-7-2-26 0,0 1-21 15,0 2 0-15,0-1 0 0,0 3 0 0,4 0 0 0,-4 0 0 16,0 0 0-16,0 0 0 0,8 3 0 0,-8-1 0 0,0 2 0 16,8-1 0-16,-8 2 0 0,0-3 0 0,0 2 0 0,3 1 0 15,-3-2 0-15,0-1 0 0,8 4 0 0,-8-3 0 0,4 0 0 16,-4-1 0-16,0 2 0 0,0-2 0 0,7 1 0 16,1 0-88-16,-8-1-121 0,0 1-25 0,4-3-31 0,-4 3-59 15,0-3-81-15,8 0-79 0,-8 3-58 0,3-3-53 16,-3 0 25-16,0 0-4 0,0 0-3 0,8 0 89 0,-8-3 100 15,8 3 44-15,-8 0 14 0,0-3 44 0,0 3 15 0,3-3 6 16,-3 1 30-16,0-1 20 0,8-2 38 0,-4 1 43 16,-4-1 21-16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6.434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2765E1BE-C7F5-48AE-9E7B-D7B356A76277}" emma:medium="tactile" emma:mode="ink">
          <msink:context xmlns:msink="http://schemas.microsoft.com/ink/2010/main" type="inkDrawing"/>
        </emma:interpretation>
      </emma:emma>
    </inkml:annotationXML>
    <inkml:trace contextRef="#ctx0" brushRef="#br0">0 186 116 0,'4'-5'90'0,"-4"0"57"0,8-1 26 0,-5 0 2 0,-3 4 15 16,8-4-7-16,0 0-13 0,-8 4-9 0,0-2 15 15,4 2 23-15,-4-1 23 0,7 1 21 0,-7-1 24 0,4 0 87 16,-4 3 108-16,0 0 35 0,8 0 3 0,-8 0 19 15,7 0 4-15,-7 0-82 0,0 3-90 0,4 0-78 0,-4-3-62 16,0 5-37-16,0-3-29 0,8 2-18 0,-8 1-13 0,0 0-11 16,7 1-8-16,-7 2-7 0,0-2-9 0,0 2-11 0,0 1-16 15,0-2-8-15,0 2-10 0,0-4-2 0,4 7-6 16,-4-6-2-16,0 2-10 0,8 0-1 0,-8-2 0 0,0-1-10 16,0 1 5-16,4-1-1 0,-4-2 2 0,0 0-1 15,0 0 3-15,0-1-1 0,7 1-7 0,1-3 1 0,-8-3 0 16,0 3 2-16,4-2-4 0,-4-1-2 0,0 0 0 0,7-3 4 15,-3 1-3-15,-4-1-3 0,0-2 1 0,8 2 1 0,-1-2-5 16,-7 0 0-16,4 0 5 0,-4-1-1 0,8 0 1 16,-4 2 6-16,-4 2 3 0,7-2 1 0,1 2 2 0,-8-3 11 15,4 5 6-15,-4-2 15 0,0 1 10 0,7 2-4 0,-7 2-50 16,8 0 0-16,-8 0 0 0,4 0 0 0,-4 2 0 16,0 2 0-16,0 1 0 0,0-2 0 0,7 3 0 0,-7-1 0 15,4 0 0-15,-4 1 0 0,0-1 0 0,0 0 0 0,8 2 0 16,-8-2 0-16,8-3 0 0,-8 5 0 0,0-2 0 15,0-3 0-15,0 2 0 0,3-2 0 0,-3-2 0 0,0 0 0 16,0 0 0-16,8 0 0 0,-4 0 0 0,-4-2 0 0,0-2 0 16,7-1 0-16,1 3 0 0,-8-5 0 0,4 2 0 0,4 0 0 15,-5-4 0-15,-3 4 0 0,16-1 0 0,-16-2 0 16,3 6 0-16,5-4 0 0,0 0 0 0,-8 4 0 0,4-4 0 16,-4 3 0-16,7 0 0 0,-3 1 0 0,-4-2 0 15,8 4 0-15,-1 0 0 0,-7 0 0 0,4 4 0 0,-4-2 0 16,0-2 0-16,8 6 0 0,-5-4 0 0,-3 2 0 0,0-2 0 15,8 1 0-15,0 0 0 0,-8 3 0 0,0-4 0 0,4 1 0 16,-4-1-41-16,0 1-159 0,7 1-20 0,1-4-19 16,-8 0-30-16,0 2-46 0,4-2-48 0,-4-2-45 0,7 2-17 15,-3-4-3-15,-4 4 36 0,8-3 71 0,-1 1 54 0,-7-1 51 16,4 1 42-16,-4-2 47 0,8 2 37 0,-4-1 31 16,-4 0 23-16,0 1 19 0,7-2 27 0,1 2 39 0,-8-1 41 15,4 0 44-15,-4 1 48 0,7 2 46 0,-3-4 37 16,-4 4 63-16,8 0 48 0,-1-2 6 0,-3 2-41 0,-4 0-51 15,8 0-54-15,0 0-43 0,-8 0-26 0,3 0-18 0,5 2-8 16,-4-2-13-16,-4 0-5 0,7 0-15 0,1 4-11 0,-4-4-9 16,-4 0-5-16,7 2 2 0,-3-2-3 0,-4 0-12 0,16 0-17 15,-16 0-8-15,3 0-11 0,5 0-2 0,0-2-14 16,-5 2-18-16,5-4 0 0,-4 2 0 0,4-1 0 0,-1 1 0 16,-3-4 0-16,4 0 0 0,-5 1 0 0,13-1 0 15,-12 1 0-15,3-4 0 0,-3 4 0 0,-4 0 0 0,15-1 0 16,-15-2 0-16,4 2 0 0,-4 0 0 0,8-2 0 0,-8 3 0 15,0-1 0-15,0-2 0 0,0 3 0 0,0-2 0 0,0 5 0 16,0-3 0-16,-8-2 0 0,8 5 0 0,-4-1 0 16,4 1 0-16,-7-1 0 0,-1 3 0 0,8-3 0 0,-11 3 0 15,11 3 0-15,-4-3 0 0,-4 3 0 0,0-1 0 0,5 1 0 16,-5-1 0-16,8 5 0 0,-4-5 0 0,4 3 0 16,-15 4 0-16,15-4 0 0,-4 4 0 0,4-1 0 0,-8 0 0 15,5 4 0-15,3-4 0 0,0 3 0 0,-8 3 0 0,8-3 0 16,-8 0 0-16,8 2 0 0,0 1 0 0,0-2 0 15,0 1 0-15,0-1 0 0,0-1 0 0,0-1 0 0,0 2 0 16,8-4 0-16,-8 4 0 0,0-4 0 0,8 0 0 0,-8 0 0 16,0 1 0-16,3-4 0 0,-3 4 0 0,8-4 0 0,-8-3 0 15,4 5 0-15,-4-2 0 0,8-3 0 0,-1 4 0 16,-3-6 0-16,-4 6 0 0,8-6 0 0,-5 0 0 0,-3 0 0 16,16 0 0-16,-16 0 0 0,4-3-320 0,-4 0-137 15,7 3-126-15,-3-3-151 0,-4 0-146 0,8 1 23 0,-1-3-38 16,-7 1 159-16,0 1 96 0,4 1 56 0,-4-1 38 0,0 1 83 15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8.405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BFA6746E-2911-488B-93F2-9BC1994B2B62}" emma:medium="tactile" emma:mode="ink">
          <msink:context xmlns:msink="http://schemas.microsoft.com/ink/2010/main" type="inkDrawing"/>
        </emma:interpretation>
      </emma:emma>
    </inkml:annotationXML>
    <inkml:trace contextRef="#ctx0" brushRef="#br0">0 109 51 0,'0'-5'104'0,"0"-4"32"0,0 4 20 0,0 0-14 16,0-2-10-16,0 5 7 0,0-3-2 0,0-2 3 0,0 2 6 16,0 3 6-16,0-4 31 0,0 3 22 0,0-2 17 0,0 2 13 15,0 0 16-15,0-3 57 0,0 4 79 0,0-1 13 16,0 0-4-16,0 0-26 0,0 1 2 0,0 2 22 0,0-6-10 16,0 6-46-16,0-2-48 0,0-2-54 0,0 4-38 15,0-2-31-15,0 2-21 0,0-3-15 0,0 3-10 0,0-2-12 16,0 2-5-16,0 0-10 0,0 0 2 0,0 0-4 0,0 0-2 15,0 0-4-15,0 0-1 0,0 0-3 0,0 2-4 0,0 1-2 16,0-1-46-16,0 2-30 0,0 1 0 0,0 0 0 16,0 1 0-16,0 2 0 0,0 1 0 0,0-4 0 0,8 4 0 15,-8 1 0-15,0-1 0 0,0 2 0 0,7 0 0 0,-7 0 0 16,0 0 0-16,0 0 0 0,0 3 0 0,0-2 0 16,4 0 0-16,-4 0 0 0,0-1 0 0,0-2 0 0,0 1 0 15,0 2 0-15,0-4 0 0,8 3 0 0,-8-3 0 16,7 1 0-16,-7-1 0 0,0 1 0 0,0-4 0 0,0 3 0 15,0-2 0-15,4-1 0 0,-4 1 0 0,0-3 0 0,0 2 0 16,0 1 0-16,0-4 0 0,0 1 0 0,0 0-27 0,0-3-206 16,8 0-32-16,-8 2-30 0,0-2-69 0,0-2-99 0,4 2-94 15,-4 0-82-15,0-3 1 0,0 0 10 0,0 1-9 16,0-2 73-16,0 2 106 0,-4-3 40 0,4 2 29 16,0 0 51-16,0-3 23 0,-8 1 53 0,8-1 27 0,0 3 52 15,0-2 33-15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8.831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782149DC-78B8-454A-B6FF-BF5018B5A604}" emma:medium="tactile" emma:mode="ink">
          <msink:context xmlns:msink="http://schemas.microsoft.com/ink/2010/main" type="inkDrawing"/>
        </emma:interpretation>
      </emma:emma>
    </inkml:annotationXML>
    <inkml:trace contextRef="#ctx0" brushRef="#br0">11 33 3 0,'0'-5'2'0,"0"-1"-2"0,-4 1-1 0,4 0 1 0,0 1-1 16,0-1 1-16,-7 2-2 0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28.876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4D97E52B-8731-47D5-812D-A169FA8D114F}" emma:medium="tactile" emma:mode="ink">
          <msink:context xmlns:msink="http://schemas.microsoft.com/ink/2010/main" type="inkDrawing"/>
        </emma:interpretation>
      </emma:emma>
    </inkml:annotationXML>
    <inkml:trace contextRef="#ctx0" brushRef="#br0">0 0 1 0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4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-1 66 12 0,'0'-3'138'0,"3"1"45"0,-3-1 4 16,0 3-28-16,7-2-7 0,-7 2-22 0,6 0-27 16,-6 0-15-16,0-2-12 0,0 2-8 0,0 0-3 0,0-3-9 15,3 1-6-15,-3 2-3 0,0 0 7 0,0 0 8 0,0-2 9 16,0 2 8-16,7 0 14 0,-7 0 11 0,3 0 14 0,-3 0 13 16,0 0 11-16,0 0 10 0,6 0 5 0,-6 0 52 15,7-3 42-15,-7 3 17 0,0 0 3 0,0 0-6 0,3 0-4 16,-3 0-10-16,0 0-17 0,7 0 14 0,-1 0-8 0,-6 0-15 15,0 0-12-15,3 0-19 0,4 0-23 0,-7-2-27 16,0 2-30-16,3 0-22 0,-3 0-21 0,6-3-7 0,1 3-13 16,-7 0-9-16,3-1-8 0,7 1-4 0,-10 0-9 0,12 0 4 15,-8-3-6-15,2 3 0 0,1-2-3 0,2 2 4 16,-6 0-5-16,10-3-3 0,-3 3 0 0,-7-2-3 0,10 2 6 16,-3 0-1-16,6 0-3 0,-13-2 0 0,10 2-1 0,-3 0 0 15,6 0 0-15,-13 0 3 0,6 0-1 0,4 0-2 0,-3 0 0 16,0 0 0-16,-1 0-4 0,4 0-1 0,-10 2 4 15,7-2-3-15,3 0 1 0,-10 0-2 0,7 2 2 0,3-2 2 16,-10 0 5-16,10 3-6 0,-4-3 1 0,1 0 1 16,0 0-1-16,-1 0 2 0,4 0-2 0,-10 0 2 0,7 0-4 15,6 0 2-15,-3 0-3 0,-3-3-1 0,-7 3-3 0,13 0 2 16,-6 0 1-16,3 0-7 0,-4 0 2 0,7 0 0 0,-12 0 3 16,12 3 1-16,-7-3-3 0,4 0-1 0,-3 2 3 0,6 1-1 15,-13-3 2-15,13 1-4 0,-6 2 1 0,3-1 3 16,-4 1 3-16,1-1 0 0,0 0 1 0,3 1-2 0,-1-1 1 15,1-2 0-15,-3 2 3 0,6-2 0 0,-6 3 0 16,6-3 0-16,0 0-7 0,-3 0 5 0,3 0-3 0,-7-3 0 16,8 1 2-16,5 2 1 0,-12-2-6 0,6-1-1 0,0 1 3 15,-3 0-6-15,0-1 1 0,3 3 1 0,-7-2 0 16,8 2 0-16,-8 0-3 0,1-3 2 0,-1 3 0 0,1 0 7 0,3 0 0 16,-10 3-5-16,10-3 0 0,-3 0-3 0,-1 2 1 15,1-2 3-15,0 3 3 0,3-3-5 0,-10 2 4 0,10 0 2 16,-4 1-6-16,-5-3 5 0,8 2 2 0,-2-2 4 15,0 2-9-15,-1-2-1 0,1 3 3 0,3-3-3 0,-3 0 0 16,-1 0-1-16,1 0 6 0,3 0-4 0,-4 0-1 16,1 0-1-16,0 0 0 0,-1 0 0 0,4 0-3 0,-3 2-2 15,6-2 7-15,-13 0-2 0,10 3 5 0,-3-3-4 0,-1 0-1 16,1 0 0-16,3 1 3 0,-3-1-1 0,-7 3 2 0,13-3-4 16,-6 0 0-16,2 0 0 0,-8 0 7 0,5 2 4 15,4-2-2-15,-3 0-2 0,-1 0-2 0,1-2 0 0,3 2-3 16,-3 0 2-16,6 0 1 0,-13 0-1 0,10-3 1 0,0 2-7 15,0 1 6-15,-4-3 0 0,-6 3 0 0,14 0-2 16,-8-2 4-16,4 2 5 0,-10-3-8 0,10 3 3 0,-3 0 1 16,-1-2-2-16,1 2 4 0,-3 0-4 0,2 0 5 0,-2-2-1 15,2 2 1-15,-6 0 0 0,10 0-1 0,-9 0 5 16,8-3-6-16,-8 3 1 0,2 0 3 0,-3 0 6 0,10 0-1 16,-10 0 2-16,4 0 0 0,-4 0-3 0,3 0 0 0,1 0-1 15,-4 0-4-15,4 0 7 0,-1 0-6 0,-6 0-1 0,10 0-4 16,-10-2 3-16,3 2-1 0,-3 0-6 0,6-2 1 15,1 2-8-15,-7-3-18 0,3 3-26 0,-3-2-34 0,6-1-32 16,-6 2-42-16,0-4-65 0,0 2-129 0,-6 1-183 16,6-3-232-16,-3 1-122 0,-4-1-133 0,-2 2 105 0,-1-1 85 15,-3 2 87-15,-3-3 167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30.324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A852C71-8571-46DB-878E-983EA5155BE8}" emma:medium="tactile" emma:mode="ink">
          <msink:context xmlns:msink="http://schemas.microsoft.com/ink/2010/main" type="inkDrawing"/>
        </emma:interpretation>
      </emma:emma>
    </inkml:annotationXML>
    <inkml:trace contextRef="#ctx0" brushRef="#br0">7 118 20 0,'0'0'64'0,"4"-3"21"16,-4 0-3-16,0 3 12 0,0-3-2 0,0 3-9 16,0 0-8-16,0-3-6 0,0 3 0 0,0 0 11 0,0 0 4 15,0-2 3-15,0 2 5 0,0 0-1 0,0-3 4 16,0 3 0-16,0 0 0 0,0-3 13 0,0 3 13 0,0 0 9 0,0 0 7 15,0-3 12-15,0 3 6 0,0-3 6 0,0 3 8 16,0 0 26-16,-4 0 64 0,4-2 29 0,0 2 15 0,0 0 11 16,0-3 5-16,-7 3-13 0,7 0 23 0,0 0 7 0,0 0-15 15,0 0-37-15,0-3-52 0,0 3-53 0,0 0-38 16,0 0-34-16,0-3-22 0,0 3-16 0,0 0-19 0,0-2-10 16,0 2-3-16,0 0-6 0,0 0-3 0,0-3-5 15,0 3-6-15,0-3 2 0,0 3 5 0,0-3 0 0,0 3 3 16,0-3 3-16,7 3 6 0,-7-2 4 0,4 2-2 0,-4-3 6 15,0 1-1-15,0-1 3 0,8-1 3 0,-1 2-1 0,-7-1-1 16,4 1-2-16,-4 2 4 0,8-3 0 0,-8-1 2 16,7 2-4-16,-3-1-2 0,-4 1-3 0,8-1-3 0,-4 0-4 15,3-3-4-15,1 4-4 0,-4-1 2 0,-4 1-6 16,11 2-2-16,-11-6-8 0,15 6-2 0,-15-3 1 0,4 0-2 16,8 3 0-16,-12 0 0 0,15-2 0 0,-15 2-3 0,4 0-2 15,3 2 4-15,1-2-1 0,-4 0 3 0,-4 3-1 0,8 0 0 16,-5 3 3-16,5-4-2 0,0 1 2 0,-8 2 2 15,3-2-2-15,-3 3-3 0,0-1 0 0,8 1 2 0,-8 2-4 16,0-2-1-16,4-1-5 0,-4 3-2 0,0 1 4 0,-4-4-3 16,4 3 3-16,0 1-4 0,-8-4 0 0,8 4 5 15,0-4-7-15,-3 3-3 0,3 1 2 0,-8 0-6 0,0-4-4 16,8 0-1-16,0 1-4 0,-11-1 2 0,11 0 0 16,-4 1 2-16,4 0-1 0,-8 0-1 0,1-4 1 0,3 1 4 15,4 0 0-15,0 3 1 0,-8-4 0 0,1 1 4 0,7-1-1 16,-4-2 0-16,4 3-3 0,-8 1-1 0,8-4 5 0,0 2-3 15,-4 1-1-15,4-3 1 0,0 0 6 0,0 2-1 0,0-2 2 16,0 0-2-16,0 0-2 0,0 0 5 0,0 0 1 16,0 0 0-16,0 0 3 0,0 0-6 0,4 0 3 0,-4 0 0 15,0 0 0-15,0 0 0 0,8 0 0 0,-4 0 0 16,-4 0 0-16,0 0 0 0,7 0 0 0,1 0 0 0,-8 0-4 16,4 0 3-16,-4 3 1 0,7-3 0 0,-7 2 0 0,8-2 0 15,-4 4 0-15,-4-4 0 0,8 3 0 0,-5-1 0 0,-3 1 0 16,8-1 0-16,0 2 0 0,-5-1-3 0,-3 2 1 15,8-3 2-15,-4 2-3 0,-4 1 1 0,15 0 2 0,-15-1 0 16,4 1-4-16,-4 0 3 0,8 1 1 0,-1-1 0 0,-7 1 0 16,4 0 0-16,4-1 3 0,-8 1-1 0,0-1-2 15,0 0 0-15,4 4 0 0,-4-4 3 0,0 1-2 0,0 0 3 16,0-1 0-16,0 1-2 0,0-1-5 0,0 0-1 16,0 1 2-16,0 0 2 0,0 0-3 0,0-1 1 0,-4 0-2 15,4 1 0-15,0-3-1 0,-8 2 4 0,4 1 0 0,4-3 1 16,-7 2-7-16,-1-3 5 0,8 5 1 0,-4-5 1 0,4 1 0 15,-15-1-3-15,15 4 2 0,-4-3 0 0,-4 0-2 0,5-1-3 16,-5 2 1-16,0-2 4 0,5 1-3 0,-5 0 4 16,4-1 0-16,-4 2 0 0,1-2 0 0,7-2 0 0,-4 3-7 15,-4-1-4-15,1-2-2 0,3 0 4 0,-4 3-3 16,8-3 6-16,-4 0-2 0,-3 0-8 0,-1 0-21 0,8 0-8 16,-4 0-6-16,-3 0-7 0,7 0-8 0,-4-3-18 0,4 3-19 15,0-2-21-15,-8 2-37 0,1-3-70 0,7 3-108 0,0-2-135 16,-4-2-144-16,4 2-77 0,-8-1-54 0,8 0-50 15,0 1 123-15,0-4-9 0,-4 0 49 0,4 4 90 0,0-4 174 16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31.322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292BEDC6-2C7F-4C11-B9D1-E78FFCB1BE49}" emma:medium="tactile" emma:mode="ink">
          <msink:context xmlns:msink="http://schemas.microsoft.com/ink/2010/main" type="inkDrawing"/>
        </emma:interpretation>
      </emma:emma>
    </inkml:annotationXML>
    <inkml:trace contextRef="#ctx0" brushRef="#br0">0 105 36 0,'0'-5'64'0,"4"-3"20"0,-4 2-1 0,0 0 12 16,0-2-9-16,0 2-12 0,7 4-9 0,-7-3-6 0,8-2-7 15,-8 2 7-15,0 3 5 0,0-4 6 0,4 0 1 16,-4 4 4-16,0-1-2 0,7 1-1 0,-7-2-2 0,8 1-1 16,-8 1 2-16,4-1-1 0,-4 3 5 0,0-2 10 0,0-2 5 15,0 2 7-15,7 2 2 0,-3 0 7 0,-4-3 1 16,0 3 7-16,0 0 4 0,8-3 6 0,-8 3 0 0,7 0-4 15,-7 0 34-15,0 0 11 0,0 0-3 0,4 3-1 0,-4-3-3 16,0 0-2-16,8 3 0 0,-4-3-4 0,-4 0-1 0,0 0-8 16,0 2-10-16,7-2-6 0,-7 4-8 0,8-4 6 15,-8 2 16-15,0-2 16 0,4 0 5 0,-4 3 5 0,7-1 1 16,-7-2 2-16,8 3 0 0,-8 1-16 0,0-2-26 16,4 1-27-16,4-1-19 0,-8 4-18 0,0 0-12 0,0-4-16 15,3 3-3-15,-3 2-7 0,8-2-2 0,-8 1-6 0,8-1-7 16,-8 4 0-16,0-1 0 0,3 0-1 0,-3 0-3 0,0 1-2 15,8-2 0-15,-4 5 0 0,-4-3 1 0,0-2-2 0,7 5 1 16,1-1-2-16,-8 0-3 0,0 0 0 0,4-3 3 16,-4 4-2-16,8-5-1 0,-5 2 0 0,-3-1 3 0,8 1-1 15,0-2-2-15,-8 2 7 0,3 0-4 0,5-4 1 16,0 4-3-16,-8-4-1 0,4 4 0 0,-4-4 4 0,11-3-3 16,-11 3-1-16,8 2 0 0,-1-2 3 0,-7-3-1 0,4 5-2 15,-4-5 0-15,8 1 0 0,-4-1 0 0,-4 2 3 16,7-2 3-16,-7 1-4 0,8 0-2 0,-8-3 0 0,0 2 0 0,0-2-8 15,4 0-1-15,-4 4-3 0,0-4-5 0,0 0-6 16,0 0-2-16,-4 0 1 0,4 0 2 0,0 2-2 0,0-2 0 16,0 0 0-16,0 0-1 0,-8 3 8 0,8 0 6 15,-7-3 0-15,7 5 5 0,0-5-2 0,0 3 5 0,0 2-1 16,-4 1 1-16,4-3 3 0,-8 2 0 0,8 4 0 16,0-4 7-16,0 0-2 0,0 7 0 0,0-7 4 0,0 6 4 15,0-2 1-15,0-1 4 0,0 3-5 0,0 0-4 0,0 1 0 16,0-5-4-16,0 7-3 0,0-2 2 0,0 1 4 0,0-1-3 15,0-2 2-15,0 1-2 0,0 1-1 0,0-1 4 16,0-1 2-16,0-1-3 0,-4 2-2 0,4-3 3 0,0 1-2 16,0 2 7-16,-7-3-2 0,-1 1 2 0,8-2 1 15,0 0 1-15,-4-2-3 0,-3 4-1 0,7-4-4 0,-4-3-6 16,-4 3 0-16,0 2-1 0,8-5-4 0,-3 1-7 0,-5-1-13 16,0-2-9-16,5 4-12 0,-5-4-20 0,4 0-37 0,-4 0-55 15,1 0-75-15,-5 0-98 0,12 0-107 0,-3-4-66 16,-5 4-23-16,0-2-46 0,5 2-38 0,-5-3 126 0,4 1 26 15,-11 2-10-15,11-3 27 0,4-1 11 0,-15 4 54 0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32.618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A5625D0-EBC0-4974-8F0B-9DDF91DDEBB7}" emma:medium="tactile" emma:mode="ink">
          <msink:context xmlns:msink="http://schemas.microsoft.com/ink/2010/main" type="inkDrawing"/>
        </emma:interpretation>
      </emma:emma>
    </inkml:annotationXML>
    <inkml:trace contextRef="#ctx0" brushRef="#br0">72 61 65 0,'0'-5'57'0,"0"-1"17"0,0 0 1 16,0 4 10-16,0-2-3 0,0-1-10 0,0 3-7 0,0-1-7 15,0-1-2-15,0 2-3 0,0-1 10 0,0 1 4 16,0-1-1-16,0 0 1 0,0 3 1 0,0-3-3 0,0 0 0 16,0 3-3-16,0 0-1 0,0-2-5 0,0 2-6 0,-7 0-2 15,7 0-3-15,0-3 3 0,0 3 3 0,0 0-1 16,0 0 2-16,0 0 0 0,-4 0 3 0,4 0 3 0,-8 0-5 0,8 0 4 15,0 0 0-15,0 0 1 0,-4 0-3 0,4 0 1 16,0 3 3-16,-7-3 7 0,7 0 0 0,-8 0 2 16,8 0-3-16,0 0 2 0,0 0-5 0,-4 0-1 0,4 2 12 15,0-2 13-15,0 0 6 0,0 3 3 0,0 0 1 0,-7-3 0 16,7 3-3-16,0 0 0 0,0-1-6 0,-4 1-5 16,4-1 1-16,0 2 3 0,0-1 8 0,0 2 1 0,0-3 0 15,0 4-2-15,0 0-7 0,0-4 0 0,0 4-7 0,0 0-1 16,0 0-7-16,0-1-3 0,0 0 0 0,0 4 8 0,0-4 12 15,4 4 0-15,-4-2 6 0,0 2 3 0,0 0 7 16,7-1 0-16,-7 0 8 0,0 3 4 0,0 0 4 0,0-2-5 16,4 5 0-16,-4-4-8 0,0 1-13 0,0 3-11 15,8 0-14-15,-8 0-5 0,0 0-14 0,7 0 1 0,-7 0-4 16,0 0-4-16,0-3-6 0,-7 3-6 0,7-1 1 0,0 1-3 16,-8-1 1-16,8-1 1 0,0 2-4 0,0 0-5 0,-4-6-4 15,4 3-2-15,0 0-4 0,0-2-6 0,-7-2 3 16,7 2-2-16,-4-4-1 0,4 4-4 0,0-4 2 0,0 0-4 15,-8 2-2-15,8-5-2 0,0 1-2 0,-7-1-2 0,7 2 6 16,0-2-5-16,0 1 0 0,-4-3 0 0,4 3-3 16,0-3-1-16,0 0 5 0,0 0 0 0,0-3 5 0,0 3 1 15,0-3-4-15,0 3-1 0,0-2 4 0,4-2-1 0,-4 4 2 16,0-2 0-16,7 2 0 0,1-3 0 0,-8 3 4 16,4-2-4-16,3 2 5 0,-7 0-4 0,4-3 5 0,4 3 1 15,-1 0 1-15,-3 3 5 0,-4-3 0 0,12 0 3 0,-12 2-2 16,15 1-2-16,-15 3 0 0,4-4-2 0,3 4 0 0,-3 0 0 15,-4 2 0-15,8-2-1 0,0 1 2 0,-5 2-2 16,-3-1 2-16,8 3-8 0,-8 1 0 0,8-5 6 0,-8 5-6 16,3-1 1-16,-3 0 2 0,0-3-1 0,8 3-1 15,-8-3 1-15,4 3 1 0,-4-2-5 0,0 1 3 0,8-1 1 16,-1 0 0-16,-7-1-4 0,0 0 0 0,4 4-1 0,-4-5 0 16,0 0 0-16,8 0 0 0,-5 2 0 0,-3-4-4 0,0 0 3 15,8 4 5-15,-8-4-3 0,8 1-1 0,-8 0 0 16,0-1 0-16,3 1 0 0,-3-3-4 0,8 2-7 0,-8-2-9 15,8 2-10-15,-8-2-10 0,0 0-10 0,4 0-17 0,3 0-26 16,-7-1-54-16,0 1-72 0,4 0-104 0,-4-3-118 16,0 2-121-16,0-2-31 0,8 0-72 0,-8 0-44 0,7 0 114 15,-7 0-24-15,0 0 49 0,0 0 35 0,0 0 106 16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55.249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62C602FC-1D4F-4619-A396-60BD3380AFE3}" emma:medium="tactile" emma:mode="ink">
          <msink:context xmlns:msink="http://schemas.microsoft.com/ink/2010/main" type="inkDrawing"/>
        </emma:interpretation>
      </emma:emma>
    </inkml:annotationXML>
    <inkml:trace contextRef="#ctx0" brushRef="#br0">9 76 107 0,'0'-6'65'0,"-8"1"12"0,8-1 9 16,0 3-4-16,0-2-9 0,0 3-9 0,0-1-7 16,0-1-5-16,0-1-7 0,0 3 4 0,0-1 4 0,0 0-3 15,0 0-5-15,0 3-1 0,0-3-3 0,0 3-3 0,0-2 1 16,0-1-3-16,0 3 1 0,0 0 0 0,0-3-1 16,0 3 4-16,0 0 1 0,0-3 1 0,0 3-1 0,0 0 3 15,0 0 1-15,0-2 1 0,0 2 7 0,0 0 6 16,0-3 0-16,0 3 2 0,0 0 2 0,0 0-3 0,0 0 1 15,0 0 0-15,0 0 0 0,0 0 0 0,0 0-1 0,0 0-1 16,0 0 2-16,0-3-2 0,0 3 0 0,0 0 5 0,0 0 0 16,0 0 5-16,0 0 2 0,0 0 5 0,8 0 33 0,-8 0 22 15,0 0 11-15,0 0 8 0,0 0 9 0,0 0 10 16,0 0 8-16,0 0 2 0,0 0 1 0,0 0-13 16,4 0-16-16,-4 0-20 0,0 0-24 0,0 0-11 0,0 0-14 15,0 0-12-15,0 0-16 0,0 0-10 0,0 0-8 0,0 0-8 16,0 0-2-16,0 0-8 0,0 0-6 0,8 0 1 0,-8 0-7 15,0 0-3-15,0 0-2 0,0 0-1 0,0 0 0 0,0 0 0 16,0 0-10-16,0 0-26 0,0 0-43 0,0 0-58 16,0 0-61-16,0 0-74 0,7 0-98 0,-7 0-113 0,0-3-102 15,0 3 63-15,-7-3-27 0,7 3-1 0,0 0 8 16,-8 0 79-16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56.724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808797B9-2B29-4D56-86EC-B48598458F93}" emma:medium="tactile" emma:mode="ink">
          <msink:context xmlns:msink="http://schemas.microsoft.com/ink/2010/main" type="inkDrawing"/>
        </emma:interpretation>
      </emma:emma>
    </inkml:annotationXML>
    <inkml:trace contextRef="#ctx0" brushRef="#br0">27 51 95 0,'0'-2'79'0,"0"-3"17"0,-4 1 13 0,4-1-8 15,0 2-14-15,0 1-11 0,-7-2-9 0,7 1 4 0,-8 1 9 16,8-1 4-16,0 1 4 0,0 2 0 0,0-3 0 0,0 3 1 15,0-3 0-15,-4 0-4 0,4 3 7 0,0-3 10 0,0 3 0 16,0 0 3-16,-8 0-1 0,8-2 1 0,0 2-3 16,0-3 0-16,0 3-3 0,0 0 2 0,0 0 4 0,0 0 3 15,0 0 36-15,0 0 40 0,0 0 34 0,0 0 23 0,0 3 16 16,0-1-2-16,0 1-9 0,0 0-11 0,0 0-19 16,0 2 20-16,0 0-1 0,0 2 3 0,0-2-2 0,8 0-13 15,-8 1-32-15,0 2-37 0,0-2-30 0,0 2-16 0,4 1-17 16,-4-4-5-16,0 3-15 0,0 0 0 0,0 1-7 15,0 0-3-15,0-2-5 0,0 2-1 0,8-1-2 0,-8-2-9 16,0 4 0-16,0-1 2 0,0 0-4 0,7-1-5 0,-7 0-5 16,0 0-5-16,0 1-1 0,0-1-11 0,0 0-1 0,0-3-1 15,0 4-3-15,0-4-2 0,0 4-3 0,0-4-3 16,0 1-1-16,0 0-1 0,0-1 0 0,0-2-10 0,0 2-11 16,0-2-15-16,0 2-19 0,0-1-17 0,0-2-19 15,0 3-16-15,0-5-15 0,0 3-28 0,0 1-40 0,0-4-61 16,0 2-70-16,0-2-65 0,4 0-53 0,-4 3-7 0,0-3 5 15,0 0-8-15,0 0-7 0,0-3 14 0,0 3 80 0,-4 0 19 16,4-2 0-16,0-2 14 0,0 4 10 0,0-3-9 16,0 3 41-16,-7-2 30 0,-1-1 42 0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57.659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2DFA6E61-AEC4-4118-8574-85740E0CCCAA}" emma:medium="tactile" emma:mode="ink">
          <msink:context xmlns:msink="http://schemas.microsoft.com/ink/2010/main" type="inkDrawing"/>
        </emma:interpretation>
      </emma:emma>
    </inkml:annotationXML>
    <inkml:trace contextRef="#ctx0" brushRef="#br0">-3 143 154 0,'0'-5'99'0,"0"0"51"16,0-1-3-16,0 0-21 0,0 0 7 0,0 1-8 15,0 3-6-15,0-4-5 0,0 0 0 0,0 4-3 0,0-1-2 16,0-3 18-16,3 3 5 0,-3-2 2 0,0-1 3 0,0 3 5 15,8 1 0-15,-8-3 2 0,4 2 4 0,-4-1 20 16,0-1 61-16,7 0 24 0,1 2 11 0,-8 0 13 0,4-2 4 16,4 2-12-16,-5-3-22 0,-3 4-5 0,16-1-15 0,-16 0-13 15,3-3-13-15,9 6-14 0,-12-2-5 0,15-1-26 16,-11 3-26-16,-4-3-30 0,15 3-20 0,-11 0-14 0,4-2-8 16,-4 2-8-16,11 0-5 0,-11 0-5 0,3 2-3 0,5-2-1 15,-5 0-4-15,-3 3-2 0,8-3 4 0,-5 3-3 16,1-1-1-16,-4 1-3 0,3 0-1 0,1 0-2 0,-4 0 2 0,3 2-1 15,-3-2 4-15,4 2 0 0,-1-2 2 0,-3 3-1 16,-4-3 0-16,8 2 0 0,-4 1-1 0,-4-1-3 0,7-2 3 16,1 2 1-16,-8 1-3 0,4-1-1 0,-4-2-8 15,0 3 1-15,0-1-2 0,7 1-2 0,-7 0-7 0,0-1 2 16,0 3-4-16,0-2-1 0,0 0-2 0,0 1 1 16,-7 0-3-16,7-2-1 0,0 0 0 0,0 1 0 0,-4-1 4 15,4 0-3-15,-8 2-1 0,8-2 0 0,-7 1 0 0,7-1 0 16,-4 0 0-16,4 1 0 0,-8-3-6 0,8 2-4 0,-4-2 5 15,4 0-8-15,-7 2 2 0,-1-2-1 0,8 0-1 0,-4 0-1 16,-3 0-3-16,7-1-6 0,-4 1 6 0,4-3 1 16,0 6 5-16,-8-6-1 0,8 3 0 0,-7-1 0 0,7-2 2 15,0 3-1-15,-4-3 2 0,-4 2 1 0,8-2 7 16,0 0-8-16,0 0 8 0,-7 4-3 0,7-4 3 0,0 0-7 16,0 3 5-16,-4-3-4 0,4 2 1 0,0-2 2 0,0 0-6 15,-8 0 5-15,8 0-4 0,0 0 3 0,0 0 0 0,0 0-5 16,0 0-1-16,0 0 10 0,0 0 1 0,0 3-7 15,0-3 10-15,0 0-6 0,0 0 0 0,0 0 0 0,0 0 2 16,0 0-2-16,0 0-1 0,0 0 4 0,0 0 0 0,0 0 1 16,0 0 0-16,0 0-7 0,0 0 5 0,0 0 1 15,0 0 1-15,0 0 0 0,0 0 3 0,0 0 5 0,0 0-6 16,0 0 2-16,0 0 4 0,0 0 5 0,0 0-2 16,0 0-4-16,0 0 2 0,0 0-3 0,0 0-4 0,8 0 6 15,-8 0-5-15,0 0 5 0,0 0 0 0,4 0-1 0,-4 0 0 16,0 0 4-16,0 0-5 0,7 0 6 0,-7 0 2 0,0 2 8 15,8-2-8-15,-8 0 1 0,4 0 0 0,-4 3 0 16,7 0 0-16,1-3 0 0,-8 3-4 0,4 0 3 0,3-1 0 16,-3-2 0-16,-4 6 2 0,15-3-1 0,-15 0 0 0,4-1-3 15,4 4-1-15,-4-3-1 0,3 2-1 0,1-2 1 16,-4-1-5-16,-4 4 2 0,7-1-2 0,1-2 0 0,-4 3-3 16,4-1 7-16,-5-2-4 0,-3 3-1 0,8-3-1 0,0-1 4 15,-8 3-4-15,3-1-2 0,-3-1-1 0,8-1 6 16,-4 3 0-16,-4-1-1 0,7-1 1 0,-7-1-4 0,8-2-2 15,-8 3 0-15,0-1 3 0,0-2 0 0,0 4-1 0,4-2 2 16,-4-2 2-16,0 0-3 0,0 3 0 0,0-3-3 0,0 0-3 16,0 0-8-16,0 3-12 0,0-3-16 0,0 0-20 15,0 2-25-15,0-2-26 0,0 0-36 0,0 0-67 0,0 0-98 16,0 0-126-16,0-2-141 0,0 2-95 0,0-3-37 16,0 0-64-16,0 1 122 0,0-2 68 0,0 2 31 0,0-1 30 15,0 1 83-15,-4-1 101 0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58.443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5ABE7A01-BAE0-4354-BCB6-54F6C6EFF06C}" emma:medium="tactile" emma:mode="ink">
          <msink:context xmlns:msink="http://schemas.microsoft.com/ink/2010/main" type="inkDrawing"/>
        </emma:interpretation>
      </emma:emma>
    </inkml:annotationXML>
    <inkml:trace contextRef="#ctx0" brushRef="#br0">0 107 74 0,'8'-2'100'0,"-1"-1"32"16,-7 0 14-16,4 1-14 0,-4-1-14 0,8 3 10 16,-4-3-5-16,-4 0 3 0,0 3-1 0,7 0 4 0,1 0 2 15,-8-2 21-15,0 2 7 0,0 0 7 0,4 0 3 0,-4 0 0 16,0 0 1-16,0 0 2 0,0 0 33 0,7 0 36 0,-7 0 7 15,8 0 5-15,-8 0 1 0,0 0 0 0,0 0-13 0,4 0-15 16,-4 0-19-16,0 2 6 0,0-2-17 0,7 0-9 16,-7 0-15-16,4 3-15 0,-4-3-11 0,0 0-17 0,0 3-23 15,8-3-19-15,-1 0-12 0,-7 0-15 0,0 3-13 16,0-3-5-16,4 0-4 0,-4 0-5 0,0 0-3 0,8 0 1 16,-4 0-4-16,-4 0-3 0,7 0 2 0,1 0-8 0,-8 0 6 15,0-3-3-15,4 3-5 0,-4 0 3 0,7-3 1 16,-3 3-3-16,-4-3-2 0,8 3 1 0,-8-2-2 0,7-1 2 15,-7 0-1-15,0 0 0 0,4 0 0 0,-4 1-4 0,0-1-3 16,8 0-4-16,-8 0 6 0,8 0-4 0,-8 1-4 16,0-1 2-16,0 1 1 0,0-1-3 0,0-1-2 0,3-1 3 15,-3 3-3-15,0-1 2 0,0-3-2 0,-3 3 0 0,3 1 0 16,0-1 0-16,0 0 0 0,0 0 0 0,0 0 0 16,-8-2 0-16,8 5 0 0,-8-3 0 0,8 0 0 0,0 3-4 15,-4-2 4-15,4 2-4 0,-7 0 1 0,-1 0 3 0,8 0 0 16,-4 0 0-16,-3 0-3 0,7 2 3 0,-4-2-4 0,4 3 3 15,0 0 1-15,-8 0 0 0,1-1 0 0,7 1 3 16,-4 0 1-16,-4 0-4 0,8 0 0 0,-4 2 0 0,4-2 5 16,-7 3 0-16,-1-4 3 0,8 3 1 0,0-1 0 15,-4 1 2-15,4 0-1 0,-7 1 0 0,7-3-1 0,0 2 5 16,0 1 1-16,-4-3 5 0,4 2 2 0,0 1-5 0,0-1 5 16,0 1-1-16,0 0 2 0,0 1 2 0,0-4 6 0,0 3-4 15,0-1 2-15,0 4 1 0,0-6-3 0,4 2 1 16,-4 1 2-16,0-3-6 0,0 2 0 0,0 1-1 0,7-3 3 15,-3 2-7-15,-4-3-3 0,0 4-4 0,8-3-2 0,-8 0 1 16,7-1-6-16,-7 4-3 0,0-3 0 0,4-1-2 16,-4 1 0-16,8-3 0 0,-4 3-6 0,-4 0-13 0,7 0-18 15,1-3-15-15,-8 2-17 0,4-2-26 0,-4 0-22 0,7 0-23 16,-3 0-36-16,4 0-60 0,-1-2-75 0,-7 2-80 16,4-3-65-16,-4 3-32 0,16-3 22 0,-16 0 6 0,3 3-6 15,-3-3-7-15,8 1 117 0,-4-1 43 0,3 1 15 0,1-2 10 16,-4-1 29-16,-4 2 14 0,11-3-6 0,-11 4 4 0,16-3 26 15,-16 2 16-15,3-1 39 0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58.938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5A82E1BC-0326-4857-823D-6AA753CBEBF0}" emma:medium="tactile" emma:mode="ink">
          <msink:context xmlns:msink="http://schemas.microsoft.com/ink/2010/main" type="inkDrawing"/>
        </emma:interpretation>
      </emma:emma>
    </inkml:annotationXML>
    <inkml:trace contextRef="#ctx0" brushRef="#br0">0 50 186 0,'0'-6'116'0,"4"0"48"0,-4 1-7 0,0 2-7 15,0-2-9-15,8 2-8 0,-8 0-5 0,7-3-2 0,-7 4 3 16,0-1 19-16,0 3 20 0,0-3 14 0,0 3 9 16,0-2 12-16,0 2 9 0,4 0 31 0,-4-4 86 0,0 4 40 15,0 0 12-15,0 4-1 0,0-4-16 0,0 2 29 0,0 1-12 16,0 0-49-16,8-1-54 0,-8 4-54 0,0-3-51 0,0 0-37 15,0 2-25-15,0 1-15 0,0-1-13 0,0 1-8 16,0-1-10-16,0 4-5 0,0-4 2 0,0 4-12 0,0-4 0 16,0 3-5-16,0-2 2 0,7 5-2 0,-7-5-3 15,0 2-5-15,0 0-1 0,0 1-1 0,0 1 0 0,0-1-3 16,0 0-6-16,4-2 4 0,-4 2-3 0,0 1-2 0,0-1-8 16,0 0 4-16,0-1-5 0,0 0 1 0,0 0-6 0,0 3 0 15,8-2-5-15,-8-1 0 0,0 1-1 0,0-2-3 0,0 2-2 16,0-4 0-16,0 4 0 0,0-1 0 0,0 0 0 15,0-2-2-15,0 0-9 0,0-1-8 0,0 0-2 0,0 1-10 16,0-1-9-16,0-2-7 0,0 3-5 0,0-3-6 16,0-1-8-16,0 1-10 0,0 0-4 0,0 0-17 0,0-3-23 15,0 3-27-15,0-3-34 0,0 2-63 0,0-2-71 16,0 0-81-16,0-2-81 0,0 2-19 0,0-3 8 0,-8 3-3 16,8-3-1-16,0 0 58 0,0 0 86 0,0-2 27 0,0-1 15 15,0 3 21-15,-4-2 30 0,4-1 14 0,0 1 9 0,0 2 44 16,-7-2 20-16,-1-1 16 0,8-2 39 0,0 2 19 0,-4 1 15 15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1:59.330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A5688227-BFCC-443E-9796-FC460B71D32F}" emma:medium="tactile" emma:mode="ink">
          <msink:context xmlns:msink="http://schemas.microsoft.com/ink/2010/main" type="inkDrawing"/>
        </emma:interpretation>
      </emma:emma>
    </inkml:annotationXML>
    <inkml:trace contextRef="#ctx0" brushRef="#br0">3 231 52 0,'0'-9'48'0,"0"0"24"0,0 4 12 15,-4-4 31-15,4 4-4 0,0-4-10 0,0 4-14 16,0-2-5-16,0 0 6 0,0 2-5 0,0-1 2 0,0-2-1 16,0 2 1-16,0 1 0 0,0 2 2 0,0-2-2 0,0-1 5 15,0 1 10-15,0 2 4 0,0-3 1 0,0 1 0 16,0-1 0-16,4 1 3 0,-4 2 6 0,0-2 4 0,0-1 4 15,7 1 8-15,-7 2 26 0,4-3 60 0,-4 1 31 0,0 2 29 16,8-3 15-16,-1 1 6 0,-7 2-2 0,4-3-5 16,-4 4 25-16,8-4-1 0,-1 4-16 0,-3-4-40 0,-4 3-43 15,12 0-52-15,-12 1-30 0,15-2-27 0,-15 2-11 0,4-1-9 16,3 3-12-16,-3-2-8 0,4 2-4 0,-1 0-8 16,-3 0-7-16,4 2-1 0,-4-2-10 0,3 3-4 0,1-1-3 15,-4 2 2-15,-4-2-2 0,7 1 1 0,1 0 0 0,-8 3 0 16,4-4 0-16,-4 4 5 0,7-1-3 0,-3-2 0 0,-4 5-1 15,0-2-2-15,0-1-7 0,0 1-3 0,8 2-2 16,-8-3-3-16,0 2-3 0,-8 0-8 0,8-1-2 0,0 0-1 16,0 2 0-16,-4-2 4 0,-3-1-3 0,7 3-1 0,-4-2 0 15,4 0-6-15,0-1-3 0,-15 0-3 0,15 1-9 16,-4-3-6-16,4 2-10 0,-8-1-10 0,1-2-9 0,3 3-14 16,-4-5-9-16,8 3-18 0,-4-1-23 0,4-2-29 0,-7 4-48 15,-1-4-72-15,8 0-76 0,-4-4-81 0,4 4-79 16,-7 0 7-16,7-2-31 0,0-1-46 0,-4 3 15 0,4-2 87 15,0-1 27-15,0 1 18 0,-8-2 25 0,8 1 27 16,0-2 39-16,0 5 81 0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0.003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48521B03-FB62-4137-A501-A51A4B643630}" emma:medium="tactile" emma:mode="ink">
          <msink:context xmlns:msink="http://schemas.microsoft.com/ink/2010/main" type="inkDrawing"/>
        </emma:interpretation>
      </emma:emma>
    </inkml:annotationXML>
    <inkml:trace contextRef="#ctx0" brushRef="#br0">-1 68 16 0,'0'-3'127'0,"4"1"42"0,-4-1 18 0,8 0-19 16,-5 3 5-16,-3-3-16 0,8 0-10 0,0 3-7 0,-8-2 3 15,0 2 26-15,4 0 24 0,-4 0 12 0,0 0 5 0,7 0 5 16,-7 0-1-16,4 0 71 0,-4 0 46 0,0 2 17 16,0-2 0-16,8 3-11 0,-8 0-16 0,0 0 20 0,0 0-7 15,7 2-28-15,-7-2-46 0,0 3-50 0,0-1-46 0,0-2-44 16,0 2-24-16,0 1-15 0,0 0-19 0,0-1-11 0,4 0-8 15,-4 4-5-15,0-4-5 0,0 1-2 0,0 2-1 16,0-2 0-16,0-1-3 0,0 4-5 0,0-4 0 0,0 0-5 16,0 1-1-16,0-3-1 0,0 2 0 0,0-1 0 15,0-2 5-15,0 3-2 0,0-2 5 0,0 1 0 0,0-2 2 16,0-2 0-16,0 3-3 0,0-1-1 0,0-2-1 0,0 0-3 16,0 3-5-16,0-3 2 0,0 0-4 0,8-3 2 0,-8 3-2 15,0 0-6-15,0-2 0 0,0-1-4 0,0 1 5 0,3-2 0 16,-3 1-4-16,0-2-1 0,0 3 0 0,0-4 0 15,8 3 4-15,-8-2 4 0,8-1 1 0,-8 1 0 0,0-2 4 16,4 0 6-16,-4 0 4 0,0 2 1 0,7 0 0 16,-7-1 4-16,8 1 2 0,-8 0 0 0,4-2 4 0,-4 2-4 15,0-1 1-15,7 1-1 0,-3 0-5 0,-4-1 5 0,0 1-4 16,8 2 1-16,-1-3-4 0,-7 1 3 0,4 2-7 16,-4 0 0-16,8-3-3 0,-4 4 4 0,-4-1-4 0,7-2 0 15,1 1-5-15,-8 2 0 0,0-1-5 0,4 1-1 0,-4-1-2 16,7 0 1-16,1 0-3 0,-8 0-1 0,4 3 0 15,-4-2 0-15,0-1-9 0,7 3-15 0,-3-3-20 0,-4 3-22 16,0-3-29-16,8 3-28 0,-8 0-39 0,8 0-49 16,-8-3-89-16,0 3-130 0,3 0-143 0,-3 0-142 0,8-2-18 15,-8 2-70-15,4-3 50 0,-4 3 112 0,0 0 60 0,0 0 61 16,0 0 77-16,0 0 86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49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6391-2572 45 0,'4'-4'71'0,"-4"-1"9"0,0 3-1 0,0 0 0 0,0-4-7 16,0 4-8-16,6 0-9 0,-6 0-5 0,0-1-3 0,0 1-4 15,6 0-2-15,-6-1 4 0,0 1-2 0,0 2-7 16,0-3-2-16,0 3-1 0,0-1 2 0,0-2-4 0,4 3 1 16,-4-3-4-16,0 3 2 0,0 0-1 0,0 0 1 15,0-2 2-15,0 2 2 0,0 0 3 0,0-2 1 0,0 2 2 16,0 0 2-16,0 0-1 0,0-2 3 0,0 2 5 0,0-3 1 16,0 3 7-16,0 0 3 0,0 0 2 0,0-2 1 15,0 2 2-15,0 0-1 0,0 0 3 0,0 0-2 0,0 0 2 16,0 0-1-16,0 0-2 0,0 0 0 0,0 0-1 0,0 0-1 15,0 0 5-15,0 0 2 0,0 0-2 0,0 0 2 0,0 0-1 16,0-2 20-16,0 2 4 0,0 0 3 0,0 0 1 16,0 0 5-16,0 0 8 0,0 0 2 0,0 0-3 0,0 0-7 15,0 0-9-15,0 0-12 0,-4 0-4 0,4 0-11 16,0 0-3-16,0 0-6 0,0 0-6 0,-6 0-4 0,6 2-7 16,-6-2-8-16,6 0-1 0,0 0-4 0,-4 2-2 0,-2-2 0 15,6 3-2-15,-3-1-1 0,3 0 2 0,-7 0-5 0,7 1-4 16,-6 0 1-16,6-2 1 0,-3 2-1 0,3-1 2 0,-7 3-5 15,4-3 7-15,3 3 0 0,-6-1-5 0,-1 2 3 16,7-4-2-16,0 2 4 0,-3 1 0 0,3-3 0 16,0 3 10-16,-7-1 5 0,4 2 4 0,3 0 12 0,0-1 12 15,0 0 9-15,0 0 10 0,0 1 9 0,0-1 9 0,0 2 9 16,0-2-3-16,0 1-6 0,3 2-6 0,-3-1-9 0,7 0-3 16,-7 0-3-16,3 0-12 0,-3 0-4 0,7-1-6 15,-1 2 0-15,-6-1 2 0,3 0 1 0,4-1-2 0,-4 2-7 16,3-4-9-16,1 3-2 0,-7-2-10 0,3-1-2 0,3 4-9 15,-2-4 2-15,2 1-5 0,0-3-1 0,-2 3-3 16,2-1-7-16,1-1-1 0,-4 0-1 0,3-1 2 0,-3 2-4 16,4-1 0-16,-1-1-6 0,-3-2-2 0,4 2-16 15,-7 1-10-15,3-3-28 0,4 2-30 0,-1-2-46 0,-6 0-59 16,3 0-71-16,-3 0-84 0,7 0-94 0,-1 0-30 0,-6 0-68 16,3 0-76-16,4-2 61 0,-7-1 45 0,0 1 3 0,3 0 72 15,-3-1 15-15,0 1 32 0,0 0 79 0</inkml:trace>
  <inkml:trace contextRef="#ctx0" brushRef="#br0" timeOffset="1">6317-2780 4 0,'-3'-2'17'0,"3"0"2"0,-6 0-3 15,-1-1-2-15,7 1 0 0,0 0 4 0,-3-1 5 16,-3 1 3-16,6 2 7 0,0-3 6 0,-4 3 3 0,4-2 10 15,0 0 7-15,0 2-6 0,-6-3-5 0,6 3-5 16,0 0 0-16,-6 0-1 0,6-2 1 0,0 2 3 0,0 0 5 16,0-2 11-16,0 2 6 0,0 0 1 0,-4 0 2 0,4-2 0 15,0 2 1-15,0 0 1 0,0-3 1 0,0 3 0 0,0 0-3 16,0 0 3-16,0 0 4 0,0 0 2 0,0 0-4 0,0 0-5 16,0 0 3-16,0 0-3 0,0 0 3 0,0 0 1 15,0 0 3-15,0 0 1 0,0 0-1 0,0 0-4 0,0 0 3 16,0 3 10-16,0-1 2 0,0 0 1 0,0 0 17 15,0 1-6-15,4 1-3 0,-4 1-11 0,0 0-5 0,0 2 1 16,0-3 7-16,0 3-3 0,0-2 2 0,0 2 1 0,0 2 1 16,0-2 1-16,-4 1-1 0,4 1-5 0,0 1-2 0,-6 1-7 15,3 0 0-15,-4-1-2 0,1 4-13 0,3-2-10 16,-7-1-10-16,3-2-6 0,1 3-11 0,-4-3-9 0,4-2-4 16,3 3-1-16,-4-3-5 0,4-3-1 0,-3 2-3 0,-1-2-10 15,4-2-9-15,3 1-4 0,-6-3-2 0,2 2 7 16,4-2 1-16,0-2 4 0,0 2 2 0,-6 0 1 0,6-3 3 15,0 3 2-15,0-2-2 0,0 2 5 0,0 0-2 16,0 0 2-16,6 0 0 0,-6 0 0 0,0 0 0 0,4 2 5 16,2 1 12-16,-6-1 13 0,3 3 12 0,4 0 4 0,-1 2-7 15,-3 2-3-15,4 0-3 0,-4 3-7 0,3 4-4 0,1 0-6 16,-7 3 0-16,3-1-1 0,3 1 3 0,1 2 2 16,-7 1 4-16,0-4 4 0,0-2 1 0,3 3 1 0,-3-2 0 15,0-4 0-15,0-1-7 0,0 2-4 0,-3-2 2 16,3-3-4-16,0 0-7 0,0 1 0 0,0-3-7 0,0 0-2 15,0 0-1-15,0 0 0 0,0-2 0 0,0 2 0 0,0-2 0 16,0-1 0-16,0 3 0 0,0-2 0 0,3-1 0 0,-3 1-4 16,7-1-7-16,-7 1-19 0,0 0-20 0,3-3-31 0,-3 3-29 15,0-1-16-15,6-1-30 0,1 0-45 0,-7-2-58 16,3 2-59-16,3-1-68 0,-6 1-61 0,4-1 44 0,-4-2-29 16,6 0-32-16,0 0 26 0,-6 0-10 0,4-2 29 15</inkml:trace>
  <inkml:trace contextRef="#ctx0" brushRef="#br1" timeOffset="2">5936-2906 145 0,'3'6'108'0,"-3"-4"44"0,0 2-18 0,0-1-29 16,0-1-10-16,7 0-1 0,-7 3 3 0,6-2 1 15,-6-1-2-15,0 0-1 0,0 1-1 0,3-3-2 0,-3 2-1 16,0-2 12-16,0 2 10 0,0-2 8 0,0 2 5 0,0-2 0 16,7 0-3-16,-7 0-11 0,0 0-9 0,0-2-6 15,6 2-4-15,-6-2-2 0,0 0 18 0,0-1 19 0,0 1 4 16,0-3-9-16,0 0-6 0,0 1-9 0,0-3-4 0,0-1-6 15,0-1 0-15,-6 0 4 0,6-1 13 0,0-3 3 0,-7-1 6 16,7 0 3-16,0-5 2 0,-3 1 4 0,3-3-9 16,-6-5 3-16,-1 0 9 0,-2-2-1 0,5 0 10 0,-8-3 0 15,8 1-10-15,-5 0-23 0,-4-3-24 0,10 5-17 16,-13-2-9-16,6-1-12 0,-3 3-4 0,3 3-3 0,1 2-5 0,-1-1-6 16,4 3-1-16,-4 2-11 0,4 3-3 0,-4 0-1 15,0-1-8-15,4 4-3 0,3-2 4 0,-10 3-2 0,9 3-2 16,-2-2 1-16,3 2-5 0,-4-1 0 0,1 1-5 0,3 0 4 15,-4-1 0-15,1 1 3 0,-4 1-2 0,10-1-5 16,-3 0 7-16,-10-3-2 0,13 2 2 0,-10 1-3 0,10-2 5 16,-3 2-4-16,-3 0 3 0,-1-1-6 0,7 1 2 15,-3 1-11-15,3 1-30 0,-6 3-41 0,2-3-99 0,4 2-143 16,0 0-174-16,-6 1-93 0,6-1-150 0,-6 2-45 0,6-1 54 16,0 2-14-16,0 2 25 0,0-3 282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0.631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32E95D9-5FA4-4848-8AF5-BF0EA4BE133E}" emma:medium="tactile" emma:mode="ink">
          <msink:context xmlns:msink="http://schemas.microsoft.com/ink/2010/main" type="inkDrawing"/>
        </emma:interpretation>
      </emma:emma>
    </inkml:annotationXML>
    <inkml:trace contextRef="#ctx0" brushRef="#br0">0 59 176 0,'8'0'128'0,"-8"3"53"0,3-3-11 0,5 0 6 0,0 3-14 15,-8 0-17-15,3-3-13 0,-3 0-3 0,0 3 6 16,8-1 16-16,-4-2 9 0,-4 3 3 0,8-3 1 0,-1 3-4 16,-7 0-5-16,4-3-1 0,-4 3 33 0,8-3 50 15,-8 2 23-15,3-2 21 0,-3 3 3 0,8-1-10 0,0-2-11 16,-8 0-14-16,4 4 23 0,-4-4-9 0,7 0-8 0,-3 0-19 16,4 0-28-16,-1 0-32 0,-7 0-28 0,4 0-21 0,4 0-22 15,-1-4-16-15,-7 4-13 0,4-2-11 0,4 2-10 0,-4-3-7 16,-4 1-6-16,7-1-8 0,1-3-5 0,-8 3-3 15,4 1-4-15,-4-1-5 0,7 0-1 0,-3 0-1 0,-4 0-3 16,8-2 3-16,-1 2-4 0,-7 0-1 0,0 1 1 16,0-4-1-16,0 4-7 0,4-2 1 0,-4 2 2 0,0-1-5 15,0 0 0-15,0-3-1 0,-4 4 3 0,4-1-2 0,0 1 3 16,0-1-2-16,0-1-2 0,-7 2 0 0,-1 2 0 16,8-3 0-16,0 3 3 0,-4 0-5 0,-3 0 2 0,7 0 0 15,-4 0 0-15,4 3 0 0,-8-3 0 0,1 2 3 0,7 2 5 16,-4-1-1-16,-4-1 4 0,4 3 1 0,4-1 4 0,0-2-1 15,-7 4 3-15,-1 0 5 0,8-1 1 0,-4-2-1 16,4 2 6-16,-7 3 1 0,7-5-1 0,-8 3 1 0,8 2 8 16,-4-2 1-16,4-1-3 0,0 0 3 0,-7 2 3 15,7-2-1-15,0 3 3 0,0-2-1 0,0-1 3 0,0 1-4 16,0-1 2-16,0 1 0 0,0-1-1 0,0 1-7 0,0-4 0 16,0 4-4-16,0-1-6 0,0-2 4 0,0 3-3 0,7-3-5 15,-7-1-6-15,4 1 1 0,-4 3-5 0,0-3-2 16,8-1-2-16,-8-2-3 0,7 3-5 0,-7-3 0 0,0 2 0 15,4-2-16-15,-4 0-34 0,8 4-32 0,-1-4-30 16,-7 0-43-16,4-4-39 0,4 4-52 0,-4 0-86 0,-4-2-112 16,15-1-129-16,-15 1-113 0,4-1-9 0,3 1-36 0,-3-2-19 15,4 1 162-15,-1 1 59 0,-3-1 60 0,-4-3 51 0,8 3 59 16,-1 1 54-16,-3-1 82 0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1.171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3168BD5A-0F27-4009-9C73-F38AD7A0A56F}" emma:medium="tactile" emma:mode="ink">
          <msink:context xmlns:msink="http://schemas.microsoft.com/ink/2010/main" type="inkDrawing"/>
        </emma:interpretation>
      </emma:emma>
    </inkml:annotationXML>
    <inkml:trace contextRef="#ctx0" brushRef="#br0">50 78 148 0,'7'-5'110'16,"1"0"64"-16,-8-1-2 0,4 1-6 0,-4 0-6 0,7-2-10 15,-3 2-7-15,-4 3-1 0,8-5 9 0,-1 2 26 16,-7 3 14-16,0-2 13 0,4-1 5 0,-4 2 4 0,0 1 28 15,8-2 89-15,-8 2 40 0,0-1 16 0,0 3 5 16,4-2-7-16,-4 2 40 0,0 0-28 0,0 0-62 0,0 0-68 16,0 2-62-16,0 1-49 0,0-1-36 0,-4 4-23 0,4-3-14 15,-8 2-11-15,8 1-7 0,-4-1 0 0,4 2-11 16,0 0-1-16,-15 2-3 0,15-1-7 0,-4 1-8 0,-3-2-6 16,7 2-2-16,-4 0-7 0,4-4-7 0,0 0-2 0,-8 1 2 15,8 2-8-15,-7-5-3 0,7 3-1 0,0-1 0 0,0-2 3 16,-4 3-3-16,4-4 2 0,0 1-2 0,0-1 3 15,0 2 2-15,0-1-3 0,0-1 1 0,0 1 1 0,4-3-3 16,-4 2 3-16,0-2 2 0,0 3 2 0,7 0-3 16,1-3 5-16,-8 0-1 0,0 3 0 0,4-3 2 0,-4 3-2 15,7-3 2-15,-3 2 2 0,-4-2 4 0,8 3 7 0,-1 0-1 16,-7-3 6-16,0 3-3 0,4 0 2 0,-4-1 1 0,8 4 2 16,-4-3-1-16,-4-1-3 0,0 4 1 0,0-4 2 0,7 4 0 15,-7-1-3-15,0-2-5 0,0 3-2 0,0-1-4 16,0-2-2-16,0 6-4 0,-7-4 0 0,7 1-2 0,0-1-6 15,-4 0-2-15,4 2 0 0,-8-2 4 0,8 1-4 16,-4-1 2-16,4 0-6 0,-7-1-7 0,-1 1-10 0,8 0-8 16,-4-2-11-16,-3 0-10 0,3 2-7 0,4-2-20 0,-8-3-24 15,1 6-29-15,7-6-34 0,-12 3-40 0,12-1-72 0,-4-2-85 16,4 0-89-16,-7 0-93 0,7 0-23 0,-8-2-20 16,8 2-41-16,-4-3 30 0,4 3 116 0,0-3 47 0,0 0 44 15,-7 0 45-15,7 1 17 0,0-1 50 0,-8 0 21 0,8-3 57 16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1.777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F110AEF7-C933-4C7A-80E8-E11FB3027507}" emma:medium="tactile" emma:mode="ink">
          <msink:context xmlns:msink="http://schemas.microsoft.com/ink/2010/main" type="inkDrawing"/>
        </emma:interpretation>
      </emma:emma>
    </inkml:annotationXML>
    <inkml:trace contextRef="#ctx0" brushRef="#br0">0 69 87 0,'4'0'109'0,"8"0"49"0,-12 0 9 16,7 0-21-16,1 0 2 0,-4 0-11 0,-4 0-8 0,7 3-7 15,-3-3-4-15,-4 0 0 0,8 3 16 0,0-3 13 16,-8 3 6-16,0-3-4 0,3 2-4 0,-3-2-7 0,0 3-2 16,8 0-1-16,0-3 0 0,-8 3 51 0,0-3 27 0,3 3 12 15,-3-3 6-15,8 2 4 0,-4-2 3 0,-4 0 2 0,0 0 5 16,8 3 22-16,-1-3 21 0,-7 0-1 0,4 3-25 0,-4-3-31 16,8 0-41-16,-5 0-33 0,-3 0-29 0,8 0-15 15,0-3-16-15,-8 3-8 0,0 0-11 0,3-3-10 0,-3 3-7 16,0-2-9-16,8-1-4 0,-8 0-3 0,8 0-7 15,-8 0 0-15,4-2-4 0,-4 2 2 0,0 0 0 16,0 0-4-16,7-2-7 0,-7 0-2 0,0 1-2 0,4 2-4 16,-4-3-2-16,0 2 1 0,0-3-4 0,-4 3-5 0,4-2-2 15,0 2 2-15,-7 0-3 0,7 0-3 0,0 1 3 0,0-1-2 16,-4 0 2-16,4 0-7 0,0 1 3 0,-8 2 0 0,0-3 0 16,8 3 4-16,-3-3 3 0,3 3-2 0,-8 0 3 15,0 0 3-15,8 0 2 0,0 0-2 0,-3 3 6 0,-5-3 2 16,8 3 7-16,0-1 6 0,-4 1 5 0,4 0 6 0,-7 2 7 15,-1-2 0-15,8 3 7 0,-4-1 2 0,-4-2 6 16,8 6-4-16,0-4-2 0,-3 1-2 0,3 2-5 0,0-3-4 16,-8 1-7-16,8-1-41 0,-8 4 0 0,8-4 0 0,0 1 0 15,0 2 0-15,0-3 0 0,0 1 0 0,0-1 0 0,0 2 0 16,0-5 0-16,0 3 0 0,0 2 0 0,0-2 0 16,8-3 0-16,-8 3 0 0,8-1 0 0,-8 1 0 0,0-2 0 15,0-1 0-15,0 2 0 0,3-1 0 0,-3-1 0 16,8 1 0-16,-8-1 0 0,4 2 0 0,-4-2 0 0,0-2 0 15,8 3 0-15,-1-3 0 0,-7 0 0 0,0 0-92 0,4 3-67 16,-4-3-35-16,0 0-27 0,8 0-40 0,-5 0-63 16,-3 0-87-16,0-3-102 0,8 3-103 0,-8-3-19 0,8 3 2 15,-8-6-10-15,0 6 67 0,0-2 124 0,0-1 53 0,3 1 45 16,-3-1 80-16,0-1 33 0,0-1 15 0,8 3 26 0,0-1 31 16,-8-1 8-16,0 2 26 0,4-3 28 0,-4 2 14 15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2.225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6F716256-BAD9-458F-AE97-204E33C6409E}" emma:medium="tactile" emma:mode="ink">
          <msink:context xmlns:msink="http://schemas.microsoft.com/ink/2010/main" type="inkDrawing"/>
        </emma:interpretation>
      </emma:emma>
    </inkml:annotationXML>
    <inkml:trace contextRef="#ctx0" brushRef="#br0">-1 98 7 0,'0'-9'70'16,"7"4"28"-16,-3-4 25 0,-4 4 19 0,0-4-3 0,8 4-16 15,-8 0 6-15,7-4-7 0,-7 7-1 0,4-5-1 16,-4 2 5-16,0 3 10 0,0-1 29 0,0-3 28 0,8 3 21 16,-8 1 11-16,7-1 12 0,-7 1 25 0,0-2 92 0,0 4 46 15,4-3 14-15,-4 3-2 0,0 0 12 0,0 0 24 16,8 0-48-16,-8 0-60 0,4 0-58 0,-4 0-52 0,0 3-28 15,0 1-24-15,7-2-15 0,-7 3-11 0,0-2-8 0,8 6-8 16,-8-4-17-16,0 1-12 0,0-1-14 0,0 4-16 16,0-4-9-16,0 4-9 0,0-4-9 0,0 0-4 0,0 1-11 15,0 2-6-15,0-5-9 0,4 3-7 0,-4-4 1 0,0 4-3 16,0-3-3-16,0 0-2 0,0-1-1 0,0 1 6 0,0-1 0 16,0-2-7-16,0 0 1 0,7 0-1 0,-7 0-1 15,4-2-2-15,-4-1-3 0,0 1 3 0,8-1 3 0,-8-3-3 16,7 1-3-16,-7 2 3 0,0-3-4 0,4-2 4 15,-4 2 0-15,8 1 0 0,0 2 3 0,-8-5 1 0,3 5 5 16,-3-2-9-16,8 1 0 0,-4-1 0 0,-4 0 0 0,7 1 0 16,1 2 0-16,-8-1 0 0,4 3 0 0,-4 0 0 0,8 0 0 15,-5 0 0-15,-3 3 0 0,8-1 0 0,0 2 0 16,-8-1 0-16,3 2 0 0,-3 1 0 0,0-4 0 0,8 4 0 16,-4 0 0-16,-4-1 0 0,0 0 0 0,0 1 0 0,8-1 0 15,-8 1 0-15,7 0 0 0,-7-4 0 0,0 1 0 16,0 3-260-16,0-3-45 0,0-1-53 0,0 1-93 0,4-1-112 15,-4-2-123-15,0 0-62 0,0 0-4 0,0 0-24 0,0-2 161 16,0 2 94-16,0 0 67 0,0-3 75 0,0 3 26 16,0-2 54-16,0-1 31 0,0-3 57 0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2.945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B6C8BDE-A825-4296-89C0-3A1EFF969BB1}" emma:medium="tactile" emma:mode="ink">
          <msink:context xmlns:msink="http://schemas.microsoft.com/ink/2010/main" type="inkDrawing"/>
        </emma:interpretation>
      </emma:emma>
    </inkml:annotationXML>
    <inkml:trace contextRef="#ctx0" brushRef="#br0">92 17 207 0,'-8'-3'147'0,"4"3"52"0,4-3 8 0,-8 3-5 0,1 0-14 16,7-2-18-16,-4 2-2 0,-4-4 23 0,8 4 18 16,-3 0 8-16,3 0 5 0,0-2 2 0,-8 2 40 0,8 0 67 15,-8-3 29-15,8 3 16 0,0 0 4 0,0 0 1 16,0 3 43-16,0-3-26 0,0 0-53 0,-4 0-52 0,4 2-52 15,0-2-41-15,0 4-23 0,0-2-26 0,0 1-19 0,0 2-19 16,0-1-12-16,0 3-7 0,0 0-10 0,-7-2-12 16,7 3-6-16,0 0-6 0,0 4-3 0,0 1-2 0,0 1-4 15,0 3-2-15,-4-1 0 0,4 1-3 0,0 2-1 0,0 1-1 16,-8-1 2-16,8 4-1 0,-7-2-1 0,7-2-1 0,0 4-20 16,0-4-23-16,-4 1 0 0,4-1 0 0,0 0 0 15,0-2 0-15,0-1 0 0,0 2 0 0,0-2 0 0,0-6 0 16,0 4 0-16,0-2 0 0,0-1 0 0,0 0 0 15,0-3 0-15,0 3 0 0,4-2 0 0,-4-4 0 0,0 4 0 16,0-4 0-16,0 0 0 0,0 2 0 0,0-5 0 0,7 3 0 16,-7-2 0-16,8 0 0 0,-8 0 0 0,4-3 0 0,-4 0 0 15,0 0-9-15,7 0-74 0,-7-3-16 0,4 3-15 16,-4-3-11-16,0 0-26 0,8-2-20 0,0 3-20 0,-8-1-29 16,0-3-49-16,3 3-64 0,-3-2-78 0,0-1-79 15,0 1-57-15,8-4 20 0,-8 4-25 0,0-1-35 0,0 0 72 16,0-1 72-16,0-2 21 0,0 0 38 0,0 4 40 0,-8-4 11 15,8 2 36-15,0-2 42 0,-3 1 43 0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3.211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8242B0CD-CEA9-4AFE-A06C-FEFE7EC6946F}" emma:medium="tactile" emma:mode="ink">
          <msink:context xmlns:msink="http://schemas.microsoft.com/ink/2010/main" type="inkDrawing"/>
        </emma:interpretation>
      </emma:emma>
    </inkml:annotationXML>
    <inkml:trace contextRef="#ctx0" brushRef="#br0">41 119 120 0,'-7'-2'141'16,"7"-5"77"-16,-4 2 0 0,4 3-3 0,-8-2-21 0,8 2-16 15,-4-1-2-15,4 0 37 0,-7-3 24 0,-1 6 21 0,8-2 7 16,0-1 17-16,-4 1 105 0,4-1 49 0,0 3 29 0,0-3 15 16,0 3 47-16,0 0-51 0,0 0-88 0,0-3-88 0,0 3-60 15,0-3-44-15,0 3-20 0,0 0-20 0,0 0-14 16,4-2-19-16,-4 2-15 0,0 0-15 0,8-3-16 0,-1 3-11 16,-7 0-15-16,4-3-14 0,4 3-14 0,-4-3-5 15,3 0-8-15,1 3-15 0,-4-2-22 0,3-1-36 0,-3-3-45 16,11 3-61-16,-11 1-67 0,4-1-110 0,-4 1-150 0,11-1-172 15,-11-3-117-15,11 3-75 0,-11-2-13 0,7 2 146 0,-11 0 65 16,16 0 56-16,-13 1 99 0,-3-1 153 0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3.845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32A6A3AA-4D01-49D6-9E9C-22CB28C5A841}" emma:medium="tactile" emma:mode="ink">
          <msink:context xmlns:msink="http://schemas.microsoft.com/ink/2010/main" type="inkDrawing"/>
        </emma:interpretation>
      </emma:emma>
    </inkml:annotationXML>
    <inkml:trace contextRef="#ctx0" brushRef="#br0">0 0 91 0,'0'9'102'0,"4"-4"43"0,-4 1 4 0,0-1-16 0,7 2-11 16,-3-5 0-16,-4 3-3 0,0 2-2 0,8-2 2 0,-1-3 4 15,-7 3 9-15,0-1 29 0,4-1 24 0,-4 2 23 0,0-3 13 16,8 4 5-16,0-3 6 0,-8 0 83 0,3-1 35 16,-3 4 7-16,8-3-18 0,-4 0-25 0,-4-1-26 0,15 1 24 15,-15 0-11-15,4-3-30 0,-4 3-34 0,8-1-43 0,-5-2-31 16,5 3-30-16,0-3-17 0,-5 0-15 0,5 0-4 16,0 0-9-16,-5 0-7 0,-3 0-5 0,8 0 0 0,-4 0-5 15,4 0-6-15,-1 0-7 0,-3 0-5 0,-4-3-6 16,8 3-5-16,-5 0-1 0,-3-2-3 0,8-1-10 0,0 3-1 15,-8-3-5-15,4 0-5 0,-4 3-2 0,0-2-2 0,0-1-2 16,7 0-4-16,-7 3-5 0,0-6-1 0,0 6 1 0,0-2 3 16,0-1-2-16,-7 0-3 0,7 1 0 0,0-2 3 0,-4 4-5 15,4-5 2-15,0 5 3 0,-8-2 0 0,0 2 3 16,5-3 6-16,-5 3 2 0,8-4 0 0,-4 4 1 0,-3 0 0 16,-1 0 0-16,4 0-4 0,-4 4 3 0,5-4 0 15,-5 0 1-15,0 3 7 0,5-1 2 0,-5 1 0 0,0 3 4 16,5-4 6-16,-5 4 0 0,4-4 4 0,4 4 1 0,-8 0-3 15,1-1 3-15,3 3-3 0,-4-2-1 0,8 0-3 0,-3-1-1 16,3 4-1-16,0-4-7 0,-8 1-1 0,0 2-8 16,8-3-3-16,0 1-8 0,0-1-3 0,0 1 0 0,0 0 0 15,-4-1 0-15,4 1 0 0,0-1 0 0,4 0 0 0,-4-1 0 16,0 1-24-16,0 0-18 0,0-1-15 0,0 1-20 16,0-3-17-16,8 1-25 0,0 3-21 0,-8-3-26 0,0-1-31 15,3-2-40-15,-3 3-69 0,8-1-96 0,-4-2-102 0,-4 4-101 16,7-4-2-16,1 0-22 0,-8 0-27 0,4 3 105 15,4-3 108-15,-5 0 65 0,-3 2 53 0,8-2 52 0,0 0 19 16,-5 0 10-16,-3 0 52 0,8 0 17 0,0 0 21 0,-8 0 30 16,3 0 11-16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4.458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8E8CCF3B-CD24-4980-99A7-B891117C1065}" emma:medium="tactile" emma:mode="ink">
          <msink:context xmlns:msink="http://schemas.microsoft.com/ink/2010/main" type="inkDrawing"/>
        </emma:interpretation>
      </emma:emma>
    </inkml:annotationXML>
    <inkml:trace contextRef="#ctx0" brushRef="#br0">0 360 120 0,'8'-8'106'0,"3"-3"57"0,-3 4 5 15,-4 0-10-15,3-2 4 0,1 6-10 0,-8-2-4 0,4-1-4 16,-4 3 5-16,0 1 33 0,8-1 17 0,-8 1 5 16,0 2-3-16,7 0-5 0,-7 0-8 0,0 0 38 0,0 2 33 15,-7-2 9-15,7 5 0 0,0-2-5 0,0 1-7 0,0 1-15 16,-8-3-15-16,8 7 6 0,0-4-9 0,0 0-13 16,0-1-11-16,0 4-23 0,0-2-33 0,0-1-28 0,0 0-25 15,0 1-24-15,8 0-15 0,-8-1-6 0,0-2-4 0,0 2-4 16,0-2 2-16,7 3-3 0,-7-3 0 0,0-1 1 15,0 1 7-15,0 0-3 0,0 0-1 0,4-3 1 0,-4 0-9 16,0 0-3-16,0 0-3 0,8 0-7 0,-5-6-3 0,-3 3-1 16,0 1-3-16,8-1-4 0,0-3-3 0,-8-2-3 0,4 2-2 15,-4-2 7-15,7-3-4 0,-3 2-2 0,-4-1-1 16,0-1 3-16,8-3 1 0,-1 2-2 0,-7-4 1 0,0 2 0 16,4 0-3-16,-4 0 0 0,0-2 0 0,0 2 6 15,0 0 9-15,8 0 8 0,-8 0 7 0,0 0 11 0,0 4 8 16,0-4 12-16,0 3 5 0,0-1 9 0,0 1 4 0,0 3 7 15,0-3 4-15,0 2-4 0,0-1-2 0,0 4-2 0,0-2 0 16,0-1-6-16,0 4 2 0,0-1-1 0,0 1-1 16,0 0-7-16,0 1-6 0,0-1-45 0,0 2-18 0,0 3 0 15,0-2 0-15,0-1 0 0,0 3 0 0,0 3 0 16,0-3 0-16,0 2 0 0,-8 1 0 0,8 0 0 0,0-1 0 16,0 4 0-16,0-1 0 0,0 2 0 0,0-2 0 0,0 4 0 15,0-2 0-15,0-1 0 0,0 2 0 0,0 1 0 0,0-1 0 16,0 3 0-16,0-2 0 0,0 1 0 0,0 1 0 15,0 1 0-15,0-1 0 0,0-1 0 0,0 2 0 0,0-1 0 16,0 3 0-16,0-3 0 0,0 2 0 0,0-2 0 0,0 1 0 16,0-1 0-16,0 3 0 0,0-4 0 0,0 2 0 15,0-1 0-15,8 0 0 0,-8-3 0 0,0 3 0 0,0 1 0 16,0-1 0-16,0-3 0 0,0 0 0 0,3 0 0 16,-3 3 0-16,0-2 0 0,0-4 0 0,0 4 0 0,0-1 0 15,0-2 0-15,0-1 0 0,0 0 0 0,0 1 0 0,0-3-134 16,0 2-225-16,0-2-117 0,0 0-154 0,0 0-165 0,0 0-105 15,-3-1-40-15,3-2 16 0,-8 0 153 0,8 0 116 16,0 3 73-16,-4-3 92 0,4 0 142 0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5.943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DF6B259D-B90F-46F4-AA3D-428F7A661396}" emma:medium="tactile" emma:mode="ink">
          <msink:context xmlns:msink="http://schemas.microsoft.com/ink/2010/main" type="inkDrawing"/>
        </emma:interpretation>
      </emma:emma>
    </inkml:annotationXML>
    <inkml:trace contextRef="#ctx0" brushRef="#br0">119 38 165 0,'0'-6'115'0,"4"4"53"0,-4-1-5 0,0-2 1 16,0 1-1-16,8 2-8 0,-8-1 1 0,0 1 3 0,3-1 28 16,-3 3 29-16,0-4 12 0,0 4 3 0,0 0 1 15,0-2 17-15,0 2 74 0,0-3 19 0,0 3-3 0,0 0-14 16,-3 0-20-16,3 0-23 0,0 0 17 0,0 0-17 16,-8 0-31-16,8 3-42 0,0-1-35 0,0 2-29 0,-4-1-20 15,4-1-17-15,-8 1-9 0,1-1-6 0,7 5-2 0,0-2-3 16,-4 0-3-16,4 1-1 0,-8-1 3 0,1 4-3 0,3-4 0 15,-4 4-1-15,8-1 1 0,-3 0-6 0,3 4-9 0,-16-2-7 16,16 1 0-16,-4 1-3 0,-3 1 1 0,7 1-2 16,-4 0 1-16,-4 0-2 0,1 0-5 0,7 0-2 0,-4 2-3 15,-4-2-2-15,8 3 0 0,0-3 1 0,-4 0 6 16,4 0-5-16,0-1-26 0,0 1-21 0,-7-1 0 0,7-1 0 16,0 1 0-16,0-1 0 0,0 2 0 0,0-3 0 0,0-1 0 15,0 2 0-15,0-1 0 0,0 0 0 0,0-3 0 0,0 3 0 16,0 1 0-16,0-1 0 0,0-1 0 0,7-1 0 15,-7 2 0-15,0-3 0 0,0 3 0 0,0-3 0 0,4 1 0 16,-4 0 0-16,0-2 0 0,8 2 0 0,-8-4 0 0,4 4 0 16,-4-4 0-16,0 0 0 0,7 2 0 0,1-2 0 15,-8-3 0-15,0 4 0 0,4-3 0 0,-4 2 0 0,0-1 0 16,7-2 0-16,-7 1 0 0,4-1 0 0,-4-2 0 0,0 3 0 16,8-3 0-16,0 0-163 0,-8 0-103 0,0 0-56 15,3 0-92-15,-3 0-114 0,0-3-134 0,8 3-120 0,-8-2-20 16,4-1-65-16,-4 1 143 0,7-2 83 0,-7 2 104 0,8-1 37 15,-8 0 82-15,0-3 82 0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6.627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8480D763-8D4C-4CA9-9409-A340B6C170E0}" emma:medium="tactile" emma:mode="ink">
          <msink:context xmlns:msink="http://schemas.microsoft.com/ink/2010/main" type="inkDrawing"/>
        </emma:interpretation>
      </emma:emma>
    </inkml:annotationXML>
    <inkml:trace contextRef="#ctx0" brushRef="#br0">38 77 148 0,'0'-5'101'0,"0"-4"58"0,0 4-2 15,0 0-12-15,0-2 2 0,0 2-4 0,0-1-6 0,0 4 1 16,0-1 2-16,0-2 17 0,0 1 22 0,0 2 9 0,0-1 5 16,0 1 4-16,-4-1-2 0,4 3-1 0,0-3 68 15,0 3 17-15,-7-3 6 0,7 0 0 0,0 3-4 0,0 0-6 16,0-2-5-16,0 2 40 0,0 0 10 0,0 0-24 16,0 0-41-16,-4 0-36 0,4 0-40 0,0 0-29 0,0 2-17 15,0-2-12-15,0 3-4 0,0 0-2 0,0 0-5 0,-8 0-8 16,8-1-4-16,0 3-10 0,0 1-7 0,0-3-8 0,-7 2-8 15,7 1-5-15,0 2-1 0,0-2-10 0,0 2-4 0,0-2-2 16,0 2-6-16,0 1-5 0,0-2-4 0,0 2-2 16,0 2-8-16,0-3-1 0,0 1-3 0,0-1-1 0,0 3-6 15,0-2 2-15,0 2-6 0,0-3 1 0,0 0 0 16,0 0-1-16,0 4-3 0,0-4 0 0,0 0 3 0,7 1-1 16,-7-2-2-16,0 2 0 0,0-1-4 0,0 1-9 0,0-4-12 15,0 1-13-15,0-1-15 0,0 4-15 0,0-6-14 0,8 2-16 16,-8 1-14-16,0-4-12 0,0 1-18 0,0 2-19 15,0-1-19-15,0-2-36 0,0-2-50 0,0 3-56 0,0-1-61 16,0-2-59-16,0 0-18 0,0 0-19 0,0 0-48 16,0 0-31-16,0-2 89 0,0-1 57 0,0 1 19 0,0-2 31 15,-8 2 61-15,8-1 34 0,0 0 30 0,0-3-1 0,-7 4 15 16,7-1 24-16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27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 contextRef="#ctx0" brushRef="#br0">258 7 105 0,'-7'0'137'0,"7"-3"5"16,0 3 3-16,-4-3-10 0,-2 3-12 16,6 3-6-16,0-3-9 0,-4 3-3 15,-3-1-11-15,1 1-7 0,6 1 0 0,-10 1 0 16,10 3 5 0,-7-3 1-16,-3 2 5 0,6 3 2 0,-3-3 3 0,1 0-12 15,-4 3-13-15,6-2-22 0,-9 2-6 16,9 2-6-16,-9-3-3 0,9 4-5 0,-6-4 2 15,-3 2-2-15,3-2 1 0,6 4-7 16,-9-4-8-16,2 1-5 0,8 0-6 16,-10 0-5-16,9-3-5 0,-3 3 1 15,1-3-2-15,-4 1-3 0,6-3-1 0,4 2-4 16,-13-2-14-16,13 0-53 0,-4 0-84 16,4-1-97-16,-7-1-78 0,14-3-79 0,-7-3-47 15,4 2 33-15,-4-5 103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52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4723-2338 117 0,'0'3'99'15,"0"-1"37"-15,0 0-11 0,0 3-25 0,0-5-27 0,0 2-15 16,0 0 0-16,0 1 2 0,0 0 1 0,0-2-2 16,0-1 0-16,0 3 0 0,0-1 1 0,0 1 0 0,0-1-1 15,0 0 0-15,0 3 0 0,0-3-1 0,0 0 3 16,0 4 6-16,0-4 8 0,0 0 4 0,0 3 0 0,0-1 4 15,0 1-2-15,0-1 0 0,0 2 0 0,0-4-5 0,3 5-1 16,-3-3-5-16,0 4 1 0,0-2-4 0,0 1-5 0,0 0 1 16,0 1 1-16,0-2-2 0,0 4 8 0,0-1 25 0,0 0 0 15,0-2 3-15,0 2 0 0,0 3 5 0,0-2-2 16,0 2 2-16,0-1 1 0,0 0 3 0,0 4 1 0,0-3 2 16,-3 1-2-16,3 2 0 0,0-2 0 0,0 2 6 15,0-2 1-15,0 2 4 0,0-2-5 0,0 2 2 0,0-2 6 16,0 4-4-16,0-3-12 0,3 3-12 0,-3-4-4 0,0 2-7 15,0-2-9-15,7 2-3 0,-7-2-4 0,0 2-2 0,0-2 1 16,3 2-1-16,-3 1-6 0,0-2-4 0,6 0-2 16,1-3-7-16,-7 3 1 0,0-2-5 0,3 2-8 0,-3-2 0 15,0-1 2-15,6-2-5 0,-2 3-5 0,-4 0 4 0,6-2-3 16,0 1-5-16,-6 1-1 0,4-1-4 0,-4 1 2 16,6-3 0-16,-3 3 0 0,-3 0-1 0,0-1-2 0,7 1-1 15,-1 3-1-15,-6-5 1 0,0 2-4 0,3 3 1 16,-3-2-3-16,0 4 2 0,0-3-5 0,0 0-1 0,0 2-2 15,0 0 0-15,0 1-2 0,0 0 6 0,0-1-1 0,0 0 1 16,0 2-10-16,0-1 3 0,0 2 0 0,0 0 0 0,0-1 4 16,0-2 3-16,0 0 1 0,0 2 2 0,0-2 5 0,0 0-1 15,0 0 1-15,0-2 3 0,0 2 0 0,0 1-1 16,0-1-4-16,0-2 0 0,0 3 3 0,0-4-1 0,-3 2-3 16,3-2-2-16,0 2-3 0,0-2 0 0,0 2-4 15,0-3-1-15,0-1-2 0,0 0 0 0,0 1 0 0,0-5 0 16,0 2 0-16,-6 1-10 0,6-2-20 0,0 1-16 0,0-2-26 15,0-1-26-15,0-1-34 0,0 2-30 0,6-3-31 0,-6 4-28 16,0-4-23-16,0 1-23 0,0-3-25 0,0 3-3 16,3-2 4-16,-3-2-8 0,0 5-14 0,0-4-24 0,7 0-23 15,-7 0 22-15,0 1 55 0,0-1 17 0,6 0 10 16,-6 1 8-16,0-1 16 0,0-2 15 0,0 3-23 0,3-3-33 16,-3 2 15-16,0-2 16 0</inkml:trace>
  <inkml:trace contextRef="#ctx0" brushRef="#br1" timeOffset="1">3782-3193 42 0,'-7'2'70'0,"4"1"5"0,3-1-9 16,-7-2-3-16,1 2-4 0,6-2-10 0,-3 3-7 15,3-1-3-15,0-2-4 0,-7 3-1 0,7-3-2 0,-6 0-1 16,6 2-1-16,0-2 0 0,0 0 1 0,-3 0 5 0,3 2 3 16,0-2 5-16,-7 0 0 0,7 3 1 0,0-3 1 0,0 0 1 15,0 0 0-15,0 0-4 0,0 0 2 0,0 0 0 16,0 0 1-16,-3 0 1 0,3 0-1 0,0 0 1 0,0 0 4 15,0 0 1-15,0 0 4 0,0 0 12 0,0 2 6 16,0-2 7-16,0 0 9 0,0 0 8 0,0 0 6 0,0 0 4 16,0 0 6-16,0-2 6 0,0 2 6 0,0 0 7 0,0 0 39 15,0 0 36-15,0 0 17 0,0 0-2 0,0 0 2 0,0 0-7 16,0 0-4-16,0 0-6 0,0 0-13 0,0-3-14 16,0 3-5-16,0 0-20 0,0-2-31 0,0 2-30 0,0 0-29 15,0 0-25-15,0-2-11 0,0 2-14 0,0 0-2 16,0-3 0-16,0 3-2 0,3 0 2 0,-3 0-5 0,10-2 0 15,-10-1-1-15,13 3 4 0,-10-2 3 0,10 2 0 0,-3-2 0 16,-7-1 4-16,13 3 2 0,-6-2 5 0,6 2-5 0,-4-2 0 16,1 2-4-16,10-2-5 0,-7-1-4 0,3 3-7 15,4 3 1-15,-10-3 1 0,12 2 1 0,-8 0-3 0,5 3 4 16,4-1-4-16,-10 4-1 0,3 1 0 0,-3 0 0 0,4 3 7 16,-4 2-2-16,0 2-2 0,-7 1 3 0,7 2 11 15,-6 1 4-15,3-1 11 0,-10 2 4 0,4-3 3 0,-4 4 11 16,3-1 3-16,1 0 2 0,-7-2-4 0,0 2 0 0,3-1-5 15,3-1-3-15,-6-1-5 0,0 1-10 0,4-2-1 16,-4 2-9-16,13-3-1 0,-10 0-2 0,3 1-1 0,1-4 2 16,2-1-2-16,7 0-1 0,-6 0-3 0,6-3 1 0,3 1-5 15,4-4 3-15,-4-1-4 0,13-3-5 0,-6 1 0 0,3-3 0 16,10-3 3-16,-10 3-2 0,9-2-1 0,4 2-4 16,-6-2 0-16,5-1 4 0,-12 6 0 0,10-1 0 0,-4-2 0 15,-2 5 0-15,-8-3 0 0,1 5 0 0,0-3 0 16,-7 4-4-16,4-1 1 0,-7-1 3 0,-3 1 0 0,3 3 4 15,-7-3 0-15,7 3 8 0,-3-4-1 0,-10 1 5 0,4 2-1 16,-4-1 1-16,10-1-5 0,-13 0-1 0,10-1-2 0,-10-1-3 16,3 0-2-16,-3 0-3 0,6-1 3 0,1 1-2 0,-7-2-1 15,0 1 0-15,3-2 5 0,-3 1-3 0,0 1-2 16,6-1 0-16,1-1 0 0,-7 0 0 0,0 1 0 0,0-1 3 16,3 1 0-16,-3-1-3 0,0-2-5 0,7 2-12 15,-7-2-26-15,0 0-38 0,0 2-73 0,0-2-134 0,0 0-204 16,0 0-209-16,0-2-181 0,0 0-116 0,-7 0 33 0,4-3 71 15,-4 2 271-15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7.018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3B013EB-95E8-46EE-A097-700AA660146B}" emma:medium="tactile" emma:mode="ink">
          <msink:context xmlns:msink="http://schemas.microsoft.com/ink/2010/main" type="inkDrawing"/>
        </emma:interpretation>
      </emma:emma>
    </inkml:annotationXML>
    <inkml:trace contextRef="#ctx0" brushRef="#br0">0 174 135 0,'7'-5'88'0,"-7"-4"39"15,0 4 5-15,0-1-18 0,0 1-22 0,0-4-5 0,0 1-3 16,4 2 1-16,-4-2-1 0,0 2-1 0,0 1 0 0,8-4-2 16,-8 4-4-16,4 0-2 0,-4-4-1 0,0 4 15 0,7-1 11 15,1 1 12-15,-8-4 11 0,4 4 9 0,-4 0 17 16,7-2 14-16,1 2 13 0,-4 0 20 0,-4-1 77 0,11 3 26 15,-11-2 12-15,15 2 6 0,-15 0-4 0,4 3-5 0,8 0 23 16,-12-2 7-16,15 2-43 0,-11 2-49 0,3-2-52 16,1 3-35-16,-4 0-30 0,4 0-26 0,-5 2-11 0,5-2-17 15,0 3-5-15,-8-1-3 0,3 1-5 0,-3 2-2 0,8-3-3 16,-4 4-2-16,-4-4-7 0,0 4-5 0,0-1-10 16,7-2-10-16,-7 1-5 0,0-1-5 0,0 2-6 0,0-2-1 15,-7 2 3-15,7 1-6 0,0-4-2 0,-4 4-1 0,4-4 0 16,-8 1 0-16,8-1-4 0,-3 0-3 0,-5 1-3 0,0 0-4 15,8 0-2-15,-3-1-10 0,3-2-7 0,-8-1-6 16,4 1-16-16,-4 0-16 0,1 0-13 0,3-1-17 0,4-2-29 16,-8 3-45-16,1-3-65 0,7 0-98 0,-4 0-93 15,-4 0-66-15,8 0-35 0,-4-3-55 0,4 3-43 0,0-2 125 16,0-1 25-16,-7 0 23 0,7 0 46 0,0 1 16 0,-8-1 31 16,8 0 83-16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7.503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F68C243A-0ADB-4DA7-998D-1B026D5E4DCF}" emma:medium="tactile" emma:mode="ink">
          <msink:context xmlns:msink="http://schemas.microsoft.com/ink/2010/main" type="inkDrawing"/>
        </emma:interpretation>
      </emma:emma>
    </inkml:annotationXML>
    <inkml:trace contextRef="#ctx0" brushRef="#br0">0 93 70 0,'15'0'103'0,"-15"-2"32"0,4-2 12 0,-4 4-21 16,8 0-23-16,-1 0 8 0,-3 0-1 0,-4 0-3 0,8 0 5 15,-4 4 3-15,-4-2-2 0,0 1 7 0,7-1 24 16,-7-2 15-16,8 6 18 0,-8-3 17 0,0 0 18 0,4-1 7 16,-4 4 40-16,0 0 58 0,0-1 13 0,7 1 1 15,-7-1-9-15,0 0-7 0,0 1 7 0,4 2 21 0,-4-2-22 16,0-1-40-16,0 4-50 0,0-4-44 0,0 0-43 0,0 2-21 16,0-5-22-16,0 3-21 0,0 1-14 0,0-3-11 0,0 2-9 15,0 1-7-15,0-3-6 0,0-3-3 0,0 3-3 0,0-1-1 16,0 1-1-16,0 0-4 0,0-3-4 0,0 0-1 15,0 3-11-15,0-3 5 0,0 0-1 0,0-3-2 0,0 3-2 16,0 0 0-16,0-3 3 0,0 0 2 0,0 1 7 16,0-1 0-16,0 0 4 0,0-3-1 0,0 1 4 0,0 2-7 15,0-3 3-15,0 1 6 0,0-4 0 0,8 4 4 16,-8 0 2-16,7-4-3 0,-7 4 2 0,0-4-2 0,0 2 4 16,4 1-2-16,-4-2 3 0,8-1 2 0,-8 4-9 0,8-4-1 15,-8 4-7-15,0-1-3 0,3-2-3 0,-3 2-7 0,8 1-4 16,-4-3-4-16,-4 2-1 0,7 1-8 0,1-1-24 0,-8 0-22 15,4 1-33-15,-4-1-30 0,8 1-40 0,-5 2-42 16,-3-3-66-16,8 1-88 0,0 2-86 0,-8-3-98 0,3 4-36 16,-3-1-24-16,8 1-40 0,-8-1 34 0,4 3 109 15,-4-4 41-15,0 4 62 0,8 0 74 0,-1 0 14 0,-7 0 32 16,0 0 8-16,0 4 57 0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7.929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E5EF603-863D-491A-9672-9B1899F059DD}" emma:medium="tactile" emma:mode="ink">
          <msink:context xmlns:msink="http://schemas.microsoft.com/ink/2010/main" type="inkDrawing"/>
        </emma:interpretation>
      </emma:emma>
    </inkml:annotationXML>
    <inkml:trace contextRef="#ctx0" brushRef="#br0">0-1 103 0,'15'0'105'0,"-11"0"44"0,11 3 1 0,-11 0-20 16,4-3-10-16,-4 3 7 0,11-3-1 0,-11 3 1 0,-4-1 3 15,11 1 6-15,-3 0 13 0,-1 2 29 0,-3-2 17 0,4 3 21 16,-4-3 15-16,-4 2 0 0,15 0 59 0,-15 1 45 0,4-1 3 15,3 2-16-15,1-2-18 0,-8 0-25 0,4 1-18 16,-4 2 10-16,7-2-8 0,-3-1-22 0,-4 4-32 0,0-4-30 16,0 4-30-16,0-2-22 0,8 0-19 0,-8 0-14 15,-8 2-13-15,8-4-14 0,0 4-10 0,0-4 1 0,0 4-2 16,-4-4-2-16,4 4 0 0,-7-1-2 0,7-3 0 0,0 3 1 16,-4-5-1-16,4 3-6 0,-8-1 1 0,1 1-6 0,7-3-4 15,-4 2-2-15,4-2-3 0,-8-1-4 0,1 2-3 16,7-4 1-16,-4 0-8 0,-4 0-4 0,4 0-4 0,4 0 1 15,-7 0-5-15,-1-4 3 0,8 2-7 0,-4-3-4 0,-3 2 2 16,7-6 0-16,0 4 0 0,-4-1-4 0,4-2 3 16,-8 0 1-16,8 2 0 0,-7-5-3 0,7 2 2 0,0 2-8 15,0-2 5-15,0 1 2 0,0-1-6 0,0 2-4 16,0 0-19-16,7 0-18 0,-7-2-29 0,0 0-31 0,8 4-37 16,-8 0-49-16,0-4-87 0,0 4-106 0,4-1-120 0,-4 1-105 15,0 2-30-15,0-3-70 0,0 3 23 0,7 1 79 0,-7-1 38 16,4 1 61-16,-4-2 44 0,0 4 75 0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9.317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57076F82-33B3-4574-83F4-2F233272DECC}" emma:medium="tactile" emma:mode="ink">
          <msink:context xmlns:msink="http://schemas.microsoft.com/ink/2010/main" type="inkDrawing"/>
        </emma:interpretation>
      </emma:emma>
    </inkml:annotationXML>
    <inkml:trace contextRef="#ctx0" brushRef="#br0">5 85 109 0,'0'-5'100'16,"0"1"49"-16,0-1 4 0,0 0-16 0,0 2 2 0,0 0 4 15,-7 0 1-15,7-2 4 0,0 5 4 0,0-3 14 0,0 0 27 16,0 1 13-16,7 2 17 0,-7-3 13 0,0 3 9 15,0-3 85-15,0 3 40 0,0 0 6 0,4 0-15 0,-4 0 1 16,0 0 26-16,8 0 5 0,-5 0-42 0,-3 0-71 16,8 0-63-16,0 0-42 0,-8 0-30 0,4 0-31 0,-4 0-16 15,7 3-21-15,1-3-20 0,-4 0-19 0,3 0-10 0,-3 0-3 16,-4 0-12-16,15 3-2 0,-15-3-10 0,4 0-14 16,-4 0-21-16,12 0-29 0,-12 0-33 0,7 0-39 0,1 0-57 15,-8 0-69-15,4-3-79 0,-4 3-80 0,7 0-56 0,-3 0-22 16,-4-3-42-16,8 3-35 0,-8 0 103 0,7 0 63 0,-7-3 26 15,0 3 36-15,0-3 57 0,0 3 45 0,0-2 48 16,-7 2 61-16,7-3 34 0,0 3-2 0,0-3-2 16,-8 3 12-16,8-2 29 0,0-2 14 0,0 2 21 0,0-1 25 15,-4 1 23-15,-3-1 14 0,7-1 12 0,0 4 42 0,-4-2 15 16,4 2 4-16,0 0-9 0,-8-3 0 0,1 3 9 0,7 0 5 16,0 0 2-16,0 3 5 0,0-3 5 0,-4 2 3 0,4-2 24 15,-8 4 30-15,8-1 27 0,0-1 21 0,0 3 12 16,0 1-5-16,0-3 77 0,0 2 16 0,0 4 1 0,0-4-3 15,0 1-10-15,0 2-10 0,8 3 12 0,-8-2-5 16,0-1-34-16,4 3-49 0,-4 0-35 0,0 3-35 0,0-3-25 16,7 3-25-16,1 2-11 0,-8-2-4 0,0 2-14 0,4 4-9 15,-4-3-3-15,7-1-6 0,-7 4-2 0,4-3-6 0,-4 2-4 16,8 0-3-16,-1-2 0 0,-7 3-6 0,0-4 3 16,0-2 5-16,4 3 1 0,-4-4-5 0,0 1 5 0,0 0-1 15,0-3-3-15,0 2 0 0,0-4-7 0,0 3-4 0,0-2-5 16,-4-1-4-16,4 2-2 0,0-3-5 0,0 0-5 15,-7 0-4-15,-1 1 1 0,8 0-1 0,0-2 0 0,-4-1-1 16,-3 0-3-16,3 1 0 0,4 0 3 0,-8-2 1 16,1-3 0-16,3 4-4 0,-4-3 0 0,8 2-5 0,-4-1-1 15,-3-2-2-15,-1-2-6 0,4 3-14 0,-3 0-13 0,3-3-9 16,-4 0-11-16,1 0-23 0,3 0-29 0,4 0-34 0,-8-3-34 16,0 0-46-16,8 3-59 0,-3-2-76 0,-5-2-101 0,8-1-101 15,0 2-28-15,-4-3-42 0,4 1-40 0,0 0 95 16,0 1 84-16,0-3 23 0,0 1 82 0,0 0 21 0,4-1 30 15,-4 0 33-15,0 0 67 0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09.860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B91DF056-484C-4431-BEA7-73DEAF798CB3}" emma:medium="tactile" emma:mode="ink">
          <msink:context xmlns:msink="http://schemas.microsoft.com/ink/2010/main" type="inkDrawing"/>
        </emma:interpretation>
      </emma:emma>
    </inkml:annotationXML>
    <inkml:trace contextRef="#ctx0" brushRef="#br0">0 179 82 0,'8'-2'107'0,"-1"-1"43"0,-3 0 3 0,4-3-21 16,-4 4-15-16,3-1-4 0,1 1-2 0,-4-1-5 0,-4 3 1 15,11-4-1-15,-11 2-2 0,8 2-7 0,-1-3 10 0,-7 3 6 16,4 0 1-16,4 0 3 0,-1-2 2 0,-7 2 4 0,12-3 8 16,-12 3 8-16,4-2 3 0,3-2 7 0,1 4 59 0,-4-3 21 15,-4 1 1-15,7-1-6 0,-3 1-10 0,4-2-13 16,0 4-5-16,-8-3-11 0,3-2-11 0,5 3-9 0,-4-2 8 15,-4 2-5-15,7-4-10 0,1 4-5 0,-8-2-14 16,0-1-17-16,4 3-19 0,-4-1-14 0,0-3-20 0,0 3-14 16,8-2-11-16,-8 2-7 0,0-3-5 0,0 1-1 0,0-1 6 15,0 3 6-15,0-2 4 0,0 0-2 0,0 1 1 16,0-1-1-16,0 3 3 0,-8-4 2 0,8 3 6 0,0 0 3 16,-4-2 1-16,4 5-3 0,0-3-9 0,-8 0-2 0,1 3-3 15,7-2-10-15,-4 2 6 0,-4 0-3 0,8 0-8 0,-3 2 2 16,-5-2-3-16,0 3-2 0,4 0-7 0,-3-3 2 15,3 5-5-15,4-2 2 0,-8 0 5 0,1 0-6 0,3 2 4 16,-4 0-4-16,4 2 4 0,-3-2 2 0,-1 0 6 16,8 4 1-16,-4-4 8 0,-3 1 5 0,-1 2 5 0,8-2 2 15,-4 2-2-15,-3 0 1 0,7 0-2 0,-4 1 0 0,4 0-4 16,-8-2-9-16,1 2-4 0,7-4-4 0,0 4-5 0,0-4-8 16,0 4-5-16,0-4 0 0,0 4-5 0,0-4-2 15,0 0 0-15,0 1 0 0,0 2 0 0,0-5-6 0,0 3-14 16,7-1-15-16,1-2-15 0,-8 3-16 0,4-4-21 0,-4 1-28 15,11-1-35-15,-11 2-44 0,8-1-63 0,-1-1-96 16,-3-2-131-16,4 3-137 0,-1-3-72 0,5 0-45 0,-12 2-65 16,4-2 165-16,3 0 49 0,1 0 89 0,-4 0 31 0,7 0 80 15,-11 0 80-15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10.182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DDE7C84E-D0B1-49F0-8643-9AEAA39E7FBE}" emma:medium="tactile" emma:mode="ink">
          <msink:context xmlns:msink="http://schemas.microsoft.com/ink/2010/main" type="inkDrawing"/>
        </emma:interpretation>
      </emma:emma>
    </inkml:annotationXML>
    <inkml:trace contextRef="#ctx0" brushRef="#br0">0 49 33 0,'4'-6'145'0,"8"1"64"0,-12 0-1 16,7-1-2-16,1 3-13 0,-4-2-20 0,-4 2-10 0,7 0 3 15,-7 0 32-15,4 1 16 0,-4-1 11 0,0 3 6 0,0-2-2 16,0-2 44-16,0 4 37 0,0 0 0 0,0 0-14 0,0 4-23 16,0-2-33-16,0 1-38 0,0-1-32 0,0 4-17 0,-4-3-3 15,-3 2-12-15,7 1 0 0,-4 0-3 0,4-1 0 16,0 3-3-16,-8-2-8 0,1 2-13 0,7-3-17 0,0 4-16 15,-4-4-15-15,-4 2-22 0,8 0-12 0,0-2-8 16,0-1-8-16,0 1-5 0,0 0-2 0,0 1-4 0,0 0-2 16,0-4-3-16,0 4-12 0,0-3-10 0,8 2-22 0,-8-2-26 15,4 0-27-15,-4-3-45 0,0 3-42 0,0-1-52 0,7-2-55 16,1 0-31-16,-8 0-12 0,4 0-24 0,-4 0-26 16,7 0-27-16,-3-2 16 0,-4-1 68 0,0 0 15 0,8 0 2 15,0 1 8-15,-8-4 34 0,0 4 17 0,3-4 8 0,-3 0 33 16,0 0-5-16,8 1 41 0,-8 0 25 0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10.555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37FBA5DD-68E3-4A6F-9413-9FEB02068861}" emma:medium="tactile" emma:mode="ink">
          <msink:context xmlns:msink="http://schemas.microsoft.com/ink/2010/main" type="inkDrawing"/>
        </emma:interpretation>
      </emma:emma>
    </inkml:annotationXML>
    <inkml:trace contextRef="#ctx0" brushRef="#br0">0 93 145 0,'0'-8'126'0,"8"-3"65"0,0 2-9 0,-8 1 2 15,0 0-15-15,3 2-11 0,-3-2-4 0,0 3 3 16,8-1 38-16,-8 0 25 0,8 1 18 0,-8 2 18 0,0 0 19 15,0 0 128-15,0 1 66 0,4-1 23 0,-4 3-14 16,7 0 6-16,-7 0-61 0,0 3-87 0,0-1-75 0,0 4-58 16,0-3-43-16,0 2-28 0,0 4-17 0,0-4-14 0,0 6-10 15,0-3-10-15,0 3-4 0,0 3-10 0,0 0 1 0,0 0-11 16,0 3 1-16,0-1-10 0,0 4-2 0,-7-3 0 16,7 2-4-16,0-3-5 0,0 4-2 0,0-3-2 0,0-1-6 15,0 1-2-15,0-3 0 0,0 0 1 0,0-1-4 16,0-1-1-16,7-2-4 0,-7 1-5 0,0-2-4 0,0-1-3 15,0 1-3-15,4-2-2 0,-4 2 0 0,0-4 0 0,0 4 0 16,8-4-6-16,-1 1-12 0,-7-3-16 0,0 2-6 16,4-2-22-16,-4 0-14 0,8-3-9 0,-4 0-13 0,-4 0-12 15,7 0-17-15,1 0-22 0,-8-3-25 0,4 0-32 0,-4 0-50 16,7 1-56-16,-3-4-56 0,-4 3-40 0,8-2 6 0,-1 0 10 16,-7-1-19-16,0 0-33 0,4 0-35 0,-4 1 89 15,0-4 15-15,0 4-13 0,0 0 32 0,0-4 36 0,0 4 10 16,0-4 52-16,-4 2 19 0,4 1 51 0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10.855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FD9CCB60-6246-45D5-909A-CB9BEF940BFD}" emma:medium="tactile" emma:mode="ink">
          <msink:context xmlns:msink="http://schemas.microsoft.com/ink/2010/main" type="inkDrawing"/>
        </emma:interpretation>
      </emma:emma>
    </inkml:annotationXML>
    <inkml:trace contextRef="#ctx0" brushRef="#br0">38 20 122 0,'0'-6'128'0,"-7"6"70"0,-1-3-3 0,8 3 4 15,-4-2-16-15,-4-1-22 0,8 3-13 0,0 0-2 16,0-2 31-16,-3 2 19 0,3 0 19 0,0-4 16 0,0 4 9 15,-8 0 56-15,8 0 83 0,0 0 26 0,0 0 5 0,0 0-12 16,0 0 14-16,0 4-13 0,8-4-52 0,-8 0-64 16,0 2-53-16,0-2-36 0,0 0-33 0,0 0-24 0,3 3-18 15,-3-3-12-15,0 0-11 0,8 2-12 0,-8-2-2 0,4 3-12 16,-4-3-6-16,0 3-9 0,8-3-10 0,-1 3-7 0,-7-3-5 16,4 0-5-16,4 0-7 0,-5 3-3 0,-3-3-5 15,16 0-6-15,-16 0-4 0,3 0 0 0,5-3-1 0,0 3-12 16,3 0-10-16,-11 0-22 0,4-3-24 0,11 3-27 15,-15-3-43-15,4 3-49 0,8 0-73 0,-12-3-106 0,15 3-130 16,-15 0-136-16,4-2-40 0,3 2-88 0,-3 0-24 0,-4-3 87 16,0 3 71-16,8 0 75 0,-1 0 84 0,-7-2 99 0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12.151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C2A16EB2-E817-4D3C-8C1F-8F996F729AD8}" emma:medium="tactile" emma:mode="ink">
          <msink:context xmlns:msink="http://schemas.microsoft.com/ink/2010/main" type="inkDrawing"/>
        </emma:interpretation>
      </emma:emma>
    </inkml:annotationXML>
    <inkml:trace contextRef="#ctx0" brushRef="#br0">-4 403 225 0,'0'8'162'15,"0"-3"37"-15,0 2 15 0,0-5-6 0,0 3-16 16,0 2-10-16,0-2 22 0,0-3 28 0,8 3 21 0,-8-1 16 15,0-1 9-15,3-1 92 0,-3 3 40 0,0-1 1 16,0-2-26-16,8 1-32 0,0 0 0 0,-8-1-24 0,0-2-49 16,3 4-47-16,-3-2-48 0,8-2-35 0,-4 0-18 0,-4 0-19 15,8 0-8-15,-1 0-15 0,-7-2-9 0,4-2-8 0,4 4-4 16,-1-2-11-16,-7-1-5 0,4 0-7 0,4 1-12 0,-8-2-5 16,4 2-9-16,3-3-5 0,1 2 2 0,-8-1-6 15,4-1 0-15,-4 0-2 0,0-1 5 0,7 3-3 0,-3-2-1 16,-4-1-3-16,0 3 2 0,8-2-6 0,-8-1 4 15,0 1 0-15,7-4-2 0,-7 4 1 0,0 3-1 0,0-4-1 16,-7 0 1-16,7 1 4 0,0 2 0 0,-8 0 0 0,8 0 6 16,0-2-1-16,-4 3 1 0,-3-2 6 0,7 4 5 0,0-3 11 15,-4 3 2-15,4 3 3 0,-8-3 2 0,1 4 2 0,7-2 2 16,-4 3-6-16,4 1 3 0,-8-3-1 0,4 2 5 16,4 1-3-16,-7 2-2 0,-1-3 2 0,8 4-4 0,0 0-8 15,-4-2-7-15,4 2-8 0,0-4-6 0,-7 4-1 16,7-1-5-16,-8-2-4 0,8 2-3 0,0 0 0 0,0-2-3 15,0 0-11-15,0-1-17 0,0 0-16 0,0 1-17 0,0-1-17 16,0 1-19-16,0 0-20 0,8-4-22 0,-8 1-33 16,7 3-44-16,-7-3-49 0,0-1-76 0,4 1-93 0,-4-1-92 15,8-2-48-15,-1 4-8 0,-7-4-15 0,4 0 18 0,4 0 158 16,-8 0 60-16,4 0 33 0,-4 0 38 0,7 0 61 16,1 0 39-16,-4-4 29 0,3 4 21 0,-3-2 19 0,4-1 32 15,-1 3 16-15,-3-2 14 0,4-1 17 0,-4-3 16 0,11 3 20 16,-11 1 15-16,3-4 17 0,1 3 9 0,3-5 4 15,-7 2 4-15,11 1 2 0,-3-4-3 0,-8 4 8 0,11-4 11 16,-11 2 8-16,11-2 7 0,-3 1 8 0,-9-1 5 0,13-2 5 16,-13 3 2-16,5 0 4 0,-4 2 3 0,11-5 22 0,-15 6 8 15,4-4 8-15,4 4 9 0,-5-1 4 0,-3 3 8 16,8-2 6-16,0-1 6 0,-8 3 65 0,0 1 37 0,0-1 10 16,3 1 0-16,-3 2-14 0,0-3-26 0,0 6-30 15,-3-3-33-15,3 2-12 0,0 1-9 0,0 2-12 0,0 1-12 16,-8-1-1-16,8 1 9 0,-8 0-3 0,8 2-3 0,0 0-12 15,0 3-12-15,-3-3-23 0,3 1-14 0,-8 0-12 0,8-2-17 16,0 2-10-16,0-1-9 0,0-2-2 0,0 2-8 16,0 0-1-16,0-2-2 0,0 0 0 0,0-1 3 0,8 0 8 15,-8-2 3-15,3 3 1 0,-3-4 0 0,0 1-1 0,8-3 1 16,0 3-2-16,-8-3-6 0,3-3-5 0,-3 3-2 16,8-3-2-16,-8 1-6 0,8-4 1 0,-4 3-5 0,-4-5 1 15,7 2 3-15,-3-2-6 0,4-3 2 0,-1 0-2 16,-3 1 1-16,-4-4 1 0,8 0-3 0,-4 0 0 0,-4 0 0 15,7 0 0-15,1-2 0 0,-8 2 0 0,4-3 0 0,-4 3 0 16,0-3 0-16,7 0 0 0,-3 3 0 0,-4-2 0 0,0 2 0 16,0-2 8-16,0 2-5 0,0 0-2 0,0 0 6 0,0 0 5 15,0 4 8-15,0-4 6 0,0 2 10 0,0-1 0 16,0 1 2-16,0 1 13 0,0 3 0 0,0-3 8 0,0 3 4 16,0-1 1-16,0 1 3 0,0 2 0 0,0-1-2 15,0 1-4-15,0 0-1 0,0 0-5 0,0 4-4 0,0-1 3 16,0 0 0-16,0 1 1 0,0-2 4 0,0 4 7 0,0 0-1 15,0 0-1-15,0 4-8 0,0-2-56 0,0 1 0 0,0 0 0 16,-4 3 0-16,4-1 0 0,0 0 0 0,0 4 0 0,-7-4 0 16,7 4 0-16,0 2 0 0,0-3 0 0,0 3 0 15,0 0 0-15,0 0 0 0,0 0 0 0,0 3 0 0,0-3 0 16,0 3 0-16,7 0 0 0,-7 0 0 0,0 2 0 16,0-2 0-16,4 0 0 0,-4 0 0 0,0 0 0 0,0 0 0 15,0 0 0-15,0-1 0 0,8 1 0 0,-8-3 0 0,7 0 0 16,-7 1 0-16,0-2 0 0,0 1 0 0,4-2 0 0,-4 2 0 15,0-3 0-15,0 1 0 0,0-1 0 0,8 0 0 16,-8 0 0-16,0-2 0 0,7 2 0 0,-7 1 0 0,0-4 0 16,0 1 0-16,4-1 0 0,-4 4 0 0,0-4 0 0,0-2 0 15,8 3-155-15,-8-4-163 0,4 1-75 0,-4 0-132 16,0-1-185-16,0 1-196 0,0-3-46 0,0 0-69 0,0 0 183 16,0 0 128-16,0 0 84 0,0 0 103 0,0 0 187 15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13.203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2681C90C-205F-444E-A60B-730D8747F076}" emma:medium="tactile" emma:mode="ink">
          <msink:context xmlns:msink="http://schemas.microsoft.com/ink/2010/main" type="inkDrawing"/>
        </emma:interpretation>
      </emma:emma>
    </inkml:annotationXML>
    <inkml:trace contextRef="#ctx0" brushRef="#br0">19 90 109 0,'0'-5'78'0,"0"-1"25"16,0 1 16-16,0-3-4 0,-8 4-13 0,8-1-5 15,0 0 15-15,0 1 4 0,0-1 4 0,0 0 3 0,0 2 6 0,0 0 6 16,0 0 25-16,0-2 21 0,0 3 12 0,0-2 13 16,0 4 7-16,0-2 11 0,0-1 85 0,0 0 73 0,0 3 49 15,0-2 28-15,0-2 23 0,0 4 9 0,0-2-72 16,0 2-88-16,0 0-71 0,0-3-53 0,0 3-38 0,8 0-28 16,-8 0-16-16,8 3-14 0,-8-3-7 0,0 2-15 15,4 2-10-15,-4-2-9 0,7 4-8 0,-3-4-7 0,-4 4-6 16,8 2-7-16,-1 1-5 0,-3-2 3 0,-4 5 0 0,15-1-4 15,-15 3-4-15,12 0-1 0,-12 2-1 0,4-2 0 0,11 5 0 16,-11-2-4-16,3 3 1 0,-3-4 1 0,4 3 3 16,-1-2-5-16,-3-1-4 0,4 4-4 0,-4 0-2 0,3-4 2 15,1 0 1-15,-8 1-4 0,4 0 2 0,3-3-5 16,-7-1-5-16,8 5-2 0,-8-2 1 0,4-2-2 0,-4 3 2 16,0-1-3-16,0-2-3 0,0 2 2 0,0 1 7 15,0-3-6-15,0 2-2 0,0-2 2 0,0 3 4 0,0-1 0 0,-4-2-5 16,4 4-1-16,-8-2-1 0,1-2 0 0,7 0 2 0,-4-4-1 15,4 4-1-15,-8-3 4 0,1 1-2 0,7-1-2 16,-4-1 0-16,-4 2 6 0,4-1-3 0,4-3 5 0,-7 0-5 16,-1 1-2-16,4-1-1 0,-3 1 3 0,3-2-3 15,4 0 0-15,-8 0 0 0,1-1 0 0,3 2 0 0,-4-3 0 16,4 2 0-16,-3 0 0 0,-1-1 0 0,4 0-9 16,4-4-15-16,-7 4-14 0,-1 0-13 0,8-4-23 0,-4 2-24 15,-3-2-26-15,7 1-32 0,-4-1-44 0,4-2-66 0,0 0-100 16,-8 0-143-16,8 0-159 0,-8 0-113 0,8 0-59 0,0-2-32 15,0-1 147-15,-3 1 77 0,3-2 80 0,-8 2 67 0,8-1 112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5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6194-3304 38 0,'-10'0'88'0,"10"0"15"0,-3 0 20 16,-10 3-9-16,10-3-13 0,-4 0-17 0,7 2-10 0,-3-2 1 15,-3 0 2-15,-1 0-1 0,7 0 4 0,-3 3 0 16,3-3 3-16,-7 0-1 0,4 0 3 0,3 0 0 16,0 0 8-16,-6 0 15 0,6 0 6 0,-7 0 1 0,7 0 2 15,0 0-1-15,0 0 0 0,0 0 0 0,-3 0-3 0,3 2-2 16,0-2-9-16,0 2 0 0,-6-2 18 0,6 0-9 0,0 0-16 15,-7 0-16-15,7 0-16 0,0 0-14 0,0 0-9 0,0 0-14 16,0 0-9-16,0 0-4 0,0 0-3 0,0 0-2 16,0-2-2-16,0 2 4 0,7-2-2 0,-1-1-2 0,-6 3-5 15,3-5-1-15,4 4 0 0,-1-2 4 0,4-2-1 16,-7 1 2-16,13-3 1 0,-6 2 2 0,6-2 0 0,0-1 2 16,7-1 8-16,-11 2 0 0,14-5-4 0,0 3 3 0,3-2 0 15,-3-1 1-15,3 3 0 0,3-6 1 0,0 4 2 16,3 0-6-16,-3-1 6 0,4-3-4 0,-4 4 2 0,3 0 1 15,-2-1-1-15,-4 2 1 0,3-2 1 0,0 6-3 0,-6-4 0 16,-1 4 0-16,1-2 1 0,-6 4 0 0,2-1 2 0,4 0 4 16,-10 3-1-16,3-1 2 0,-3 2 2 0,0-2 2 15,0 3 4-15,-3 0 2 0,3 0 5 0,-6 0 5 0,6 0 4 16,-6 3 4-16,6-3 2 0,0 1 2 0,-6-1 4 0,6 3-2 16,0-1 0-16,0-2-2 0,0 3 2 0,3-3-3 15,4 2 4-15,-10-2-4 0,16 0-11 0,-4-2-9 0,1 2 1 16,0 0-7-16,3-3 1 0,3 3 1 0,0-2-2 0,-3-1 3 15,-3 3-6-15,6 0 4 0,-6-1 3 0,0 1 7 16,-1 0 5-16,-2 0 5 0,-4 0 6 0,4 0 7 0,-4 0 11 16,4 0 5-16,-11-3 6 0,4 3-8 0,7-3-10 15,-7 1-8-15,-3-2-14 0,10-1-5 0,-4 0-12 0,3-4-6 16,-6 2-4-16,4-5-5 0,-1 1-5 0,4-3 2 0,-4 2 1 16,-3-5-2-16,6 4 6 0,-5-3 1 0,-5-1 9 15,5 0-1-15,-8 4 0 0,7-2-2 0,-6 1-2 0,3 3-4 0,-10-3 1 16,10 0-4-16,-3 2 4 0,-7 0-3 0,3 0-3 15,1-1-2-15,-4 1-4 0,7 0 2 0,-4 0-4 0,0 1 4 16,-2-3-3-16,5 2 4 0,-2-2-4 0,-1 0-1 16,4 0-3-16,-4-1 2 0,-3 2-2 0,7-2 3 0,3 2 7 15,-10 1 7-15,4 0 3 0,-4 2 5 0,3 1 2 16,1 2 6-16,-4 1 1 0,-3 1 4 0,0 0-1 0,6 0-2 16,-6 1-2-16,7 1-2 0,-7 1-14 0,0-1 2 0,0 1-3 15,0 0-9-15,0 2-6 0,0-2 1 0,-7-1 3 0,7 3-1 16,-6 0 1-16,6 0-5 0,0-2 1 0,0 2-6 0,-3 0 3 15,3 0 0-15,-7 0-4 0,7 0-11 0,-6 0-7 16,6 0-4-16,0 0-10 0,-3-2-9 0,-4 2-11 0,7 0-11 16,0-3-26-16,0 3-44 0,0 0-83 0,-3 0-120 15,3 0-152-15,0 0-142 0,-6 0-126 0,-1 0-134 0,4 3 109 16,-4-3 40-16,4 2 46 0,-10 0 171 0</inkml:trace>
  <inkml:trace contextRef="#ctx0" brushRef="#br0" timeOffset="1">5955-3497 42 0,'-3'2'84'0,"3"0"11"16,-6 1 7-16,-1-1-2 0,7 0-12 0,-3 3-15 16,3-2-11-16,-6-2-7 0,6-1 1 0,0 5 1 0,-4-5 0 15,4 3-5-15,0-3 1 0,0 2-8 0,0 0-2 16,0-2-5-16,-6 3-2 0,6-3 1 0,0 0 3 0,0 2 2 15,0-2-3-15,0 0 3 0,0 0-1 0,0 0-1 0,0 0-1 16,0 0 1-16,0 0 3 0,0 0 6 0,0 2 1 16,0-2-1-16,0 0 5 0,0 0-1 0,0 0 6 0,0 0 1 15,0 0 2-15,0 0 2 0,0 0 3 0,0 0 0 0,0 0-1 16,0 0-4-16,0 0-2 0,0 0-5 0,0 0-4 16,0 0-4-16,0 0-7 0,0-2-6 0,0 2-8 0,0-2-4 15,6-1-7-15,-6 1-3 0,4 0-2 0,-4-1 1 16,6-2-3-16,-3 1-1 0,-3-1 3 0,13-2-2 0,-10 3 0 0,4-4-2 15,-1-1-2-15,4 2 1 0,0-2 1 0,-1 0 0 16,1-1 1-16,3-2-1 0,-4 3 2 0,8-3 2 0,-8 1 5 16,7-1 6-16,0 1 3 0,-3-3 0 0,3 0 7 15,7 0 4-15,-4 2 8 0,4-5 0 0,2 1 1 0,1 0-3 16,-7 2 2-16,7-3 1 0,6 1-3 0,-6 0 0 0,6-1-10 16,-6 5-3-16,-7-1-7 0,7 1 0 0,0 3 0 15,-4-1-6-15,-2 1-1 0,2 2 5 0,-2 2 3 0,2 1 8 16,-9-1 7-16,3 3 8 0,-6 0 10 0,6 2 10 0,6 0 4 15,-12 0 4-15,6 0-1 0,0 0 0 0,-3 2 7 16,3-2-3-16,7 0 0 0,-4 0 6 0,3 0 5 0,-2 0 22 0,2-2 20 16,4 2 39-16,0-3 54 0,0 0 31 0,2-1 6 15,1 2-28-15,0-5-28 0,7 2-33 0,2 1-24 0,-9-4-16 16,10 1-18-16,3 0-11 0,-7 1-7 0,7 1-10 16,0-2-10-16,0 0-4 0,0 2-11 0,-4-2-6 0,4 2-4 15,-3-2-7-15,2 2-5 0,-5-3-9 0,6 2 0 16,-7-4 0-16,0 4 5 0,4-4-2 0,-10 1 5 0,10-3 5 15,-10 0-2-15,3-1 1 0,0-2 3 0,-3-1-2 0,3 0 0 16,0 2-2-16,-6-5 2 0,3 3-7 0,3-3-3 0,0-2-1 16,-3-3-7-16,-3 3 2 0,6-2-5 0,0 2 1 0,-6-2 0 15,-6 2-4-15,5-3-2 0,-2 3 1 0,-4-2-5 16,4-1-1-16,-7 2-3 0,3-2-2 0,-3 1-2 0,0-1-2 16,-3 1 5-16,0 2-5 0,3 2 4 0,-13 3-3 15,7-1-2-15,-4 5 7 0,1 2-1 0,-7 0-9 0,0 2-17 16,0 2-37-16,0 2-37 0,0-2-38 0,0 4-42 0,-7 0-58 15,1 2-88-15,3 0-134 0,-7 0-163 0,-3 2-157 0,4 0-33 16,-1 4-76-16,0 0 126 0,-6-2 52 0,0 4 52 16,0-1 56-16,0 0 160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16.555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80C42D6A-2B16-4463-A659-3857EFB8AAE4}" emma:medium="tactile" emma:mode="ink">
          <msink:context xmlns:msink="http://schemas.microsoft.com/ink/2010/main" type="inkDrawing"/>
        </emma:interpretation>
      </emma:emma>
    </inkml:annotationXML>
    <inkml:trace contextRef="#ctx0" brushRef="#br0">-1 72 84 0,'0'-5'105'0,"0"-1"45"0,8 3 10 0,-8-2-11 0,0 2 4 16,8-2-1-16,-8 2-8 0,0 0-10 0,0-3-6 0,0 4-9 15,0-1 6-15,0 3-3 0,0-3-4 0,0 1-4 16,3-2-5-16,-3 2-3 0,0-1-1 0,0 3-6 0,0-2-2 16,0 2 0-16,0-3 0 0,0 3 13 0,0 0 54 0,0-4 42 15,0 4 40-15,0 0 24 0,0 0 18 0,0 0 13 16,0 0 0-16,8 0 26 0,-8 4 2 0,0-4-36 0,0 0-48 15,8 0-47-15,-8 3-36 0,0-3-29 0,0 0-10 0,0 2-15 16,0-2-9-16,0 0-9 0,0 0-4 0,0 3-4 0,0-1-4 16,0-2-2-16,0 4-6 0,3-4-5 0,-3 2-10 15,0 1-7-15,0 0-9 0,0-1-3 0,8 4-8 0,-8-3 0 16,0 0-7-16,0-1-4 0,0 4 0 0,0-1-2 16,0-2-4-16,0 3-3 0,0-1 2 0,0-2-1 0,0 3-2 15,0-1 1-15,0 0-2 0,0-1-3 0,0 1 1 0,4 0-3 16,-4 1 2-16,0-3-1 0,0 2-2 0,0 1-4 0,0-3 3 15,0 2 1-15,0-2 0 0,0 0-7 0,0 0-14 0,0-1-13 16,0 1-21-16,0 0-19 0,0-1-29 0,0-2-27 16,0 4-40-16,0-4-46 0,0 0-66 0,0 0-90 0,0 0-88 15,0-4-82-15,0 4 12 0,0-2-10 0,0-1-10 16,0 0 56-16,0-2 106 0,0-1 43 0,0 1 25 0,0-1 43 16,0-2 41-16,0 2 34 0,0 1 29 0,0-3 17 0,0-1 37 15,0 1 13-15,0-3 10 0,-4 2 9 0,4-2 1 16,0 3 10-16,0-6 4 0,0 1 3 0,0 1 10 0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16.753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DFC08924-C3D7-46E2-A2B2-DCF935F88838}" emma:medium="tactile" emma:mode="ink">
          <msink:context xmlns:msink="http://schemas.microsoft.com/ink/2010/main" type="inkDrawing"/>
        </emma:interpretation>
      </emma:emma>
    </inkml:annotationXML>
    <inkml:trace contextRef="#ctx0" brushRef="#br0">25 190 18 0,'0'-14'30'0,"0"0"6"16,0 0 7-16,0 2 9 0,-8-1 17 0,8 2 19 0,0 3 4 16,0-4 1-16,-8 4 0 0,8 2-7 0,0-4 13 15,0 4 5-15,0 1 6 0,0-4 6 0,0 4 2 0,0 2 4 16,-3-3-2-16,3 1 20 0,0 2 6 0,0-3 4 16,0 4-2-16,0-1 8 0,0 0 2 0,0 1 6 0,0-2 12 15,0 2 83-15,0 2 46 0,0-3 29 0,0 3 9 0,-8-3-3 16,8 3-26-16,0 0-13 0,0-2-60 0,0 2-74 0,0 0-51 15,0 0-42-15,0 0-29 0,0 0-20 0,0 0-47 0,0 0-58 16,0 0-74-16,0 0-84 0,0 0-64 0,0 0-51 16,0 0-63-16,0 0-60 0,0 0-41 0,0 0 95 15,0 0 17-15,0 0-8 0,0 0 41 0,0 0 6 0,0 2 34 16,0-2 32-16,0 0 70 0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17.442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6294F83E-46FA-4E17-A7F2-1B4C575AB5FB}" emma:medium="tactile" emma:mode="ink">
          <msink:context xmlns:msink="http://schemas.microsoft.com/ink/2010/main" type="inkDrawing"/>
        </emma:interpretation>
      </emma:emma>
    </inkml:annotationXML>
    <inkml:trace contextRef="#ctx0" brushRef="#br0">0 0 119 0,'11'0'110'0,"-11"2"59"0,15-2-2 0,-15 0-6 15,4 3 2-15,4-3-6 0,-1 0-5 0,-7 0 2 0,4 3 14 16,-4-3 36-16,8 0 21 0,-4 2 17 0,-4-2 15 0,0 4 39 16,7-2 103-16,1 1 37 0,-8-1-6 0,0 1-26 15,0 3-13-15,4-3-21 0,-4 2-60 0,0 1-63 0,0-1-55 16,0 0-39-16,0 2-31 0,7 0-22 0,-7-1-17 16,0 0-7-16,0 2-11 0,0-2-3 0,0 2-3 0,0 0 2 15,0-2-5-15,0 2 3 0,0-2 4 0,0 2-5 0,0-2-3 16,0-1-2-16,0 3-6 0,0-2-4 0,0-1-2 0,0 1-8 15,0 0-1-15,4-1-6 0,-4 1-8 0,0-4-4 0,0 4 0 16,0-4-5-16,0 2 0 0,0-2 0 0,0 1-1 16,0-1 0-16,0 1 5 0,0-3-2 0,8 0 0 0,-8 0-1 15,7 0 0-15,-7 0-3 0,0-3-5 0,0 3 2 16,4-5-1-16,-4 3-3 0,8-4-2 0,-1 3 5 0,-7-2-4 16,0-1 2-16,12 1 4 0,-12-1-6 0,4-2 0 0,-4 2 5 15,7 0 2-15,1 1 1 0,-8 0-5 0,4-1 5 16,-4 3 5-16,7-2 5 0,-3-1-1 0,-4 3 10 0,0 1 13 15,8-1 10-15,0 3 4 0,-8-3 2 0,3 3 2 0,-3 0-1 16,8 0-1-16,-4 3-3 0,-4 0-5 0,7-1-6 0,1 1-12 16,-8 0-3-16,4 0-4 0,-4 2 3 0,7 0-7 15,1-1-5-15,-8 1-3 0,4 0-2 0,-4 1-3 0,8-3-5 16,-5 2 0-16,-3 4 0 0,8-6 0 0,-8 2-8 16,8 1-22-16,-8-1-25 0,3-2-34 0,-3 3-38 0,8-4-48 15,-4 3-60-15,-4-2-72 0,0 1-111 0,8-2-155 0,-1-2-203 16,-7 0-119-16,4 0-145 0,-4 0 135 0,0 0 119 0,8-2 85 15,-8-2 135-15,3 4 230 0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19.543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8099B8FB-2B29-42FD-9A7E-85530A08939E}" emma:medium="tactile" emma:mode="ink">
          <msink:context xmlns:msink="http://schemas.microsoft.com/ink/2010/main" type="inkDrawing"/>
        </emma:interpretation>
      </emma:emma>
    </inkml:annotationXML>
    <inkml:trace contextRef="#ctx0" brushRef="#br0">160 63 105 0,'8'-5'104'0,"-8"-1"57"0,0 3 8 0,0-2-11 16,0-1 5-16,0 3-12 0,0 1 1 0,0-1 0 0,-8 1 3 16,8-2 36-16,0 1 16 0,0 1 14 0,-3-1 6 0,-5 1 3 15,8-2 40-15,-4 4 61 0,4-2 19 0,-8-1-11 16,8 3-24-16,-7 0-34 0,7-3-36 0,0 3-7 0,-4 0-25 15,4 0-29-15,-8-2-23 0,1 2-18 0,7 0-17 0,0 2-19 16,-12-2-11-16,12 0-9 0,-4 3-9 0,4-3-9 0,-7 3-10 16,-1-1-3-16,4 2-3 0,-3-2-1 0,7 3 2 15,-4 2-6-15,4-2-6 0,-8 0-5 0,1 4-5 0,3-2 3 16,-4 2-4-16,8 2-1 0,-4 0-6 0,4 0-3 16,-15 3-3-16,15-3-7 0,-4 3 0 0,4 3 3 0,0-3-2 15,-7 2-5-15,7-2 2 0,-8 0-4 0,8 0-2 0,0 2 4 16,0-2-1-16,0 0-4 0,0 0-1 0,0 0-1 0,0 0 3 15,0 0-3-15,0-3 0 0,0 2 0 0,8 1 0 0,-8-3-6 16,0 3-6-16,7-3-8 0,-7 1-8 0,0-5-8 16,0 5-8-16,4-5-11 0,-4 2-6 0,0 3-10 0,0-5-16 15,8 2-28-15,-8-4-38 0,7 1-53 0,-7 2-64 16,0-2-67-16,0-3-73 0,0 2-17 0,0-2-48 0,4 0-55 16,-4 0-13-16,0-1 95 0,0-2 13 0,0 3 12 0,0-3 62 15,0 0 29-15,0 0 34 0,0 0 18 0,-4-3 42 0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19.837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0EECA893-9CE4-4D39-8956-FF61037819B9}" emma:medium="tactile" emma:mode="ink">
          <msink:context xmlns:msink="http://schemas.microsoft.com/ink/2010/main" type="inkDrawing"/>
        </emma:interpretation>
      </emma:emma>
    </inkml:annotationXML>
    <inkml:trace contextRef="#ctx0" brushRef="#br0">17 100 196 0,'0'-3'126'0,"-3"0"46"0,3 0-8 16,0 0 9-16,-8 1-6 0,8-1-3 0,-8 0-6 0,8 3 6 15,0-3 28-15,0 0 16 0,0 3 9 0,0-2 11 16,0 2 9-16,8-3 65 0,-8 3 97 0,8 0 71 0,-8-2 35 16,0 2 20-16,3 0-24 0,5 0-87 0,0 0-90 15,-4-3-68-15,3 3-55 0,-3 0-37 0,4 0-32 0,-1-4-22 16,-3 4-25-16,8 0-16 0,3-2-18 0,-11-1-14 0,7 1-16 16,4-1-3-16,-11 0-9 0,11 0-9 0,-11 0-28 0,8-2-30 15,3 2-38-15,-11 0-46 0,7 0-60 0,4-2-84 16,-11 2-100-16,4 0-112 0,-4 1-75 0,11-1-18 0,-11 0-43 15,3 3-4-15,1-2 120 0,-8-2 23 0,4 4 33 0,4-2 33 16,-5 2 46-16,-3 0 58 0,8 0 74 0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20.337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465F8C1B-F24F-4EAD-BE30-69C629086900}" emma:medium="tactile" emma:mode="ink">
          <msink:context xmlns:msink="http://schemas.microsoft.com/ink/2010/main" type="inkDrawing"/>
        </emma:interpretation>
      </emma:emma>
    </inkml:annotationXML>
    <inkml:trace contextRef="#ctx0" brushRef="#br0">0 11 135 0,'15'0'118'15,"-15"3"64"-15,4-3-4 0,4 2-1 0,-4-2-6 0,-4 0-11 16,7 0-5-16,1 3 3 0,-8-3 26 0,0 3 21 0,4-3 12 16,-4 3 13-16,0 0 18 0,7-1 78 0,-7 1 103 0,0 3 41 15,8-3-1-15,-8 2-14 0,0-3-14 0,0 5-74 16,4-2-81-16,-4 0-72 0,0 1-54 0,0-1-37 0,7 4-29 15,-7-4-16-15,4 1-20 0,-4 2-11 0,0-3-8 0,0 1-7 16,8 2 0-16,-8-2-5 0,0-1-9 0,0 4 3 16,7-4-5-16,-7 0 0 0,0-1-1 0,0 1 4 0,0 0-3 15,0-1 3-15,0 1 4 0,0-2 0 0,4-1 6 0,-4 2 4 16,0-2 1-16,0 1-3 0,0-3 0 0,0 3-5 16,0-3-4-16,0 0-4 0,0 0 1 0,0 0 4 0,8-3-5 15,-8 3-3-15,0-3 0 0,0-3-2 0,4 4 1 0,-4-3 1 16,0-2 0-16,0 2 3 0,7 0 4 0,-7-4 2 0,8 2 5 15,-8-2-1-15,0 0 10 0,4 1 0 0,-4 0 6 16,7-3-4-16,1 3 3 0,-8 2-1 0,4-2-6 0,3-1 0 16,-7 4-7-16,4-3-2 0,4 2-5 0,0 1-1 15,-8-1-8-15,3 0-2 0,-3 1-4 0,8 2-1 0,-4 0-4 16,3-2-2-16,1 2-9 0,-4 0-14 0,-4 0-25 0,11 3-29 16,-11-2-21-16,16-1-26 0,-16 3-17 0,3 0-38 15,5 0-64-15,0 0-89 0,-4 0-54 0,-4 0-46 0,11 3-82 0,-11-3-28 16,15 2-36-16,-11 1-40 0,-4 0 61 0,11-3 113 15,-11 5 44-15,16-2 29 0,-12 0 59 0,3 0 16 0,1 2 17 16,3-2 31-16,-11 3 29 0,4-1 37 0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20.873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F6A34173-6E05-46B9-BCF1-497C16456DF2}" emma:medium="tactile" emma:mode="ink">
          <msink:context xmlns:msink="http://schemas.microsoft.com/ink/2010/main" type="inkDrawing"/>
        </emma:interpretation>
      </emma:emma>
    </inkml:annotationXML>
    <inkml:trace contextRef="#ctx0" brushRef="#br0">56 65 169 0,'0'-2'135'16,"4"-3"63"-16,4-1 5 0,-5 0 4 0,5 4-19 0,0-4-16 15,-8 0-12-15,4 4 18 0,-4-4 21 0,0 3 16 16,0-2 11-16,0 2 8 0,7 1 16 0,-7-2 79 0,0 2 10 16,-7-1-8-16,7 3-23 0,0-3-37 0,0 3-40 15,-4 0-27-15,4 0-6 0,-8 0-23 0,0 0-15 0,8 3-7 16,-3 0-5-16,-5-1-6 0,8 4-9 0,-4 0-11 0,-3-1-6 16,-1 1-7-16,4 2-4 0,4 0-8 0,-15 1-4 0,15-1-6 15,-4 3-7-15,-4-3-12 0,8 1-2 0,-3 2-6 16,3-3-13-16,0 0-5 0,0 0-5 0,-8-2-9 0,8 2 0 15,0 1-6-15,0-4-1 0,0 1-4 0,0-1 5 0,0 0 1 16,0 2 3-16,8-5 1 0,-8 3 0 0,0-1-2 16,3-1-3-16,-3-3 2 0,8 2-9 0,-4-2 0 0,-4-2-5 15,7 2 2-15,1-3-7 0,-8-1 5 0,4-1-7 0,4 0 1 16,-1 1-3-16,-3-1 3 0,-4-2 2 0,8-2-5 16,-5 4 3-16,5-4-3 0,0 0-1 0,-4 4 6 0,-4-3-2 15,0 2-3-15,7-2-1 0,-3 2 2 0,-4 1 0 0,0 2 2 16,8-3 7-16,-1 1 6 0,-7 3 8 0,0-1 8 0,0-1 11 15,0 2 11-15,0-1 3 0,4 3 5 0,-4 3-3 16,0-3 1-16,0 2-11 0,0 2-6 0,0 1-4 0,0-2-9 16,0 2-5-16,0 1-7 0,0-1-6 0,0 1-6 15,0 0-3-15,0 2-8 0,0-3-12 0,0 3-27 0,8-2-34 16,-8 2-33-16,0-2-36 0,0-1-37 0,7-2-54 0,-7 3-75 16,0-1-112-16,0-2-135 0,0-1-136 0,0 2-40 0,0-4-54 15,0 3 27-15,4-3 136 0,-4 0 65 0,0 0 108 0,0-3 38 16,8 3 59-16,-8-4 67 0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21.372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27E982BC-D16F-45FF-AB8B-B5ABEF29189B}" emma:medium="tactile" emma:mode="ink">
          <msink:context xmlns:msink="http://schemas.microsoft.com/ink/2010/main" type="inkDrawing"/>
        </emma:interpretation>
      </emma:emma>
    </inkml:annotationXML>
    <inkml:trace contextRef="#ctx0" brushRef="#br0">0 29 243 0,'4'-5'181'15,"-4"-1"45"-15,8 4 23 0,0-1-14 0,-8 0-15 0,3-3 26 16,-3 6 45-16,8-2 36 0,-4-1 40 0,-4 3 215 0,0 0 122 15,7 0 20-15,-7 0-15 0,8 3-126 0,-8-1-138 16,4 2-111-16,-4-2-82 0,0 1-54 0,8 2-27 0,-8 1-23 16,7 2-20-16,-7-2-21 0,0 2-17 0,0-2-15 15,0 2-16-15,0 1-17 0,0-2-10 0,0-1-11 0,4 2-11 16,-4-2-3-16,0 2-6 0,8-2 1 0,-8-1-2 0,0 1 3 16,0-4 5-16,0 4-5 0,3-3-6 0,-3-1-5 0,8-2-4 15,-8 3-5-15,8-3 1 0,-8-3-1 0,3 3 7 16,-3-5-5-16,8 3 2 0,-4-2-2 0,-4-1 2 0,8 2 6 15,-1-5-2-15,-3 3 7 0,-4-1-2 0,11-2-2 0,-11 2 1 16,8 0 1-16,0 4-3 0,-8-3 2 0,4 2 8 16,-4-1 7-16,7 2 13 0,-7-1 10 0,8 1 3 0,-8 2 3 15,0 0 0-15,4 0 2 0,3 2-1 0,-7 1 0 16,0-1-10-16,4 5-8 0,-4-2-22 0,0-3 0 0,8 4 0 16,-8 0 0-16,7 2 0 0,-7-5 0 0,4 2 0 0,-4 1 0 15,0-1 0-15,8 1 0 0,-8-4 0 0,4 4 0 0,-4-3 0 16,7-1 0-16,1-2 0 0,-4 0 0 0,-4 0 0 0,11-2 0 15,-11-1 0-15,15 1 0 0,-11-2 0 0,4-1 0 16,-1 2 0-16,5-5 0 0,-8 3 0 0,11-1 0 0,-11-2 0 16,7 2 0-16,-3-2 0 0,0 0 0 0,-5 2 0 15,13 1 0-15,-13-1 0 0,5 0 0 0,-4 4 0 0,4-1 0 16,-1 0 0-16,-3 0 0 0,4 3 0 0,-5 0 0 0,13 0 0 16,-16 3 0-16,3 0 0 0,5 0 0 0,-4-1 0 0,4 1 0 15,-1 3 0-15,-7-1 0 0,4-2 0 0,-4 3 0 16,8-1 0-16,-1 0 0 0,-7-2 0 0,4 3 0 0,-4-3 0 15,8-1 0-15,-4 4 0 0,-4-3 0 0,0 0 0 0,7-1 0 16,-7-2 0-16,0 3 0 0,8 0-328 0,-8-3-61 16,0 0-95-16,0 3-143 0,0-3-175 0,0 0-82 0,0 0-56 15,0 0 68-15,0 2 122 0,0-2 92 0,0 0 64 0,0 0 130 16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23.786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4EC702CC-A195-4EAC-9ACB-43FA80A14ABA}" emma:medium="tactile" emma:mode="ink">
          <msink:context xmlns:msink="http://schemas.microsoft.com/ink/2010/main" type="inkDrawing"/>
        </emma:interpretation>
      </emma:emma>
    </inkml:annotationXML>
    <inkml:trace contextRef="#ctx0" brushRef="#br0">0 86 84 0,'4'-5'67'0,"-4"-1"11"16,7 1 7-16,-7-1 0 0,0 0-3 0,0 1-7 0,0 3-4 15,4-5 0-15,-4 5 17 0,0-1 10 0,0 1 8 16,8-1 2-16,-8-1 5 0,0-1 0 0,7 5 5 0,-7-2 15 16,0-1 18-16,0 0 7 0,0 0 9 0,0 3 9 15,0-3 3-15,0 1 5 0,0-1 41 0,4 3 74 0,-4 0 34 16,0-3 25-16,0 3 10 0,0 0-1 0,8-3 39 0,-8 3-14 16,4 0-48-16,-4 0-53 0,0 0-47 0,0 0-39 0,7 0-24 15,-7 3-3-15,8-3-13 0,-8 3-10 0,0 0-4 16,0-1-7-16,4 1-10 0,-4 3-12 0,0-1-13 0,0 4-13 15,0-1-9-15,7-3 0 0,-7 6-8 0,4-2-7 0,-4 2-63 16,0 2-9-16,8-1 0 0,-1 1 0 0,-7 1 0 16,0 3 0-16,4-3 0 0,-4 0 0 0,0 0 0 0,8-1 0 15,-1 1 0-15,-7 0 0 0,0 0 0 0,4-3 0 0,4 3 0 16,-8 0 0-16,0-3 0 0,4 2 0 0,-4-1 0 16,0-1 0-16,7-1 0 0,-7 2 0 0,8-1 0 0,-8 0 0 15,4-3 0-15,-4 3 0 0,0-2 0 0,7-1 0 0,-7 1 0 16,4-2 0-16,-4 2 0 0,0-4 0 0,0 2 0 15,8-2 0-15,-8 3 0 0,0-5 0 0,7 2 0 0,-7-2 0 16,0 0 0-16,0 2 0 0,0-5-121 0,0 3-63 16,0-3-19-16,0 0-16 0,0 0-37 0,0 0-64 0,0-3-87 15,0 3-102-15,0-5-102 0,0 2-25 0,0 0 8 0,0 1-4 16,0-1 76-16,-7-3 117 0,7 3 52 0,-8-2 25 0,8 3 67 16,0-5 32-16,-4 2 16 0,-3 0 41 0,7 1 16 0,-4-1 15 15,4 0 35-15,-8-4 13 0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24.715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A3A3CA8-F850-44E5-BA2D-8E7DDA9478D4}" emma:medium="tactile" emma:mode="ink">
          <msink:context xmlns:msink="http://schemas.microsoft.com/ink/2010/main" type="inkDrawing"/>
        </emma:interpretation>
      </emma:emma>
    </inkml:annotationXML>
    <inkml:trace contextRef="#ctx0" brushRef="#br0">161 50 65 0,'0'-5'80'0,"0"-2"12"0,0 2 17 16,0 3-2-16,0-1-11 0,-4-3-11 0,4 3-4 0,0 1 7 15,0-1 7-15,0 0-2 0,0 0 2 0,0 1-3 0,0 2-3 16,0-3-1-16,0 3 2 0,0-3 5 0,0 3 17 0,0 0 10 16,0 0 3-16,0 0 1 0,0 0 5 0,0 0 2 0,0 0 5 15,0 3 7-15,0-3 3 0,0 3 63 0,0-1 28 16,0 4 13-16,0-3 4 0,0-1-4 0,0 1-16 0,0 3-14 15,0-3-23-15,0 2-18 0,0-3-10 0,0 2-31 16,0 1-33-16,0-2-32 0,0-1-24 0,0-2-12 0,0 3-17 16,0 1-9-16,0-2-4 0,0 1-6 0,0-3-6 0,0 2-9 15,0-2-17-15,0 3-28 0,0-3-29 0,0 0-29 0,0 3-32 16,0-3-12-16,0 0-9 0,0 3-13 0,0-3-12 16,0 0-13-16,0 0-9 0,0 0-7 0,0 3-5 0,0-3 1 15,0 0-4-15,0 2 56 0,0-2 17 0,0 0 8 0,0 0 1 16,0 0-1-16,0 0-4 0,0 0-2 0,0 3-7 15,0-3 15-15,0 3 13 0,0-3 7 0,0 0 10 0,0 0 6 16,0 0 6-16,0 0 7 0,0 0 18 0,-8 0 18 16,8 0 12-16,0 0 12 0,0 0 6 0,0-3 5 0,0 3 6 15,0 0 2-15,0 0 2 0,0 0 2 0,0 0 4 0,0-3 2 16,0 3 6-16,0 0 3 0,0 0 3 0,0-2 6 0,0 2-2 16,0 0 7-16,0 0 1 0,0 0 3 0,0 0 1 0,0 0 3 15,0-3-1-15,0 3 1 0,0 0 3 0,0 0-1 16,0-3 0-16,0 3 2 0,0 0 0 0,0-3 8 0,0 3 5 15,0 0-1-15,0-3 1 0,0 3 0 0,0-2-2 16,0-1-4-16,0 3 2 0,0 0-3 0,0-2-2 0,0 2-4 16,0-4-2-16,0 4-3 0,0 0-2 0,0 0 4 0,0-3-4 15,0 3 3-15,0 0 0 0,0 0 2 0,0 0 1 0,0 0-2 16,0 0 4-16,0-2 0 0,0 2 2 0,0 0 5 16,0-3 1-16,0 3 2 0,0 0 7 0,0 0 6 0,0 0 6 15,0 0 5-15,0 0 3 0,0 0-1 0,0 0 4 0,0 0-1 16,0 0 6-16,0 0 1 0,0 0 3 0,0 0 2 15,0 0 1-15,0 3 4 0,0-3 5 0,0 0 3 0,0 2 5 16,0-2 38-16,0 0 21 0,0 3 10 0,0-3 6 16,0 4 10-16,0-2 9 0,0 1 5 0,0-1-2 0,0 1-9 15,0 3-14-15,0-1-17 0,-4 1-9 0,4 0 1 0,0-1-11 16,0 3-12-16,-7 0-5 0,7 1-7 0,-8 2-9 0,8-3-3 16,-4 3-4-16,4 1-14 0,-7 1-9 0,3 1-9 0,4-3-1 15,-8 3-6-15,0-3-8 0,5 3-3 0,3 0-4 16,-8-3-3-16,0 3-7 0,5 0-4 0,-5-4-1 15,4 4-7-15,4 0-1 0,-8-3-3 0,1 1-6 0,3 2 0 16,-4-3-4-16,8-1-2 0,-3 1 2 0,3 1-2 0,-8-1-2 16,0-3-4-16,8 1 4 0,-3-2 0 0,3 0 0 0,0 0-4 15,-8-1 0-15,8 0-4 0,-8-1-4 0,8-2-10 16,0 2-8-16,0-2-16 0,0 3-18 0,0-3-19 0,0-1-33 16,0-2-28-16,0 0-37 0,0 3-40 0,0-3-46 0,0-3-25 15,0 3 3-15,0 0-18 0,0-2-24 0,0-1-25 16,8 0-19-16,-8 0 32 0,8 0 52 0,-8 1 10 0,0-1-7 15,0-3-6-15,0 4 38 0,3-4 18 0,-3 3 8 16,0-2 15-16,0 2 15 0,0 1 10 0,0-5 38 0,0 2 17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5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4852-817 169 0,'3'-2'129'0,"-3"0"41"0,0-1-22 16,6 3-23-16,1-2-17 0,-7 0-19 0,0 2-11 0,3-2-7 15,-3 2 0-15,0-3-6 0,0 3 0 0,0-3-3 0,6 3 3 16,-6 0 0-16,4 0 11 0,-4-1 14 0,0 1 6 16,0 0 3-16,6 0 2 0,-6 0-3 0,6 0-11 0,-6 0-7 15,0 1-8-15,0-1-2 0,0 0-3 0,4 0-2 16,-4 3-3-16,0-3 2 0,0 0 4 0,6 3 8 0,1-3 34 16,-7 0 14-16,0 2 11 0,3 0 6 0,-3 0 7 0,6-2 4 15,-3 5 4-15,4-3-1 0,-1 1-1 0,-2-1-1 16,-4 2-6-16,9-1-5 0,-2 2 4 0,-1-1 11 0,-3 1 22 0,10 0 7 15,-10 0-4-15,4-1-2 0,2 1-13 0,-2-1-14 16,3 4-22-16,-7-4-14 0,10 1-19 0,-4 2-15 0,1-3-8 16,0 1-14-16,2 2-4 0,-2-2-11 0,6-1-5 15,-6 3-6-15,6 1-7 0,-6-4 1 0,6 3 7 0,0 1 3 16,-3-4 0-16,3 3 2 0,6 0 2 0,-6-3 2 16,-3 1 3-16,3 0 4 0,7 0 7 0,-10-1 3 0,3-1-1 15,0-1-5-15,6 1-6 0,-9-2-8 0,10-1-4 0,-4 0-2 16,-3 0-8-16,7-1-1 0,-10-2-3 0,9 3 3 0,-6-2-6 15,4-1-4-15,-4 1-1 0,0 2-5 0,3-2 4 16,-3-1 0-16,0 1-4 0,4 0-4 0,-4-1-1 0,0 1 2 16,-7-1 2-16,7-1-8 0,7 2-1 0,-13-1 10 0,6-1 0 15,0-1-2-15,-3 1 2 0,3-2-1 0,6 0 3 16,-6-1 5-16,-3-1-3 0,10-1 1 0,-4-1-4 0,-3 1-1 16,7 2-1-16,-10-4-3 0,3 1-5 0,6 1 2 0,-6 0-4 15,-3 2 1-15,3-2-1 0,-6 2 0 0,6-3 0 16,-6 3 0-16,3 0 0 0,3 0 0 0,-13 0 0 0,6 0-7 15,-2 0-5-15,3 0-12 0,-4 1-3 0,-3-4-14 0,10 2-4 16,-10-1-10-16,10 0-12 0,-3-3-4 0,-7 1-19 0,10-3-10 16,-10-3-13-16,13-1-16 0,-6-4-17 0,0 0-26 15,2 0-31-15,-8-6-26 0,9 1-22 0,-4-3-30 16,-6 2-60-16,10 2-79 0,-10 1-40 0,-3-1-85 0,7 5-101 0,-4 0 52 16,-3 3 22-16,-3-1 5 0,3 0-7 0,-7 3 60 15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25.025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2536F462-9C8D-403C-904A-FBAEC12D04E5}" emma:medium="tactile" emma:mode="ink">
          <msink:context xmlns:msink="http://schemas.microsoft.com/ink/2010/main" type="inkDrawing"/>
        </emma:interpretation>
      </emma:emma>
    </inkml:annotationXML>
    <inkml:trace contextRef="#ctx0" brushRef="#br0">-1 109 60 0,'0'-4'95'0,"0"-1"21"16,0 3 16-16,7-1-14 0,-7 3-15 0,0-4-17 0,0 2 10 16,8-1 7-16,-8 1 6 0,0-1 6 0,0 3 2 0,4-4 3 15,-4 4 1-15,0-2 25 0,0-1 13 0,8 3 6 16,-8 0 9-16,3 0 2 0,-3-2 9 0,0 2 7 0,8 0 82 16,-8-3 46-16,8 3 22 0,-8 0 15 0,3 0 5 0,-3 0 11 15,8-2 29-15,0 2-41 0,-4-4-59 0,3 4-56 16,-3-3-54-16,-4 3-38 0,15-2-28 0,-11 2-19 0,-4-3-18 15,12 1-17-15,-5-2-19 0,5 1-11 0,-5 3-12 0,-3-5-9 16,11 5-10-16,-11-2-1 0,4-2-7 0,-1 2-9 16,5 2-12-16,-8-3-21 0,3 3-35 0,1-3-46 0,-4 3-72 15,3-2-101-15,-3-1-124 0,4 3-130 0,-1-3-42 0,-3 0-61 16,-4 3-72-16,8-2 116 0,0 2 58 0,-8-3 58 0,0 3 70 16,0-3 44-16,3 3 48 0,-3-6 77 0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25.771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68F5E208-02FE-4B1E-9C6E-C9E92FDFF356}" emma:medium="tactile" emma:mode="ink">
          <msink:context xmlns:msink="http://schemas.microsoft.com/ink/2010/main" type="inkDrawing"/>
        </emma:interpretation>
      </emma:emma>
    </inkml:annotationXML>
    <inkml:trace contextRef="#ctx0" brushRef="#br0">7 109 65 0,'0'-5'77'16,"0"-1"14"-16,0 1 11 0,0 0-4 0,0-1-15 0,0 0-15 16,0 1-10-16,0-1-4 0,0 1 6 0,0-1 12 15,0 1 5-15,4 2 9 0,-4-2 3 0,0 1 3 0,0-1-2 16,8 3-2-16,-8-5 0 0,0 5 0 0,0-1 18 15,0 1 6-15,3-1 8 0,-3 0 10 0,0 0 3 0,0 0 11 16,8 3 8-16,-8-2 6 0,8 2 18 0,-8-3 66 0,0 3 16 16,4 0 12-16,-4 0 4 0,7 0 8 0,-3 3-4 15,-4-3-16-15,8 2 15 0,-8 1-8 0,7 0-23 0,-7 0-31 16,4 2-35-16,-4-2-38 0,8 3-27 0,-4-1-20 0,-4 0-10 16,7 4-14-16,1-4-8 0,-8 4-4 0,0-1-11 0,4 3-3 15,-4-2-8-15,7 1-4 0,-7 4-5 0,8 0-4 16,-8-3 1-16,0 6-5 0,0-1-4 0,0-2 1 0,4 6 3 15,-4-3 1-15,0-1-4 0,0 3-2 0,0-2-1 0,0 0-1 16,0 2-3-16,7-2 0 0,-7-1 0 0,0 1-3 16,0-1-5-16,4-2 2 0,-4-3 2 0,0 3-8 0,0-2 1 0,8-1 1 15,-8-3 0-15,7 0 0 0,-7 0 3 0,4 1-1 16,-4-1 1-16,0-2 1 0,8 1 2 0,-8-3-2 0,4 1 1 16,-4 0-3-16,0-1-2 0,7-1-4 0,1-3-3 15,-8 2 2-15,0-2-5 0,4 0 2 0,-4 0-6 0,0-2 4 16,7 2-1-16,1-3 4 0,-8-1 2 0,0 2-2 0,0-1 6 15,0 3 1-15,0-2-7 0,0-1 2 0,4 3-4 16,-4-4 3-16,0 4 4 0,0 0-6 0,7 0 7 0,-7 0 2 16,0 0 8-16,0 4-4 0,0-1 6 0,0-1 4 0,0 3-1 15,0-1-1-15,0 1 0 0,0 0-3 0,0 4 9 0,0-1 3 16,0 0-5-16,0 1-1 0,0-1-2 0,0 3-1 16,0 3-6-16,0-3 5 0,0 2-2 0,0-1 1 0,0 2-1 15,-7 0 1-15,7-3-2 0,-4 3 5 0,4 0-3 16,0 0-1-16,-8-3 1 0,1-1-1 0,7 1-3 0,-4 1-2 15,-4-1 0-15,1-3-3 0,7-3 4 0,-4 4-2 0,-4 0-3 16,4-4-11-16,4 0-14 0,-15 1-14 0,15-3-15 16,-4-1-17-16,-3 1-21 0,3-1-29 0,-4 2-39 0,1-4-75 15,3 0-93-15,-11 0-115 0,11-4-106 0,-4 2-24 0,4-1-56 16,-3 1-53-16,-5-1 135 0,5-3 28 0,-5 1 39 0,1 2 40 16,3-3 37-16,-3 1 50 0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26.705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53365C77-9A19-4D34-B021-F0C36398542E}" emma:medium="tactile" emma:mode="ink">
          <msink:context xmlns:msink="http://schemas.microsoft.com/ink/2010/main" type="inkDrawing"/>
        </emma:interpretation>
      </emma:emma>
    </inkml:annotationXML>
    <inkml:trace contextRef="#ctx0" brushRef="#br0">122 71 65 0,'0'-9'66'15,"0"4"11"-15,-8 3-6 0,8-5 2 0,0 2-10 0,0 0-11 16,0 2-5-16,0 0-2 0,0 0-2 0,0-2-1 16,-4 2 2-16,4 0-1 0,0 1 9 0,0-1 7 0,0 3-2 15,0-3 5-15,0 0 0 0,0 0 4 0,0 3 5 16,0-2-3-16,-7 2 2 0,7 0 6 0,0-3 4 0,0 3 3 15,0 0 13-15,0 3 3 0,0-3 1 0,-4 0 5 16,4 2 3-16,0-2 1 0,0 0 1 0,0 0-1 0,0 3 0 16,0 0 0-16,0 0-1 0,0-3 28 0,-8 3 30 0,8-1 11 15,0 1 12-15,0 0 8 0,-7 2 5 0,7-2 3 0,0 0 1 16,0 0-6-16,0 0-9 0,0-1-14 0,-4 1 2 0,4-1-16 16,0 2-22-16,0-4-21 0,0 3-17 0,0-1-14 15,-8 1-10-15,8-1-9 0,0 1-4 0,0 3 0 0,-7-3-5 16,7-1-6-16,0 1-8 0,0 0-4 0,0 3-2 15,0-4-3-15,0 4 0 0,0-3 2 0,0 2 0 0,0 0-4 16,0 1 0-16,0 2-2 0,0-2 5 0,0 2 1 0,0 1 0 16,0-4-1-16,7 6 2 0,-7-2-1 0,0-1-5 0,8 0 2 15,-8 0-2-15,0 4-4 0,0-4 1 0,0 3-6 16,0 0 0-16,0 0-9 0,0 3 0 0,4-3-2 0,-4 3-3 16,0 0-4-16,0-1-2 0,-4 1-4 0,4 0 2 15,0 2-1-15,0 2 0 0,-8-2 1 0,1 1 1 0,7-1 2 16,-4 1 0-16,-4-1-5 0,8-2-1 0,-4 0 2 0,-3 0-2 15,-1-3 5-15,8 1 5 0,-4-2-6 0,-3-1-3 16,7-4-8-16,-4 1-8 0,4-1-8 0,0 0-12 0,-8-1-5 16,1-1 4-16,7-1-4 0,0-2 5 0,0 0 4 0,0 0 0 15,-4 0 7-15,4-2 4 0,0-1 4 0,0 3 3 0,4-4 1 16,-4 4 4-16,0-2-2 0,0-1 2 0,0 3 5 16,0-2 2-16,7-1 2 0,-7 3 7 0,8 0 11 0,-8-3 2 15,0 3 5-15,0 0 7 0,4 3 3 0,-4-3-1 16,0 0 1-16,7 3 1 0,-3-1-6 0,-4 3-1 0,0-1-6 0,8-1 5 15,-8 2-6-15,0 1 0 0,7-1 0 0,-7 4 2 16,0-1 2-16,0-2-5 0,4 1 1 0,-4 2-7 0,0-1 3 16,0 1 0-16,8-2-5 0,-8 2-1 0,0 2 0 0,0-3-3 15,4 1 0-15,-4-1-8 0,0 0 2 0,0 4 0 16,0-5-5-16,7 2 2 0,-7-1-2 0,8 1-7 0,-8-1-6 16,0-2-13-16,0-1-14 0,4 3-13 0,-4-2-21 15,0 0-21-15,0-1-31 0,7 0-44 0,-7-1-64 0,8 1-77 16,-8-3-87-16,0 1-103 0,0 1-48 0,0-2-66 0,0 1-82 15,0-3 84-15,0 0 50 0,0 0 43 0,0 0 51 0,0 0 43 16,0-3 62-16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39.81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E395AA9-594A-45FA-B4E4-015C3192C862}" emma:medium="tactile" emma:mode="ink">
          <msink:context xmlns:msink="http://schemas.microsoft.com/ink/2010/main" type="inkDrawing"/>
        </emma:interpretation>
      </emma:emma>
    </inkml:annotationXML>
    <inkml:trace contextRef="#ctx0" brushRef="#br0">51 8 175 0,'-4'0'123'0,"-4"0"50"0,8 0-10 0,0-4 2 0,0 4-10 16,-4 0-7-16,4 0-11 0,0 0-6 0,0 0-7 0,0-2 12 15,0 2 0-15,0-3-3 0,0 3-3 0,0 0-3 16,-7 0-3-16,7 0 2 0,0 0-2 0,0 0 2 0,0 0 28 15,0 0 49-15,0 0 35 0,0 3 36 0,0-3 34 0,0 2 13 16,0-2-6-16,0 4 1 0,0-4 7 0,0 3-27 16,0-1-36-16,0-2-37 0,0 3-38 0,7-1-20 0,-7 4-23 15,0-3-22-15,0 0-13 0,0-1-15 0,0 4-12 0,0-3-7 16,0 2-7-16,0-2-5 0,0 3-11 0,0-1-5 16,0 1-1-16,0-1-6 0,0 4-3 0,0-4-3 0,0 3-4 15,0 1 0-15,0-1-7 0,0 0 3 0,0-2-7 0,0 5-1 16,0-3 0-16,0 0-1 0,0 1-4 0,0 0-1 0,0-2-7 15,0 2 2-15,0-1-3 0,0-2-2 0,0 2 7 16,0 0-5-16,0-2-1 0,0 0-3 0,0 2-13 0,0-6-1 16,0 4-8-16,0-1-4 0,-7-2-9 0,7 3-5 15,0-1-11-15,0-2-13 0,-8 3-11 0,8-3-15 0,0-1-14 16,0 1-14-16,0-1-24 0,0 2-40 0,0-4-63 0,0 3-70 16,0-1-79-16,0-2-65 0,0 0 12 0,0 0-16 0,0 3-27 15,0-3-15-15,-4 0 109 0,4 0 40 0,0-3 10 0,0 3 16 16,-7 0 48-16,7-2 23 0,0-1 11 0,-8-1 36 15,8 4-1-15,0-5 26 0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0.582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34A398D9-92F6-4422-B249-F05C10D9D2FE}" emma:medium="tactile" emma:mode="ink">
          <msink:context xmlns:msink="http://schemas.microsoft.com/ink/2010/main" type="inkDrawing"/>
        </emma:interpretation>
      </emma:emma>
    </inkml:annotationXML>
    <inkml:trace contextRef="#ctx0" brushRef="#br0">7 94 164 0,'-8'-6'87'0,"8"4"42"0,0-4-2 0,0 4-19 15,0-4-13-15,0 3 11 0,0 0 4 0,0-3-1 16,0 4 3-16,0-1-4 0,0 1-5 0,0-1-7 0,8-1 6 16,-8 2 12-16,0-1 3 0,3 1 2 0,-3-1 3 0,0-1 1 15,8 2 6-15,-4-1 4 0,-4 1 1 0,0-1 4 16,15 1 42-16,-15-2 34 0,4 1 22 0,4 3 26 0,-5-2 5 15,5-1-6-15,0 1-20 0,-5 2-19 0,9-4-22 16,-4 4-6-16,-1 0-22 0,5-2-26 0,-5 2-21 0,-3 0-16 16,8 2-23-16,3-2-13 0,-11 0-6 0,7 4-15 0,4-2-3 15,-11 1-8-15,8-1 4 0,-5 5-4 0,5-5-7 0,-5 3-4 16,1 0 1-16,-4-1 3 0,7 1-3 0,-3 0 3 16,-1 2-3-16,-3-2 0 0,8 1-1 0,-12-1 2 0,15 0 0 15,-15 1-2-15,4 0 1 0,-4-1-4 0,15 1-2 0,-15-1-7 16,4 1-3-16,-4-1 2 0,0 4-6 0,0-4 1 15,0 0-6-15,0 4 4 0,0-4-7 0,0 1 3 0,0 2-4 16,0-2 4-16,0-1-4 0,-4 3-2 0,-4-2 0 16,1 0-4-16,7 2-4 0,-4-3 0 0,-4 2 5 0,1-2-5 15,3 0 2-15,-4 1-6 0,4-1 4 0,-3 0 2 0,-1-1 2 16,-3-1-1-16,7-1 2 0,4 3 0 0,-15-1 1 0,11-2 2 16,-4 1 0-16,8 0-3 0,-7-1 2 0,3-2 0 0,-4 4-6 15,8-4 4-15,-4 2 2 0,4-2-4 0,0 3 3 16,-7 0 0-16,-1-3 2 0,8 0-3 0,0 0 4 0,0 2 1 15,0-2 1-15,-4 0-2 0,4 0 6 0,0 0-4 16,0 0 4-16,0 0-5 0,0 0-1 0,4 0 5 0,-4 0-2 16,0 0 0-16,0 0-3 0,0 0-1 0,8 0 3 0,-1 0 0 15,-7 0-8-15,0 0 9 0,4 0-3 0,-4 0-1 16,8 4 9-16,-4-4 2 0,3 2-1 0,-7-2 0 0,12 3 0 16,-12-1 0-16,15 1-1 0,-15 0 1 0,4 0 1 0,7 2-2 15,-11-2 2-15,15-1 2 0,-11 2-3 0,-4 1 5 0,12 0-1 16,-5-1 1-16,1 1 3 0,-4 0-1 0,-4 1-3 15,15 0 2-15,-11-1-1 0,-4 1 0 0,11-1-1 0,-11 1-1 16,16-1 1-16,-16 3 1 0,3-2-3 0,5-1-2 16,-4-2 2-16,3 3-1 0,1-1-3 0,-8 2 1 0,4-5-4 15,-4 3 1-15,8 0 3 0,-5-1-3 0,-3 1-3 0,8-2 3 16,-8-1-3-16,8 5-2 0,-8-5 3 0,3 1-2 0,-3-1 4 16,0 2-4-16,0-2-4 0,8 1-2 0,-8-3-4 0,8 3-16 15,-8-1-16-15,0-2-21 0,0 0-25 0,0 0-36 16,0 4-66-16,0-4-94 0,0 0-123 0,0 0-132 0,4-4-56 15,-4 4-78-15,0-2-84 0,0-1 132 0,0 0 21 16,0 1 72-16,-4-2 35 0,4-1 69 0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1.381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48276F0C-2089-4410-BEBE-9582AAF2967B}" emma:medium="tactile" emma:mode="ink">
          <msink:context xmlns:msink="http://schemas.microsoft.com/ink/2010/main" type="inkDrawing"/>
        </emma:interpretation>
      </emma:emma>
    </inkml:annotationXML>
    <inkml:trace contextRef="#ctx0" brushRef="#br0">-1 137 8 0,'0'-3'115'0,"7"0"23"15,-3 1 18-15,-4-1-16 0,8 3-21 0,-1-3 6 16,-7 3 2-16,0-3 2 0,4 0 0 0,-4 3 2 0,0 0 2 16,8 0 9-16,-4-2 8 0,-4 2-2 0,0 0-4 0,7 0-6 15,-7 0-3-15,8 0 1 0,-8 0-1 0,0 0-1 0,0 0 49 16,4 0 19-16,-4 0 7 0,0 0 3 0,7 0-1 16,-3 0 9-16,-4 0 4 0,0 0 4 0,8 0-10 0,-8 2-2 15,7-2-7-15,-7 0-13 0,4 0-19 0,-4 0-23 0,8 0-22 16,0 0-21-16,-8 0-14 0,3 0-18 0,-3 0-10 15,0 0-9-15,8 0-8 0,-4 0-3 0,-4 0-6 0,7 0-4 16,1 0 0-16,-8 0-4 0,0 0-3 0,4-2-4 16,-4 2-3-16,0 0-4 0,8-3 3 0,-8 3 1 0,3-2-3 15,-3-1-5-15,0 3 3 0,0-4-2 0,8 4 0 0,-8-2-6 16,8-1-3-16,-8 1 2 0,0-1-7 0,0-1 4 0,0 2-5 16,0-1-2-16,0 1 5 0,0-4 0 0,0 3-4 15,0-2 2-15,0 2-3 0,0-3 0 0,0 4-1 0,0-4 3 16,0 4 4-16,-8-2 4 0,8-1 2 0,-8 2 1 15,8-3 0-15,0 4 5 0,0-3-3 0,-3 2-1 0,3-1-1 16,-8 2 2-16,8-1-4 0,-4 1-2 0,4-1 4 0,0 3-4 16,0-2 2-16,-8 2-2 0,1-4 0 0,7 4 0 0,0 0-7 15,-4 0-1-15,-4 0 0 0,8 0 7 0,-3 0-7 16,3 4 6-16,-8-4-6 0,0 2-2 0,8-2 5 0,0 3 0 16,-4-1-5-16,4 1 1 0,-7-1-1 0,-1 2 4 0,8 1 1 15,-4-2 0-15,-3 3-2 0,7-1 3 0,0-2-4 16,-4 3-2-16,4-1 0 0,0 0 4 0,-8-1-1 0,1 1 4 15,7 0 1-15,0 1-2 0,0-1-1 0,-4 0 4 16,4 2 0-16,0 0-2 0,-8-3 1 0,8 4 2 0,0-3 0 16,0 1-3-16,0-1 1 0,0 1 2 0,0 0-1 0,8-1 2 15,-8 1-1-15,0-4 0 0,4 4-1 0,-4 0 2 0,0-1 2 16,0 0 0-16,7 1 2 0,1-1-3 0,-8-2 0 0,4 3-2 16,-4-3 0-16,7 2 0 0,-3-3 0 0,-4 5-1 15,8-5-2-15,-1 1 1 0,-3-1-4 0,4 5-1 0,0-5-1 16,-8-2 5-16,3 3-3 0,5-1 0 0,-4-2 0 15,3 4 2-15,1-4-12 0,-4 2-13 0,-4-2-14 0,11 0-11 16,-11 0-19-16,16-2-26 0,-16 2-27 0,3-4-46 0,-3 4-73 16,16-2-100-16,-16-1-122 0,4 1-135 0,-4-5-43 0,7 5-68 15,-3-1-41-15,-4-2 135 0,8-1 39 0,-1 1 71 0,-7 2 36 16,4-3 68-16,-4 3 81 0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1.91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F4C3BE5A-5022-4063-8DF5-22091C564683}" emma:medium="tactile" emma:mode="ink">
          <msink:context xmlns:msink="http://schemas.microsoft.com/ink/2010/main" type="inkDrawing"/>
        </emma:interpretation>
      </emma:emma>
    </inkml:annotationXML>
    <inkml:trace contextRef="#ctx0" brushRef="#br0">2 50 145 0,'0'-5'91'15,"0"-1"45"-15,4 1 2 0,-4 0-16 0,0 1-8 0,0-1 6 16,0 2 0-16,0 1 0 0,0-2 5 0,0-1 3 0,8 5 0 16,-8-3 20-16,0 1 6 0,0-1 1 0,7 3 2 0,-7 0 2 15,0-3 8-15,0 3 11 0,0 0 44 0,0 0 71 0,0 0 28 16,0 3 11-16,0-3 0 0,0 5-13 0,4-2-6 16,-4 0 19-16,0-1-19 0,0 2-35 0,0 1-46 0,0 0-34 15,0 1-33-15,0-1-29 0,0 4-22 0,0-4-9 16,0 4-12-16,0-1-13 0,0 3-10 0,0-2-6 0,0 1-6 15,0 2-9-15,-4-1-2 0,4 3-8 0,0-3-6 0,0 3-5 16,0 2-3-16,0-2-7 0,0 0-2 0,0 3-3 16,0-1-2-16,0-2-1 0,4 3-3 0,-4-1-3 0,0-2 1 15,0 2 4-15,0 1-5 0,0-1 0 0,0-2 1 0,0 3-1 16,8-3-2-16,-8 3 2 0,0-4 3 0,0-2 4 0,0 3-9 16,4-5 0-16,-4 1-2 0,0 2 2 0,0-4 2 15,0 4 3-15,0-5-5 0,0 2-2 0,0-1-5 0,0-2 9 16,0 2-8-16,0-2 3 0,0-1-5 0,0 0-2 15,0 2-13-15,0-2-5 0,0-3-9 0,0 4-15 0,0-3-8 16,0 0-12-16,0-1-21 0,0 1-18 0,0-3-28 0,0 3-25 16,0-3-32-16,0 0-54 0,0 0-56 0,0 0-66 0,0 0-66 15,0-3 15-15,0 0-18 0,0 1-24 0,-4-4-12 16,4 4 66-16,0-4 68 0,0 1 24 0,-8-2 14 0,8 2 30 16,0-4 38-16,0 4 20 0,-4-2 9 0,4-2 31 15,0 0 20-15,0 1 7 0,0 0 19 0,-7 0 21 0,-1-1 10 16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2.285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AA0B356-7B81-46A6-8DDE-BAC3B406CF3E}" emma:medium="tactile" emma:mode="ink">
          <msink:context xmlns:msink="http://schemas.microsoft.com/ink/2010/main" type="inkDrawing"/>
        </emma:interpretation>
      </emma:emma>
    </inkml:annotationXML>
    <inkml:trace contextRef="#ctx0" brushRef="#br0">-1 237 84 0,'0'-10'81'0,"0"-1"22"16,0-1 23-16,0 4-7 0,0-3-15 0,0 2-13 0,0-1 8 16,0 1 0-16,0 1 5 0,0 0 5 0,8-1 5 15,-8 1 3-15,4 0 0 0,-4 0 19 0,0-1 4 0,7 0 1 16,1-1 3-16,-8 1-3 0,4 4-5 0,-4-4 0 15,7 2-3-15,-3-2 4 0,4 0 47 0,-1 4 29 0,-3 0 13 16,-4-1 1-16,8 1 1 0,-4 2-5 0,3 0-2 0,1-3-6 16,-4 6-11-16,3 0 3 0,1 0-3 0,-4 0-24 0,-4 0-20 15,11 6-19-15,-11-3-17 0,16 0-20 0,-16 2-12 16,3-2-16-16,-3 2-10 0,8 1-4 0,-4 0-5 0,-4-1-2 16,7 4-3-16,1-4-5 0,-8 0 0 0,0 4-2 15,4-4-1-15,-4 1-5 0,0-1-7 0,0 0-3 0,0 2-7 16,0-2-4-16,0 3-5 0,0-5-3 0,0 2-6 0,0 1 1 15,0 0 2-15,-4-4-3 0,4 4 0 0,0-1 0 0,-8-2-3 16,1 3-1-16,7-3-3 0,-4-1-7 0,-4 1-10 16,5-1-8-16,3 2-16 0,-8-1-16 0,0-3 68 0,8 2-132 15,-4-2-64-15,-3 0-54 0,7 0-67 0,-4 0-70 0,4 0-43 16,-8 0-31-16,1 0-50 0,7 0-52 0,0 0 68 16,-4-2 60-16,4 2 15 0,0 0 30 0,0-3 30 0,-8 3 8 15,8-4 37-15,0 4 45 0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3.541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C6B63373-C8BB-4BE0-8DA1-D5B6BF12AEAC}" emma:medium="tactile" emma:mode="ink">
          <msink:context xmlns:msink="http://schemas.microsoft.com/ink/2010/main" type="inkDrawing"/>
        </emma:interpretation>
      </emma:emma>
    </inkml:annotationXML>
    <inkml:trace contextRef="#ctx0" brushRef="#br0">0 60 143 0,'0'-8'110'0,"0"6"60"15,0-5-2-15,0 2-11 0,0-1 0 0,0 3-12 0,0-2-6 16,0 3-5-16,0-2-3 0,0 2 11 0,0-1 4 0,0 0 0 15,0 3-3-15,0-2 3 0,0-2 0 0,0 4 5 0,0-2 5 16,7 2 36-16,-7-3 55 0,0 3 31 0,0 0 15 16,4 0 5-16,-4 0 0 0,0 3-8 0,0-3 4 0,0 2 12 15,8 2-17-15,-8-2-36 0,8 1-42 0,-8 0-41 0,0 3-33 16,0-4-29-16,3 3-14 0,-3 2-18 0,0-2-9 16,0 0-8-16,0 1-10 0,8-1-6 0,-8 4-5 0,0-1-5 15,0 0-5-15,4-2-3 0,-4 2 3 0,0 0 1 16,0-2 2-16,0 2-1 0,0 1 0 0,0-4-6 0,0 4-3 15,0-4-1-15,0 1 0 0,0-1-4 0,0 0 1 0,0 1-2 16,0 0 0-16,0-4 2 0,0 4 3 0,0-3 3 0,0 0 5 16,0-1-3-16,0 1 5 0,0 0-7 0,0-3-6 0,0 3-2 15,-4-3 3-15,4 0-1 0,0 0-4 0,0 0-2 16,0-3-1-16,-8 3-4 0,8-3 2 0,0 0 3 0,0 1-1 16,0-1 0-16,0 0 0 0,0-3 0 0,0 4 0 15,0-4 0-15,0 3 3 0,8-2 5 0,-8 2 8 0,0-2 2 16,0 1 1-16,4-1 2 0,-4 0-2 0,0 1-1 0,0 2-2 15,0-3 2-15,0 2-5 0,7-3 0 0,-7 3-1 0,8-2-5 16,-8 3-2-16,0-2-7 0,4 2 0 0,-4-4-6 16,7 4-2-16,-3-2 4 0,-4 2-10 0,8-1-12 0,0 0-18 15,-8-3-23-15,3 4-23 0,-3-1-30 0,8 3-35 0,0-2-45 16,-5-1-65-16,5-1-96 0,-4 2-117 0,-4-1-127 16,15 1-75-16,-15-1-24 0,4 3-51 0,-4-2 94 0,8-2 65 15,-5 4 36-15,-3-3 28 0,0 3 70 0,8 0 98 16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4.16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FF6A6FD6-6EF7-4996-8DA0-81E48E3BFB62}" emma:medium="tactile" emma:mode="ink">
          <msink:context xmlns:msink="http://schemas.microsoft.com/ink/2010/main" type="inkDrawing"/>
        </emma:interpretation>
      </emma:emma>
    </inkml:annotationXML>
    <inkml:trace contextRef="#ctx0" brushRef="#br0">0 40 123 0,'8'0'103'0,"-1"4"54"16,-7-4-1-16,4 3-20 0,4-3 12 0,-1 2-1 16,-7-2-2-16,4 3 4 0,-4-3 1 0,8 0 14 0,-4 2 15 15,-4-2 5-15,0 0 1 0,7 4 2 0,-7-2 1 0,8-2-6 16,-8 0 63-16,0 0 34 0,4 3 11 0,-4-3 5 16,7 0-15-16,-7 3-27 0,4-3-29 0,-4 2-8 0,0-2 3 15,8 4-13-15,0-4-6 0,-8 2-18 0,0-2-21 0,3 3-20 16,-3-3-24-16,8 3-16 0,-4-3-9 0,-4 0-13 15,7 0-8-15,-7 2-8 0,8-2-5 0,-8 0-3 0,4 0-5 16,-4 4-8-16,15-4-2 0,-15 0-2 0,4 2-10 0,-4-2 3 16,0 0-5-16,8 0-4 0,-5 0-2 0,-3 0-2 15,8 0 1-15,0 0 0 0,-8 0 2 0,3 0-5 0,-3-2 4 16,0 2-9-16,8 0 4 0,-8-4-4 0,4 4 0 16,-4-2-1-16,8-1-6 0,-8 0 0 0,7 1 2 0,-7-2-6 15,0 2 4-15,0-1-2 0,0 0 2 0,0-3 1 0,4 4-5 16,-4-1 2-16,0-2-2 0,0 1 0 0,-4-1 0 0,4 3 0 15,0-3 0-15,0 1-3 0,0 1 1 0,-7 1-2 16,7-1-1-16,-8-3 5 0,8 3-5 0,-4 1-3 0,-4-1 3 16,8 3 3-16,-3 0 2 0,3-2 0 0,-8 2-4 0,0 2 6 15,5-2-1-15,-5 0-1 0,4 3 3 0,4-1 0 16,-15-2 9-16,15 3 3 0,-4 1-1 0,4-2 5 0,-8 3-7 16,1-2 6-16,7 1 1 0,-4-2 0 0,-4 3 4 0,8 0 3 15,0 2-5-15,-3-2 3 0,3 1 0 0,0-1 1 16,-8 0-6-16,8 1 4 0,-8 2-2 0,8-2-1 0,0-1-4 15,0 4 0-15,0-4-4 0,0 0-5 0,0 2-2 0,8-2 4 16,-8 1-2-16,8-1-2 0,-8 0 0 0,0 1-3 0,3-3-2 16,-3 2 0-16,8-2 0 0,-4 0-7 0,3 3-9 15,1-4-18-15,-4-2-28 0,-4 3-25 0,15-3-25 0,-11 3-46 16,4-3-71-16,-5 0-106 0,5-3-122 0,0 3-134 16,-5 0-55-16,9-3-38 0,-4 3-47 0,-1 0 132 0,-3 0 65 15,11 0 42-15,-11-2 45 0,-4 2 43 0,12 0 56 0,-5 0 85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57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 contextRef="#ctx0" brushRef="#br0">5027-2841 148 0,'0'0'148'16,"3"0"63"-16,-3 0-10 0,0 0-8 0,7 0-30 0,-7 0-31 15,0 0-31-15,6 0-16 0,-6 0-13 0,0 0-8 16,0 0 7-16,3 0 0 0,-3 0 2 0,7 0 4 0,-7 0 7 15,0-3 6-15,3 3 5 0,-3 0 8 0,0 0 6 16,6 0 9-16,1 0 10 0,-4 0 5 0,-3-2 41 0,6 2 47 16,1 0 15-16,-4-3 0 0,4 3-16 0,-4 0-13 0,10 0-13 15,-13-2-12-15,9 2-10 0,-6 0-12 0,4 0 5 0,-1-2 0 16,-2 2-11-16,5 0-1 0,4-3-7 0,-10 3-7 0,10 0-13 16,-10 0 0-16,7-2-1 0,3 0-6 0,-3 2-6 15,-7-2-16-15,13 2-14 0,-3-3-16 0,0 0-12 0,3 2-7 16,0-2-1-16,0-2-5 0,0 3-4 0,0 0-10 15,-3-1 0-15,9 1-6 0,-2-2 5 0,-4 1-1 0,6-1 3 16,-9 1 1-16,10-2 0 0,-4 4 0 0,4-5 0 0,-7 4-1 16,9-2 2-16,-5-2-1 0,2 2 0 0,-2-3 0 0,5 0-1 15,1 0-3-15,-3 0-1 0,6 0 5 0,-4 0-4 0,1-2-4 16,6-1-5-16,0 3-8 0,-6-2 0 0,3 1-6 16,3-1 1-16,0 1 2 0,-6 4-4 0,0-3 2 0,0 2-3 15,-7 1-1-15,10 2 0 0,-16-1 0 0,9 0 0 16,-2 1 0-16,-4 0 4 0,0 2-3 0,0 0 3 0,0-2-2 15,-3 2 0-15,0 0-1 0,3 0 4 0,-6 2-4 16,6-2-1-16,-7 0 4 0,7 0 3 0,-6 0 3 0,0 0-4 16,-1 0 3-16,7 0 3 0,-6 0 1 0,6-2-3 0,-6 2 0 15,6-3 0-15,-6 0-4 0,6 2 4 0,0-2-7 0,-7-2-2 16,14 4-1-16,-13-5 0 0,6 2 0 0,0-1 2 16,0 1-1-16,-6-1 1 0,6 1-5 0,-7-2 2 0,7 2 1 15,-6-1 0-15,6 1 0 0,-13 1 0 0,10-2 0 16,-3 4 0-16,-7-2 0 0,10 1-4 0,-10-1 1 0,10 1 3 15,-10 2 0-15,4-2 5 0,-4-1-2 0,-3 3-2 0,13 0 1 16,-13-2 5-16,3 2-2 0,3 0 4 0,-6-2-1 0,0 2-1 16,4 0-2-16,-4 0 0 0,6-3-6 0,-6 3 1 15,7 0 0-15,-7 0 3 0,0-2 1 0,0 2-1 0,0-3-3 16,0 3 0-16,0 0 0 0,3 0-4 0,-3-2-1 0,0 2-9 16,0 0-14-16,0-2-22 0,0 2-27 0,0 0-45 15,0 0-74-15,0-2-127 0,0 2-162 0,-3 0-185 0,3 0 21 16,-7-3-207-16,1 3-58 0,6 3 164 0,-4-3 98 0,-5 0 78 15,2 2 70-15,-2 0 114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4.74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49FC6CAA-6043-4AE6-9157-187042E307E3}" emma:medium="tactile" emma:mode="ink">
          <msink:context xmlns:msink="http://schemas.microsoft.com/ink/2010/main" type="inkDrawing"/>
        </emma:interpretation>
      </emma:emma>
    </inkml:annotationXML>
    <inkml:trace contextRef="#ctx0" brushRef="#br0">53 66 196 0,'0'-6'144'0,"0"0"49"0,0 1 0 0,8-1-1 0,-8 1-17 16,0 0-14-16,3-2-4 0,-3 5 14 0,0-1 19 15,0-2 10-15,0 2-1 0,0 0 1 0,0 0-1 0,0 1 25 16,0-1 57-16,0 3 18 0,0-3 3 0,0 3-4 16,0 0-10-16,0 0-16 0,0 0-2 0,0 0 10 0,0 3-17 15,0-3-18-15,0 3-34 0,-3-1-30 0,3 1-35 0,-8 3-27 16,8-1-22-16,-4-2-23 0,4 3-12 0,0-1-10 0,-7 0-18 15,7-2-10-15,-8 1-6 0,8 1-5 0,0-3-6 0,0 4-5 16,0-3-1-16,-4 0-1 0,4-1 0 0,0 1-2 16,0 0 1-16,-8-3 3 0,8 3-1 0,0-1 2 0,0-2-1 15,8 3 1-15,-8-3 3 0,0 0-6 0,4 3 4 16,-4-3-5-16,0 0 2 0,0 2 1 0,8-2-2 0,-8 0 3 16,7 0 3-16,-7 4-2 0,4-4 4 0,-4 2 3 0,8-2-2 15,-5 3 1-15,-3-3 2 0,8 5 4 0,0-5 5 16,-8 4 2-16,0-2 3 0,3 3-5 0,-3-2 2 0,8 1 5 0,0 1 2 15,-8-3-4-15,0 5 4 0,0-5-5 0,4 3 1 16,-4 0 0-16,0 2-2 0,0-2 1 0,0 3-3 0,0-5-6 16,0 2 1-16,0 4-2 0,0-4 0 0,-4 1-3 15,4 2 2-15,0-2 3 0,-8-1 0 0,8 0-5 0,-8 2-1 16,8-2 3-16,-3 1-8 0,3-3 0 0,-8 2 3 16,0 0-5-16,8-2-3 0,-3 3-1 0,-5-4 0 0,8 1-8 15,-4 0-4-15,4 0-4 0,-7 0-13 0,-1-3-6 0,4 2-9 16,-4-2-14-16,8 0-14 0,-3 3-25 0,3-3-33 0,0 0-39 15,-8-3-64-15,0 3-72 0,8 0-74 0,0-2-66 16,0-1-31-16,0 0-7 0,-3 0-13 0,3 0-10 0,0 1 59 16,0-1 77-16,0-3 18 0,0 3-5 0,0-2 34 15,0 3 11-15,0-5 3 0,0 5 39 0,0-3 35 0,3 2 42 16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5.34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4AE19971-E8B6-48E3-8CB3-A492409BBF56}" emma:medium="tactile" emma:mode="ink">
          <msink:context xmlns:msink="http://schemas.microsoft.com/ink/2010/main" type="inkDrawing"/>
        </emma:interpretation>
      </emma:emma>
    </inkml:annotationXML>
    <inkml:trace contextRef="#ctx0" brushRef="#br0">2 70 150 0,'4'0'93'15,"4"-3"51"-15,-4 3 2 0,11 0-16 0,-15 0 7 16,4 0 5-16,3 0-1 0,-3 0 2 0,-4 0-1 0,8 0 4 16,-1 0 15-16,-7 0 1 0,4 0-7 0,-4 0-11 0,8 0-13 15,0 0-13-15,-8 0-14 0,0 0-13 0,3 0-7 0,-3 0-7 16,0 0 12-16,0 0 10 0,8 0-2 0,-8 0-1 0,4 0 6 15,-4 0 3-15,0 0 5 0,0 0 10 0,7 0 4 16,-7 0 7-16,8 0 0 0,-8 0-2 0,0-2 3 0,0 2-6 16,0-4-2-16,4 4 1 0,-4 0-9 0,0-3 5 15,0 3 7-15,0-2-3 0,8-1-6 0,-8 3-10 0,0-2-3 16,0-2-4-16,3 2-3 0,-3-1-5 0,0 0-2 0,0 1-1 16,0-2-3-16,0 4-9 0,0-2-10 0,0-1-4 0,0 0-6 15,0 1-2-15,0-1-1 0,0 3-1 0,0-3 1 16,0 0-2-16,0 3 3 0,0-2 1 0,0 2-6 0,0-3-1 15,0 3-2-15,0-3 2 0,-3 3-1 0,3 0-1 0,-8-3-5 16,8 3-3-16,0-3-8 0,-4 3-7 0,4 0-13 16,0 0 0-16,-8 3-2 0,1 0-4 0,7-3-5 0,0 3-1 15,-4 0-1-15,-4-1 2 0,8 4 3 0,-3-1-2 0,-5-2 3 16,0 2 3-16,8 1 4 0,-4 2 9 0,4-2 4 16,-7 2 6-16,-1 1-1 0,8 0 7 0,-4-4-3 0,4 2 3 15,-7 2-1-15,7 0 1 0,-4-1 2 0,4 0-3 0,0 0-3 16,0 1-1-16,0-4 0 0,0 4-2 0,-8-2 7 0,8 0-2 15,0 0 0-15,0 2-2 0,0-4 1 0,0 4-3 16,0-4-2-16,0 4 0 0,8-4-1 0,-8 4 1 0,0-4-2 16,0 0-2-16,0 1-4 0,4-1-6 0,-4 2 4 15,0-2-5-15,7-3 2 0,-7 5-5 0,4-5 2 0,-4 1-3 16,8-1-3-16,-1 1-8 0,-7-1 0 0,4 2 0 0,-4-4 0 16,8 0 0-16,0 3 0 0,-8-3-28 0,3 0-19 0,5-3-18 15,-4 3-17-15,-4-4-28 0,7 4-35 0,1-5-32 16,-4 5-38-16,-4-2-52 0,8-1-76 0,-5 1-96 0,5-2-107 15,0 1-96-15,-8 1 5 0,3-1-19 0,-3 1-21 16,8-2 145-16,-4 1 36 0,-4-2 25 0,8 3 39 0,-1-2 35 16,-7 2 55-16,0-1 84 0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5.881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A538870-B465-4681-85E8-AF7F17936E48}" emma:medium="tactile" emma:mode="ink">
          <msink:context xmlns:msink="http://schemas.microsoft.com/ink/2010/main" type="inkDrawing"/>
        </emma:interpretation>
      </emma:emma>
    </inkml:annotationXML>
    <inkml:trace contextRef="#ctx0" brushRef="#br0">-1 53 32 0,'0'-5'155'0,"0"-1"72"0,8 1 3 0,-8 2 12 0,7-3-19 15,-7 4-22-15,0-4-5 0,0 4 18 0,4-1 3 0,-4 0 4 16,0 0 2-16,8 1 5 0,-8-1 65 0,0 3 49 0,0 0 20 16,0-3-2-16,4 3-10 0,-4 3-22 0,0-3 29 0,0 3-8 15,0-1-47-15,0 1-47 0,0 0-43 0,7 2-42 16,-7 3-31-16,0-2-19 0,0 2-19 0,0-2-14 0,0 2-12 15,0 3-11-15,0-2-5 0,0-1-9 0,0 1-7 16,0-2-6-16,0 2-6 0,0 2-5 0,0-3-4 0,0-2-5 16,0 2-1-16,0-2-4 0,0 2-4 0,0-2-4 0,0-3 6 15,0 2-1-15,0-3 1 0,0 2 0 0,0-1-1 0,0-1-2 16,0-2-1-16,8 0-1 0,-8 0 3 0,0 0-4 16,0-2-7-16,0-1 2 0,4-1 1 0,-4 2 0 0,0-1 0 15,0-2 0-15,7-1-3 0,-3 3 0 0,-4-2 1 0,0-1 0 16,8 1 2-16,-1 0 3 0,-7 1 4 0,0-1 6 15,4 0 2-15,-4 1-1 0,0-1 9 0,8 2 4 0,-8 3 5 16,4-6 9-16,-4 6 8 0,7 0 8 0,-7 0 3 16,8 0 0-16,-8 0-5 0,0 0 1 0,4 6 0 0,-4-3-9 15,0 0-11-15,7 3-10 0,1-1-8 0,-8 0-5 0,0 1-2 16,0 2-8-16,4-2-1 0,-4 2-16 0,0-2-22 0,0 2-27 16,7-2-34-16,-7-1-37 0,4 0-36 0,-4 4-57 0,0-6-70 15,0 2-90-15,0-2-104 0,0 0-108 0,0 0-51 16,0-1-3-16,8 1-26 0,-8-3 71 0,0 3 117 0,0-3 40 15,8 0 54-15,-8 0 47 0,0 0 33 0,0-3 64 16,0 3 25-16,0-3 52 0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6.366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D01D1F3-DAB9-479A-B04E-68CAA9327BD1}" emma:medium="tactile" emma:mode="ink">
          <msink:context xmlns:msink="http://schemas.microsoft.com/ink/2010/main" type="inkDrawing"/>
        </emma:interpretation>
      </emma:emma>
    </inkml:annotationXML>
    <inkml:trace contextRef="#ctx0" brushRef="#br0">-2 76 155 0,'0'-6'135'0,"0"1"62"0,0-4 6 16,8 4 10-16,-8 0-10 0,4-1-13 0,-4 1-4 0,0 2 29 15,0-3 11-15,7 3 6 0,-7-2 1 0,8-1-12 0,-8 3 37 16,0 1 24-16,4-1 3 0,-4 1 7 0,0 2-3 0,7-4-1 16,-7 4-9-16,0 0 22 0,8 0 9 0,-8 0-12 0,0 0-37 15,0 4-43-15,0-2-38 0,4 3-34 0,-4-2-28 16,0 6-15-16,0-4-16 0,0 1-4 0,0 4-8 0,0-3-10 15,0 4-1-15,0-1-5 0,0 2-7 0,0-1-4 16,0 0-6-16,0 3 0 0,0-4-8 0,0 4-3 0,0 0-1 16,0 0-5-16,0-3-1 0,0 3-7 0,0-2 0 0,0-2-6 15,0 1 0-15,0 3-2 0,0-3-1 0,0 1-3 0,0-2-3 16,0-1-2-16,7 2 0 0,-7-1 0 0,4-1 0 16,-4 0 0-16,0-1 0 0,0 0 0 0,8-2-4 0,-8 2 4 15,7 0-3-15,-7-2-8 0,0-1-7 0,4 3-2 0,-4-2-5 16,0-3-5-16,8 2-6 0,-4-1-6 0,-4-2-11 15,0 3-11-15,7-5-8 0,-7 3-19 0,8 1-19 0,-8-4-25 16,0 0-35-16,0 0-37 0,4 0-45 0,-4 0-43 16,0 0-43-16,0 0-40 0,7-4 18 0,-7 1-11 0,0 3-17 15,0-2-21-15,0-1-21 0,0-3 92 0,0 3 32 0,0 1 13 16,0-3-3-16,0 1 24 0,-7-1 27 0,7 2 13 0,0-2 17 16,-4-1 45-16,4 4 21 0,0-4 10 0,-8 0 31 0,1 1 21 15,7-4 5-15</inkml:trace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6.56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6F2D3741-CD27-4A3C-A653-F986E684759A}" emma:medium="tactile" emma:mode="ink">
          <msink:context xmlns:msink="http://schemas.microsoft.com/ink/2010/main" type="inkDrawing"/>
        </emma:interpretation>
      </emma:emma>
    </inkml:annotationXML>
    <inkml:trace contextRef="#ctx0" brushRef="#br0">71 95 5 0,'-4'-5'70'0,"4"0"29"0,-15-2 23 15,15 2 22-15,-4-1-3 0,-3 4 1 0,7-4 14 16,-4 4 5-16,4-2 7 0,-8-1 6 0,0 2 33 0,8 1 28 16,-3-1 18-16,3 0 13 0,0 0 10 0,-8 3 106 0,8-2 54 15,-8 2 21-15,8-3 0 0,0 3 32 0,0 0 10 16,-3-3-47-16,3 3-73 0,0 0-73 0,0 0-59 0,0-3-44 15,0 3-27-15,0 0-22 0,0 0-16 0,0 0-7 0,0 0-18 16,3 0-12-16,-3 0-8 0,0 3-10 0,0-3-5 16,8 0-1-16,0 0-12 0,-8 3-9 0,0-3-56 0,3 0 0 15,-3 0 0-15,0 3 0 0,8-3 0 0,0 0 0 0,-4 2 0 16,-4-2 0-16,11 0 0 0,-11 0 0 0,15 0 0 0,-15 0 0 16,4 0 0-16,8-2 0 0,-5 2-75 0,1-3-94 15,-4 3-53-15,11-3-73 0,-11 3-98 0,3-6-129 0,-3 6-172 16,11-5-159-16,-11 3-67 0,4-2-39 0,-4 1 133 15,11 3 66-15,-15-5 94 0,4 5 182 0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7.99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5407B516-DBDB-449C-930A-71710AE2C0A2}" emma:medium="tactile" emma:mode="ink">
          <msink:context xmlns:msink="http://schemas.microsoft.com/ink/2010/main" type="inkDrawing"/>
        </emma:interpretation>
      </emma:emma>
    </inkml:annotationXML>
    <inkml:trace contextRef="#ctx0" brushRef="#br0">0 390 116 0,'4'3'144'0,"-4"3"28"0,0-1-12 0,0 0-1 0,7-1 4 16,-7-1 0-16,0 2-4 0,4-3-1 0,-4 2 15 0,0-1 20 16,0-1 8-16,8 1 7 0,-8-1-2 0,7 1-1 0,-7 0 26 15,0 0 60-15,0-3 19 0,4 3 1 0,-4-3-5 0,8 2-8 16,-8-2-19-16,7 0 20 0,-7 0 1 0,4 3-10 16,-4-3-34-16,0 0-41 0,8 0-39 0,-4 0-35 0,-4 3-21 15,7-3-19-15,1 0-11 0,-8 0-10 0,4 0-11 16,-4 0 2-16,7 0-11 0,-3 0-4 0,-4-3-6 0,8 3-4 15,-1 0 0-15,-7-3 1 0,4 3-3 0,4-2 3 0,-4 2 5 16,-4-3 0-16,7 0-8 0,1 0-4 0,-4 0 1 0,-4 1-5 16,0-1-4-16,7-2-2 0,1 1-2 0,-8 2 1 15,4-1-2-15,-4 1 2 0,7-1 1 0,-3-1 0 0,-4-1 0 16,0 3 0-16,8-1-1 0,-8 0-2 0,8 0-2 0,-8 0-3 16,0 1-6-16,0-1 1 0,0 3-2 0,0-6-1 15,0 6 1-15,0-2 1 0,0-1-4 0,0 0 1 0,0 1 2 16,0-2 0-16,0 2 1 0,0 2-1 0,0-3 3 15,-8 3-2-15,8-3 6 0,-8 3-2 0,8-2 3 0,0-2-1 16,-4 4-4-16,-3 0-18 0,7-2 0 0,-4 2 0 0,-4 0 0 16,1 0 0-16,7 0 0 0,-4 0 0 0,4 0 0 0,-8 0 0 15,1 0 0-15,3 2 0 0,-4-2 0 0,8 0 0 0,-4 4 0 16,4-2 0-16,-15-2 0 0,15 3 0 0,0 0 0 16,-4-1 0-16,-3 4 0 0,7 0 0 0,-4-4 0 0,4 4 0 15,0-1 0-15,0 4 0 0,-8-4 0 0,8 0 0 16,-7 2 0-16,7 0 0 0,0 0 0 0,0-2 0 0,0 3 0 15,0-2 0-15,0-1 0 0,0 4 0 0,0-7 0 16,0 4 0-16,0-1 0 0,0 3 0 0,0-2 0 0,7-3 0 16,-7 2 0-16,8 1 0 0,-8-3 0 0,0-1 0 0,0 5 0 15,4-5 0-15,-4 1 0 0,0-1 0 0,7-2 0 0,-3 3-159 16,-4-3-43-16,8 2-18 0,-1-2-11 0,-7 0-34 0,4 0-73 16,4 0-74-16,-4 0-65 0,-4 0-46 0,7 0 5 15,1 0 33-15,-4 4 17 0,-4-4 17 0,7 0 33 0,1 0 120 16,-8 3 53-16,4-3 29 0,3 0 19 0,-3 0 17 15,-4 0 20-15,8 0 24 0,0 0 27 0,-5 0 21 0,-3 0 16 16,12-3 14-16,-12-1 12 0,15 2 2 0,-15-1 6 0,4 1-2 16,4-3 0-16,-1 1 1 0,-3-1 4 0,4-4 10 0,-5 4 8 15,13-4 10-15,-12 1 9 0,7-3 7 0,-3 3 7 16,3-3 12-16,-3-3 8 0,3 5 10 0,-3-5 7 0,3 4 8 16,-3 1 6-16,-4-2 11 0,7 1 11 0,-11 1 18 15,15 0 28-15,-15 4 19 0,4-4 16 0,-4 4 17 0,8 0 10 16,-4 3 10-16,-4-5 40 0,0 5 64 0,7-1 15 0,-7 1 1 15,0-2-4-15,8 4-18 0,-8 0-13 0,0 0 20 0,-8 0-19 16,8 0-28-16,0 6-38 0,-7-3-37 0,7-1-34 0,0 1-23 16,0 3-16-16,0-1-12 0,-4 0-10 0,4 2-5 15,-8-2-10-15,8 1-11 0,0-1-16 0,0 4-8 0,-4-4-7 16,4 0-6-16,0 4-4 0,0-4-2 0,0 1-4 16,0-1-4-16,0 0-2 0,0 2-5 0,0-2 3 0,0 1 0 15,0-3 1-15,0 2-3 0,0-3 2 0,0 4 0 0,0-3 2 16,4 0-1-16,-4-1 2 0,0-2 6 0,0 3-5 15,0-3 0-15,8 0-1 0,-8 0-1 0,4 0-4 0,-4-3-5 16,0 1-2-16,7-1-2 0,1 0-2 0,-8-3 2 0,4 1 1 16,-4 0-2-16,7-4-2 0,1 0 0 0,-8-1 0 0,4 1 0 15,-4-2 3-15,7 1 2 0,-3-2 0 0,-4 1-3 16,0 0-2-16,8 1 4 0,-1-2-3 0,-7-2-1 0,0 3 6 16,4 2 7-16,-4-1 0 0,0-1 3 0,0-1-1 15,0 5 3-15,0-5 4 0,0 1 4 0,0 3-8 0,0-6-3 16,0 6-3-16,0-6-1 0,0 2 0 0,0 2-1 0,-4-1 3 15,4-1-2-15,0 1 3 0,0 3 4 0,0-3 7 16,0 2 7-16,0 1 7 0,0 0-1 0,-7 0 1 0,7-1 2 16,0 4 6-16,0-1 5 0,0 1-4 0,0 0 1 0,0-2-4 15,0 5 1-15,0-1-26 0,0-2-20 0,0 2 0 0,0 0 0 16,0 0 0-16,0 3 0 0,0-2 0 0,0-1 0 16,0 3 0-16,0 0 0 0,0-3 0 0,0 3 0 0,7 0 0 15,-7 0 0-15,0 0 0 0,0 3 0 0,0-3 0 16,0 3 0-16,0-1 0 0,0 1 0 0,4 3 0 0,-4-3 0 15,0 2 0-15,0 0 0 0,0 1 0 0,0-1 0 0,0 4 0 16,0-4 0-16,0 4 0 0,8 1 0 0,-8-1 0 0,0 0 0 16,0 1 0-16,4 1 0 0,-4-2 0 0,0 1 0 15,0 4 0-15,0-2 0 0,0-1 0 0,0 0 0 0,0 0 0 16,0 0 0-16,7 0 0 0,-7 1 0 0,0-2 0 16,8 1 0-16,-8 1 0 0,0-1 0 0,0-1 0 0,0 2 0 15,0-1 0-15,0 0 0 0,0 1 0 0,0-5 0 0,4 5 0 16,-4-1 0-16,0-3 0 0,0 3 0 0,0-2 0 0,0-2 0 15,0 2 0-15,0-1 0 0,7-2 0 0,-7 2 0 0,0-2 0 16,0-1 0-16,0 0-168 0,0-2-148 0,0 0-49 16,0 0-97-16,0 0-143 0,0-1-158 0,0 1-67 0,0-3-43 15,0 0 34-15,0 0 133 0,-7 0 54 0,7 0 51 16,0 0 104-16</inkml:trace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9.26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0BE5B48C-FFC3-428F-8F65-C906FC5190F9}" emma:medium="tactile" emma:mode="ink">
          <msink:context xmlns:msink="http://schemas.microsoft.com/ink/2010/main" type="inkDrawing"/>
        </emma:interpretation>
      </emma:emma>
    </inkml:annotationXML>
    <inkml:trace contextRef="#ctx0" brushRef="#br0">10 120 63 0,'4'-5'59'0,"-4"-1"18"0,0 0-3 0,8 0 7 0,-8 1-6 15,7 0-10-15,-7-1-7 0,4 3-2 0,-4-2-4 0,8-1 3 16,-8 1 12-16,7 2 12 0,-7-3 0 0,4 1 2 0,-4 2 3 15,0-3 0-15,8 3 1 0,-8-2 5 0,4 3 5 0,-4-1 13 16,0-3 14-16,7 3 8 0,1 1 3 0,-8-1-1 16,0 3 1-16,0-3 2 0,4 0 3 0,-4 3 3 0,0-3 25 15,0 3 49-15,0-2 17 0,0 2 4 0,7-3 3 16,-7 3-1-16,0 0 1 0,0 0-8 0,0 0-5 0,0 0 25 16,0 0-5-16,0 0-14 0,-7 0-20 0,7 0-32 0,0 3-30 15,0-1-28-15,0 1-20 0,-4 0-15 0,4 0-8 16,0 2-16-16,-8-2-6 0,1 6-3 0,7-4-7 0,-4 0-2 15,-4 4 1-15,8 0-2 0,-4-2 2 0,-3 2-4 0,-1 1-3 16,8 2 0-16,-4 2-5 0,4-3-1 0,-7 3-2 0,-1 0-8 16,8 0 2-16,-4-1 0 0,-4 1-1 0,8 3 0 15,-3-1 6-15,3-2-2 0,0 3 0 0,0-1 0 0,0-2 2 16,0 3 1-16,0-1-2 0,0 2 1 0,0-2 0 16,0 3 1-16,0-2-2 0,3-1-2 0,-3 0-9 0,8-2-2 15,-4 3-3-15,-4 0-2 0,8-3-4 0,-1-1 2 0,-3 1-3 16,4 0-1-16,-1-3 1 0,-7 1-4 0,4-1 1 0,-4-3-2 15,8 0 0-15,-4 0-1 0,-4-2 0 0,7-1 0 0,1 4 0 16,-8-4-4-16,4-2-13 0,-4 3-19 0,0-3-23 16,7-1-21-16,-3 3-29 0,-4-1-38 0,0-4-55 0,8 3-82 15,-1-3-108-15,-7 0-134 0,4 0-128 0,-4 0-37 16,8-3-72-16,-8 3 46 0,4-4 69 0,-4 2 47 0,0-1 42 16,7 1 90-16,-7-1 125 0</inkml:trace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49.96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4242B641-20D3-42B3-BF12-67A1CECEFA21}" emma:medium="tactile" emma:mode="ink">
          <msink:context xmlns:msink="http://schemas.microsoft.com/ink/2010/main" type="inkDrawing"/>
        </emma:interpretation>
      </emma:emma>
    </inkml:annotationXML>
    <inkml:trace contextRef="#ctx0" brushRef="#br0">35 65 78 0,'0'-6'91'0,"0"1"30"0,0 3 21 0,-7-1-7 16,7-3-16-16,-8 3 11 0,8 1-6 0,0-1-3 16,0 1 0-16,0-5 4 0,0 5-1 0,0-1 14 0,0 3 12 15,-4-6-1-15,4 6 4 0,0-3-3 0,0 1-2 0,-7 2 0 16,7-3-2-16,0 3 8 0,0-2 49 0,0-2 9 0,0 4-4 15,0 0-8-15,0 0-8 0,0-2-8 0,0 2 4 16,0 0 6-16,0 0 12 0,0 0 11 0,0 0 25 0,0 2 9 16,0-2-5-16,0 4-14 0,0-2-31 0,0 1-27 15,0-1-26-15,0 1-29 0,0 3-12 0,0-1-20 0,0 4-10 16,0-1-9-16,0 1-8 0,0-2-3 0,0 5-5 0,0-4-4 16,0 6 4-16,0 0-7 0,0 0 3 0,0 0-12 0,0 2-1 15,0 4-3-15,0-7-5 0,7 6-4 0,-7-2-7 16,4-1 1-16,-4 2-3 0,0-2-2 0,0 1-1 0,0-1-3 15,8-2-1-15,-8 0-3 0,7 0-3 0,-7-3 3 0,0 3 0 16,0-6 0-16,0 3 3 0,0-3-5 0,4 3-7 16,-4-2 4-16,0-1 6 0,0-2-9 0,0 2-3 0,0 1-1 15,0-7-13-15,0 3-9 0,0 1-12 0,0-3-22 0,8 2-22 16,-8-1-28-16,0-2-34 0,0-2-56 0,0 0-54 0,0 0-54 16,0 0-62-16,0 0-65 0,0-2-12 0,0-2 6 15,0-1-1-15,0 2-5 0,0-3 12 0,-8 1 116 0,8 0 43 16,0-1 10-16,0-2 2 0,0-1 7 0,0 4 24 0,-4-4 11 15,4-2 11-15,-7 1 36 0,-1-2 29 0,8 1 16 16,0 0 15-16,-4 0 21 0,-3 0 17 0,7 0 12 0,-4 0 18 16</inkml:trace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0.273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AF8CAD67-5321-4B0F-AB9B-5BA0F61DB68D}" emma:medium="tactile" emma:mode="ink">
          <msink:context xmlns:msink="http://schemas.microsoft.com/ink/2010/main" type="inkDrawing"/>
        </emma:interpretation>
      </emma:emma>
    </inkml:annotationXML>
    <inkml:trace contextRef="#ctx0" brushRef="#br0">28 233 14 0,'-8'-9'32'0,"8"-2"19"0,-8 3 15 16,8-3 14-16,0 2 20 0,-3-1 9 0,3 1-5 0,-8-2-9 16,8 3 0-16,0-1 6 0,0 2 1 0,0-2 3 0,0 1 2 15,0-1 2-15,0 4 3 0,0-4 2 0,0 2 19 16,0 1 4-16,0-2 0 0,8 2 5 0,-5 0 4 0,-3-2 3 15,8 3 4-15,0-2 11 0,-8 2 50 0,3 0 49 0,5 3 29 16,0-5 13-16,-4 2 9 0,3 3 2 0,-3-2-8 16,11 1 42-16,-11 1 4 0,4-1-31 0,-4 3-40 0,11 0-49 15,-11 0-44-15,7 3-37 0,-3-3-31 0,-1 2-28 16,-3 1-16-16,11 1-12 0,-11 1-14 0,-4-3-8 0,12 5-6 16,-12-5-5-16,15 3-10 0,-15 4-5 0,4-4-1 0,-4 0-5 15,0 1-2-15,7 2-2 0,-7-2-7 0,0 2-2 0,0-2-11 16,0 2-2-16,-7-2-9 0,7 2-10 0,0-2 3 0,-4 4-6 15,4-3-7-15,-8-2-7 0,1 3-10 0,3-2-7 16,-4-1-10-16,4 1-11 0,-3-1-23 0,-1-2-28 0,4 3-30 16,-3-4-37-16,-1 1-51 0,4 0-48 0,-3-1-59 15,3 2-20-15,-4-4-24 0,1 0-39 0,7 2-29 0,-4-2 21 16,-4 0 79-16,8-2 6 0,-4 2-19 0,4-4 37 0,0 4 4 16,0-2 20-16,0-1 25 0,0 0 64 0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0.793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E29093F4-4DA9-4269-BFCB-3941E88CF217}" emma:medium="tactile" emma:mode="ink">
          <msink:context xmlns:msink="http://schemas.microsoft.com/ink/2010/main" type="inkDrawing"/>
        </emma:interpretation>
      </emma:emma>
    </inkml:annotationXML>
    <inkml:trace contextRef="#ctx0" brushRef="#br0">0 147 31 0,'8'-6'151'0,"-8"1"72"0,4 2 6 0,-4-3 17 16,0 4-21-16,8-1-20 0,-8 0 1 0,7 1 20 0,-7-2 13 15,0 4 7-15,0-2 3 0,4 2 17 0,-4 0 76 16,0 0 7-16,0 0-7 0,8 0-17 0,-8 2-22 0,0-2-24 15,7 6 6-15,-7-3-24 0,0 0-38 0,0 3-27 16,0-1-25-16,0 0-25 0,4 1-26 0,-4-1-24 0,0 0-10 16,0 4-8-16,0-4-12 0,0 2-8 0,0 0-4 0,0-1 1 15,8 0-8-15,-8 2-3 0,0-2 0 0,0-1 0 0,3-2 2 16,-3 2 2-16,0-2 5 0,0 0-6 0,0-1 5 16,0 2-4-16,0-2-9 0,0-2-9 0,0 0-10 0,8 0-4 15,-8-2 0-15,0 2-2 0,0-4-5 0,8-1 1 0,-8 2 3 16,0-2 1-16,0 2 1 0,0-2 0 0,0-4-1 15,0 4 6-15,4-4-5 0,-4 1 5 0,0-1-4 0,7-1 2 16,-3 1-3-16,-4-2-5 0,8 1 0 0,-1-2-1 16,-7 4-6-16,4-4-1 0,-4 5-1 0,8-5-4 0,-1 5-8 15,-3 0-17-15,4 0-25 0,-8-2-34 0,4 4-39 0,-4-4-51 16,7 4-87-16,1-1-110 0,-4 0-127 0,-4 1-133 0,7 2-8 16,-3 0-31-16,-4 1-28 0,8-1 152 0,-1 3 42 0,-7-3 39 15,4 3 51-15,-4 3 41 0,8-3 46 0,-4 0 76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58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 contextRef="#ctx0" brushRef="#br0">4419-5143 98 0,'0'-5'89'0,"0"-2"18"0,6 3 4 0,-6-1-14 0,0 1-13 16,0 1-12-16,0-2-9 0,0 1 4 0,0 2-1 0,0-3-2 15,0 3 1-15,0-3-2 0,0 3-3 0,0-1-1 16,0 1 1-16,0-1-1 0,0 2 1 0,0-2 0 0,0 1-2 16,0-1 0-16,0 3 8 0,0-2 6 0,0 0-2 0,0 2-2 15,0-3 0-15,0 3-1 0,0-2-3 0,0 0-1 16,0 2-2-16,0-2 0 0,0-1-1 0,0 3-1 0,0 0-1 16,0 0 1-16,0 0 3 0,0 0 7 0,0 0 13 0,0 0 12 15,3 3 45-15,-3-1 21 0,0 2 6 0,0-1-11 0,0 1-9 16,0 4-11-16,0-2-11 0,7 1-14 0,-7 0-9 15,6 2-11-15,-6 3-3 0,0 0-5 0,0 0-4 0,3 4-6 16,4-2-11-16,-7 3-9 0,3-1-4 0,-3 0-7 16,7 2-6-16,-1-1-1 0,-6 2 1 0,3 0 3 0,4 2 1 15,-4-2 3-15,-3-1 5 0,13 3-1 0,-13 0-4 0,3-3-5 16,3 6-1-16,1-3-4 0,-4-2 2 0,3 1 1 0,-6 4 6 16,4-3 3-16,2 0 7 0,1 0 7 0,-7 0 0 0,3 0 3 15,3 0-1-15,-6 2 3 0,0-2-2 0,3 3-4 16,-3-3-6-16,7 2-3 0,-1-2-5 0,-6 2-3 0,4-2-2 15,-4 3-6-15,6-1-8 0,-3-2-3 0,-3 0-4 16,13 1 3-16,-13-4-4 0,3 3 2 0,4-2-2 0,-1 0 0 16,-3-1-1-16,4 1 0 0,-7-3 0 0,3 3 0 0,10-1 0 15,-13 1-4-15,10-3 4 0,-7 3-5 0,-3-1 2 16,13 1-7-16,-13 0 4 0,3 0-2 0,10 0 4 0,-13-3 3 16,9 3 8-16,-9-1 2 0,4-2 1 0,2 1 3 0,0-1 1 15,-6-2-1-15,10 0-2 0,-10 0-9 0,3 0-1 0,4-2-6 16,-1 0 0-16,-6 2-4 0,3-2-1 0,-3-1 0 15,7 3 0-15,-4-5 0 0,-3 3 0 0,7 0 0 0,-1 2-3 16,-6-3 2-16,3 1-3 0,4 0-1 0,-1-1 0 16,-6 4 3-16,3-2 3 0,4 2-5 0,-4-2 0 0,-3 2-1 15,6-1 3-15,1-1-3 0,-4 2 0 0,3-2 0 0,-2 4 0 16,2-3 0-16,1-1 0 0,-7-1 0 0,3 0 0 0,3 2 0 16,1-2 0-16,-7 0 0 0,3-1 0 0,3 1 5 0,-6-1-3 15,3 1-2-15,-3-3 0 0,7 3 0 0,-1-2 5 16,-6 2-5-16,0-1-3 0,4-1 1 0,2-1 2 0,-6 0 0 15,3 2 0-15,-3-1 7 0,7-1-5 0,-1 0-2 16,-6 3 0-16,3-2-4 0,4-1 4 0,-4 0 2 0,-3 1 4 16,6-1-4-16,1 0-2 0,-4 0 0 0,-3 1 0 0,7-1 0 15,-1 0 3-15,-6 1-2 0,3-1 0 0,4 1-1 0,-4-3 0 16,-3 2 0-16,6-2 0 0,1 3 0 0,-7-4 0 16,3 2 2-16,3-1 0 0,-6-1-6 0,4 1 6 0,-4 1 0 15,6-1-2-15,-6-1 0 0,6 0 0 0,-6 0 0 0,0-2 0 16,4 4 0-16,-4-4 4 0,0 2-3 0,6-4-1 15,-6 2 0-15,3 1 0 0,-3-3 0 0,0 3 0 0,7-1 0 16,-7 2 0-16,6-4-3 0,-6 2 6 0,0-1 0 0,0 1-2 16,3-1 0-16,-3-1-1 0,0 2 0 0,0 1 0 15,7-2 0-15,-7-1 0 0,6 3-3 0,-6-3 3 0,0 3 5 16,0-3 2-16,3 1-9 0,-3-2 1 0,0 4 5 0,7-2-1 16,-7-3-1-16,0 4-1 0,0-4-1 0,0 3 3 15,0-1-3-15,0-2 8 0,0 2-3 0,0-2 2 0,3 2-5 16,-3-2-2-16,0 3 0 0,0-3-5 0,0 0 1 15,0 0-6-15,0 0-7 0,0 0-13 0,-3 0-23 0,3 0-34 16,0 0-50-16,0-3-64 0,0 3-91 0,0-2-120 0,0 0-114 16,-7-3-91-16,7 3-150 0,-3-3 20 0,3 0 28 0,-13 4 51 15,13-4 40-15,-3 0 212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1.152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E775163A-1C87-4658-B475-7AA5379845CA}" emma:medium="tactile" emma:mode="ink">
          <msink:context xmlns:msink="http://schemas.microsoft.com/ink/2010/main" type="inkDrawing"/>
        </emma:interpretation>
      </emma:emma>
    </inkml:annotationXML>
    <inkml:trace contextRef="#ctx0" brushRef="#br0">0 17 85 0,'4'-3'111'0,"3"3"55"0,1-2 7 16,-4-2-20-16,-4 4 4 0,8-2-8 0,-5 2-8 0,5-3-2 15,0 3-6-15,-5 0 4 0,5-3 18 0,0 3 15 0,-4 0 14 16,3 3 0-16,-3-3-3 0,4 0 3 0,-1 3 41 15,-3-1 58-15,4 2 7 0,-5 1-9 0,13-2-11 0,-16 3-9 16,4-1-8-16,3 0-7 0,1 1 18 0,-4-1-5 16,-4 2-6-16,7 0-11 0,-3-2-30 0,-4 4-27 0,0-4-33 15,0 4-32-15,8-4-23 0,-8 1-21 0,0 2-17 0,0-2-13 16,0-1-4-16,-8 4-9 0,8-4 2 0,0 0 4 0,0-1 0 16,-4 1 5-16,-3 0 2 0,7 2 4 0,-4-5 2 0,4 1 0 15,-8-1-5-15,1 1-2 0,7 0-15 0,-4-3-8 16,-4 0-7-16,0 0-4 0,8 0-7 0,-11 0 0 0,11-6-2 15,-4 4-2-15,4-1 0 0,-7-2-6 0,-1-1 6 16,8 1-5-16,-4-2-1 0,-3 0 1 0,7-2 3 0,0 4-6 16,-4-4-6-16,4 1-11 0,0 2-14 0,0-2-27 0,0 0-34 15,0 0-40-15,0-1-71 0,4 2-90 0,-4 0-106 0,0 0-123 16,0 0-75-16,0 2-37 0,7-1-57 0,-7 1 50 16,4 0 67-16,-4 1 12 0,0-1 22 0,0 5 57 0,0-3 111 15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1.964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C87B2E0-2E90-408A-A102-A3772ACB9855}" emma:medium="tactile" emma:mode="ink">
          <msink:context xmlns:msink="http://schemas.microsoft.com/ink/2010/main" type="inkDrawing"/>
        </emma:interpretation>
      </emma:emma>
    </inkml:annotationXML>
    <inkml:trace contextRef="#ctx0" brushRef="#br0">44 26 151 0,'0'0'125'0,"-11"0"58"0,11-2-5 0,-8 2-5 15,0-3-12-15,8 3-14 0,-3 0 0 0,3 0 3 16,-8-3 15-16,8 3 18 0,-8 0 4 0,8 0 7 0,0 0 0 15,0 0 8-15,0 0 32 0,0 0 76 0,0 0 19 16,0 0 1-16,0 0-8 0,0 0 0 0,0 3-7 0,8-3 26 16,0 0-10-16,-8 0-35 0,3 0-50 0,-3 3-55 0,8-3-43 15,0 0-39-15,-5 0-33 0,5 0-24 0,-4 0-17 0,-4 0-12 16,15 0-7-16,-11-3-8 0,4 3-8 0,-5 0-10 16,5 0-30-16,0-3-37 0,-4 3-48 0,3 0-55 0,-3-3-49 15,11 3-54-15,-15 0-55 0,4 0-38 0,4-2-14 0,-1 2-44 16,-7 0-46-16,0-3-43 0,4 3 101 0,-4 0 36 15,0 0 13-15,0-3 30 0,0 3 40 0,0 0 6 16,-4 0 45-16,4-3 31 0,-7 0 46 0,7 3 45 0,-8-2 28 16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2.33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2A49E650-8567-47BE-B8E2-68129F5A386D}" emma:medium="tactile" emma:mode="ink">
          <msink:context xmlns:msink="http://schemas.microsoft.com/ink/2010/main" type="inkDrawing"/>
        </emma:interpretation>
      </emma:emma>
    </inkml:annotationXML>
    <inkml:trace contextRef="#ctx0" brushRef="#br0">147 6 14 0,'-7'-3'60'0,"7"3"31"0,-4-2 23 0,4 2 24 16,-8-3-3-16,8 3-10 0,-8 0 13 0,8 0-2 0,0 0 1 16,-3 3 3-16,-5-3 3 0,8 2 14 0,0-2 20 15,0 3 9-15,0-3 7 0,0 4 0 0,-4-2 1 0,4-2-4 16,0 3 46-16,0-1 24 0,0 4-8 0,0-3-12 15,0 2-9-15,0-2-5 0,0 5-4 0,4-5-7 0,-4 6-1 16,0-4 14-16,0 4-10 0,0-2-14 0,8 2-24 0,-5 3-12 16,-3-5-12-16,0 7-21 0,8-3-21 0,0 3-15 0,-8 0-19 15,4 3-13-15,3-1-5 0,-3 1-8 0,-4 2-9 16,15 1-4-16,-15-1 0 0,4 4-2 0,-4-4 1 0,8 0-5 16,-1 1-2-16,-7-4 6 0,0 3 0 0,4-2 4 0,-4-1 0 15,0 1 3-15,0 0 3 0,0-4 2 0,0 1 5 16,0-3-6-16,0 1 2 0,0 2-2 0,0-7-6 0,0 2-4 15,0 2 1-15,0-3-1 0,-4 1-3 0,4 0-6 0,0-4 1 16,-7 2-2-16,-1 0-3 0,8 0 5 0,-4 0-1 16,4-2-4-16,-7 1-3 0,-1-4 2 0,4 4 0 0,-3-1-5 15,3-2-12-15,-4 0 2 0,0-1-4 0,5 1-1 0,-5-3-1 16,4 0-7-16,-11 0-7 0,15 0-15 0,-4-3-18 0,-7 3-18 16,3-5-18-16,0 2-20 0,5 0-28 0,-13-2-29 15,16 0-34-15,-11-4-50 0,11 4-78 0,-4-4-88 0,-4 0-97 16,1-1-80-16,7 1 11 0,-4-2-16 0,4 3-10 15,-8-3 94-15,8 2 78 0,0 2 19 0,0-5 27 0,0 1 29 16,8 1 18-16,-8-2 49 0,4 1 35 0,-4 0 47 0</inkml:trace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2.895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381A288D-DC57-4C24-AA31-168D3C62B9DC}" emma:medium="tactile" emma:mode="ink">
          <msink:context xmlns:msink="http://schemas.microsoft.com/ink/2010/main" type="inkDrawing"/>
        </emma:interpretation>
      </emma:emma>
    </inkml:annotationXML>
    <inkml:trace contextRef="#ctx0" brushRef="#br0">0 113 182 0,'7'0'138'0,"1"0"51"0,-8 0-8 16,4 0 3-16,-4 0-19 0,8 0-18 0,-1 0-10 15,-7 0-3-15,4 0 12 0,-4 0 8 0,0 0 4 0,8 0-3 16,-5 0 2-16,-3 0-1 0,8 0-2 0,0 0-5 15,-8 0 33-15,3 0 23 0,-3 0 11 0,12 0 1 0,-12 0-4 16,8 0-2-16,-1 0 1 0,-3 0-2 0,-4 0-5 0,8 0 3 16,-5 0 15-16,5 0-9 0,0 0-12 0,-4-2-12 0,-4 2-7 15,15 0-12-15,-15-3-21 0,4 0-26 0,7 3-19 0,-11-2-17 16,15-2-15-16,-11 2-17 0,-4-1-6 0,12 0-6 16,-5-3-11-16,1 1-4 0,-4 3-6 0,3-5-3 0,1 2-3 15,-4 3-1-15,3-3 1 0,-7-2 0 0,4 5-1 16,-4-3-2-16,8-2 6 0,-1 5-5 0,-7-1 2 0,0-3-2 15,4 1-4-15,-4 2 0 0,0 1-2 0,0-2 1 0,0 2-2 16,0-1-4-16,-4 0 2 0,4 3-4 0,0-2-2 16,-7 2 0-16,-1-3 0 0,4 3 0 0,4 3 0 0,-7-3 7 15,3 2 3-15,-11 1 5 0,15 0 8 0,-4-1 1 0,-11 4 1 16,11-3 3-16,-4 2 1 0,4 1 1 0,-3-1 3 0,-1-2 5 16,4 6-2-16,-3-4 10 0,3 1 1 0,4-1 2 15,-8 4 2-15,1-4-5 0,7 0 1 0,-4 4-6 0,4-4-8 16,0 4-4-16,0 0-10 0,-8-4-2 0,8 3-9 15,0 0-1-15,-8-3-5 0,8 2 1 0,8-2-1 0,-8 1-5 16,0-1-12-16,8 0-15 0,-8 1-24 0,0-3-30 0,4 0-32 16,-4-1-40-16,7 1-51 0,1 0-86 0,-4-3-111 0,-4 0-124 15,7 0-128-15,-3 0-13 0,4 0-37 0,-1-3-12 0,-3 0 141 16,4 3 35-16,-4-2 59 0,11-1 43 0,-15 0 70 16,4 3 69-16,3-6 71 0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3.211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5CB0895D-DEF4-4CA2-99E9-A421B06723F3}" emma:medium="tactile" emma:mode="ink">
          <msink:context xmlns:msink="http://schemas.microsoft.com/ink/2010/main" type="inkDrawing"/>
        </emma:interpretation>
      </emma:emma>
    </inkml:annotationXML>
    <inkml:trace contextRef="#ctx0" brushRef="#br0">0 72 94 0,'0'-7'122'0,"3"0"76"0,13 0 8 0,-16 2 14 15,11-1-11-15,-11 1-16 0,4 0-11 0,4 1 18 0,-1-1 7 16,-7 2 0-16,4-2 4 0,-4 2-1 0,0 0 1 16,8 1 83-16,-4-1 39 0,-4 0 13 0,0 3 1 0,0 0-10 15,0 0-25-15,0 0 8 0,0 0-33 0,0 3-35 16,0 0-43-16,0-1-29 0,0 1-29 0,-4 0-25 0,4 2-20 0,-8 1-20 15,8 0-19-15,0-1-7 0,0 4-12 0,-4-2-9 16,4 2-9-16,0-1-7 0,0-2-10 0,-7 4-2 0,7-3-3 16,0 0-2-16,0 2-4 0,0-4-2 0,0 4 0 0,0-4 0 15,0 4-2-15,7-4 1 0,-7 1-4 0,0-1-12 16,4 0-9-16,-4-1-12 0,0-1-15 0,8-1-26 0,-4 3-23 16,-4-1-29-16,15-4-16 0,-15 3-19 0,4-3-30 15,-4 0-51-15,7 0-56 0,-3 0-22 0,4 0-2 0,-1-3-16 16,-7 3-19-16,4-4-23 0,4 4-21 0,-1-5 87 0,-7 3 20 15,4-1-6-15,-4-1-8 0,0-1 21 0,8 3 5 0,-4-4-6 16,-4 0 36-16,0 1 16 0,0-1 51 0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3.56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CA873EFE-E8E2-4234-9471-6543F2877950}" emma:medium="tactile" emma:mode="ink">
          <msink:context xmlns:msink="http://schemas.microsoft.com/ink/2010/main" type="inkDrawing"/>
        </emma:interpretation>
      </emma:emma>
    </inkml:annotationXML>
    <inkml:trace contextRef="#ctx0" brushRef="#br0">-4 33 214 0,'0'-5'162'0,"0"0"45"0,0 2 13 16,0-3-11-16,0 3-15 0,0 1-12 0,0-1 11 0,0 3 17 15,0-3 0-15,0 3-7 0,7-3-9 0,-7 3-9 16,0 3 17-16,0-3 49 0,4 3 14 0,-4-3-2 0,0 5-13 16,0-2-13-16,0 3-8 0,0-1-6 0,0 0-5 15,0 4 24-15,0-1 9 0,0 1-4 0,0 2-12 0,0-1-23 16,0 2-31-16,0 2-32 0,0-1-28 0,0 1-28 0,0 0-16 15,8 3-14-15,-8-1-13 0,0 1-9 0,0 0-1 0,7-3-10 16,-7 3-7-16,0-1-1 0,0-2-9 0,4 0-1 16,-4 0-5-16,8-4 2 0,-8 1-7 0,4 1 0 0,-4-1-2 15,7-3 0-15,1 3 0 0,-8-6 0 0,4 7-3 0,3-6-14 16,1-1-10-16,-8 0-14 0,4 1-20 0,4-1-23 16,-5-2-34-16,5-1-44 0,0 2-52 0,-5-4-61 0,5 0-69 15,-4 0-82-15,4 0-19 0,-1 0-42 0,-7-4-52 16,4 2-28-16,4-1 101 0,-8 1 12 0,7-1 3 0,-7-3 35 15,0 1 12-15,0 2 39 0,0-3 77 0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4.106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9FCF0A55-1A2C-46AB-9A53-2B6F48AE4F91}" emma:medium="tactile" emma:mode="ink">
          <msink:context xmlns:msink="http://schemas.microsoft.com/ink/2010/main" type="inkDrawing"/>
        </emma:interpretation>
      </emma:emma>
    </inkml:annotationXML>
    <inkml:trace contextRef="#ctx0" brushRef="#br0">48 52 118 0,'-4'0'123'0,"4"0"74"0,-15 0-5 16,15 0 4-16,-4 0-13 0,-3 0-13 0,7 0-5 0,-4 2 9 15,4-2 32-15,0 0 14 0,-8 0 5 0,1 3 2 16,7-3 7-16,0 2 85 0,0-2 56 0,0 0 22 16,0 0 6-16,0 4-9 0,0-4 30 0,0 0-3 0,0 0-54 15,0 3-65-15,0-3-60 0,7 0-49 0,-7 2-32 0,8-2-24 16,-8 0-14-16,4 0-16 0,-4 0-4 0,7 0-12 0,-3 0-8 15,4 0-5-15,-1-2-2 0,-3 2-7 0,4 0-13 16,-1-3-10-16,-3 3-12 0,8-4-5 0,-5 4-10 0,1-5-7 16,-4 5 0-16,7-2-5 0,4-1-4 0,-11-1-6 0,8-1-15 15,-5 3-28-15,1-1-32 0,-4-3-42 0,11 3-46 16,-11 1-60-16,4-1-98 0,-5 1-129 0,13-2-160 0,-13 2-141 16,-3-1-76-16,8 0-86 0,-4 1 124 0,-4-2 22 0,0 4 65 15,8-2 186-15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4.61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2B8F15A3-006A-4BB6-A41C-A0D69B7E696B}" emma:medium="tactile" emma:mode="ink">
          <msink:context xmlns:msink="http://schemas.microsoft.com/ink/2010/main" type="inkDrawing"/>
        </emma:interpretation>
      </emma:emma>
    </inkml:annotationXML>
    <inkml:trace contextRef="#ctx0" brushRef="#br0">0 45 215 0,'8'6'204'0,"-8"0"73"0,0-1 24 0,0 0-26 15,4 1-19-15,-4-3 3 0,0-1-8 0,0 5-6 16,0-5 4-16,7 1 52 0,-7-1 68 0,4 1 5 0,-4 1-17 15,0-4-26-15,8 2-25 0,-1-2 0 0,-7 3-22 0,4-3-34 16,-4 0-35-16,0 2-30 0,8-2-25 0,-4 0-24 0,3 0-22 16,1 0-12-16,-8 0-17 0,4 0-7 0,3-2-10 15,1 2-4-15,-4 0-7 0,4-3-3 0,-5 1-4 0,5 2 1 16,0-4-8-16,-5 1-9 0,5-2-6 0,-4 3-2 16,3-5-4-16,1 5-4 0,-4-1-2 0,-4-3-5 0,8 1 0 15,-5 2-3-15,-3-3-3 0,8 1-1 0,0 2-2 0,-8-2-2 16,0-1 5-16,3 1 3 0,-3 2-3 0,0-3-2 0,0 4-3 15,0-1 0-15,0 1 0 0,-3-5 0 0,3 7 0 0,0-5 0 16,-8 5 0-16,0 0 4 0,8-2 6 0,-3 2 4 16,-5 2 11-16,4-2 3 0,4 0 5 0,-15 3 5 0,15-1 2 15,-4 1 2-15,-4 3-2 0,5-3-2 0,-5 2 0 16,0 1 0-16,8-1-4 0,-3 4-5 0,3-4 2 0,-8 4-6 16,4-4-6-16,4 4-3 0,-8-2-3 0,1 2-7 0,7-1-4 15,0-2-1-15,-4 2-4 0,4 1-5 0,0-4-6 16,0 3-18-16,0 0-25 0,0-2-20 0,0 0-20 0,0 0-26 15,0-1-33-15,4-3-49 0,-4 4-80 0,0-3-96 0,7 2-112 16,-7-2-112-16,8-1 3 0,-8-2-31 0,4 4-28 0,4-4 132 16,-8 0 63-16,3 0 19 0,-3 0 70 0,8-4 35 15,0 4 54-15,-8 0 45 0,3-2 47 0,-3-1 41 0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5.23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A352639B-D109-4DE5-B779-0BA0602A0233}" emma:medium="tactile" emma:mode="ink">
          <msink:context xmlns:msink="http://schemas.microsoft.com/ink/2010/main" type="inkDrawing"/>
        </emma:interpretation>
      </emma:emma>
    </inkml:annotationXML>
    <inkml:trace contextRef="#ctx0" brushRef="#br0">0 324 58 0,'19'-8'109'0,"-12"0"46"16,5-1 22-16,-5 1-10 0,-3 2 10 0,12-2-7 16,-13 3-5-16,5-1-5 0,-8 3 11 0,4-2 28 0,3-1 16 15,-7 3 1-15,8 1-12 0,-8-1-15 0,0 0-17 16,4 0 35-16,-4 1-4 0,0 2-16 0,0 0-21 0,0 0-21 16,0 0-20-16,-4 2-18 0,4 1-6 0,0 0-9 0,-8 2-6 15,8-2 1-15,-7 3 10 0,7-1 9 0,-4 4 13 0,4-4 0 16,0 7 5-16,-8-5 6 0,5 2-10 0,3-1-10 15,0 3-14-15,-8-6-8 0,8 4-8 0,0 0-14 0,0-2-7 16,0 2 0-16,0-1 5 0,0-2-6 0,0 2-2 0,8-2-7 16,-8 2 0-16,0-2 5 0,3-1 4 0,-3-2 3 15,8-1 8-15,-8-2-11 0,4 4-14 0,-4-4-7 0,7 0-4 16,1 0-12-16,-4-4-5 0,-4 2-4 0,11-1-4 16,-11 0-3-16,16-5-2 0,-16 3-3 0,3-2 0 0,9-3 3 15,-12 1 0-15,15 2-3 0,-15-5 0 0,4 1 0 0,-4-3 0 16,8 3 0-16,-1 0 0 0,-7-2 3 0,4-1-3 0,-4 2 1 15,8-2-1-15,-8 1 0 0,3-1 0 0,-3 2 0 16,0-2 0-16,0 0 0 0,0 4 4 0,0-4 1 0,0 0-3 16,0 0-2-16,-3 1 3 0,3 1 15 0,0-2 11 15,0 3 14-15,-8 1 10 0,8 1 13 0,0 1 5 0,0-1 3 16,0 1 8-16,0 0 6 0,0 3 1 0,-4-1 0 0,4 1-3 16,0 2 0-16,0-1 3 0,0-1 2 0,0 5 0 0,0 0-3 15,-7 0-9-15,7 0-3 0,0 3-3 0,0-1-7 16,0 5-5-16,0-5-5 0,0 7-11 0,0-4-3 0,-8 3-8 15,8 0-6-15,0 1-3 0,0-1-14 0,0 3-11 0,0 1 0 16,0-2 0-16,0 1 0 0,0 3 0 0,0-3 0 16,0 1 0-16,0 2 0 0,0-4 0 0,0 6 0 0,0-2 0 15,0-2 0-15,8 2 0 0,-8 2 0 0,0-2 0 0,0 0 0 16,0 0 0-16,7 0 0 0,-7 2 0 0,0-2 0 16,0 0 0-16,0 0 0 0,0 0 0 0,0-3 0 0,0-1 0 15,4 2 0-15,-4-1 0 0,0 0 0 0,0-3 0 0,0 3 0 16,8-2 0-16,-8-1-42 0,3-2-86 0,-3 2-24 0,0-2-28 15,0 2-30-15,0-3-37 0,8 1-75 0,-8-3-102 16,8-1-117-16,-8 1-118 0,0 0-4 0,4-3-9 0,-4 3-22 16,0-3 126-16,0 0 48 0,7-3 27 0,-3 3 53 15,-4 0 37-15,0-3 54 0,8 0 86 0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5.79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F41C43A4-3253-4AFB-958F-71AFF4F07497}" emma:medium="tactile" emma:mode="ink">
          <msink:context xmlns:msink="http://schemas.microsoft.com/ink/2010/main" type="inkDrawing"/>
        </emma:interpretation>
      </emma:emma>
    </inkml:annotationXML>
    <inkml:trace contextRef="#ctx0" brushRef="#br0">99 71 97 0,'0'-6'105'0,"0"1"54"0,0-1 14 0,-4 0-3 16,4 4 13-16,0-3-3 0,0 1-4 0,-7 1-2 15,7-2 31-15,0 3 23 0,0-2 18 0,-8 1 13 0,8 1 11 16,0-1 84-16,0 1 28 0,0-1-3 0,0 0-11 0,0 0-20 16,0 3 11-16,0-3 11 0,0 3-11 0,0 0-39 0,0 0-54 15,0-2-50-15,0 2-41 0,8 0-38 0,-8 0-23 16,0 0-16-16,0 0-12 0,7 0-8 0,-7 2-6 0,0-2-3 15,0 3-4-15,4-3-3 0,-4 6 0 0,0-3 1 0,8-1 5 16,-5 3-2-16,-3-2 2 0,8 3 6 0,0-1 0 16,-8 2 1-16,4 0-1 0,3-1 2 0,1 2 5 0,-8-3 3 15,4 7-60-15,3-4-24 0,-3 4 0 0,4-5 0 0,-1 5 0 16,-7-1 0-16,4-1 0 0,4 4 0 0,-4 0 0 16,-4 0 0-16,7 0 0 0,1 0 0 0,-8 2 0 0,0-2 0 15,4 6 0-15,-4-3 0 0,0-1 0 0,0 3 0 0,0-2 0 16,0 3 0-16,0 2 0 0,0 0 0 0,-4-3 0 0,4 6 0 15,-8-3 0-15,1 1 0 0,3-2 0 0,-4 2 0 16,4-4 0-16,-3 4 0 0,-1-4 0 0,-3-3 0 0,7 3 0 16,-4-5 0-16,1 3 0 0,3-3 0 0,-4 0 0 15,0-3 0-15,-3-2 0 0,11-2 0 0,-4 2 0 0,-3-1 0 16,-1-2 0-16,4-1 0 0,-3-2 0 0,7-1-76 0,-4 2-211 16,-4-2-66-16,0 1-136 0,5-3-188 0,3 3-219 0,-8-3-73 15,4 0-112-15,-3 0 171 0,-1 0 59 0,4-3 87 16,-11 3 272-16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5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23 56 87 0,'-7'-4'78'0,"7"2"10"0,0-3 15 15,0 3-9-15,-3-1-13 0,3 1-7 0,0-1-7 0,0 2 3 16,-6-2 9-16,6 0 3 0,-7 3 5 0,7-4 1 0,0 4-2 16,0-2 2-16,0-1-2 0,0 3-1 0,0-2-2 0,0 0 14 15,0 2 3-15,-3-3 5 0,3 3-3 0,0-2-1 16,0-1 4-16,0 3 2 0,0 0 1 0,0-1 0 0,3 1 1 16,-3-3 6-16,0 3 22 0,0 0 54 0,0-2 28 15,0 2 10-15,7 0 3 0,-1 0-6 0,-6 0-15 0,0 2-15 16,3-2-17-16,-3 3-24 0,7-2-11 0,-4 4 21 0,-3 0 12 15,13 0 3-15,-13 4-16 0,3 0-30 0,-3 3-23 16,7 2-24-16,-1 0-14 0,-6 5-9 0,3 0-2 0,4 2 1 16,-7-1 1-16,0 1 5 0,0 3-3 0,0-3-5 0,0-1-10 15,0 2-5-15,3-4-2 0,-3 1-8 0,0 0 0 0,0-2-3 16,6-1-7-16,-6-3-2 0,7 2-6 0,-7-1 1 16,3-3-6-16,3 3 4 0,-2-2-1 0,2-1-1 0,0-1-3 15,4 2-2-15,0-3 0 0,-4 0-3 0,4 0 2 16,6-2-3-16,-13 3 0 0,10-5-4 0,-3 1 2 0,-1 0-4 15,1-2 1-15,3 1-1 0,-3-2-2 0,-7 1-6 0,10-2-12 16,-10 1-17-16,3-2-30 0,-2 5-51 0,8-6-73 0,-8 2-103 16,2 0-122-16,0 0-132 0,4-2-27 0,-10 3-66 15,3-1-55-15,4-2 137 0,-1 2 42 0,-3-2 37 0,4 3 52 16,-7-3 17-16,3 2 34 0</inkml:trace>
  <inkml:trace contextRef="#ctx0" brushRef="#br0" timeOffset="1">506 795 15 0,'-7'-5'208'0,"7"0"106"0,0-1 45 15,-3 1-22-15,3 0-16 0,0 0-8 0,-7 3-18 0,7 0-14 16,0-3 26-16,-6 2 93 0,6 1 14 0,0 0-26 15,0 0-53-15,0-1-65 0,0 1-59 0,0 2-44 0,0-2-51 16,6 2-41-16,-6-3-27 0,0 3-38 0,7-2-74 0,-7 2-113 16,0-3-117-16,0 3-145 0,3-2-174 0,-3 2-87 0,0-2 21 15,0-1-13-15,0 3 13 0,0 0 180 0</inkml:trace>
  <inkml:trace contextRef="#ctx0" brushRef="#br0" timeOffset="2">470 1084 229 0,'3'-2'169'0,"4"-1"43"0,-7 1 18 0,3-1-15 0,3 2-26 15,1-2-18-15,-7 1 6 0,3 2 18 0,-3-3 20 0,7 1 16 16,-4 2 24-16,-3 0 72 0,6 0 115 0,1 0 34 15,-7 0-16-15,0 5-34 0,3-3 10 0,-3 1-40 0,0-2-75 16,0 4-73-16,6 0-66 0,-6 2-48 0,0 0-36 0,7-2-28 16,-7 5-21-16,0-4-12 0,0 1-15 0,0 0-7 0,0 2-3 15,0-4-9-15,0 2-2 0,3 0-1 0,-3 1 0 16,6-4-7-16,-6 1-15 0,0-1-27 0,4-1-55 0,-4 1-82 16,6-4-95-16,0 0-119 0,-6 0-133 0,4-2-28 0,2 0-67 15,-3-4-60-15,-3 0 125 0,7 2 43 0,-1-4 32 16,-6-2 48-16,0 4 40 0,3-4 50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7.29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AF140D83-68B7-4786-A071-83AD9B10E826}" emma:medium="tactile" emma:mode="ink">
          <msink:context xmlns:msink="http://schemas.microsoft.com/ink/2010/main" type="inkDrawing"/>
        </emma:interpretation>
      </emma:emma>
    </inkml:annotationXML>
    <inkml:trace contextRef="#ctx0" brushRef="#br0">0 163 178 0,'0'0'174'16,"0"0"63"-16,8 0 27 0,-1 0-15 0,-7 4-24 0,0-4 0 16,0 2 10-16,0-2-4 0,4 3-5 0,-4-3-11 15,0 2-11-15,0-2 56 0,0 3 28 0,0 1-3 0,0-2-7 16,0 1 7-16,8-1 8 0,-8 1-10 0,0 1 17 0,0 1-11 16,7-3-16-16,-7 3-12 0,0 2-27 0,0-2-37 0,0 1-38 15,0-1-31-15,0 0-27 0,0 4-16 0,0-4-7 16,4 1-10-16,-4 2-4 0,0-2-10 0,0-1-9 0,0 0-10 15,0-1-14-15,8 1-4 0,-8 0-4 0,0-1-2 0,0-1-10 16,0-1-1-16,0 1-23 0,0-1-23 0,0 1-25 16,0-3-36-16,0 3-49 0,0-3-72 0,0 0-84 0,4 0-87 15,-4-3-86-15,0 0-21 0,0 3 0 0,0-2-2 0,0-1 1 16,0 1 97-16,0-1 83 0,0-1 35 0,0-1 19 16,0 3 20-16,0-5 38 0,0 5 16 0,0-3 14 0,0 2 15 15,0-6 36-15,0 4 35 0,0-1 24 0,0 1 13 0,0-4 17 16,0 4 7-16,0-4 12 0,0 2 17 0,0-5 14 15,0 5 15-15,0-2 9 0,0-3 13 0,0 5 9 0,0-5 4 16,0 1 3-16,0 0 5 0,0 3 14 0,0-3 9 16,0 2 7-16,0 1 2 0,0-1 3 0,0 2 3 0,0-2 1 15,0 1-2-15,0 2 4 0,0-2-5 0,0 2-8 0,0 1-13 16,0 2-18-16,0-3-15 0,0 1-19 0,0 3-7 0,0-1-14 16,0-1-19-16,0-1-31 0,0 5-36 0,0-2-42 15,0-1-44-15,0 3-30 0,0-4-53 0,0 4-64 0,0-2-21 16,0 2 47-16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7.986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A4332C0-E5DA-4D2D-8CDB-D4BAA7BC2998}" emma:medium="tactile" emma:mode="ink">
          <msink:context xmlns:msink="http://schemas.microsoft.com/ink/2010/main" type="inkDrawing"/>
        </emma:interpretation>
      </emma:emma>
    </inkml:annotationXML>
    <inkml:trace contextRef="#ctx0" brushRef="#br0">0 0 114 0,'4'5'103'0,"-4"-2"48"15,8-1 1-15,-8 5-17 0,3-5 1 0,-3 1-4 16,0-1-7-16,8 1-6 0,-8 0 0 0,0 0 2 0,8 0 11 15,-8-1 16-15,0-2 7 0,0 3 5 0,0 0 3 16,0 0 7-16,0-1 13 0,0 1 11 0,3 0 87 0,-3-1 36 16,0-2 11-16,0 4 9 0,0-2-3 0,0 1-4 0,0 0 40 15,0-1 3-15,0-2-25 0,0 4-52 0,0-2-52 16,0-2-41-16,0 0-40 0,0 0-27 0,0 3-21 0,0-1-12 16,0-2-10-16,0 3-5 0,0-3-16 0,0 4-1 0,0-2-4 15,0-2-13-15,0 3 5 0,0-1-2 0,0-2-6 0,0 7-3 16,0-5-3-16,0 1 1 0,0-1-11 0,0 3 4 15,0-1 1-15,0 1-7 0,0-2-2 0,0 3-2 0,0-1-3 16,0 0 0-16,0-1 0 0,0 4-1 0,0-6-4 16,0 4-3-16,0-1 2 0,0 4-5 0,0-4-6 0,0 0 1 15,0-1-1-15,0 1 1 0,0 0-6 0,0-1 1 0,0 1-4 16,0 0 5-16,0-2 1 0,8 3-5 0,-8-3-1 0,0-1 1 16,0 1-2-16,0 0 0 0,0-3 0 0,0 3 0 0,4-3 0 15,-4 0 0-15,0 0 0 0,0-3 0 0,0 0 0 16,8 0 0-16,-1 1-2 0,-7-1-12 0,4-3-3 0,-4 1-7 15,8-3 4-15,-5 2 2 0,-3-2 7 0,16-1 7 16,-16-2-1-16,4 3 1 0,3 2-5 0,1-2 3 0,-4 0 3 16,-4 2 3-16,11-2-3 0,-11 3 1 0,8-2-5 0,-1 5 6 15,-7-3 0-15,4 2 1 0,-4 1 2 0,8-2 7 0,-4 4-1 16,-4-3 5-16,0 6-2 0,7-3 2 0,1 4 2 16,-8-2-2-16,4 1-3 0,-4 2 3 0,7 1-2 0,1-1 0 15,-8 0-7-15,0 1 2 0,4 2 1 0,3-2-2 0,-7 0-7 16,0 2 2-16,4-3-3 0,-4 1-10 0,0 0-11 15,8-1-26-15,-8 1-31 0,7-3-35 0,-7 2-43 0,4 1-47 16,-4-3-69-16,0-1-131 0,8-2-172 0,-4 3-196 16,-4-3-90-16,7 0-65 0,1 0 72 0,-8 0 82 0,0 0 78 15,0-3 81-15,0 3 162 0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8.801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CF75E9D-FE08-4D5E-8861-450027E916CC}" emma:medium="tactile" emma:mode="ink">
          <msink:context xmlns:msink="http://schemas.microsoft.com/ink/2010/main" type="inkDrawing"/>
        </emma:interpretation>
      </emma:emma>
    </inkml:annotationXML>
    <inkml:trace contextRef="#ctx0" brushRef="#br0">92 116 164 0,'0'-5'106'0,"0"-3"56"0,0 2-4 16,0-2-8-16,0 2 1 0,0 1-5 0,0-1-1 0,0 1-1 15,0-4 0-15,0 4 21 0,-4 3 13 0,4-5 9 16,-8 2 13-16,8 0 13 0,0-1 5 0,0 3 73 0,-4-2 51 15,4 2 26-15,0 0 7 0,0 0-7 0,-7-2-2 16,7 5 3-16,-8-3-23 0,8 0-48 0,0 3-52 0,0-2-46 16,-4 2-41-16,4 0-37 0,-7 0-23 0,7 0-21 0,0 2-8 15,-4-2-12-15,4 3-6 0,-8 0-6 0,8 0 0 0,-8-1 0 16,8 4-1-16,0 0-3 0,-3 1-5 0,3 0-6 16,0 0 1-16,-8 2 2 0,4 2 1 0,4 0-5 0,0 0 2 15,-7 3-3-15,7 0 2 0,-8 2-2 0,8 1-1 0,0-1 1 16,0 2-3-16,0 1-8 0,0-3-2 0,0 3-4 15,0 4-1-15,0-4-4 0,0 0-5 0,0 1 3 0,0-1 0 16,0-2-4-16,8-1-5 0,-8 2-3 0,7-4-8 16,-7-1-22-16,0 0-17 0,0-1-21 0,4-1-21 0,-4 0-18 15,8-3-25-15,-8 1-27 0,0-4-35 0,0 4-40 0,3-4-59 16,-3-2-78-16,0 3-74 0,0-4-23 0,0 1 2 0,0-1-8 16,0-2-11-16,0 0 37 0,0 0 76 0,0 0 19 15,0-2-2-15,0-1 38 0,0 1 12 0,0-2 14 0,0 2 45 16,-3-4 31-16,3 1 52 0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9.071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381FDD2C-31D4-457E-AFC7-9F5F2A25C9BE}" emma:medium="tactile" emma:mode="ink">
          <msink:context xmlns:msink="http://schemas.microsoft.com/ink/2010/main" type="inkDrawing"/>
        </emma:interpretation>
      </emma:emma>
    </inkml:annotationXML>
    <inkml:trace contextRef="#ctx0" brushRef="#br0">21 145 120 0,'0'-5'97'0,"-4"0"52"16,4-1 6-16,-8 1-9 0,8-4 11 0,-7 6-10 0,7-2-11 16,0-1-4-16,-4 1-4 0,4 2 6 0,0-2 26 0,0 2 12 15,0 0 10-15,0-2 6 0,0 2 7 0,0-3 6 16,0 4 62-16,0-1 77 0,0 3 25 0,0-3 14 0,0 0-2 15,0 0 0-15,4 3 49 0,-4-2-7 0,0-1-61 0,0 3-68 16,7-2-60-16,-7 2-47 0,8 0-31 0,-8-3-18 16,4 3-14-16,-4 0 0 0,0 0-5 0,11-4-14 0,-11 4-10 15,8 0-11-15,0 0-7 0,-5-2-13 0,5-1-9 0,-4 3-11 16,11-2-12-16,-15 2-9 0,12-3-7 0,-5-1-5 0,5 2-14 16,-9-1-22-16,5 3-28 0,0-2-37 0,-4-1-48 15,7 0-45-15,-3 0-79 0,3 0-129 0,-3 3-161 0,-4-2-169 16,3 2-50-16,1-3-42 0,-4 3 22 0,3-2 110 15,1 2 41-15,-8 0 44 0,4 0 107 0,-4 0 143 0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2:59.530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A2CC08EC-8D6F-42A3-B058-85AD680C1E84}" emma:medium="tactile" emma:mode="ink">
          <msink:context xmlns:msink="http://schemas.microsoft.com/ink/2010/main" type="inkDrawing"/>
        </emma:interpretation>
      </emma:emma>
    </inkml:annotationXML>
    <inkml:trace contextRef="#ctx0" brushRef="#br0">-1 59 3 0,'0'-3'145'0,"7"3"59"0,1 0 15 0,-8 0 1 0,0-4-8 16,4 4-19-16,-4-2-13 0,7-1 12 0,-7 3 24 16,0 0 14-16,0-2 15 0,0 2 14 0,4 0 62 0,-4-3 79 15,0 3 29-15,8 0 10 0,-8 0-1 0,8 0 42 0,-8 0-24 16,3 0-74-16,-3 3-75 0,0-1-68 0,8-2-53 0,-8 5-41 16,4-1-33-16,-4 1-24 0,0 0-22 0,7 1-15 15,1 0-6-15,-8-1-11 0,0 4-5 0,0-1-10 0,4-3-4 16,-4 3 1-16,0 1 0 0,0 0-1 0,0-2 0 15,0 2-1-15,0-4 8 0,8 4-1 0,-8-4 0 0,0 4-1 16,0-4 4-16,3 0 0 0,-3-1 0 0,0-2 1 0,0 1-3 16,0 2-9-16,0-1-1 0,0-4-4 0,0 2-7 0,0-2 1 15,8-2-2-15,-8 2 0 0,0-4 6 0,0-1-4 0,8 2 3 16,-8-3-3-16,0-1-6 0,0 0-1 0,3 0 5 16,-3-5-1-16,8 5 1 0,0-5-3 0,-8 1 2 0,4 0-3 15,-4 0 2-15,7 0 2 0,-3 2 3 0,4-2-1 16,-1 3 4-16,-7-1-4 0,4 2 5 0,-4 0 0 0,8 2-6 15,-5 0-1-15,-3-1 0 0,16 3 0 0,-16-2 0 16,4 3 0-16,-4-2 0 0,7 2-6 0,1-1-5 0,-4 0-21 16,3 3-14-16,-7-2-24 0,4 2-22 0,-4 0-29 0,8 0-36 15,-1 0-55-15,-3 0-79 0,-4 2-102 0,8-2-92 0,-4 0-74 16,3 0 8-16,1 3-42 0,-4-3-38 0,-4 3 85 0,7-3 51 16,-3 0 6-16,4 0 42 0,-1 0 23 0,-3 0 60 15,4 0 88-15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3:00.09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27C2BF5B-D463-4713-AA7C-83F0760E914E}" emma:medium="tactile" emma:mode="ink">
          <msink:context xmlns:msink="http://schemas.microsoft.com/ink/2010/main" type="inkDrawing"/>
        </emma:interpretation>
      </emma:emma>
    </inkml:annotationXML>
    <inkml:trace contextRef="#ctx0" brushRef="#br0">82 42 214 0,'7'-3'151'0,"1"1"49"0,-4-1 8 0,3-3-7 16,-3 3-22-16,4 3-19 0,-1-2-7 0,-7-1 14 16,4 1 10-16,-4-2-2 0,0 2-4 0,0-1-11 0,8 0-11 15,-8 3-15-15,0-2-14 0,-8 2 21 0,8-4 10 16,0 4-5-16,0 0-6 0,-4 0-8 0,4 0-10 0,-7 0-19 15,-1 4-11-15,4-2-9 0,-3-2-7 0,3 3 0 0,4 2 11 16,-15 1 17-16,11-1 18 0,4 2 23 0,-12 0 20 16,5 2 35-16,-1-1 32 0,4 3 17 0,-3 0 0 0,-1-3 0 15,8 4-14-15,-11-1-38 0,11 0-37 0,-4-1-37 0,4-1-29 16,0 3-20-16,-8-5-16 0,8 5-8 0,0-4-13 0,-8 0-5 16,8-2-5-16,0 2-5 0,0 1-1 0,8-4 0 15,-8 0-5-15,0 1 1 0,0-1-2 0,8 2-1 0,-8-2 2 16,0-3 5-16,0 3-4 0,4-5-1 0,-4 4-1 15,0-4-1-15,7 0-1 0,-3 0-2 0,-4-4-4 0,8 4-2 16,-1-5-4-16,-7 3 6 0,4-3-3 0,4-2-3 0,-1 2-1 16,-7-4 2-16,4 2 0 0,4-2-2 0,-8 1 0 0,4 0 0 15,3-4 4-15,1 1-2 0,-8 1 1 0,4-2-2 0,-4 3 0 16,0 2 5-16,7-2 3 0,-7 1 3 0,4 2 10 16,-4-2 5-16,0 2 9 0,0 1 5 0,0-4 6 15,8 7 2-15,-8-3 7 0,0 2 0 0,0-1 4 0,7-1 8 16,-7 3 9-16,0 2 6 0,0-3-7 0,0 3 0 0,0 0-11 15,4 0-9-15,-4 3-8 0,0-1-13 0,0-2-8 16,0 5-27-16,8-1 0 0,-8 1 0 0,4-2 0 0,-4 3 0 16,0-1-24-16,0 0-65 0,0 1-45 0,7 0-42 0,-7 0-50 15,8-1-60-15,-8 0-101 0,0 1-130 0,0-3-132 0,4-1-84 16,-4 3 3-16,0-1-17 0,0-1 93 0,0-1 107 16,0-2 39-16,0 3 79 0,0-3 41 0,7 0 79 0,-7 0 51 15,0 0 76-15,0-3 40 0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3:00.596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F6FE8537-882C-4F68-986B-4E8B1520123C}" emma:medium="tactile" emma:mode="ink">
          <msink:context xmlns:msink="http://schemas.microsoft.com/ink/2010/main" type="inkDrawing"/>
        </emma:interpretation>
      </emma:emma>
    </inkml:annotationXML>
    <inkml:trace contextRef="#ctx0" brushRef="#br0">0 58 196 0,'4'-9'143'0,"-4"4"63"0,15 0 18 16,-15-1 3-16,4 3-14 0,4-2-7 0,-1-1 33 0,-7 3 28 15,4 3 22-15,4-2 17 0,-8-1 96 0,0 3 84 16,3 0 17-16,-3 0-31 0,0 3-16 0,8-1-17 0,-8-2-59 16,0 3-70-16,8 3-71 0,-8-1-54 0,0-2-44 15,0 3-24-15,0-1-19 0,3 4-4 0,-3-4-7 0,0 4-8 16,0-1-13-16,0 0-14 0,0 0-7 0,0-2-10 0,0 2-7 15,0-2-12-15,0 2-1 0,0-2-3 0,0-1-1 0,0 0-1 16,0-1-1-16,0-1-2 0,8-1-1 0,-4-2-4 16,-4 0 5-16,0 0-9 0,8-2 2 0,-1-1 0 0,-7-1 4 15,4-1-3-15,4 0-1 0,-5-4 0 0,-3 4 0 0,16-6 0 16,-12 2 0-16,-4-1 0 0,15 1 0 0,-15-2-3 16,11 3 1-16,-11 2 2 0,4-2 8 0,-4 6 4 0,8-5 8 15,-1 2 13-15,-7 3 11 0,0-2 11 0,4 1 11 16,-4 1-4-16,0 2-2 0,0 0-2 0,8 0-9 0,-8 2-4 15,4 1 2-15,-4 1-9 0,0-2-5 0,0 3 0 0,0 2 6 16,0-2-7-16,0 0-3 0,0 1-4 0,0-1-7 0,7 0 2 16,-7 1 0-16,8 0-7 0,-8-4-4 0,0 4-9 0,0-3 0 15,0 0 0-15,4-1 0 0,-4 2 0 0,0-4 0 16,7 0 0-16,-3-4 0 0,-4 4 0 0,8-2 0 0,-1-4 0 16,-3 0 0-16,4 1 0 0,-1 2 0 0,-3-5 0 15,4 0 0-15,-4 2 0 0,11-2 0 0,-11 2 0 0,-4-2 0 16,11 2 0-16,-11 3 0 0,16-2 0 0,-16 3 0 0,3-2 0 15,-3-1 0-15,8 5 0 0,0 0 0 0,-8 0 0 16,3 0 0-16,5 0 0 0,-8 5 0 0,0-1 0 0,4 1 0 16,-4 0 0-16,0 1 0 0,8-1 0 0,-8 2 0 0,0 0 0 15,7-2 0-15,-7 4 0 0,0-4 0 0,0 4 0 0,0-4 0 16,0 1 0-16,0 2 0 0,4-4 0 0,-4 1 0 16,0-3-268-16,0 1-61 0,0 3-102 0,8-3-145 0,-8-3-155 15,3 2-101-15,-3-2 34 0,0 0-7 0,0 3 130 16,8-3 80-16,-8 0 44 0,8-3 39 0,-8 3 77 0,0 0 88 15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3:01.63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273CB057-BD00-4E40-AD97-43983E94B7BD}" emma:medium="tactile" emma:mode="ink">
          <msink:context xmlns:msink="http://schemas.microsoft.com/ink/2010/main" type="inkDrawing"/>
        </emma:interpretation>
      </emma:emma>
    </inkml:annotationXML>
    <inkml:trace contextRef="#ctx0" brushRef="#br0">51 117 11 0,'0'7'134'0,"0"-5"59"0,0 1 15 16,0-1 5-16,0 4 2 0,0-3-10 0,0 0-6 15,4-1 19-15,-4 1 15 0,0 0 4 0,0 0-9 0,0 0-8 16,0-1-8-16,0-2 51 0,0 3 7 0,7-3-22 0,-7 3-24 16,0-3-25-16,0 3-19 0,0-3-14 0,0 2-17 0,0-2-9 15,0 0-14-15,0 3-8 0,0-3-4 0,8 3-10 16,-8-1-13-16,0-2-13 0,0 0-12 0,0 0-11 0,0 0-8 16,0 0-13-16,0 4-10 0,0-4-7 0,0 0-8 15,0 0 2-15,0 0-1 0,0 0 0 0,0 2 0 0,0-2 3 16,0 0 5-16,0 0 5 0,0 3 3 0,0-3 13 0,0 0 8 15,0 0 9-15,0 0 5 0,0 0 11 0,0 0 2 16,0 0 6-16,0 0 4 0,0 0 1 0,0 0-8 0,0 2-7 16,0-2-7-16,0 0-2 0,0 0-11 0,0 0-5 0,0 0-8 15,0 0-1-15,0 0-4 0,0 0-8 0,0 0 0 0,0 0-3 16,0 0 0-16,0 0-1 0,0 0 0 0,0 0 0 16,0 0-2-16,0 0 0 0,0 0-2 0,0 0 4 0,0 3-1 15,0-3-3-15,0 0 3 0,0 0-3 0,0 0 4 16,0 0 2-16,0 0 0 0,0 0 5 0,0 0-2 0,0 0 3 15,0 0 2-15,0 0 0 0,0 0-1 0,0 0 2 0,0 0 6 16,0 0-6-16,0 0 1 0,0 0-6 0,0 4-3 0,0-4-7 16,0 0 4-16,0 0-5 0,0 0 2 0,0 0-5 0,0 0 1 15,0 0 2-15,4 0-2 0,-4 0 1 0,0 0-4 16,0 2 1-16,0-2 5 0,0 0-1 0,0 0 4 0,0 0 0 16,0 0 2-16,0 0-1 0,0 0-4 0,0 3 0 15,0-3-1-15,0 0-3 0,0 2-1 0,7-2 1 0,-7 0-3 16,0 0-1-16,0 3-2 0,4-3 4 0,-4 0-7 0,0 4 0 15,0-4 3-15,0 0 0 0,0 0-2 0,0 2 4 0,0-2-5 16,8 0 6-16,-8 0-4 0,0 0 0 0,0 0 7 16,0 0 2-16,7 3 0 0,-7-3 4 0,0 0-1 0,0 0 1 15,0 0 1-15,0 0 1 0,4-3-116 0,-4 3 121 16,0 0 22-16,0 0-3 0,0 0-14 0,8-2-6 0,-8 2-4 16,4 0-5-16,-4-4-7 0,0 1-5 0,0 1 0 0,7-1-2 15,-7-3-1-15,8 3 5 0,-8 1-3 0,0-1 0 16,4 1-1-16,-4-4 0 0,7 3-1 0,-7-2 0 0,8 2 0 15,-8-3 0-15,0 4 0 0,0-4 3 0,4 3-1 0,-4 0-2 16,8-2 0-16,-8 2 0 0,0-3 0 0,0 1 0 0,0 0 0 16,0 1-4-16,0-1-3 0,0 0 1 0,0 1 5 15,0-1-1-15,0 0-1 0,0-1-2 0,0 3 3 0,0-2 2 16,0-1 0-16,0 1 0 0,0 0 0 0,-8-1 0 16,8 0 0-16,-4 0 0 0,4 1 0 0,0 0 5 0,-8-1-2 15,1 1-1-15,7 2-2 0,-4-3-3 0,4 3 3 0,-8 1-5 16,1-1 3-16,7 1 0 0,-4-2 1 0,-4 4 0 0,4 0-2 15,4 0-2-15,-7 4 2 0,-1-2 7 0,8 1 4 0,-11-1 1 16,11 5 4-16,-4-2 2 0,-4 2 3 0,1 2 7 16,3 0 4-16,4 1 8 0,-8 2-7 0,4-1-30 0,-3 3 0 15,-1 0 0-15,8 0 0 0,-4 2 0 0,4 1 0 16,-7-4 0-16,-1 4 0 0,8-1 0 0,0-4 0 0,0 2 0 16,0 0 0-16,-4-3 0 0,4-1 0 0,0 1 0 0,4-2 0 15,-4-1 0-15,0 1 0 0,0-2 0 0,0 0 0 16,0-2 0-16,8 3 0 0,-1-5 0 0,-7 2 0 0,0 1 0 15,4 0 0-15,-4-4 0 0,8-2 0 0,-1 3 0 0,-7 0 0 16,4-3 0-16,4 0 0 0,-4 0 0 0,-4 0 0 0,15-3 0 16,-15 3 0-16,4-3 0 0,-4 1-287 0,11 2-103 15,-11-6-120-15,8 3-150 0,-1 0-164 0,-7 1-56 0,4-1-46 16,-4 3 63-16,0-3 62 0,0 1 78 0,0-2 90 16,0 4 203-16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3:10.222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2644221-E243-4BCE-8085-23FF96B4DB63}" emma:medium="tactile" emma:mode="ink">
          <msink:context xmlns:msink="http://schemas.microsoft.com/ink/2010/main" type="inkDrawing"/>
        </emma:interpretation>
      </emma:emma>
    </inkml:annotationXML>
    <inkml:trace contextRef="#ctx0" brushRef="#br0">41 26 1 0,'-8'0'10'0,"8"-3"3"0,0 3 3 15,0 0 1-15,0-2-1 0,0 2 0 0,0 0-2 0,0-3 2 16,0 3-2-16,0 0 1 0,0 0-1 0,0-2-1 16,0 2 2-16,0 0 0 0,0 0 0 0,0 0 0 0,0 0 0 15,0 0-2-15,0 0 2 0,0 0-3 0,0 0 4 0,0 0 1 16,0 0 2-16,0 0-3 0,0 0-2 0,0 0 2 0,0 0-4 15,0 0-1-15,0 0-1 0,0 0-3 0,0 0-1 0,0 0 2 16,0 0-3-16,0 0 1 0,0 0-4 0,-4 0-1 16,4 0 0-16,0 0 1 0,0 0 2 0,0 0-1 0,0 0 2 15,0 0 3-15,0 0-1 0,0 0 4 0,0 0 2 16,0 0-2-16,0 0 2 0,0 0-1 0,0 0 2 0,0 0 0 16,0 0 1-16,0 0 1 0,0 0 0 0,0 0 2 0,0 0 1 15,0 0 2-15,0 0 2 0,0 0 3 0,0 0 3 16,0 0 5-16,0 0 3 0,0-4 2 0,0 4 4 0,0 0 1 15,0 0 5-15,0 0-1 0,0 0 3 0,0 0 2 0,0 0 1 16,0 0 4-16,0-2 5 0,0 2 2 0,0-3 0 16,0 3 3-16,0 0 8 0,0 0 10 0,0-3 6 0,0 3 8 15,0 0 7-15,0 0 13 0,0-2 5 0,0 2 5 16,0 0 7-16,0-4 1 0,0 4 22 0,0 0 43 0,0 0 16 16,0 0 0-16,0 0-3 0,0 0-14 0,0 0-9 0,0 0-17 15,0 0-8-15,0 0-9 0,0 0-3 0,0 0 20 0,0 0 9 16,0-2 3-16,0 2 6 0,0 0 5 0,0 0 5 0,0 0-18 15,0 0-21-15,0 0-20 0,0 0-24 0,0 0-17 16,0 2-10-16,0-2-5 0,0 0-6 0,0 0-2 0,0 4-5 16,0-4-1-16,0 0-2 0,0 2-3 0,0-2-6 15,0 3-6-15,0 0-7 0,0-1 8 0,0 2 0 0,0-2 7 16,0 3-3-16,0-2-6 0,0 3-4 0,0-1-9 0,0 2-4 16,0-2 9-16,0 2-4 0,0 2-10 0,0-4-3 0,0 7-1 15,0-4-1-15,-7 0-4 0,7 3-1 0,0-2 4 16,0 1 0-16,-8-1-1 0,8 5-28 0,0-3 0 0,0 0 0 15,0 0 0-15,0 0 0 0,0-3 0 0,0 3 0 0,0 1 0 16,-4-3 0-16,4-2 0 0,0 2 0 0,0 1 0 16,0-1 0-16,0-4 0 0,0 1 0 0,0 2 0 0,0-2 0 15,0-1 0-15,0-2 0 0,0 3 0 0,0-3 0 0,0-1 0 16,0 4 0-16,0-3 0 0,0 0 0 0,0-1 0 16,0-2 0-16,0 5 0 0,0-5 0 0,0 0 0 0,0 4 0 15,0-4 0-15,0 0 0 0,0 0 0 0,0 0 0 0,0 0-171 16,0 0-43-16,0 0-27 0,0-4-51 0,0 4-84 0,0-5-119 15,0 5-127-15,0-2-107 0,0-1-3 0,0 0-22 16,0-3 78-16,0 4 118 0,0-1 31 0,-7-3 70 0,7 3 28 16,0-2 67-16,0 3 81 0</inkml:trace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3:11.393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04E70D02-326C-4AD9-A3DA-4900520C7CE9}" emma:medium="tactile" emma:mode="ink">
          <msink:context xmlns:msink="http://schemas.microsoft.com/ink/2010/main" type="inkDrawing"/>
        </emma:interpretation>
      </emma:emma>
    </inkml:annotationXML>
    <inkml:trace contextRef="#ctx0" brushRef="#br0">21 137 49 0,'0'-5'71'0,"0"2"19"0,-4 0 17 0,4 0 10 16,0 1-5-16,0-1-8 0,-7 1-2 0,7-2 9 0,0 2-5 15,-8 2-2-15,8-3 0 0,0 0-1 0,0 3-1 0,0-2 3 16,0-2 16-16,0 4 6 0,0-2-1 0,0-1-6 0,-4 3-8 15,4-3-4-15,0 3-2 0,0-2 0 0,0-2 1 16,0 4 4-16,0-2 1 0,0 2 50 0,0-3 14 0,0 3 4 16,0-2-1-16,4-1 5 0,-4 3 0 0,0-4-4 15,0 4 5-15,0-2 3 0,0-1 2 0,0 1 9 0,8-1 24 16,-8 3 4-16,7-2 1 0,-7-2-1 0,0 1-11 0,4 1-25 16,-4-1-22-16,8 3-31 0,-1-6-19 0,-7 3-12 0,4 1-11 15,4-1-11-15,-4 1-8 0,3-2 0 0,1 2-5 0,-8-1 2 16,4 0-5-16,3 1-3 0,-3-2-4 0,11 2-5 15,-11-1-8-15,-4 3-3 0,16-3-3 0,-13 3-9 0,5-2-7 16,-4-1 4-16,11 3-9 0,-15 0 3 0,4 0-1 16,7 0-7-16,-11 0 7 0,16 0 0 0,-16 0-6 0,3 3 4 15,-3-1 1-15,12-2-6 0,-12 3 2 0,7 0-4 16,1-1 1-16,-8 4-2 0,0-3-2 0,4 2-5 0,-4 1 3 16,0-1-4-16,0 2 0 0,0-2-4 0,0 4 2 0,0-2 0 15,0 2-2-15,-4-1-1 0,4 0-1 0,0 4 0 0,-8-2 0 16,1 1 0-16,3 1 0 0,-4-1 0 0,8 3-4 0,-3-4 7 15,-5 2-6-15,0-4-1 0,5 0-1 0,-5 3 1 16,8-3-2-16,-4-2-2 0,4-1-1 0,-8 4-2 0,1-4 2 16,7-2-5-16,-4 3-4 0,4-3 7 0,0-1-3 15,-8 3-1-15,8-1 2 0,-3-1 3 0,3-1 0 0,0-2-3 16,0 3 5-16,0-1 2 0,0-2-4 0,0 0 8 0,0 4-3 16,0-4 5-16,0 3-2 0,0-3 2 0,0 0 0 0,0 0 0 15,0 0 0-15,0 0 0 0,0 0 0 0,3 0 0 16,-3 0 0-16,8 0 0 0,-8 0 4 0,0 0-3 0,4 0-1 15,-4 0 3-15,7 0 0 0,1 0-1 0,-8 0 2 0,4 0-1 16,-4 0-3-16,8 0 0 0,-5 0 0 0,5 0 0 16,0 2-3-16,-8-2 5 0,3 0 3 0,-3 0-1 0,8 3-2 15,-4-3 1-15,3 0-1 0,1 2-2 0,-8-2 0 16,4 0 4-16,-4 0 1 0,15 4 3 0,-15-4-5 0,12 2 1 16,-12-2-3-16,3 3 3 0,5 0-3 0,0-1-1 0,-8 4 4 15,4-3-2-15,-4-1-2 0,7 5 2 0,-3-2-1 0,-4-3 4 16,8 4-1-16,-1 0-1 0,-7-1-3 0,0 1 3 0,4-1-3 15,-4 0 1-15,0 4-1 0,0-4 0 0,0 1 0 16,0 2 4-16,0-2-3 0,0-1 3 0,0 4-2 0,0-4-2 16,0 1 0-16,-4 0 2 0,4-1 0 0,-7 0-4 15,7 1 4-15,-8-1-1 0,8 1-1 0,-4 0 0 0,-3-1 0 16,7 1 3-16,-4-1-5 0,-4 0 4 0,0-1 2 0,5 1-2 16,3 0-2-16,-8-1 0 0,4-2 4 0,-11 3-7 0,15-2 3 15,-4 1 0-15,-11-2 0 0,15 1 0 0,-12-1 3 16,9-2 2-16,-5 3-4 0,0-3-1 0,5 0-6 0,-5 0-4 15,4 0 1-15,-4 0-4 0,1 0-8 0,3-3-12 0,4 3-5 16,-8-2-6-16,5 2-2 0,3-3-13 0,-8 3-15 16,0-2-17-16,8-2-28 0,-4 1-45 0,4 3-71 0,0-2-96 15,-7-1-113-15,7 1-122 0,-8-2-70 0,8-1-10 16,0 2-34-16,0 1 41 0,0-2 85 0,-4-1-3 0,4 3 43 16,-7-5 30-16,7 5 79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6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27 129 127 0,'-3'0'109'0,"3"-3"51"0,-6 0-12 16,3 1-28-16,3 0-9 0,-7 0-16 0,7-5-16 0,-6 7-12 16,6-1-3-16,0-2-7 0,-3 1-1 0,3-1-5 0,0 1-1 15,0 0 0-15,0-1-2 0,0 1 4 0,3 0 2 0,-3-3 8 16,0 3 8-16,6-3 2 0,1 3 3 0,-4-3 3 0,3 0 8 16,-3 0 4-16,4 1 5 0,3-1 6 0,-1-2 1 15,4 3 1-15,-3-4-5 0,6 2-12 0,-7 1-14 0,8-2-16 16,-1 3-9-16,-7-2-2 0,7 5-12 0,-6-2-8 15,0 3-6-15,-1-2-9 0,4 2-2 0,-3 2-1 0,-7-2 2 16,10 3-4-16,-10-3-1 0,4 1-2 0,-1 5 4 0,-6-4-1 16,3 2-4-16,4 1 2 0,-7 0-1 0,0 1 0 0,0 4-1 15,-7-1-1-15,4 0 0 0,-3 3-8 0,-1-2-4 16,-2 1-12-16,2 1-5 0,-3 1-4 0,1-3 0 0,2-1 2 16,-2 0 8-16,6-5-1 0,-4 3-3 0,1-2 2 0,2-2 2 15,4-2 7-15,0 2 9 0,0 0 1 0,0-3 2 16,0 2 1-16,4-2 2 0,-4 0 1 0,6 2 0 0,1-2 2 15,-4 0 0-15,3 0 0 0,-3 2 4 0,4-2 1 16,-1 3 2-16,4-1 2 0,-7 3 2 0,4-3 6 0,-1 3-2 16,-3 0-3-16,-3-1-4 0,13 3-1 0,-13-2 0 0,3 4 0 15,-3-1 0-15,0 1-1 0,0 0-5 0,0 2 5 0,-3-1-6 16,3 4-1-16,-13-2-1 0,10 1 0 0,-10-1 0 0,10 3-6 16,-7-4-4-16,-3 1 1 0,4-1-3 0,-7 1 0 15,12-2-4-15,-12-4-9 0,7 1-10 0,-4-2-13 0,10-1-15 16,-7-1-17-16,-3 0-15 0,10-3-8 0,-4 0-9 15,4 0-4-15,-3-3-12 0,-1 0-17 0,7 1-32 0,-3 0-11 16,3 0-28-16,-6-1-25 0,6-1-24 0,-7 1-30 0,7 1 18 16</inkml:trace>
  <inkml:trace contextRef="#ctx0" brushRef="#br0" timeOffset="1">108 33 154 0,'-7'-1'148'0,"7"1"50"15,-6-3-22-15,6 3-5 0,0 0-20 0,0 0-16 0,-3 0-13 16,3 3-6-16,0-3-2 0,0 1 15 0,-7 2 4 0,7 0 2 16,-3-1-4-16,3 0 1 0,0 0-2 0,0 3 6 15,0-3 1-15,0 1 8 0,-6 2 51 0,6-4 35 0,0 4 19 16,0 0 12-16,0-3 1 0,0 3 6 0,0 0-1 15,0 0 0-15,0-1 31 0,0 3-2 0,0-2-15 0,0 1-25 16,0 1-44-16,0-1-50 0,0 1-39 0,6 2-25 0,-6-1-29 16,0 2-17-16,0-4-18 0,0 4-10 0,0-1-7 0,0 0-6 15,0 1-4-15,3-1-2 0,-3 0-4 0,7 0-4 16,-7 1 1-16,0-1-6 0,3-2-14 0,-3 2-17 0,0-1-32 16,6-1-54-16,-6-1-61 0,7 1-73 0,-7-2-74 0,3 2-88 15,-3-2-64-15,0-1-71 0,7 2-101 0,-7-4 3 16,0 0 61-16,0 0 30 0,0 1 56 0,0-3 37 0,-7 0 72 15</inkml:trace>
  <inkml:trace contextRef="#ctx0" brushRef="#br0" timeOffset="2">604-267 14 0,'0'-5'203'0,"0"3"90"15,-4-1 0-15,4 1-48 0,0-1-57 0,0 1-47 0,0 2-35 16,0-2-16-16,0 2-19 0,0-3-19 0,0 3-17 0,0 0-13 16,4 0-9-16,-4 0-17 0,0 0-32 0,6 0-38 0,0 0-30 15,-6 0-34-15,4 3-46 0,-4-3-66 0,6 0-51 16,-3 2-13-16</inkml:trace>
  <inkml:trace contextRef="#ctx0" brushRef="#br0" timeOffset="3">671 11 187 0,'0'-6'119'15,"0"2"41"-15,0-1-13 0,-3 3-14 0,3-3-6 0,0 3-11 16,0-2-12-16,0 1-6 0,0 0-2 0,0 1-4 15,0 0-2-15,0 0 13 0,0 2 14 0,0-3 13 0,0 1 11 16,0 2 12-16,0 0 14 0,3 0 4 0,-3 2-1 0,0 1 23 16,0 1 35-16,0 1-4 0,0 2-12 0,0 0-22 0,0 3-26 15,0-1-23-15,0 5-34 0,0-2-25 0,0 4-24 16,0-2-18-16,0 2-20 0,0 0-4 0,0 0-6 0,0-3-4 16,0 2-7-16,0-3-7 0,7-3-16 0,-1 0-16 0,-6-2-21 15,3 0-29-15,4-2-36 0,-7-3-44 0,3 0-52 16,3 1-57-16,1-6-56 0,-4 1 44 0,3 0-15 0,-2-3-26 15,8-2-20-15,-8-2 25 0,-4-1 15 0,13-2 22 16,-13 0 10-16,3-1 26 0</inkml:trace>
  <inkml:trace contextRef="#ctx0" brushRef="#br0" timeOffset="4">922-156 174 0,'3'0'166'0,"-3"0"39"0,0 3-22 0,7-3-18 16,-1 0-25-16,-6-3-18 0,3 3-7 0,4 0 4 0,-7-2 8 16,3 2 18-16,3-2 5 0,1 0-8 0,-4 2-8 0,4-3-13 15,-4 3-12-15,10-3-13 0,-13 3-6 0,3 0-7 16,3 3-6-16,1 0-13 0,-4-1-3 0,3 0-1 0,-6 3-10 15,0 2-15-15,0 0-9 0,0 3-14 0,0-1-4 16,0 2 0-16,-9 3 0 0,9 0-3 0,-13 0 3 0,10 2-2 16,-10 1 2-16,10 0-2 0,-4-1-4 0,4-4-4 0,-4-1 1 15,1 0 1-15,6 1 0 0,0-5 0 0,0 2 0 0,0-1 0 16,0-4 0-16,0 3 0 0,6-2 3 0,1 0 2 0,-7-1 8 16,3 1 15-16,4 0 17 0,-4 0 6 0,10-1 12 15,-10 2 3-15,3-2 5 0,1 2 10 0,2-2 17 0,-5 2 11 16,9 2 12-16,-10-1 6 0,-3 0 3 0,9-1-2 15,-2 4-9-15,-1-3-16 0,-3 3-16 0,-3-3-21 0,7-1-17 16,-1 4-13-16,-2 1-14 0,2-1-9 0,-6-1-4 0,0-2-3 16,3 2-2-16,-3 1-2 0,7-3-10 0,-7 3-15 0,6-4-30 15,-6 1-37-15,0 0-42 0,3 1-40 0,-3-2-47 16,0-1-57-16,7 0-69 0,-7 0-58 0,0-1 41 0,0 1-10 16,0-1-26-16,-7-1 24 0,4-1-7 0,3-2 9 15,0 2 36-15</inkml:trace>
  <inkml:trace contextRef="#ctx0" brushRef="#br0" timeOffset="5">391-111 4 0,'0'-5'147'0,"7"1"45"0,-4-1-1 0,-3 2-25 15,6-1-5-15,1 2-11 0,-7-3-15 0,3 3-11 0,3-1-7 16,1 1-10-16,-7-1 11 0,3 2-5 0,3-2-6 0,-2 3-2 16,-4-3-4-16,6 3 0 0,0 3 3 0,-2-3-2 15,-4 3-3-15,6-2-6 0,-3 2-11 0,-3-1-5 0,7 3-6 16,-1 0 22-16,-6 0 5 0,3 1-5 0,-3 1-5 0,7 0-12 16,-7 2-6-16,6 1-12 0,-6 2-10 0,0-1-13 0,0 1-10 15,0 4-7-15,0 0-4 0,0 1-8 0,0 0-4 16,0-1-2-16,0-4 0 0,0 4 0 0,0-5-6 0,0-1-6 15,4 2-7-15,-4-6-2 0,0 4-2 0,6-4-2 16,-6 3 5-16,0-2 5 0,0-3 1 0,3 1 6 0,-3-1 2 16,7 2-1-16,-1-2 5 0,-6-2 1 0,3 4-2 0,4-2 2 15,-7-2 3-15,3 2 1 0,-3 2 9 0,13-2 10 0,-13 1 11 16,3-1 6-16,-3 4 1 0,6-4 2 0,-2 3 0 0,-4 0-4 16,6 0-3-16,1 2 1 0,-7-2 1 0,0 3 1 15,0-1 5-15,3 0-4 0,-3 3-2 0,0-3-8 0,0 3-2 16,-3 0-8-16,3 0-5 0,0-1-3 0,0 1-6 15,0-3 3-15,-7 1-3 0,7 1-3 0,-6-1-4 0,6-3 1 16,0-1 1-16,0 4 0 0,0-5 0 0,0 1 3 0,0 1-3 16,6-2 0-16,-6 0 0 0,7 0 0 0,-7 0 4 0,0-1-4 15,3 1 0-15,-3-1 0 0,6-1 0 0,1 1 0 16,-7-1-6-16,3 2 8 0,3-4-2 0,-6 2 0 0,4 0 0 16,-4-1-12-16,6 0-43 0,-6 0-64 0,6 3-72 15,-6-3-85-15,0 1-85 0,4-1 27 0,-4 1-29 0,0-2-38 16,0 5 17-16,0-2-4 0,-4-2 3 0,4 3 40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3:12.97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E18C274F-3244-41C5-96B1-C4A9F181DE82}" emma:medium="tactile" emma:mode="ink">
          <msink:context xmlns:msink="http://schemas.microsoft.com/ink/2010/main" type="inkDrawing"/>
        </emma:interpretation>
      </emma:emma>
    </inkml:annotationXML>
    <inkml:trace contextRef="#ctx0" brushRef="#br0">0 103 32 0,'0'-6'38'16,"0"4"1"-16,7-4-3 0,1 4 0 0,-8-2-2 0,0-1 1 15,4 2-5-15,3 1 5 0,-7-1-5 0,0 0-6 16,4 0-6-16,-4 1-7 0,0-1-1 0,8 0 0 0,-8 3-1 16,8-6 2-16,-8 6 3 0,0-2-2 0,0-1 0 0,0 1-3 15,3 2-1-15,-3-4-2 0,0 4 0 0,0-3 0 0,0 3-1 16,0-2 0-16,0-1 4 0,8 3-4 0,-8 0 4 15,0-2-1-15,0 2 1 0,4-3-1 0,-4 3-2 0,0-4-2 16,0 4 0-16,0-2-1 0,0 2 0 0,0-3-2 16,0 3-1-16,0-2 2 0,0 2-1 0,0-3-1 0,0 3 0 15,-4 0 0-15,4 0 0 0,0-3 0 0,0 3 0 0,0-3 0 16,-8 3 0-16,8 0 0 0,0 0 0 0,0-3 3 0,0 3 3 16,0 0 3-16,0 0-2 0,0-2 5 0,0 2 2 0,0 0 0 15,0-3 4-15,0 3 4 0,0 0 2 0,0 0 6 16,0 0 5-16,0 0 3 0,0 0 2 0,0 0 0 0,0 0 6 15,0 0-3-15,0 0 3 0,0 0 2 0,0 0 1 16,0 0 1-16,0 0 2 0,0 0-1 0,0 0 1 0,0 0 2 16,0 0 0-16,0 0 1 0,0 0 5 0,0 0 4 0,8 0 1 15,-8 0-1-15,0 0 1 0,0 0 3 0,0 0-2 16,4 0 1-16,-4 0 2 0,0 0-4 0,0 0 0 0,0 0-2 16,0 0-1-16,0 0-2 0,0 0 2 0,7 0-1 0,-7 0 1 15,0 0 2-15,0 0 0 0,0 0 12 0,8 0 21 16,-8 0 10-16,0 0-2 0,0 0 0 0,0 0 2 0,0 0-2 15,0 0-1-15,4 0 2 0,-4 0-1 0,0 0-6 0,0 0-7 16,0 0-6-16,0 0-7 0,0 0-3 0,8 0-8 16,-8 0-4-16,3 3-3 0,-3-3 0 0,0 0-3 0,0 0 2 15,8 0 2-15,-8 0 4 0,0 0-5 0,8 2 11 0,-8-2 2 16,0 0-3-16,0 0-4 0,0 3-6 0,3-3-2 0,-3 0-4 16,0 0-5-16,0 3-4 0,0-3 0 0,0 3 2 15,0-3 5-15,8 0-2 0,-8 0-5 0,0 3 0 0,0-3-1 16,8 0 0-16,-8 2 0 0,0-2 7 0,0 0-1 15,4 3-1-15,-4-1 6 0,0-2 3 0,7 4 0 0,-7-4 1 16,0 3 1-16,0-1-7 0,4-2-11 0,-4 0-5 0,0 5-4 16,0-5-3-16,0 3-2 0,0 1-2 0,0-2-2 0,0-2-2 15,8 3-6-15,-8-1-5 0,0 1 2 0,0 0 2 16,0 0 1-16,7 0 4 0,-7-1 1 0,0 1-4 0,0 0 2 16,0 0 1-16,0-1 4 0,0 1 1 0,0 2-6 0,0-1 1 15,0-2-4-15,0 1-2 0,0 0 1 0,0-1-1 16,0 4 0-16,0-3 0 0,0-1-3 0,0 1 1 0,0 1-1 15,0-2-5-15,0 3 3 0,0-2-1 0,0 1-3 0,0-2 7 16,0 3-3-16,0 0 3 0,0-1-2 0,0-1 1 16,0 2-3-16,0-3 5 0,0 4-4 0,0-3 2 0,0 2 1 15,0-1-5-15,4 1 5 0,-4 0 1 0,0-1 1 0,0 1-1 16,0 0 2-16,0 1-2 0,0-3 2 0,0 2-2 0,0 1 5 16,0-3-3-16,0 4-4 0,0-3-1 0,8 1-1 15,-8 0 3-15,0 1 1 0,0 0 1 0,3-1 0 0,-3 4-3 16,0-7 1-16,0 4 5 0,0-1 6 0,0 3-4 15,0-2 1-15,8-1-4 0,-8 2-2 0,8 0 3 0,-8 0-2 16,0-5 0-16,4 3-1 0,-4 0-3 0,0 2 1 0,7-2-1 16,1-3-1-16,-8 5-2 0,0-5 5 0,0 3 1 0,4-1 0 15,-4-2 0-15,7-2-4 0,-7 3 0 0,0-3-1 16,0 0-3-16,4 3-5 0,-4-3-1 0,0 0-1 0,0 0 0 16,0-3 0-16,8 3 0 0,-8 0 0 0,0-3 0 0,0 3-7 15,0-2-1-15,0-2-2 0,0 4 0 0,0-2-4 16,0 2 4-16,0-3-4 0,0 3 0 0,-8 0 2 0,8 0 5 15,0 0 0-15,0 0 6 0,0 0-4 0,0 3 4 16,-4-1 1-16,4-2-4 0,0 6 4 0,0-3 0 0,0 2 3 16,0-1-2-16,0 1 2 0,0 0 5 0,-7 1 2 0,7-1-5 15,0 4 4-15,0-4 7 0,0 4 3 0,0-1-4 0,0 3 2 16,0-3-2-16,0 1-3 0,0-1 1 0,0 0 3 0,0 3-1 16,0-3 3-16,7 3-5 0,-7-2-2 0,0 2-1 15,0-3 3-15,0 4-3 0,0-5 2 0,0 2-3 0,0 2 2 16,0-3-5-16,4 3 2 0,-4-2 2 0,0 1 5 15,0-1-6-15,0 0 10 0,0-1-4 0,0 0 1 0,0 0-1 16,-4 1 0-16,4-1-4 0,0 0 0 0,0-2-1 0,0 0 0 16,-7 1-1-16,7-4-2 0,-4 3-2 0,4-1 3 0,-8 1-5 15,1 0 2-15,7-4-6 0,-4 4 0 0,4 0 1 16,-16-4 4-16,16 1-7 0,-3-1 2 0,-5-2 1 0,4 4 0 16,4-2 0-16,-7 1-6 0,-1-3-17 0,4 3-12 15,4-1-16-15,0-2-18 0,-7 4-22 0,3-4-19 0,4 0-24 16,-8 2-24-16,0-2-37 0,8 0-67 0,-3 0-89 0,3 0-95 15,-8-2-100-15,0 2-58 0,8 0 12 0,-3-4-12 0,-5 4-8 16,8 0 144-16,-4-2 39 0,4-1 0 0,-8 3 47 16,1-3 11-16,3 1 44 0,-4-2 41 0,5 4 70 0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13:14.403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46C26877-7855-40F5-8581-DC8E2D5E2A35}" emma:medium="tactile" emma:mode="ink">
          <msink:context xmlns:msink="http://schemas.microsoft.com/ink/2010/main" type="inkDrawing"/>
        </emma:interpretation>
      </emma:emma>
    </inkml:annotationXML>
    <inkml:trace contextRef="#ctx0" brushRef="#br0">190 125 21 0,'-3'-5'21'15,"-5"3"7"-15,8-1 0 0,0 3 3 0,-4-2-1 0,4-2 0 16,0 4-3-16,0-3 1 0,-8 3-4 0,8-2 2 16,0 2 2-16,0-3-5 0,0 3-3 0,0-2-9 0,0 2-3 15,0-4-1-15,0 4-2 0,0 0-2 0,0-3-2 0,0 3-3 16,0-2 0-16,0 2-6 0,0-3-8 0,0 3-6 16,0 0-6-16,0-2 0 0,0 2 5 0,0 0 2 0,0-4 1 15,0 4 6-15,0-2 4 0,0-1 5 0,0 3 7 16,0 0 2-16,0 0 5 0,0-3 2 0,0 3 6 0,0 0 0 15,0 0 4-15,0-2 7 0,0 2 5 0,0 0 0 0,0-4-1 16,0 4 0-16,0-2-2 0,0 2-4 0,0-3 0 0,0 3-2 16,0-3-3-16,0 3-2 0,0-2 0 0,0-1-6 0,0 3 2 15,0-3 0-15,0 3 3 0,0-3 0 0,0 3 2 16,0-2-1-16,0-1 4 0,0 3 7 0,0-3 5 0,0 3 1 16,0-3 8-16,0 0 1 0,0 3 3 0,0-2 1 15,0-1-1-15,0 3 0 0,0-2 3 0,0 2 4 0,0-4 3 16,0 4 4-16,0-3 2 0,0 3 2 0,0-2 9 0,0-1 11 15,0 3 1-15,0-2 3 0,0-1 6 0,0 3 0 0,0-4 4 16,0 4 4-16,0 0 0 0,0 0 0 0,0-2-4 0,0 2-5 16,0 0 1-16,0-3 20 0,0 3 20 0,0 0 9 15,0 0-7-15,0-2-6 0,0 2-11 0,0 0-12 0,0 0-2 16,0 0-12-16,-7 0-6 0,7 0-5 0,0 0-8 16,0 0-3-16,0 0-4 0,0 0-3 0,0 2-4 0,0-2-2 15,-4 0-2-15,4 0-2 0,0 3 0 0,0-3-3 0,-8 0 4 16,8 2 1-16,0-2 2 0,0 0 7 0,0 0-5 0,0 4 2 15,0-4-4-15,-3 3 1 0,3-1-1 0,0-2-4 16,0 0 0-16,0 0-4 0,0 3-2 0,-8-1 5 0,8-2 6 16,0 3-1-16,0 1-3 0,-8-4-5 0,8 2 0 15,0-2-3-15,0 3 12 0,0-1-8 0,-3 1 6 0,3 0-1 16,0 0-1-16,0 0-2 0,0-1 4 0,0-2 0 16,-8 6-7-16,8-3-3 0,0-1-3 0,0 1-4 0,-8 2-1 15,8-1 3-15,0 1-4 0,0-2 1 0,0 3 2 0,0-4-1 16,0 3 1-16,0 2 5 0,0-2-5 0,0 0 0 0,0 1-1 15,0-1 1-15,-4 0 2 0,4 4 0 0,0-4-3 0,0 4-1 16,-7-4 5-16,7 7 0 0,0-6-4 0,0 1-6 16,0 2 0-16,0-1-3 0,0-2 0 0,0 4-1 0,0-1-1 15,0 2-1-15,-4-3 0 0,4 4 2 0,0-4 0 16,0 0-1-16,-8 3-1 0,8 1-8 0,-7-2 1 0,7-1-1 16,-4 2-3-16,-4-3-3 0,8 3-7 0,-4-2-1 0,4-1 3 15,-7 0-5-15,7 0-4 0,-8 1-2 0,8-1-2 16,-4-2 1-16,4 1 4 0,-7 0 1 0,3-2-6 0,4-3-1 15,0 4-9-15,-8 0 2 0,1-4 0 0,7 1-8 0,0 0 2 16,-4 0-4-16,4 0 3 0,0-1-7 0,0-2 11 0,-8 3-2 16,8-3 4-16,-7 0 0 0,7 3 1 0,0-3 6 15,0 0 0-15,0 0 0 0,0 0-3 0,0-3 6 0,0 3 1 16,0 0 0-16,0 0 0 0,7 0 0 0,-7 0 0 16,8 0 0-16,-8 0 0 0,0 0 3 0,0 0-5 0,4 0-2 15,-4 0 5-15,0 3 4 0,7-3 0 0,1 3 3 0,-8-1-3 16,4-2 5-16,3 3-4 0,-7 3 2 0,4-3-5 0,-4 2 5 15,8-2-7-15,-1 5 5 0,-7-3-1 0,0 2-4 16,4 0 2-16,-4-1-2 0,0 2-1 0,8 1 0 0,-4-1 0 16,-4 0 0-16,0 4 0 0,0-5 0 0,7 5 0 0,-7-3 4 15,0 1-1-15,0-1-3 0,8 2 0 0,-8-3 0 16,0 3 0-16,0-3-5 0,0 3 9 0,0-2-3 0,0 2-6 16,0-3 4-16,4 3 1 0,-4-3 0 0,0 1 0 0,0-1 0 15,0 0 0-15,0 1 0 0,0-1 0 0,0 0 0 0,7-2 0 16,-7 2 0-16,4-3 0 0,-4 2 5 0,0-2-2 15,0 0-1-15,0 1 1 0,8-1-2 0,0-2-4 0,-8 3 5 16,0-3 3-16,3 2-3 0,-3-3-2 0,0 2-7 16,8-2-1-16,0 1-11 0,-8 2-7 0,3-5-20 0,-3 4-22 15,0-2-25-15,8 1-38 0,-4-1-44 0,-4 1-72 16,0-3-95-16,7 3-129 0,-7 0-156 0,8-3-94 0,-8 0-77 16,0 0-30-16,0 3 90 0,0-3 24 0,0 0 46 0,-8 0 150 15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13:55.355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FFC000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1D4C65C-7204-40AE-AA65-D05E83650FFC}" emma:medium="tactile" emma:mode="ink">
          <msink:context xmlns:msink="http://schemas.microsoft.com/ink/2010/main" type="writingRegion" rotatedBoundingBox="27593,8729 27944,11463 27134,11567 26784,8833"/>
        </emma:interpretation>
      </emma:emma>
    </inkml:annotationXML>
    <inkml:traceGroup>
      <inkml:annotationXML>
        <emma:emma xmlns:emma="http://www.w3.org/2003/04/emma" version="1.0">
          <emma:interpretation id="{7AADD6AD-8CA4-4BB1-8D9D-CAB27BAEFC00}" emma:medium="tactile" emma:mode="ink">
            <msink:context xmlns:msink="http://schemas.microsoft.com/ink/2010/main" type="paragraph" rotatedBoundingBox="27593,8729 27944,11463 27134,11567 26784,8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5FA83D-ADF9-45EA-A1F5-BB2BDC5D7021}" emma:medium="tactile" emma:mode="ink">
              <msink:context xmlns:msink="http://schemas.microsoft.com/ink/2010/main" type="line" rotatedBoundingBox="27633,8742 27666,9594 27460,9602 27426,8751"/>
            </emma:interpretation>
          </emma:emma>
        </inkml:annotationXML>
        <inkml:traceGroup>
          <inkml:annotationXML>
            <emma:emma xmlns:emma="http://www.w3.org/2003/04/emma" version="1.0">
              <emma:interpretation id="{F2E6FD58-9EE6-4D49-B69E-1C1460159C9D}" emma:medium="tactile" emma:mode="ink">
                <msink:context xmlns:msink="http://schemas.microsoft.com/ink/2010/main" type="inkWord" rotatedBoundingBox="27633,8742 27666,9594 27460,9602 27426,8751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^</emma:literal>
                </emma:interpretation>
              </emma:one-of>
            </emma:emma>
          </inkml:annotationXML>
          <inkml:trace contextRef="#ctx0" brushRef="#br0">1847-509 148 0,'0'0'224'0,"0"0"-36"0,0 0-27 16,0-2-19-16,0 2-12 0,0 0-10 0,0 0-10 16,-7-3-6-16,7 3-5 0,0-3 5 15,0 3-4-15,0-2-2 0,0 2 1 0,0 0 6 16,0 0 7-16,-6 0 5 0,6 0 2 16,0 0-1-16,0 0 0 0,0 0-5 0,0 0-7 15,0 0-10-15,0-3-4 16,0 3-4-16,0 0 0 0,0 0-1 0,0-1 4 0,0 1 0 15,0 0 6-15,0 0-4 0,0 0-2 0,0 0-12 16,0 0-14-16,0 0-11 0,0 0 6 16,0 0 13-16,0 0 15 0,0 1 11 0,6-1 4 15,-6 3-8-15,0-1-1 0,7 1-1 0,-7 0 10 16,0-1 9-16,4 1-3 16,2-1-11-16,-6 2-14 0,4-1-13 0,-4 2-13 0,13 0-11 15,-13 0-7-15,4 0-8 0,2 0-4 0,-2 0-2 16,3-1-3-16,-1 1 1 0,-2 3-6 15,3-3-5-15,-1 2 0 0,4 1-3 0,-10-2 1 16,4 2-1-16,3 0-1 0,-1-4-9 16,-2 6 0-16,3-2 4 0,-4-1 3 0,4 3-2 15,-1-3-3 1,-2 3 3-16,3-3 1 0,-1 3 4 0,-2 0 0 0,2 0-1 0,-2-1-14 0,-4-1 4 16,7 1-2-16,-1 2 10 0,-6-2-5 15,11 1 1-15,-11 0 1 0,0 3-2 0,3-4 0 16,-3 1 2-16,7 0 1 0,-1 0 2 15,-6 2 0-15,0-2-2 0,4-1 0 0,-4 4-3 16,0-3-5-16,7 2 0 16,-7-2 3-16,0 2 3 0,3-2-2 0,-3 2 0 0,0 0 3 15,-3-2-2-15,3-1 2 0,0 4 0 0,-7-3-1 16,7 3-6-16,0-4 4 0,0 4-2 16,-4-4 4-16,4 3-3 0,-6-2-3 0,-1 2 2 15,7-1 1-15,-3 0 2 0,-4 0 2 0,3 1-6 16,-2-3 6-16,-1 1 1 0,7 0-2 15,-4 3-3-15,-2-7-8 0,2 7 2 0,-9-3 3 16,9 0 8-16,4-1-3 0,-13 1-2 16,13-3-2-16,-10 4 4 0,6-2 1 0,4 1 1 15,-13-2-1-15,13 1-1 0,-4-1-4 0,-2-4 0 16,2 6 0-16,4-4 3 0,-6 0-1 0,-1 0 0 16,7-1 0-16,0-3-14 0,-4 2 4 15,4 2 8-15,0-4 17 16,-6 1-4-16,6-1-10 15,-7 1-1-15,7-2 0 0,0 2 2 16,0 0-2-16,0-1 2 0,0-2 1 0,0 3-1 16,0-3-2-16,-4 2 1 0,4-2-7 0,0 0 2 15,0 3-1-15,0-3 7 0,0 0-7 16,0 0-19-16,0 0-74 0,0-3-187 0,0-2-204 16,0 0-202-16,0-2-153 0,0 0-123 0,-6-1 67 15,6 1 215-15,0-1 267 0</inkml:trace>
        </inkml:traceGroup>
      </inkml:traceGroup>
      <inkml:traceGroup>
        <inkml:annotationXML>
          <emma:emma xmlns:emma="http://www.w3.org/2003/04/emma" version="1.0">
            <emma:interpretation id="{1C02C1B4-282B-4AD2-A658-2B046E306F7B}" emma:medium="tactile" emma:mode="ink">
              <msink:context xmlns:msink="http://schemas.microsoft.com/ink/2010/main" type="line" rotatedBoundingBox="27071,8799 27421,11530 27134,11567 26784,8836"/>
            </emma:interpretation>
          </emma:emma>
        </inkml:annotationXML>
        <inkml:traceGroup>
          <inkml:annotationXML>
            <emma:emma xmlns:emma="http://www.w3.org/2003/04/emma" version="1.0">
              <emma:interpretation id="{5805F23B-B237-45D9-BEC4-CDEF23A732FC}" emma:medium="tactile" emma:mode="ink">
                <msink:context xmlns:msink="http://schemas.microsoft.com/ink/2010/main" type="inkWord" rotatedBoundingBox="27060,8801 27137,9397 26940,9422 26864,8826"/>
              </emma:interpretation>
              <emma:one-of disjunction-type="recognition" id="oneOf1">
                <emma:interpretation id="interp5" emma:lang="" emma:confidence="0.5">
                  <emma:literal>o</emma:literal>
                </emma:interpretation>
                <emma:interpretation id="interp6" emma:lang="" emma:confidence="0">
                  <emma:literal>F</emma:literal>
                </emma:interpretation>
                <emma:interpretation id="interp7" emma:lang="" emma:confidence="0">
                  <emma:literal>°</emma:literal>
                </emma:interpretation>
                <emma:interpretation id="interp8" emma:lang="" emma:confidence="0">
                  <emma:literal>T</emma:literal>
                </emma:interpretation>
                <emma:interpretation id="interp9" emma:lang="" emma:confidence="0">
                  <emma:literal>.</emma:literal>
                </emma:interpretation>
              </emma:one-of>
            </emma:emma>
          </inkml:annotationXML>
          <inkml:trace contextRef="#ctx0" brushRef="#br1">1375-71 114 0,'-11'-2'123'0,"11"-5"88"0,-15 2 17 0,15 3 22 0,-4-5-16 16,-4 5-20-16,4-1 8 0,4-2 14 0,-7 2 5 0,-1 0 8 16,8 0 1-16,0 3 53 0,-4-2 59 0,4-1 28 15,0 0 18-15,0 0 5 0,0 0 38 0,0 1 2 0,0-1-49 16,0 3-66-16,0-2-59 0,0-2-46 0,0 4-28 0,0-2-27 16,4-1-14-16,-4 3-17 0,8 0-15 0,-8-3-7 0,7 3-10 15,-7 0-7-15,12 0-9 0,-12 0-7 0,4 0-6 16,-4 0-13-16,15 0-12 0,-15 0-61 0,11 0 0 0,-11 0 0 15,4 0 0-15,11 0 0 0,-15 0 0 0,4-2 0 16,8 2 0-16,-5 0 0 0,1-4 0 0,-4 4 0 0,11 0 0 16,-11-2-97-16,3-1-69 0,-3 3-60 0,4-2-73 0,-1 2-102 15,-3-3-137-15,4-1-166 0,-4 2-120 0,-4-1-36 16,7 3-37-16,1-2 163 0,-8-1 78 0,0 3 95 0,0-4 54 16,0 4 100-16</inkml:trace>
          <inkml:trace contextRef="#ctx0" brushRef="#br1">1375-364 158 0,'4'-12'178'0,"-4"5"72"0,8-5 37 0,-1 3-20 16,-7 2-33-16,4-2-8 0,-4 4 0 0,8-1 5 0,-4 1-1 15,-4-2 11-15,7 2 41 0,-7 0 72 0,8 2 26 0,-8 0 11 16,0 0 6-16,0 1 21 0,4-1 31 0,-4 3-32 16,0 0-58-16,0 0-60 0,7 0-52 0,-7 3-42 0,0-1-33 15,0 1-28-15,8 0-23 0,-8 3-22 0,0-1-10 16,0 4-17-16,0-4-11 0,0 1-12 0,0 2-1 0,-8 0-6 16,8 4-5-16,0-2-8 0,0 4 1 0,0-3-6 0,-7 3-3 15,7 0-7-15,0 2-4 0,0 1 0 0,-4-1-6 0,4 4 0 16,0-3 2-16,0-1-2 0,-8 4-2 0,8-4-2 0,-7 4 3 15,7-1-1-15,0-2-2 0,0-1 0 0,0 4-4 16,-4-3 3-16,4-3-1 0,0-1-4 0,0 1 4 0,0-1 2 16,0-1 0-16,0-1 0 0,0-2 0 0,4 1 0 15,-4-1 0-15,0-2 4 0,0 2-2 0,0 0-2 0,7-4 2 16,1 4 0-16,-8-1-2 0,0-2 0 0,4 1 3 0,-4-1 3 16,7 0-5-16,1-1 3 0,-8 1-4 0,4-3 2 15,3 2-9-15,-7-3-5 0,4 5-12 0,-4-5-7 0,8 1-10 16,-1-1-12-16,-3 1-15 0,-4-3-23 0,8 3-25 0,-4-3-31 15,-4-3-43-15,7 3-53 0,1-3-76 0,-8 3-86 16,4-2-98-16,-4-1-63 0,0 1 36 0,7-1 6 0,-7-3-2 16,0 3 35-16,0-2 104 0,0 1 40 0,0-1 7 15,-7 0 27-15,7-1 49 0,0 1 56 0,-4-4 32 0,4 7-15 16,-8-4-40-16,1 0 4 0</inkml:trace>
        </inkml:traceGroup>
        <inkml:traceGroup>
          <inkml:annotationXML>
            <emma:emma xmlns:emma="http://www.w3.org/2003/04/emma" version="1.0">
              <emma:interpretation id="{FB90E497-D92F-4E7E-9A71-26B7CAC9C09A}" emma:medium="tactile" emma:mode="ink">
                <msink:context xmlns:msink="http://schemas.microsoft.com/ink/2010/main" type="inkWord" rotatedBoundingBox="27303,10606 27421,11530 27134,11567 27016,10643"/>
              </emma:interpretation>
              <emma:one-of disjunction-type="recognition" id="oneOf2">
                <emma:interpretation id="interp10" emma:lang="" emma:confidence="0.5">
                  <emma:literal>-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~</emma:literal>
                </emma:interpretation>
                <emma:interpretation id="interp13" emma:lang="" emma:confidence="0">
                  <emma:literal>r</emma:literal>
                </emma:interpretation>
                <emma:interpretation id="interp14" emma:lang="" emma:confidence="0">
                  <emma:literal>,</emma:literal>
                </emma:interpretation>
              </emma:one-of>
            </emma:emma>
          </inkml:annotationXML>
          <inkml:trace contextRef="#ctx0" brushRef="#br2">1444 1422 142 0,'0'-5'81'15,"-8"2"39"-15,8-3 8 0,0 1-8 0,-7 3-16 16,7-2 4-16,0 2-3 0,0-1-7 0,0 0-6 0,0 1-4 16,-4-2-2-16,4 2-1 0,0 2-3 0,0-3 0 15,0 0 10-15,0 3 6 0,0-2 4 0,0 2-3 0,0 0-1 16,0-4-4-16,0 4-3 0,0 0-1 0,0 0-1 0,4 0 4 16,-4 0 3-16,0 0 1 0,0 0 6 0,0 0 41 0,0 0 22 15,7 0 1-15,-7 0 3 0,0 4 4 0,8-4 4 16,-8 2 1-16,0-2 4 0,4 3-8 0,3 0-9 0,-7-1-10 15,4 4-4-15,-4 0 6 0,8-4-7 0,-1 4-6 16,-7-1-15-16,4 1-8 0,-4 2-16 0,12-2-9 0,-12 2-12 16,15-3-11-16,-11 7-8 0,3-4-14 0,1 3-9 0,4 0-10 15,-9 3-4-15,5 0-6 0,0 0-1 0,3 0-5 0,-7 2-1 16,11-2-6-16,-11 3 9 0,4-1 3 0,-5 1-5 16,13-4 5-16,-13 5 2 0,13-2-2 0,-12-2 1 0,3 3 2 15,-3-1-4-15,11-2-3 0,-11 3 2 0,4-3-7 0,-4-1 1 16,3 1 1-16,1 0-4 0,-4 0 0 0,3 0-1 15,-3 0-3-15,11 0-2 0,-15-1 0 0,4 1 0 0,11 0 0 16,-15-1-3-16,12-1 1 0,-12 2 0 0,4-3-3 16,3-1 0-16,1 4 2 0,-8-2 3 0,4-1 0 0,-4 0 1 15,7-1-5-15,-3 2 0 0,-4-1-1 0,0 0 0 0,8-3 0 16,-8 4 7-16,7-1-5 0,-7 0-1 0,0-1-1 0,0-1 5 16,0 3 1-16,0-5-3 0,0 5-2 0,0-4-1 0,0 3 3 15,0-3-2-15,0 0 0 0,0 1-1 0,0 0-10 16,0-2-7-16,-7 0-12 0,7 0-21 0,-8-2-26 0,8 4-44 15,0-4-55-15,0 1-74 0,-4 0-94 0,4-4-97 16,-7 2-25-16,7-2-44 0,0 1-54 0,0 0 6 0,-4-1 89 16,4-2 12-16,-8 0 19 0,1 4 24 0,7-4 21 0,-4 0 38 15,4-4 72-15</inkml:trace>
        </inkml:traceGroup>
      </inkml:traceGroup>
    </inkml:traceGroup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2:50.91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6FBF25D7-F54A-49D9-B142-BE8894844706}" emma:medium="tactile" emma:mode="ink">
          <msink:context xmlns:msink="http://schemas.microsoft.com/ink/2010/main" type="writingRegion" rotatedBoundingBox="21612,7324 23808,7152 23860,7816 21664,7988"/>
        </emma:interpretation>
      </emma:emma>
    </inkml:annotationXML>
    <inkml:traceGroup>
      <inkml:annotationXML>
        <emma:emma xmlns:emma="http://www.w3.org/2003/04/emma" version="1.0">
          <emma:interpretation id="{FFF26486-FBC6-41DA-82EE-0EB3CE885191}" emma:medium="tactile" emma:mode="ink">
            <msink:context xmlns:msink="http://schemas.microsoft.com/ink/2010/main" type="paragraph" rotatedBoundingBox="21612,7324 23808,7152 23860,7816 21664,7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569186-77EF-47D1-AD7D-D72BBED6FE6C}" emma:medium="tactile" emma:mode="ink">
              <msink:context xmlns:msink="http://schemas.microsoft.com/ink/2010/main" type="line" rotatedBoundingBox="21612,7324 23808,7152 23860,7816 21664,7988"/>
            </emma:interpretation>
          </emma:emma>
        </inkml:annotationXML>
        <inkml:traceGroup>
          <inkml:annotationXML>
            <emma:emma xmlns:emma="http://www.w3.org/2003/04/emma" version="1.0">
              <emma:interpretation id="{6EA9D837-E77F-440A-9AEC-7DFB870BA739}" emma:medium="tactile" emma:mode="ink">
                <msink:context xmlns:msink="http://schemas.microsoft.com/ink/2010/main" type="inkWord" rotatedBoundingBox="21619,7417 21864,7397 21901,7869 21656,7888"/>
              </emma:interpretation>
              <emma:one-of disjunction-type="recognition" id="oneOf0">
                <emma:interpretation id="interp0" emma:lang="" emma:confidence="0.5">
                  <emma:literal>t</emma:literal>
                </emma:interpretation>
                <emma:interpretation id="interp1" emma:lang="" emma:confidence="0">
                  <emma:literal>£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-173-2048 20 0,'0'-6'40'0,"-4"3"14"15,4-2 1-15,0-1-3 0,0 1-3 0,0 2 3 0,0-3-5 16,0 1-8-16,0 3-7 0,0-1-8 0,0-1-8 0,-8-1 0 15,8 3-5-15,0-1-4 0,0-1-1 0,0 2 0 0,0-1-1 16,0 1-3-16,0-1-2 0,0 3 0 0,0-3 0 0,0 0 0 16,-7 3 0-16,7-3-2 0,0 3 2 0,0-2 0 15,0 2-2-15,0-3 0 0,0 3 1 0,0-3-3 0,0 0 3 16,0 3 0-16,0 0-1 0,0 0 2 0,0-3-1 16,0 3-2-16,0 0 0 0,0 0 2 0,0 0-1 0,0 0-4 15,0-2 4-15,0 2 1 0,0-3-5 0,0 3 3 0,0 0-1 16,0 0 3-16,0 0 0 0,0 0-1 0,0-2 2 15,0 2 0-15,0 0 0 0,0 0 3 0,0-4-2 0,0 4 3 16,0 0 0-16,0 0 2 0,0-2 1 0,0 2-1 0,0 0 1 16,0-3-1-16,0 3 3 0,0 0 0 0,0 0 1 0,0-3 5 15,0 3 1-15,0 0 1 0,0 0 2 0,0-2 1 16,0 2-1-16,0-4 5 0,0 4 0 0,0 0 0 0,0 0 5 16,0 0 3-16,0 0 4 0,0 0-1 0,0 0 2 15,0-2 0-15,0 2 2 0,0 0 0 0,0-3 0 0,0 3-1 16,0 0 2-16,0 0 0 0,0-2 2 0,0 2 4 0,0 0-2 15,0-3 6-15,0 3 2 0,0 0 1 0,0 0 4 0,0 0 8 16,0 0 7-16,0 0 6 0,0 0 5 0,0-4 2 16,0 4 4-16,0 0 3 0,0 0 1 0,0 0 3 0,0 0 1 15,0 0-1-15,0 0 1 0,0 0-1 0,0 0-1 16,0 0 33-16,0 0 12 0,0-2 9 0,0 2 3 0,0-3 1 16,0 3 6-16,0 0 0 0,0 0-3 0,0 0-1 0,0 0-2 15,0 0-6-15,0 0 0 0,0 3-2 0,0-3 15 0,0 2 7 16,0-2-5-16,0 4-5 0,7-4-5 0,-7 3-1 0,0-1-3 15,0-2-9-15,8 3-10 0,-8-1-17 0,0 4-6 16,0-3-16-16,0 0-13 0,0 3-13 0,0-4-14 0,0 3-13 16,0 1-4-16,0 0-3 0,0-1 0 0,0 4-3 15,0-2-2-15,0 0-2 0,0 0-7 0,0 2 8 0,0 0-4 16,0-1 3-16,0 3-1 0,0-3-1 0,-8 3-1 0,8 0 3 16,0-2-5-16,0 1 5 0,-7 2-2 0,7-1-2 0,0 0 2 15,0 3-1-15,0-6-3 0,0 3-1 0,0 1-1 16,0-1 0-16,0-1-4 0,0-1 0 0,0 2-2 0,0-3 2 15,0 3-5-15,0-2 3 0,0-1-3 0,0 3-1 0,0-6 0 16,0 4 2-16,0 0-5 0,0-1-2 0,0-3 0 16,0 3 0-16,0-2 0 0,0 0 0 0,0 1 0 0,0-3 0 15,0 1 0-15,0 0 0 0,0-1 3 0,0 1-6 16,0 0 3-16,7-1 4 0,-7-2-3 0,8 1-1 0,-8 2 0 16,0-2 3-16,0 0 1 0,4 0 2 0,-4 0-3 0,0-1 4 15,7-2-2-15,-3 3-5 0,-4-3 2 0,8 3-2 0,-1-3 0 16,-7 0 3-16,4 0-2 0,-4 0-1 0,8 0-6 15,-8 0-11-15,4 0-8 0,3 0-12 0,-7 0-12 0,8-3-12 16,-8 0-8-16,4 3-21 0,-4-2-27 0,7 2-36 0,1-3-43 16,-8 0-51-16,4 0-42 0,-4 0-42 0,7 1-37 15,-7-1-9-15,0 0 7 0,0-3-21 0,0 4-21 0,4-1-18 16,-4-2 45-16,0 1 56 0,-4-1 5 0,4 3-9 0,0-1 21 16,0-3 56-16,-7 3 58 0,3-2 44 0,4 2 23 15,0 0-30-15,-8 0-84 0,1-2-5 0</inkml:trace>
          <inkml:trace contextRef="#ctx0" brushRef="#br0" timeOffset="370.4099">-272-1915 52 0,'0'-3'101'0,"-4"1"34"0,4-2 19 0,0 2-13 0,-8-1-14 15,8-2 4-15,-4 1-11 0,4 2-7 0,0-1-3 0,0 1-2 16,-7-1-1-16,7 3 4 0,-8-3 14 0,8 0 3 0,0 3-1 15,0-3-1-15,0 3-3 0,0 0 2 0,0-2 4 16,0 2 6-16,0 0 3 0,0-3 35 0,0 3 39 0,0 0 18 16,0 0 8-16,0 0 5 0,0 0 0 0,0 0 1 15,8 0 0-15,-8 0-5 0,7 0 19 0,-7 0-2 0,0 0-1 16,4 0-4-16,4 0-16 0,-8 0-38 0,4 0-40 0,-4 0-32 16,7 0-23-16,1 0-19 0,-8 0-14 0,4-3-10 15,3 3 2-15,-3 0-6 0,4-3-2 0,-1 3-2 0,-3 0-4 16,-4-3-2-16,15 1-4 0,-11-1-4 0,4 0 4 0,-4 0-5 15,11 1-4-15,-15-1-8 0,4 0-7 0,7 1-4 0,-3-2-5 16,-1-1-2-16,-3 2-1 0,4 1 0 0,-4-2-3 16,3 2-2-16,1-1-10 0,-8 1-13 0,4-1-22 0,3 3-18 15,1-4-30-15,-8 2-36 0,4-1-75 0,3 1-105 16,-7 2-133-16,4-3-142 0,-4 3-85 0,0-3-53 0,8 0-91 16,0 3 131-16,-8-3 50 0,0 3 161 0,3 0 68 0,-3 0 2 15,0 0 26-15</inkml:trace>
        </inkml:traceGroup>
        <inkml:traceGroup>
          <inkml:annotationXML>
            <emma:emma xmlns:emma="http://www.w3.org/2003/04/emma" version="1.0">
              <emma:interpretation id="{7CDA0F1E-C8CC-425D-AE13-A3BDFCFE4A5C}" emma:medium="tactile" emma:mode="ink">
                <msink:context xmlns:msink="http://schemas.microsoft.com/ink/2010/main" type="inkWord" rotatedBoundingBox="23004,7215 23808,7152 23860,7816 23056,7879"/>
              </emma:interpretation>
              <emma:one-of disjunction-type="recognition" id="oneOf1">
                <emma:interpretation id="interp5" emma:lang="" emma:confidence="0.5">
                  <emma:literal>VFK</emma:literal>
                </emma:interpretation>
                <emma:interpretation id="interp6" emma:lang="" emma:confidence="0">
                  <emma:literal>VDT</emma:literal>
                </emma:interpretation>
                <emma:interpretation id="interp7" emma:lang="" emma:confidence="0">
                  <emma:literal>VPK</emma:literal>
                </emma:interpretation>
                <emma:interpretation id="interp8" emma:lang="" emma:confidence="0">
                  <emma:literal>VDPT</emma:literal>
                </emma:interpretation>
                <emma:interpretation id="interp9" emma:lang="" emma:confidence="0">
                  <emma:literal>VDFT</emma:literal>
                </emma:interpretation>
              </emma:one-of>
            </emma:emma>
          </inkml:annotationXML>
          <inkml:trace contextRef="#ctx0" brushRef="#br0" timeOffset="-14429.76">1078-2270 116 0,'0'-5'80'0,"0"-2"18"0,0 2 10 0,0 0-13 15,-7 2-11-15,7-3-7 0,0 4-3 0,0-1 12 0,0-3 5 16,0 4 3-16,0-1 1 0,0 0 1 0,0 1 2 16,0-2-2-16,0 4 0 0,0-2 15 0,0-1 5 0,0 0-1 15,0 3 0-15,0-2 2 0,0-2-1 0,0 4 2 0,0-2 7 16,0 2 3-16,0-3 4 0,0 3 42 0,0 0 42 0,0 0 16 15,0-2 9-15,0 2 0 0,0 0 0 0,0-3-9 16,0 3-18-16,0 0-17 0,0 0 5 0,0 0-7 0,0 0-21 16,7 0-12-16,-7 0-18 0,0 0-9 0,0 0-8 0,0 0-11 15,0 0-7-15,0 0-13 0,0 3-11 0,4-3-9 16,-4 2-1-16,0 1 0 0,0-1-3 0,8-2-11 0,-8 6-11 16,0-3-3-16,0 0-6 0,4-1 0 0,-4 4-7 15,0-3-4-15,0 2 4 0,7 1-2 0,-7-1-2 0,8 1-4 16,-8 2 3-16,0-3 2 0,0 2-4 0,0 0 2 0,4 0 1 15,-4 0-4-15,0 2 2 0,0-4-2 0,7 4 0 0,-7-1-1 16,4 0 0-16,-4 1 1 0,0 1-6 0,0-1 8 0,8 0-6 16,-8-1 0-16,8 0-3 0,-8 0 2 0,0 3-1 15,0-2 0-15,3-1 0 0,-3 3-4 0,0-6 3 0,8 4-3 16,-8 0 1-16,8-1-2 0,-8 0-5 0,0-2 1 16,3 2-1-16,-3-3 1 0,0 1 2 0,8 2-6 0,-8-5-4 15,0 6 5-15,0-4-2 0,4-3-4 0,-4 5-1 0,0-2 2 16,0-3 0-16,7 4-1 0,-7-3-2 0,0 0 0 15,8-1 4-15,-8 4 1 0,0-6-1 0,0 3 2 0,0 0 0 16,0-1-2-16,0-2 5 0,0 3 1 0,0 0-7 0,4-3 1 16,-4 3 4-16,0-3 1 0,0 2 0 0,8-2-3 0,-8 0 4 15,0 0 2-15,0 0 1 0,0 0-3 0,0 0 3 16,0 0-2-16,0 0 0 0,3 0 3 0,-3 0-1 0,0-2 3 16,0-1-5-16,8 3 3 0,-8-3-3 0,8 0-5 15,-8 1 3-15,0-1 2 0,0 0-2 0,0-3-2 0,3 1-1 16,-3 2-4-16,0-3 6 0,0 1-4 0,8 0 2 0,-8-1-4 15,4 1 2-15,-4-1 0 0,0 0 4 0,0-2-4 0,8 2-4 16,-8 1 4-16,7-3-3 0,-7 2 2 0,0-2-2 0,0 0 3 16,0-1 2-16,4 4-8 0,-4-4 5 0,0 4-3 15,0-4 0-15,0 1 0 0,8 0 0 0,-8-1 0 16,7 1 3-16,-7 0-1 0,0 0-2 0,0-1 0 0,4 0 3 16,-4 2-1-16,0-2 2 0,8 1-3 0,-8 0 3 0,0 2 0 15,0-2 2-15,4 2-2 0,-4-2 5 0,0 0 1 0,0-1-2 16,0 4 0-16,7-1 0 0,-7-2 1 0,8 2 8 0,-8 1-1 15,0-4 6-15,0 4 2 0,0 0 0 0,0 1-4 16,0-1-20-16,0 0 0 0,0 1 0 0,4-1 0 0,-4 3 0 16,0-1 0-16,0-1 0 0,0-1 0 0,0 3 0 15,0-1 0-15,0 3 0 0,7-3 0 0,-7 0 0 0,0 0 0 16,0 3 0-16,0-2 0 0,4-1 0 0,-4 3 0 0,0-3 0 16,0 3 0-16,0-3 0 0,0 3 0 0,0-3 0 15,0 3 0-15,0 0 0 0,0-2 0 0,0 2 0 0,0 0 0 16,0-3 0-16,0 3 0 0,0 0 0 0,0 0-66 0,0-2-96 15,0 2-41-15,0 0-48 0,0-4-89 0,8 4-130 0,-8 0-143 16,0 0-133-16,0 0-14 0,7 0-33 0,-7 0 20 16,0 0 140-16,0 0 61 0,0 4 93 0,0-4 18 0,0 2 48 15</inkml:trace>
          <inkml:trace contextRef="#ctx0" brushRef="#br0" timeOffset="-12767.26">1716-2084 24 0,'0'2'33'0,"0"4"8"0,7 0 4 15,-7-4-2-15,4 4-2 0,-4-3 0 0,0-1 3 16,0 1 7-16,0 3 3 0,0-6-7 0,8 3-2 0,-8-1-7 16,0 1-1-16,0 0-5 0,7 0 0 0,-7-3 4 0,0 3-3 15,0-3 9-15,0 2 5 0,0-2 4 0,0 0 2 0,0 3-1 16,0-3 1-16,4 0-1 0,-4 2 5 0,0-2-2 0,0 0 6 15,0 0 1-15,0 0 7 0,0 0 2 0,0 0 5 16,0 0 16-16,8 0 10 0,-8 4 6 0,0-4 9 0,0 0 4 16,8 0 4-16,-8 0 6 0,0 0 2 0,0 0 3 15,0 0 3-15,0 0 54 0,0 0 24 0,0 0 17 0,0 0 15 16,0 0 5-16,0 3-2 0,0-3-9 0,0 0-8 16,0 0 12-16,0 2 12 0,0-2 7 0,0 0 6 0,0 0-12 0,3 3-32 15,-3-1-43-15,0-2-33 0,8 4-31 0,-8-2-22 16,0-2-19-16,0 0-12 0,4 3-6 0,-4-3 2 0,0 3-3 15,0-3-10-15,0 2-4 0,7-2-9 0,1 4 2 0,-8-2 3 16,0-2-1-16,4 3-8 0,-4 0-8 0,8-1-2 16,-5 1-1-16,-3 0 0 0,0-3-7 0,16 5 1 0,-16-5 0 15,3 3-1-15,-3 0 3 0,8 0-3 0,0 0-1 16,-4-1 0-16,3-2 5 0,-7 3-4 0,4 0 0 0,-4 0-2 16,8 0 1-16,-1-1 3 0,-3-2 2 0,-4 3-4 0,8-1 4 15,-8-2 2-15,3 4 3 0,-3-4 0 0,0 0 2 0,8 0 4 16,-8 3-2-16,8-3 1 0,-8 2 1 0,0-2-5 15,0 0-1-15,0 0-3 0,0 0-5 0,0 0-4 0,4 0-6 16,-4 0-1-16,0 0-1 0,0 0-4 0,0 0 0 0,0 0-1 16,0-2-2-16,0 2-16 0,0-3-19 0,0 3-34 15,0 0-43-15,0 0-58 0,0-4-88 0,0 4-161 0,0-2-216 16,0-1-260-16,0 3-143 0,0-5-123 0,-4 2 208 0,4 0 116 16,0 3 104-16,-8-3 325 0</inkml:trace>
          <inkml:trace contextRef="#ctx0" brushRef="#br0" timeOffset="-13544">1521-2048 160 0,'0'3'107'0,"0"-1"55"15,0 1-6-15,0 0-10 0,0 0-4 0,0-3-10 0,0 3-6 16,0-3-6-16,0 0 0 0,0 2-1 0,0-2 15 0,0 0 4 15,0 0-5-15,0 0-7 0,4-2-11 0,-4 2-1 16,0-3-3-16,0 3 1 0,8-3 1 0,-8 0 4 0,3 0 34 16,-3 1 30-16,8-1 17 0,0 0 8 0,-8 0 4 15,3-2-1-15,-3 2-3 0,16-3-4 0,-16 1-9 0,4 2-9 16,3-3 10-16,-3 1 11 0,4 0-4 0,-1 1-5 0,-7-1-3 16,4 3-9-16,4-5-6 0,-4 5-12 0,3-1-24 0,1-2-21 15,-4-1-20-15,3 3-19 0,1 1-14 0,-4-4-11 16,3 3-9-16,-7 0-5 0,4-2-9 0,4 3-6 0,-1-2-2 15,-3-1-7-15,4 2 0 0,-4 1-1 0,-4-2-6 0,7 2-2 16,1-1-3-16,-8 3-2 0,4-2 4 0,-4-1 1 16,7 3-1-16,-3 0 2 0,-4-4-2 0,8 4 5 0,-8 0-2 15,7 0-2-15,-7 0 0 0,0 0 0 0,4 0 4 16,-4 4-1-16,0-4-1 0,8 0-1 0,0 3-2 0,-8-1 2 16,0-2-1-16,3 3 0 0,5-1 0 0,-8-2 0 0,0 6 3 15,0-6 5-15,4 3 1 0,-4 0 1 0,0-1-1 0,0 2 1 16,7 1 0-16,-7-3 1 0,0 4 2 0,0-3-2 15,8 2 6-15,-8-2-5 0,0 3 0 0,0-3-2 0,0 2 0 16,0 1 3-16,-8-3-2 0,8 2 0 0,-7 1 3 0,7-1-7 16,0-2 2-16,0 3-3 0,-4-1-4 0,4 0-1 15,-8 1 0-15,8-1-2 0,-3 1-2 0,-5 0-1 0,0-1 0 16,8 1 2-16,-4-1-2 0,4 0-1 0,-15 2 0 0,15 0 1 16,-11-1-4-16,11-3-2 0,-4 2 6 0,-11 1 0 15,15 0-1-15,-4-1 4 0,-8-2-6 0,12 2 4 0,-15-2-1 16,11 3-4-16,-3-3 2 0,3-1 0 0,-4 1-2 0,1 0 5 15,3 0-2-15,-11-3 2 0,11 3 0 0,-4-3 2 0,4 2 2 16,-11-2-1-16,11-2 0 0,-7 2 0 0,3-3 0 16,0 3 0-16,5-6-4 0,-13 3-1 0,13 1 1 0,-5-1 2 15,4-3-2-15,-11 3 0 0,11-2-4 0,-4-1-2 16,5 1 4-16,-5-4-3 0,0 1-1 0,8 2 0 0,-3-1-4 16,-5-2 4-16,8 1-3 0,-4-1 2 0,4 1 0 0,0-3 1 15,0 3-4-15,-8 0 0 0,8-1-12 0,0-2-11 0,8 3-19 16,-8-3-19-16,0 2-27 0,0 1-23 0,4-1-23 15,-4 2-35-15,8-2-53 0,-8 0-87 0,3 4-97 0,-3 0-98 16,16-4-88-16,-16 4 2 0,3-1-13 0,-3 3-21 0,8-2 78 16,-4 2 96-16,-4 0 34 0,7 0 44 0,1 1 66 15,-8 2 6-15,4 0 12 0,-4 0 4 0,0 0 50 0</inkml:trace>
          <inkml:trace contextRef="#ctx0" brushRef="#br0" timeOffset="-10629.58">1632-2215 20 0,'0'3'22'0,"-8"0"2"15,8 0-3-15,-7 2-3 0,7-5-4 0,-4 3-2 0,4-1-4 16,0 2-1-16,-8-1-1 0,8-1-2 0,0-2 3 0,0 5 1 15,-4-5-1-15,4 4 1 0,0-1-4 0,0-1-5 16,0 1-3-16,-7-1-3 0,7-2 0 0,0 4 3 0,0-2 0 16,-8-2 5-16,8 3 7 0,0-3 11 0,0 3 7 0,0-1 8 15,0 2 2-15,0-2 7 0,0 1-1 0,0-1-6 16,0 1-9-16,0-3-3 0,0 3-2 0,0 0-4 0,0-3 1 16,0 3-3-16,0-3 2 0,0 2 4 0,0-2-1 0,0 3-4 15,0-3-3-15,0 3-3 0,0 0 0 0,0-3-1 0,0 3 1 16,0-1 0-16,0-2 4 0,0 3-3 0,0-3 2 15,0 2 1-15,0-2 4 0,0 4 2 0,0-4 6 0,0 3-1 16,0-3 2-16,0 0 4 0,0 2 5 0,0-2 2 16,0 0 4-16,0 0 2 0,-4 3 0 0,4-3 5 0,0 2 1 15,0-2 1-15,0 0 2 0,0 0 2 0,0 0 0 0,0 4 5 16,0-4 5-16,0 0 11 0,0 0 3 0,0 0 1 0,0 0 4 16,0 0 3-16,0 0 0 0,0 0 4 0,0 0 3 15,0 0 4-15,0 0 4 0,0 0 2 0,0 0 4 0,0 0 4 16,0 0 41-16,0 0 15 0,0 0 4 0,0 0 5 0,0 0 4 15,0 0 0-15,0 0-1 0,0 0 1 0,0 0-4 16,0 0-4-16,0 0-4 0,0 0 21 0,0 0 10 0,0 0-1 16,0 0-1-16,0-4 8 0,0 4 9 0,0 0-11 15,0 0-27-15,0-2-29 0,0 2-24 0,4-3-25 0,-4 3-13 0,0 0-10 16,0-2-10-16,0 2-3 0,0-3-10 0,8 3-6 16,-8-4-6-16,7 4 2 0,-7-2-5 0,0-1-7 0,4 3-4 15,-4-2 1-15,0-1 1 0,8 0-1 0,-4 0-5 0,-4 0-2 16,7 1-5-16,1-1-2 0,-8 3 0 0,0-3 4 15,4 0-7-15,-4 0 3 0,7 1-1 0,1-1-2 0,-8 1 2 16,4-2-4-16,3 4 1 0,-3-2 3 0,-4-1-4 16,8 0 1-16,-1 1-1 0,-7-2 1 0,12 2-5 0,-12-1 0 15,4 3-4-15,3-2 6 0,1-1 0 0,-4-1-1 0,-4 4 1 16,7-5-6-16,-3 5 6 0,4-2-2 0,-1-1 4 0,-3-1 0 16,-4 4-4-16,16-2-2 0,-16-1 3 0,11 3-5 15,-11-2 1-15,4-1 5 0,-4 3 1 0,7 0-6 0,1-3 2 16,-8 3-1-16,4-3 5 0,-4 3 0 0,8 0 1 15,-5 0 0-15,-3 0-4 0,8 0 3 0,0 0-5 0,-8 0 0 16,3 3 0-16,-3-3-2 0,0 3-2 0,8-3 4 0,-8 0 0 16,8 0-2-16,-8 0-1 0,0 3-8 0,4-1-19 0,-4-2-22 15,7 3-32-15,-7-3-43 0,0 2-50 0,0-2-83 16,0 4-128-16,0-4-158 0,4 3-158 0,-4-1-70 0,0 1-60 16,-4-1-5-16,4 2 131 0,0 1 120 0,0 0 127 0,-7 1 12 15,3 2 10-15</inkml:trace>
          <inkml:trace contextRef="#ctx0" brushRef="#br0" timeOffset="-11356.76">1475-1743 15 0,'8'-5'9'0,"-8"-1"5"0,8 1 3 15,-8-2 6-15,0 2 7 0,3 0 5 0,-3-1 1 0,8-2 0 16,-4 2-1-16,-4 1-2 0,7-4 12 0,1 4 6 0,-8-4-7 15,4 1-4-15,-4 2-10 0,8-1-3 0,-5 0-6 16,5 0-2-16,0 0-1 0,-8 0 0 0,3-2 0 0,-3 1 0 16,8 2-2-16,0-2-2 0,-4 0-2 0,3 0-1 15,-7-1 1-15,4 0-1 0,-4 2-2 0,8-5 1 0,-1 4-1 16,-7-3 1-16,4 3 0 0,-4-4 1 0,8 2 2 0,-4-1-3 16,-4-1 0-16,7 1 5 0,1 0-4 0,-8 0 0 15,4 0 1-15,-4 0 0 0,7-1 0 0,-7 2 2 0,8-1-2 16,-8-1 1-16,4 1 3 0,3 3-2 0,-7-3 3 0,4 2-2 15,-4 2 2-15,8-5-1 0,-1 7 0 0,-7-4 5 0,4 1-1 16,4 2-2-16,-8-2 0 0,4 3-3 0,-4-1 3 16,0 0-1-16,7 1 0 0,1 2 2 0,-8-3-4 0,0 1-1 15,4 3 2-15,-4-1-1 0,0-1 3 0,7 2 0 16,-3-1-2-16,-4 1 1 0,0-1-2 0,0-1-3 0,8 2-2 16,-8-1 2-16,7 3-2 0,-7-2 0 0,0-1 1 0,0 3 0 15,0-3 4-15,4 3-4 0,-4 0 3 0,0-3-1 0,0 3 0 16,0 0-2-16,0 0-3 0,0-3-1 0,0 3 1 15,0 0 0-15,0 0-4 0,0-2-1 0,0 2 0 0,0 0-1 16,0 0-2-16,0 0 0 0,0 2 0 0,0-2 0 16,0 0 0-16,0 0 0 0,0 3-1 0,-4-3 1 0,4 0 0 15,0 3 0-15,0-3-4 0,0 0 3 0,0 3-3 0,0-3 1 16,0 0-1-16,0 0 0 0,-7 3-3 0,7-3 2 0,0 2-1 16,0-2-1-16,-8 0-3 0,8 0 2 0,0 0-2 15,0 3 2-15,0-3-2 0,0 0 0 0,0 0 0 0,0 0 0 16,-4 0 0-16,4 0 0 0,0 0 0 0,0 0 3 0,0 2-1 15,-7-2 3-15,7 0-1 0,0 0-3 0,0 0 0 16,0 4-3-16,0-4-2 0,0 0-3 0,0 0-1 0,-4 3-2 16,4-3-1-16,0 0 2 0,0 2-3 0,-8-2 0 15,8 0 1-15,-7 0-2 0,7 3 2 0,0-3-1 0,0 2-5 16,0-2-4-16,-4 4-6 0,4-4-10 0,0 3-12 0,-8-1-11 16,4-2 4-16,4 3-4 0,0-3-10 0,-7 2-6 0,7 2-7 15,-8-2 5-15,8-2 19 0,0 3 7 0,-4-3 6 0,4 3 6 16,-7-1 3-16</inkml:trace>
        </inkml:traceGroup>
      </inkml:traceGroup>
    </inkml:traceGroup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2:49.09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22C257C2-EBE4-4677-A4C1-6D9AE7DE33B3}" emma:medium="tactile" emma:mode="ink">
          <msink:context xmlns:msink="http://schemas.microsoft.com/ink/2010/main" type="writingRegion" rotatedBoundingBox="21941,7989 25996,6792 26222,7555 22167,8753">
            <msink:destinationLink direction="with" ref="{11D5C713-B758-4F27-B444-2BFD993AED8C}"/>
          </msink:context>
        </emma:interpretation>
      </emma:emma>
    </inkml:annotationXML>
    <inkml:traceGroup>
      <inkml:annotationXML>
        <emma:emma xmlns:emma="http://www.w3.org/2003/04/emma" version="1.0">
          <emma:interpretation id="{20396AFA-1139-45A7-99ED-66E77EF879D1}" emma:medium="tactile" emma:mode="ink">
            <msink:context xmlns:msink="http://schemas.microsoft.com/ink/2010/main" type="paragraph" rotatedBoundingBox="21941,7989 25996,6792 26222,7555 22167,8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42768E-E597-4767-9DA5-B14A22E6B7E4}" emma:medium="tactile" emma:mode="ink">
              <msink:context xmlns:msink="http://schemas.microsoft.com/ink/2010/main" type="line" rotatedBoundingBox="21941,7989 25996,6792 26222,7555 22167,8753"/>
            </emma:interpretation>
          </emma:emma>
        </inkml:annotationXML>
        <inkml:traceGroup>
          <inkml:annotationXML>
            <emma:emma xmlns:emma="http://www.w3.org/2003/04/emma" version="1.0">
              <emma:interpretation id="{8AFC540D-A2A7-4166-BBD5-BF815B47463B}" emma:medium="tactile" emma:mode="ink">
                <msink:context xmlns:msink="http://schemas.microsoft.com/ink/2010/main" type="inkWord" rotatedBoundingBox="21993,8164 24395,7454 24569,8043 22167,8753"/>
              </emma:interpretation>
              <emma:one-of disjunction-type="recognition" id="oneOf0">
                <emma:interpretation id="interp0" emma:lang="" emma:confidence="0.5">
                  <emma:literal>...pars:</emma:literal>
                </emma:interpretation>
                <emma:interpretation id="interp1" emma:lang="" emma:confidence="0">
                  <emma:literal>...prs:</emma:literal>
                </emma:interpretation>
                <emma:interpretation id="interp2" emma:lang="" emma:confidence="0">
                  <emma:literal>...piers:</emma:literal>
                </emma:interpretation>
                <emma:interpretation id="interp3" emma:lang="" emma:confidence="0">
                  <emma:literal>...peers:</emma:literal>
                </emma:interpretation>
                <emma:interpretation id="interp4" emma:lang="" emma:confidence="0">
                  <emma:literal>...s</emma:literal>
                </emma:interpretation>
              </emma:one-of>
            </emma:emma>
          </inkml:annotationXML>
          <inkml:trace contextRef="#ctx0" brushRef="#br0">166-1377 98 0,'-7'0'71'0,"3"-3"6"16,4 3 5-16,-8 0-14 0,1 0-12 0,7-3-17 0,0 3-4 15,-4 0-9-15,-4 0-3 0,8 0-2 0,0 0-3 0,-4 0-2 16,4 0 0-16,0 0-4 0,0 0 1 0,0 0-4 0,-7 0 4 16,7 0-1-16,-8 0 4 0,8 0 0 0,0 0 6 15,0 0-3-15,0 0 0 0,0 0 0 0,0 0 3 0,0 0 0 16,-4 0 1-16,4 0 0 0,0 0 1 0,0 0 4 15,0 0 2-15,0 3 3 0,0-3 1 0,0 0 0 0,-7 0 0 16,7 0-2-16,0 0 2 0,0 0-4 0,0 3 1 0,0-3-1 16,0 0 0-16,0 0-2 0,0 0 1 0,0 0 0 15,0 0 1-15,0 0 0 0,0 0 3 0,0 0 2 0,0 0 6 16,0 0 7-16,0 0 5 0,0 0 4 0,0 0 0 0,0 0 6 16,0 0 2-16,0 0 2 0,0 0 3 0,0 0 4 0,0 0 0 15,0 0 4-15,0 0 1 0,0 0 4 0,0 0 1 16,0 0-2-16,0 0-2 0,0 0-2 0,0 0 30 0,0 0 8 15,0 0 2-15,0 0 0 0,0 0 1 0,0 0 1 16,0 0-3-16,0 0-1 0,-4 0 2 0,4 0-1 0,0 0 0 16,0 0-1-16,0 0 2 0,0 0 4 0,0 0-1 0,0 0 5 15,0 0 8-15,0 0 12 0,0 0 1 0,0 0-2 0,0 0 3 16,0 0 9-16,0 0 5 0,0 0 15 0,0 0 1 0,0 0-21 16,0 0-24-16,0 0-23 0,0 0-17 0,4-3-18 15,-4 3-10-15,0 0-10 0,0 0-3 0,7-3-1 0,-7 3-8 16,0 0-5-16,0 0-2 0,0-2-2 0,0 2-2 15,4 0-1-15,-4-3-1 0,0 3 0 0,0 0-1 0,0 0 2 16,8-3-2-16,-8 3-1 0,7 0-2 0,-7-3-1 0,0 3-1 16,0 0 3-16,4 0-9 0,-4 0 4 0,0-2-5 0,0 2-1 15,8 0 0-15,-8 0-4 0,0 0-1 0,4 0 2 16,-4 0 2-16,0 0-7 0,0 0 2 0,7 0-2 0,-7-3 3 16,8 3-1-16,-8 0-3 0,0 0-3 0,0 0 3 15,4 0-3-15,-4 0 4 0,0 0-2 0,0 0 4 0,0 0-2 16,0 3 3-16,7-3-1 0,-7 0 4 0,8 0-4 0,-8 0 1 15,0 0-2-15,0 2 2 0,0-2 2 0,0 0-3 16,0 0 5-16,4 3-1 0,-4-3 2 0,0 0-4 0,0 3 2 16,0-3 0-16,7 0 1 0,-7 0 0 0,0 3 0 0,0-3 2 15,0 0 0-15,0 2 0 0,0-2-1 0,0 3 4 0,0-3-4 16,0 3 4-16,0 0-4 0,0-3-1 0,0 3-3 16,0-3 1-16,-7 2-1 0,7-2-2 0,0 3-3 0,-4-1-1 15,4 2-1-15,0-1 4 0,0-1-6 0,-8-2 0 0,1 3 2 16,7-1 1-16,0-2-2 0,-4 4-3 0,4-4 3 15,0 3-2-15,-8-3 2 0,8 2 4 0,-7-2-3 0,7 0-2 16,-4 0-3-16,4 3 4 0,-8-3 0 0,8 0 2 0,-4 0-1 16,4 0-2-16,-7 0 3 0,-1 0 0 0,8 0-6 0,0-3 1 15,-4 3-1-15,4 0 0 0,-7-2 0 0,3-1 0 16,4 3 0-16,-8-4 0 0,8 2 0 0,-7-1 0 0,7 1 0 16,0-1 0-16,-4-1-2 0,4-1 0 0,0 3-2 15,0-1 3-15,0 0-3 0,-8-3 4 0,8 4-4 0,0-1-1 16,0-3 0-16,0 4 4 0,0-4 0 0,8 3-2 0,-8 0 2 15,0 1 1-15,0-1 0 0,0 0-5 0,0-3 1 16,4 4 3-16,-4-1-3 0,0 1 2 0,0-1 2 0,0-1 0 16,7 4 0-16,-7-2 0 0,8-1-3 0,-8 3 1 0,0 0 6 15,4-2-3-15,-4 2-1 0,7 0 0 0,-7 0 0 0,4 0 0 16,-4 0 0-16,0 0-4 0,8 0 3 0,-8 0 5 16,7 2-3-16,-7-2-1 0,0 0 0 0,4 0 0 0,-4 3 0 15,8-1 0-15,-8-2 6 0,4 4-1 0,-4-4 1 16,0 3 3-16,7-1-1 0,-7-2-1 0,0 3-1 0,8-1-2 15,-8 2-1-15,0-2 4 0,0 1-4 0,0 0-3 0,0-1 7 16,0 1-4-16,0 0 1 0,-8 0-4 0,8 0 5 0,0-1-1 16,-7-2 2-16,7 3-3 0,0 0 3 0,0 0-4 0,-4-1 2 15,4-2-4-15,0 3 1 0,-8-3 3 0,8 3 1 16,0-3 0-16,0 3-4 0,-4-3 3 0,4 0-7 0,0 0 3 16,0 0 0-16,-7 0 3 0,7 0-3 0,0 0-3 15,-8 0-1-15,8 0 0 0,0 0 2 0,0-3 2 0,0 0 0 16,0 3-3-16,0-3-1 0,0 3-2 0,0-2 3 0,0-1 8 15,0 3-1-15,8-3-4 0,-8 0 5 0,7 3-4 16,-7-2-1-16,0 2 4 0,4-3-3 0,-4 0-4 0,0 3 2 16,8-3 1-16,-4 3 0 0,-4 0 0 0,0-3 0 0,7 3 6 15,1 0-1-15,-8 0 2 0,0 3-3 0,4-3-4 16,-4 3 0-16,0-3 0 0,7 3 0 0,-7 0 0 0,8-1 0 16,-8 1 0-16,0 3 0 0,0-4 0 0,0 1 0 0,4 3 0 15,-4-1 0-15,0-2 0 0,0-1 0 0,0 5 0 16,0-5 0-16,-4 3 0 0,4-1 0 0,0 1 0 0,0-2 0 15,0-1 0-15,-8 4 0 0,8-3 0 0,-7 0 0 0,7-1 0 16,0 1 0-16,-4 0 0 0,4 0 0 0,0 0 0 0,-8-1 0 16,1-2 0-16,7 3 0 0,0-3 0 0,-4 0 0 15,4 3 0-15,-8-3 0 0,8-3 0 0,0 3 0 0,0-3 0 16,-4 3 0-16,4-2 0 0,0-1 0 0,0 0 0 16,0 0 0-16,0 0 0 0,0-2 0 0,0 2 0 0,0 0 0 15,0 0 0-15,0-2 0 0,0 3 0 0,0-1 0 0,0-1 0 16,4-1 0-16,-4 3 0 0,0-1 0 0,0-1 0 15,8 2 0-15,-8-1 0 0,4 3 0 0,-4-2 0 0,0 2 0 16,7 0 0-16,1-3 0 0,-8 3 0 0,0 0 0 0,4 3 0 16,-4-3 0-16,0 2 0 0,0-2 0 0,7 3 0 0,-7-1 0 15,8 2 0-15,-8-1 0 0,0-1 0 0,0 1 0 16,0-1 0-16,4 5 0 0,-4-5 0 0,0 3 0 0,0-2 0 16,0 3 0-16,0-3 0 0,-4-1 0 0,4 4 0 15,0-3 0-15,0 0 0 0,0-1 0 0,0 4 0 0,-8-6 0 16,8 3 0-16,-7-1 0 0,7 1 0 0,0-3 0 0,-4 3 0 15,4 0 0-15,0-3 0 0,-8 0 0 0,1 0 0 0,7 0 0 16,0 0 0-16,-4-3 0 0,-4 3 0 0,8-3 0 0,0 0 0 16,-4 3 0-16,4-2 0 0,0-1 0 0,0-3 0 15,-7 4 0-15,7-1 0 0,0 0 0 0,-8-3 0 0,8 4 0 16,0-4 0-16,0 0 0 0,8 4 0 0,-8-1 0 16,0-2 0-16,0 1 0 0,7-1 0 0,-7 3 0 0,0-1 0 15,0-1 0-15,0-1 0 0,4 5 0 0,-4-2 0 0,8-1 0 16,-8 0 0-16,4 0 0 0,-4 3 0 0,0 0 0 0,7 0 0 15,1 0 0-15,-8 0 0 0,0 0 0 0,4 0 0 16,-4 3 0-16,0 0 0 0,0 0 0 0,7-1 0 0,-7 1 0 16,8-1 0-16,-8 2 0 0,0-1 0 0,0-1 0 0,0 3 0 15,0-1 0-15,0-1 0 0,0-1 0 0,0 1 0 16,0-1 0-16,0 4 0 0,0-3 0 0,0-3 0 0,0 3 0 16,-8-1 0-16,8 1 0 0,-7 0 0 0,7 0 0 15,0 0 0-15,-4-3 0 0,4 2 0 0,0-2 0 0,-8 0 0 16,8 0 0-16,-7 3 0 0,7-3 0 0,-4 0 0 0,4 0 0 15,-8-3 0-15,8 3 0 0,-4 0 0 0,4-2 0 0,0 2 0 16,-7-3 0-16,7 0 0 0,-8 0 0 0,8 0 0 0,0 3 0 16,0-5 0-16,0 2 0 0,-4 0 0 0,4 0 0 15,0-2 0-15,0 3 0 0,4-5 0 0,-4 2 0 0,0 3 0 16,0-1 0-16,0-3 0 0,0 3 0 0,8-2 0 16,-8 2 0-16,7-3 0 0,-7 4 0 0,0-1 0 0,0 0 0 15,0 0 0-15,4 1 0 0,-4 2 0 0,0-3 0 0,0 0 0 16,8 3 0-16,-8 0-43 0,4 0-106 0,-4 0-54 0,0 0-89 15,0 0-151-15,0 0-206 0,7 0-216 0,-7 3-103 16,-7-3-93-16,7 3 164 0,0-3 204 0,0 2 223 0,-4 1 91 16,4 0 10-16,-8 2-6 0</inkml:trace>
          <inkml:trace contextRef="#ctx0" brushRef="#br0" timeOffset="4225">2456-1992 5 0,'0'-4'24'0,"0"-1"12"0,-8 2 4 0,8 3 1 0,-3-6 4 15,3 4-1-15,0-1 0 0,0 1 14 0,0-1-1 16,0 3-7-16,-8-4-4 0,8 4-7 0,0-2-4 0,0-1-1 16,0 3-2-16,0-2 4 0,0 2 2 0,0 0 0 15,0-3 7-15,0 3-1 0,0 0-1 0,0 0-5 0,0-3-1 16,0 3-6-16,0-3-8 0,0 3-4 0,0 0-4 0,0 0-2 16,0-3-5-16,0 3-5 0,0 0 3 0,-8 0-6 0,8-2 2 15,0 2-1-15,0 0-1 0,0 0 1 0,0 0 1 16,0 0 0-16,0 0 3 0,0 0 2 0,0 0 1 0,0 0 6 15,0 0 1-15,0 0 6 0,0 0 3 0,0 0 0 0,-3 0 2 16,3 0 1-16,0 0 3 0,0 0 1 0,0 0 3 16,0 0 2-16,0 0-1 0,0 0 3 0,0 0 1 0,0 0 2 15,0 0 7-15,0 0 1 0,0 0 3 0,0 0 2 0,0 0 0 16,0 0 2-16,0 0 2 0,0 0 6 0,0 0 6 16,0 0 6-16,0 0 9 0,0 0 9 0,0 0 7 0,0 0 5 15,0 0 2-15,0 0 6 0,3 0 40 0,-3 0 19 0,0 0-2 16,0 0 1-16,0 0-3 0,0 0-3 0,0 0-13 15,0 0-5-15,8 0-9 0,-8 0-7 0,0 2-2 0,0-2-4 16,8 0-4-16,-8 0 2 0,0 3 2 0,0-3-3 16,3 0-12-16,-3 0-5 0,8 3 1 0,-8-3-3 0,0 3-1 15,0-3-3-15,0 0 4 0,4 0-4 0,-4 3 5 0,0-1-1 16,0-2-2-16,0 3-9 0,0-3-12 0,0 2-6 0,0-2-7 16,0 4-8-16,0-4-7 0,0 3-3 0,0-1-3 15,0 1-7-15,0-1-2 0,0 2-4 0,0-2 1 0,0-2-8 16,-4 3 0-16,4 0-1 0,0-1-2 0,0 2 0 0,-8-2 3 15,8 1-6-15,-3-3 2 0,3 3 2 0,-8-3-4 16,8 2 1-16,-8-2 2 0,8 3 0 0,0-3-2 0,-3 0-2 16,3 3 0-16,0-3-5 0,0 0-1 0,-8 0-3 15,8 0-1-15,-8-3-1 0,8 3-2 0,0 0-1 0,0-3-4 0,-4 3 2 16,4-2 4-16,0-1-6 0,0 0 2 0,0 1 0 16,0-2-1-16,0 2 1 0,0-1 3 0,0 0 3 0,0 1-1 15,4-2 6-15,-4 4-2 0,0-5 2 0,0 5 0 0,0-2 1 16,8-1-1-16,0-1 3 0,-8 2-3 0,0-1 1 15,3 1-1-15,-3 2 0 0,0-3-1 0,8 3 1 0,-8 0 0 16,8 0 1-16,-8 0-1 0,3 0 0 0,-3 0-1 16,8 0 5-16,-8 3 4 0,0-1-2 0,4-2 0 0,-4 3-4 15,0-1-1-15,0 2-1 0,0-1 0 0,8-1 0 0,-8 3-1 16,0 1 5-16,0-3 0 0,0 2-4 0,0 1 1 0,-8-3-4 16,8 2 3-16,0-2-4 0,0 0 0 0,0 2-2 15,0-2 2-15,0 0-1 0,-4 0-4 0,4 0-1 0,0-1-2 16,0-2-3-16,-8 3 0 0,8-3 3 0,-3 0 2 0,3 0 1 15,0 0-5-15,-8-3 3 0,8 3-6 0,0-2 1 16,-8-1 1-16,8 0 0 0,0 0 0 0,-3-2-8 0,3-1 7 16,0 3 0-16,0-2 1 0,0 0-3 0,0-1 2 0,0 0-1 15,0-2 2-15,0 3 0 0,0-2 0 0,0 0 0 16,0 1 0-16,0 0 3 0,0 1 2 0,0-1 4 0,0 1-3 16,3 0-1-16,-3 1 4 0,0-1-1 0,8 2 3 0,-8 1-1 15,8-2 0-15,-8 2 3 0,3-1-2 0,-3 3 2 0,8-2 2 16,-8 2 1-16,0 0 1 0,4 2 0 0,-4-2 1 15,0 3-6-15,8-1-12 0,-8 4 0 0,7-3 0 0,-7 0 0 16,0 3 0-16,0-4 0 0,0 6 0 0,0-2 0 16,0-1 0-16,0 1 0 0,0 0 0 0,0-1 0 0,0 1 0 15,0-1 0-15,-7 0 0 0,7 1 0 0,-8-3 0 0,8 2 0 16,0 1 0-16,0-3 0 0,-4 0 0 0,4-1 0 0,-8-2 0 16,8 3 0-16,-3 0 0 0,3-3 0 0,0 0 0 15,-8 0 0-15,0 0 0 0,8 0 0 0,-3-3 0 0,3 0 0 16,0 3 0-16,-8-5 0 0,0 2 0 0,8-3 0 0,0 4 0 15,-4-4 0-15,4 0 0 0,0 1 0 0,-7 0 0 16,7-4 0-16,0 4 0 0,0-1 0 0,0-2 0 0,0 2 0 16,7 3 0-16,-7-4 0 0,0 3 0 0,4-1 0 0,-4 2 0 15,0-3 0-15,0 4 0 0,8-1 0 0,-8-2 0 16,8 1 0-16,-8 4 0 0,0-5 0 0,3 5 0 0,-3-2 0 16,0 2 0-16,8 0 0 0,-8-3 0 0,0 3 0 0,8 0-5 15,-8 0-174-15,0 0-69 0,0 0-116 0,3 0-181 0,-3 0-210 16,8 0-212-16,-8 0-82 0,0 0-14 0,0 3 235 15,0-3 225-15,0 2 100 0,0 3 31 0,-8-1 104 0</inkml:trace>
          <inkml:trace contextRef="#ctx0" brushRef="#br0" timeOffset="-15069.41">128-1336 129 0,'0'3'77'0,"-4"0"25"16,4-3 10-16,0 3-12 0,0-3-18 0,0 3-13 0,0-3-8 15,0 2 7-15,0-2 2 0,0 0 0 0,-7 0 0 0,7 3 2 16,0-3 0-16,0 0 2 0,-8 3 3 0,8-3-1 16,0 0 3-16,0 0 13 0,0 3 17 0,0-3 10 0,0 3 9 15,0-3 13-15,0 0 13 0,0 0 7 0,0 2 11 16,0-2 14-16,0 0 87 0,-4 0 33 0,4 0 20 0,0 0 13 16,0 0 3-16,0 0-8 0,0 0 34 0,0 0-8 0,0 0-27 15,-7 0-45-15,7 0-52 0,0 0-45 0,0 0-40 0,0 0-32 16,0 0-22-16,0 0-15 0,0 0-11 0,0 0-10 15,0 0-12-15,0 0-5 0,0 0-6 0,0 0-6 0,0 0-8 16,0 0 1-16,0 0-4 0,0 0-2 0,0 0 3 16,7 0 2-16,-7 0 1 0,0 0 3 0,0 0 1 0,0 0 5 15,0 0-7-15,0 0 3 0,0 0 0 0,4 0-1 0,-4 0 2 16,0 0-2-16,0 0-2 0,0 0 0 0,0 3 0 0,0-3-1 16,8 0-2-16,-8 0 2 0,7 0-4 0,-7 0-1 0,0 0-4 15,0 0 1-15,4 0 6 0,-4 3-4 0,0-3 0 16,0 0 4-16,8 0 0 0,-4 0 0 0,-4 0 2 0,0 0 3 15,7 0-1-15,1 0 3 0,-8 0-2 0,4 0 5 16,-4 0-3-16,0 0-8 0,7 0-23 0,1 0 0 0,-8 0 0 16,4-3 0-16,3 3 0 0,-7 0 0 0,4 0 0 15,-4 0 0-15,16 0 0 0,-16 0 0 0,3-3 0 0,5 3 0 16,-8 0 0-16,4 0 0 0,3-2 0 0,1 2 0 0,-8 0 0 16,4 0 0-16,4-3 0 0,-5 3 0 0,5-3 0 0,0 3 0 15,-5 0 0-15,-3-3 0 0,16 3 0 0,-13-3 0 0,5 3 0 16,-4-2 0-16,4-1 0 0,-1 3 0 0,-3-3 0 15,4 3 0-15,-5-3 0 0,5 0 0 0,0 3 0 0,-4-2 0 16,3 2 0-16,-3-3 0 0,4 3 0 0,-1-2 0 16,-3-1 0-16,4 3 0 0,-1-4 0 0,-3 4 0 0,4-2 0 15,-4-1 0-15,3 3 0 0,1-2 0 0,-4-1 0 0,7-1 0 16,-3 2 0-16,-1-1 0 0,-3 3 0 0,11-2 0 0,-11-1 0 16,4 0 0-16,-4 0 0 0,11 0 0 0,-11 1 0 0,3-1 0 15,-3 3 0-15,12-3 0 0,-13 0 0 0,5 1 0 16,-4-1 0-16,11 0 0 0,-11 0 0 0,4 0 0 0,-1 3 0 15,-3-2 0-15,4 2 0 0,-5-3 0 0,13 3 0 16,-13-3 0-16,5 3 0 0,4-6 0 0,-5 6 0 0,-3-2 0 16,11-1 0-16,-3 1 0 0,-8-1 0 0,11-1 0 0,-11 4 0 15,3-5 0-15,5 5 0 0,-5-2 0 0,-3-1 0 16,8 0 0-16,3 0 0 0,-11 0 0 0,11 3 0 0,-11-2 0 16,3-1 0-16,-3 0 0 0,11 0 0 0,-11 0 0 0,4 1 0 15,-4-1 0-15,11 3 0 0,-11-3 0 0,7 0 0 0,-3 1 0 16,0-1 0-16,-5 0 0 0,13 0 0 0,-13 0 0 15,5 3 0-15,-4-2 0 0,11-1 0 0,-11 0 0 0,7 3 0 16,-3-6 0-16,0 6 0 0,-4-2 0 0,11-1 0 16,-11 3 0-16,3-2 0 0,-3 2 0 0,11-3 0 0,-11 3 0 15,4-4 0-15,-4 2 0 0,11-1 0 0,-11 3 0 0,3-2 0 16,-3-1 0-16,4 3 0 0,-1-3 0 0,-3 3 0 0,11-3 0 16,-11 3 0-16,4-3 0 0,-4 3 0 0,11-5 0 0,-15 5 0 15,4-3 0-15,7 3 0 0,-3-3 0 0,0 3 0 16,-5-3 0-16,13 1 0 0,-13 2 0 0,5-3 0 0,-4 3 0 15,3-3 0-15,1 0 0 0,4 1 0 0,-9-1 0 16,5 3 0-16,0-3 0 0,-5 3 0 0,5-3 0 0,-4 0 0 16,11 1 0-16,-11 2 0 0,4-3 0 0,-1 3 0 15,-3-2 0-15,4 2 0 0,-4-7 0 0,11 7 0 0,-11-2 0 16,3-1 0-16,-3 1 0 0,11 2 0 0,-15-3 0 0,4-1 0 16,8 4 0-16,-5-5 0 0,1 5 0 0,-4-2 0 0,11-1 0 15,-15 3 0-15,11-3 0 0,-7 3 0 0,4-3 0 0,-1 0 0 16,-3 1 0-16,8-1 0 0,-12 3 0 0,15-3 0 15,-11 3 0-15,-4-3 0 0,15 3 0 0,-11-3 0 0,4 3 0 16,-5-2 0-16,-3-1 0 0,16 3 0 0,-13-3 0 16,-3 3 0-16,12-3 0 0,-5 3 0 0,1-2 0 0,-4-1 0 15,4 3 0-15,-5-3 0 0,5 3 0 0,0-2 0 0,-5-2 0 16,-3 4 0-16,8-2 0 0,0 2 0 0,-4-3 0 0,3 3 0 16,-3-2 0-16,4-1 0 0,-1 3 0 0,-7-4 0 0,4 4 0 15,4-2 0-15,-4-1 0 0,3 3 0 0,1-2 0 16,-4 2 0-16,3-3 0 0,1 3 0 0,-4-4 0 0,3 4 0 15,-7-2 0-15,4-1 0 0,4 3 0 0,-1-2 0 16,-3-1 0-16,4 3 0 0,-4-3 0 0,-4 3 0 0,15-3 0 16,-15 3 0-16,4-3 0 0,3 3 0 0,-3-5 0 0,4 5 0 15,-1-3 0-15,-3 0 0 0,4 1 0 0,0-1 0 16,-5 0 0-16,5 3 0 0,-4-6 0 0,3 6 0 0,1-2 0 16,-4-1 0-16,-4 0 0 0,11 3 0 0,-11-2 0 0,8-2 0 15,0 4 0-15,-5-2 0 0,5 2 0 0,0-3 0 0,-4 3 0 16,3-2 0-16,-7-1 0 0,4 3 0 0,4-4 0 15,-1 4 0-15,-3-2 0 0,4-1 0 0,-5 3 0 0,-3-2 0 16,16 2 0-16,-16-3 0 0,4 3 0 0,3-4 0 16,-3 4 0-16,4-5 0 0,-1 5 0 0,-7-2 0 0,4-1 0 15,4 3 0-15,-1-3 0 0,-3 0 0 0,4 3 0 0,-4-3 0 16,-4 1 0-16,15-1 0 0,-15 0 0 0,4 0 0 0,7 1 0 16,-11-1 0-16,15 3 0 0,-11-3 0 0,-4 1 0 15,12-2 0-15,-5 2 0 0,1-1 0 0,-4 3 0 0,-4-3 0 16,7 1 0-16,1-2 0 0,-4 4 0 0,3-2 0 0,-3 2 0 15,-4-3 0-15,8 3 0 0,0-2 0 0,-5-1 0 16,-3-1 0-16,8 4 0 0,-4-2 0 0,-4-1 0 0,7 3 0 16,1-2 0-16,-8 2 0 0,0-3 0 0,4 3 0 15,-4-4 0-15,8 4 0 0,-8-2 0 0,7-1 0 0,-7 3 0 16,4 0 0-16,-4-2 0 0,8-1 0 0,-8 3 0 0,3-3 0 16,-3 3 0-16,0-3 0 0,8 3 0 0,0-3 0 0,-8 3 0 15,0-2 0-15,4-1 0 0,3 3 0 0,-7-3 0 0,4 0 0 16,-4 3 0-16,8-2 0 0,-1 2 0 0,-7-3 0 15,0 3 0-15,4-3 0 0,-4 3 0 0,8-2 0 0,-8-2 0 16,3 4 0-16,-3-2 0 0,0-1 0 0,8 3 0 16,-8 0 0-16,8-3 0 0,-8 3 0 0,0 0 0 0,0 0 0 15,4-2 0-15,-4 2 0 0,0-4 0 0,0 4 0 0,0 0 0 16,7-2 0-16,-7 2 0 0,8 0 0 0,-8-3 0 0,0 3 0 16,0 0 0-16,0 0 0 0,0-2 0 0,0 2 0 0,4-3 0 15,-4 3 0-15,0 0 0 0,0-4 0 0,7 4 0 16,-7 0 0-16,0 0 0 0,0-2 0 0,4 2 0 0,-4-3 0 15,0 3 0-15,0 0 0 0,0 0 0 0,8-2 0 16,-8 2 0-16,0 0 0 0,0-3 0 0,7 3 0 0,-7 0 0 16,0 0 0-16,0-3 0 0,0 3 0 0,0-3 0 0,0 3 0 15,0 0 0-15,0 0 0 0,0-3 0 0,0 3 0 16,4 0 0-16,-4 0 0 0,0 0 0 0,0 0 0 0,0 0 0 16,0 0 0-16,0 0 0 0,0 0 0 0,0 0 0 0,0 0 0 15,0 0 0-15,0 0 0 0,0 0 0 0,0 0 0 0,0 0 0 16,0 0 0-16,0 0 0 0,0 0 0 0,0 0 0 15,0 0 0-15,0 0 0 0,-4 0 0 0,4 0 0 0,0 0 0 16,0 3 0-16,0-3 0 0,0 0 0 0,0 0 0 16,-7 3 0-16,7-3 0 0,-8 3 0 0,8-3 0 0,0 0 0 15,0 3 0-15,-4-3 0 0,4 2 0 0,-7-2 0 0,7 3 0 16,-4-1 0-16,4-2 0 0,-8 4 0 0,1-4 0 16,7 3 0-16,-4-1 0 0,4 1 0 0,-16-1 0 0,16-2 0 15,-3 6 0-15,-5-3 0 0,8-3 0 0,-4 5 0 0,-3-1 0 16,-1-2 0-16,8 1 0 0,-4 0 0 0,-7-1 0 0,11 4 0 15,-16-3 0-15,16-1 0 0,-3 1 0 0,-9 3 0 16,12-3 0-16,-15 2 0 0,11-3 0 0,-4 5 0 0,1-5 0 16,3 3 0-16,-4-1 0 0,5 1 0 0,-5-2 0 15,0-1 0-15,4 2 0 0,-3 1 0 0,3-2 0 0,-4-1 0 16,1 4 0-16,3-3 0 0,-11 2 0 0,15-2 0 0,-12 3 0 16,8-4 0-16,-3 4 0 0,-1-3 0 0,-3 2 0 0,7-2 0 15,4-1 0-15,-15 2 0 0,15 1 0 0,-4-2 0 0,-8-1 0 16,12 2 0-16,-15-1 0 0,11-1 0 0,4 3 0 15,-15-1 0-15,15-2 0 0,-11 1 0 0,11 0 0 0,-4-1 0 16,-4 1 0-16,0 0 0 0,5 0 0 0,3 0 0 16,-8-1 0-16,4-2 0 0,4 3 0 0,-7-3 0 0,-1 3 0 15,8-3 0-15,0 3 0 0,-4-1 0 0,4-2 0 0,0 3 0 16,-7-3 0-16,7 0 0 0,-4 3 0 0,4-3 0 0,0 0 0 16,0 3 0-16,-8-3 0 0,8 0 0 0,0 0 0 15,-8 3 0-15,8-3 0 0,0 0 0 0,0 0 0 0,-3 2 0 16,3-2 0-16,0 0 0 0,0 0 0 0,0 3 0 0,0-3 0 15,0 2 0-15,0-2 0 0,-8 0 0 0,8 0 0 16,0 0 0-16,0 0 0 0,0 0 0 0,0 0 0 0,0 0 0 16,0 0 0-16,0 0 0 0,0 0 0 0,0 0 0 0,0 0 0 15,0 0 0-15,-8 0 0 0,8 0 0 0,0 0 0 16,0 0 0-16,0 0 0 0,0 0 0 0,0 0 0 0,0 0 0 16,0 0 0-16,0 0 0 0,0 0 0 0,0 0 0 0,0 0 0 15,0 0 0-15,0 0 0 0,0 0 0 0,0 0 0 0,0 4 0 16,0-4 0-16,0 0 0 0,0 0 0 0,0 0 0 15,0 0 0-15,0 0 0 0,0 0 0 0,-3 0 0 0,3 0 0 16,0 0 0-16,0 0 0 0,0 0 0 0,-8 0 0 16,8 0 0-16,0 0 0 0,0 3 0 0,0-3 0 0,0 0 0 15,0 2 0-15,0-2 0 0,-4 0 0 0,4 0 0 0,0 3 0 16,0-3 0-16,0 0 0 0,0 2 0 0,0-2 0 0,0 0 0 16,0 0 0-16,0 0 0 0,0 0 0 0,-8 0 0 0,8 0 0 15,0 0 0-15,0 0 0 0,0 0 0 0,0 0 0 16,0 0 0-16,0 0 0 0,0 0 0 0,0 0 0 0,0 0 0 15,0 0 0-15,0 0 0 0,0 0 0 0,0 0 0 16,0 0 0-16,8 0 0 0,-8 0 0 0,0 0 0 0,0 0 0 16,0 0 0-16,0-2 0 0,0 2 0 0,4 0 0 0,-4-3 0 15,0 3 0-15,8 0 0 0,-8-2 0 0,3-1 0 16,-3-1 0-16,8 4 0 0,0-5 0 0,-8 3 0 0,3-1 0 16,5 0 0-16,0 0 0 0,-4-2 0 0,3-1 0 0,-3 3 0 15,4-2 0-15,-1-1 0 0,5 3 0 0,-9-5 0 0,5 6 0 16,0-4 0-16,3-2 0 0,-7 4 0 0,4-1 0 15,-1 0 0-15,-3 1 0 0,11-1 0 0,-15 0 0 0,12-1 0 16,-8 3 0-16,-4-2 0 0,15-1 0 0,-15 1 0 16,4 2 0-16,7-3 0 0,-11 1 0 0,15 2 0 0,-11-3 0 15,-4 1 0-15,12 0 0 0,-5 1 0 0,1-1 0 0,-4 0 0 16,3 1 0-16,1-1 0 0,-4 0 0 0,3-1 0 16,-3 1 0-16,4-1 0 0,0 1 0 0,-5-1 0 0,5 0 0 15,-4 1 0-15,3 2 0 0,1-3 0 0,-4 1 0 0,4 3 0 16,-1-5 0-16,-7 5 0 0,12-1 0 0,-12-2 0 0,3 2 0 15,-3 0 0-15,16 0 0 0,-16-2 0 0,4 2 0 16,3 0 0-16,-7 0 0 0,4 1 0 0,-4-1 0 0,8-3 0 16,-1 6 0-16,-7-2 0 0,4-1 0 0,-4 0 0 0,0 3 0 15,8-2 0-15,-8-2 0 0,3 4 0 0,-3 0 0 16,0-2 0-16,0 2 0 0,0 0 0 0,8-3 0 0,-8 3 0 16,0 0 0-16,0 0 0 0,8-3 0 0,-8 3 0 0,0 0 0 15,0 0 0-15,0 0 0 0,0 0 0 0,0 3 0 0,0-3 0 16,-8 0 0-16,8 0 0 0,0 3 0 0,-8-3 0 15,8 2 0-15,0-2 0 0,0 4 0 0,-3-2 0 16,3-2 0-16,-8 3 0 0,8 0 0 0,-4-1 0 0,4 1 0 16,-7 0 0-16,-1 0 0 0,8 2 0 0,-4-2 0 0,4 0 0 15,-7 2 0-15,3-2 0 0,-4 3 0 0,0-1 0 0,5-2 0 16,3 3 0-16,-12-1 0 0,12 0 0 0,-7-1 0 0,-1 1 0 16,4 0 0-16,-4 1 0 0,1-3 0 0,3 2 0 15,-4-2 0-15,8 3 0 0,-3-1 0 0,-5 1 0 0,0-3 0 16,4 2 0-16,4 1 0 0,-7-3 0 0,3 2 0 15,-4 1 0-15,1-1 0 0,3-2 0 0,-4 3 0 0,1-1 0 16,3 0 0-16,-4 1 0 0,4 0 0 0,-11-1 0 0,15 1 0 16,-11-1 0-16,11 1 0 0,-4-3 0 0,-4 2 0 15,1-3 0-15,7 5 0 0,-4-5 0 0,-4 3 0 0,4-1 0 16,4-1 0-16,-7-1 0 0,7 1 0 0,-8-1 0 0,8-2 0 16,0 4 0-16,-4-2 0 0,4-2 0 0,0 3 0 0,-7-3 0 15,7 3 0-15,-8-1 0 0,8-2 0 0,0 0 0 16,0 0 0-16,0 0 0 0,0 3 0 0,0-3 0 0,-4 0 0 15,4 0 0-15,0 0 0 0,0 0 0 0,0 0 0 16,0 0 0-16,4 0 0 0,-4 0 0 0,0-3 0 0,0 3 0 16,8 0 0-16,-8-2 0 0,7-1 0 0,-7 0 0 0,4 3 0 15,-4-6 0-15,15 4 0 0,-15-1 0 0,4 1 0 0,4-5 0 16,-4 5 0-16,-4-1 0 0,15-2 0 0,-15-1 0 0,4 1 0 16,3 2 0-16,-3-3 0 0,11 1 0 0,-15-1 0 15,4 3 0-15,4-2 0 0,-4 0 0 0,11-1 0 0,-11 0 0 16,3 0 0-16,1 1 0 0,-4 0 0 0,3-4 0 15,-3 4 0-15,12-1 0 0,-13 1 0 0,5-1 0 0,-4 0 0 16,3 1 0-16,1-1 0 0,-4 1 0 0,4 0 0 0,-1-1 0 16,-3 0 0-16,4 0 0 0,-5 1 0 0,-3 0 0 0,16 1 0 15,-16-1 0-15,11 0 0 0,-11-1 0 0,4 3 0 16,4-2 0-16,-1 2 0 0,-7-3 0 0,4 4 0 0,4-4 0 16,-5 3 0-16,-3 1 0 0,8-4 0 0,0 4 0 0,-8-2 0 15,4 2 0-15,-4-1 0 0,7 0 0 0,1 1 0 16,-8-2 0-16,4 2 0 0,-4-1 0 0,7 1 0 0,-7-1 0 15,4-1 0-15,-4 4 0 0,8-2 0 0,-8-1 0 16,7 1 0-16,-7-1 0 0,0 3 0 0,4-3 0 0,-4 0 0 16,0 3 0-16,0-3 0 0,8 3 0 0,-8-2 0 0,4-1 0 15,-4 3 0-15,0-3 0 0,0 3 0 0,7 0 0 0,-7-3 0 16,0 3 0-16,0 0 0 0,8 0 0 0,-8-3 0 0,0 3 0 16,0 0 0-16,0 0 0 0,0 0 0 0,0 0 0 15,0 0 0-15,0 0 0 0,4 0 0 0,-4 0 0 0,0 0 0 16,0 0 0-16,0 0 0 0,0 0 0 0,0 0 0 15,0 0 0-15,0 0 0 0,0 0 0 0,0 0 0 0,0 0 0 16,0 0 0-16,0 0 0 0,0 0 0 0,0 0 0 0,-4 0 0 16,4 0 0-16,0 0 0 0,0 0 0 0,0 0 0 15,0 0 0-15,0 0 0 0,0 0 0 0,-8 3 0 0,8-3 0 16,-7 0 0-16,7 3 0 0,0-3 0 0,-4 3 0 0,4-3 0 16,-8 3 0-16,8-1 0 0,-4-2 0 0,4 3 0 0,-7-3 0 15,-1 3 0-15,8 0 0 0,-4 0 0 0,4-1 0 16,-7 1 0-16,3-1 0 0,4-2 0 0,-8 4 0 0,1-1 0 15,7-1 0-15,-4 1 0 0,-4-1 0 0,0 2 0 16,8-2 0-16,-3 1 0 0,-5 0 0 0,4-1 0 0,4-2 0 16,-7 6 0-16,-1-6 0 0,8 3 0 0,-4 0 0 0,-3-1 0 15,3 1 0-15,4 0 0 0,-16-3 0 0,16 5 0 0,-3-5 0 16,-5 3 0-16,4 0 0 0,-3 0 0 0,-1 0 0 0,4-1 0 16,4-2 0-16,-15 3 0 0,15 0 0 0,-12 0 0 15,9 0 0-15,3-3 0 0,-16 2 0 0,16 1 0 0,-4-1 0 16,-3-2 0-16,3 4 0 0,-4-1 0 0,1-1 0 15,3 1 0-15,-4-1 0 0,1-2 0 0,3 4 0 0,-4-4 0 16,4 2 0-16,-3-2 0 0,-1 3 0 0,4-3 0 0,-3 3 0 16,3-3 0-16,-4 0 0 0,1 2 0 0,3-2 0 15,-4 0 0-15,4 4 0 0,4-2 0 0,-15-2 0 0,15 0 0 0,-4 3 0 16,-3-3 0-16,-1 3 0 0,-3-1 0 0,11-2 0 16,-4 0 0-16,-4 3 0 0,0-3 0 0,5 0 0 0,3 3 0 15,-8-3 0-15,4 0 0 0,-3 0 0 0,-1 3 0 16,4-3 0-16,4 2 0 0,-11-2 0 0,11 0 0 0,-8 3 0 15,0-3 0-15,5 3 0 0,3 0 0 0,-16-3 0 16,16 3 0-16,-3-3 0 0,-5 2 0 0,4-2 0 0,4 3 0 16,-8-1 0-16,1-2 0 0,7 4 0 0,-4-4 0 0,-4 3 0 15,5-1 0-15,3-2 0 0,-16 0 0 0,16 3 0 0,-4-3 0 16,4 2 0-16,-7-2 0 0,-1 4 0 0,4-4 0 0,-3 3 0 16,7-1 0-16,-4-2 0 0,4 3 0 0,-8-3 0 15,1 0 0-15,7 2 0 0,-4-2 0 0,-4 0 0 0,4 0 0 16,4 4 0-16,0-4 0 0,-7 0 0 0,-1 2 0 15,8-2 0-15,-4 3 0 0,4-3 0 0,-7 0 0 0,3 0 0 16,4 3 0-16,-8-3 0 0,1 0 0 0,7 2 0 0,-4-2 0 16,4 0 0-16,0 0 0 0,-8 4 0 0,1-4 0 15,7 2 0-15,0-2 0 0,-4 0 0 0,4 0 0 0,-8 3 0 16,8-3 0-16,0 0 0 0,0 0 0 0,-4 3 0 0,4-3 0 16,0 0 0-16,0 0 0 0,0 0 0 0,-7 0 0 0,7 0 0 15,0 0 0-15,-8 0 0 0,8 0 0 0,0 0 0 16,0 0 0-16,0 0 0 0,0 0 0 0,0 0 0 0,0 0 0 15,0 0 0-15,-4 0 0 0,4 0 0 0,0 0 0 16,0 0 0-16,0 0 0 0,0 0 0 0,0 0 0 0,0 0 0 16,0 0 0-16,0 2 0 0,0-2 0 0,0 0 0 0,0 0 0 15,0 0 0-15,0 0 0 0,0 0 0 0,0 0 0 0,0 0 0 16,0 0 0-16,0 0 0 0,0 0 0 0,0 0 0 0,0 0 0 16,0 0 0-16,0 0 0 0,0 0 0 0,0 3 0 15,0-3 0-15,0 0 0 0,4 0 0 0,-4 0 0 0,0 0 0 16,0 0 0-16,0 0 0 0,0 0 0 0,0 3 0 15,0-3 0-15,0 0 0 0,8 0 0 0,-8 3 0 0,0-3 0 16,0 2 0-16,7-2 0 0,-7 0 0 0,0 0 0 0,0 3 0 16,0-3 0-16,0 0 0 0,0 0 0 0,0 3 0 0,0-3 0 15,4 3 0-15,-4-3 0 0,0 3 0 0,0-3 0 16,0 2 0-16,0-2 0 0,0 3 0 0,0-1 0 0,8-2 0 16,-8 4 0-16,0-4 0 0,0 3 0 0,0-3 0 0,4 2 0 15,-4-2 0-15,0 3 0 0,0-3 0 0,0 2 0 16,0-2 0-16,0 4 0 0,7-4 0 0,-7 3 0 0,0-1 0 15,8-2 0-15,-8 3 0 0,0-1 0 0,0-2 0 16,0 4 0-16,0-4 0 0,0 2 0 0,0-2 0 0,0 3 0 16,4-3 0-16,-4 3 0 0,0-1 0 0,0-2 0 0,0 3 0 15,0 0 0-15,0-3 0 0,0 3 0 0,7-3 0 0,-7 3 0 16,0-3 0-16,0 2 0 0,0-2 0 0,8 3 0 0,-8 0 0 16,0-3 0-16,0 0 0 0,0 3 0 0,0-1 0 15,0-2 0-15,0 3 0 0,0-3 0 0,0 3 0 0,0-3 0 16,0 3 0-16,0-3 0 0,0 3 0 0,0-1 0 15,4-2 0-15,-4 3 0 0,0-1 0 0,0-2 0 0,0 0 0 16,0 4 0-16,0-4 0 0,0 3 0 0,0-3 0 0,0 2 0 16,0-2 0-16,0 3 0 0,7-3 0 0,-7 2 0 15,0-2 0-15,0 4 0 0,0-4 0 0,0 3 0 0,0-1 0 16,0-2 0-16,0 3 0 0,0-1 0 0,0-2 0 0,0 4 0 16,0-4 0-16,0 2 0 0,0-2 0 0,0 0 0 0,0 3 0 15,0-3 0-15,0 3 0 0,0-1 0 0,4-2 0 16,-4 0 0-16,0 3 0 0,0 0 0 0,0-3 0 0,0 0 0 15,0 3 0-15,0-3 0 0,0 0 0 0,0 2 0 16,0-2 0-16,0 0 0 0,0 0 0 0,0 3 0 0,0-3 0 16,0 0 0-16,0 0 0 0,8 3 0 0,-8-3 0 0,0 3 0 15,0-3 0-15,7 0 0 0,-7 3 0 0,0-1 0 0,0-2 0 16,0 3 0-16,0-3 0 0,0 3 0 0,0 0 0 16,0-3 0-16,0 3 0 0,4-3 0 0,-4 0 0 0,0 2 0 15,0-2 0-15,8 3 0 0,-8-1 0 0,0-2 0 16,0 4 0-16,0-4 0 0,0 0 0 0,0 3 0 0,0-3 0 15,0 0 0-15,0 2 0 0,0-2 0 0,0 0 0 0,0 0 0 16,0 3 0-16,0-3 0 0,0 0 0 0,0 2 0 0,0-2 0 16,0 0 0-16,0 0 0 0,0 4 0 0,0-4 0 15,0 3 0-15,0-3 0 0,0 0 0 0,0 0 0 0,0 2 0 16,0-2 0-16,0 0 0 0,4 0 0 0,-4 3 0 0,0-3 0 16,0 0 0-16,0 2 0 0,0-2 0 0,0 0 0 15,0 0 0-15,0 3 0 0,0-3 0 0,0 0 0 0,0 3 0 16,0-3 0-16,0 0 0 0,0 0 0 0,0 0 0 15,0 0 0-15,0 0 0 0,0 0 0 0,0 0 0 0,0 0 0 16,0 0 0-16,0 0 0 0,0 0 0 0,0 0 0 0,0 0 0 16,0 0 0-16,0 0 0 0,0 0 0 0,0 0 0 0,0 0 0 15,0 0 0-15,0 0 0 0,0 0 0 0,0 3 0 0,0-3 0 16,0 0 0-16,0 0 0 0,7 0 0 0,-7 0 0 16,0 0 0-16,0 0 0 0,0 0 0 0,0 0 0 0,0 0 0 15,0 0 0-15,0 0 0 0,0 0 0 0,0 0 0 16,0 0 0-16,0 0 0 0,0 0 0 0,0 0 0 0,0 0 0 15,0 0 0-15,0 0 0 0,0 0 0 0,0 0 0 0,0 0 0 16,0 0 0-16,8 0 0 0,-8 0 0 0,0 0 0 0,0 0 0 16,0 0 0-16,0 0 0 0,0 0 0 0,0 0 0 0,0 0 0 15,0 0 0-15,0-3 0 0,4 3 0 0,-4 0 0 16,0 0 0-16,0 0 0 0,0-3 0 0,7 3 0 0,-7-3 0 16,0 3 0-16,4-2 0 0,-4 2 0 0,8-3 0 15,-8 3 0-15,7-2 0 0,-7-1 0 0,0-1 0 0,4 2 0 16,-4-1 0-16,0 1 0 0,8-1 0 0,0 3 0 0,-8-4 0 15,0 2 0-15,3-1 0 0,5 1 0 0,-8-1 0 16,4 0 0-16,-4 0 0 0,0 3 0 0,7-3 0 0,1 1 0 0,-8-1 0 16,4 0 0-16,-4 0 0 0,8 0 0 0,-5-2 0 15,-3 2 0-15,8 0 0 0,0 1 0 0,-8-1 0 0,3 0 0 16,-3-3 0-16,8 4 0 0,0-1 0 0,-4 1 0 16,-4-1 0-16,7-1 0 0,-3 2 0 0,-4-1 0 0,0 1 0 15,8-1 0-15,-1-1 0 0,-3 2 0 0,4-1 0 16,-8 1 0-16,3-1 0 0,-3-3 0 0,8 3 0 0,0 1 0 15,-4-1 0-15,-4 0 0 0,7 0 0 0,-3 1 0 0,4-4 0 16,-1 3 0-16,-3 0 0 0,-4 1 0 0,15-1 0 0,-15 0 0 16,12-3 0-16,-12 4 0 0,4-1 0 0,3-2 0 0,1 1 0 15,-4 2 0-15,3-1 0 0,-3 1 0 0,4-1 0 16,-1-1 0-16,-3-1 0 0,-4 3 0 0,8-1 0 0,-4 0 0 16,3 0 0-16,1 0 0 0,-4-2 0 0,-4 2 0 15,15 0 0-15,-15 1 0 0,11-1 0 0,-11 0 0 0,4 1 0 16,4-2 0-16,0 2 0 0,-5-1 0 0,-3 0 0 15,8-3 0-15,-4 4 0 0,3-1 0 0,1 1 0 0,-4-1 0 16,4-1 0-16,-1-1 0 0,-7 3 0 0,4-1 0 0,4 3 0 16,-8-4 0-16,3 2 0 0,5-1 0 0,0 1 0 0,-8-1 0 15,4 0 0-15,3 0 0 0,-7 3 0 0,4-3 0 0,-4 3 0 16,0-2 0-16,8-1 0 0,-1 3 0 0,-7-3 0 16,4 0 0-16,-4 1 0 0,8-1 0 0,-5 3 0 0,-3-3 0 15,8 3 0-15,0-2 0 0,-8-2 0 0,4 4 0 16,-4-2 0-16,0 2 0 0,7-3 0 0,1 3 0 0,-8-3 0 15,0 3 0-15,4-2 0 0,3-2 0 0,-7 4 0 0,0 0 0 16,0-2 0-16,4-1 0 0,-4 3 0 0,0 0 0 0,0 0 0 16,0-2 0-16,0 2 0 0,0-3 0 0,8 3 0 0,-8 0 0 15,0 0 0-15,7-4 0 0,-7 4 0 0,0 0 0 16,0 0 0-16,0-2 0 0,0 2 0 0,0 0 0 0,0 0 0 16,0 0 0-16,0 0 0 0,0 0 0 0,0 0 0 15,4 0 0-15,-4 0 0 0,0 0 0 0,0 0 0 0,0 0 0 16,0 0 0-16,0 0 0 0,0 0 0 0,0 0 0 0,0 0 0 15,0 0 0-15,0 0 0 0,0 0 0 0,0 0 0 16,0 0 0-16,0 0 0 0,0 0 0 0,0 0 0 0,0 0 0 16,0 0 0-16,0 0 0 0,0 0 0 0,-4 0 0 0,4 0 0 15,0 0 0-15,0 0 0 0,0 0 0 0,0 0 0 0,0 0 0 16,-7 0 0-16,7 0 0 0,-8 2 0 0,8-2 0 16,0 0 0-16,-4 0 0 0,4 4 0 0,-7-4 0 0,3 3 0 15,4-1 0-15,-15-2 0 0,15 3 0 0,-4-3 0 16,4 2 0-16,-16 2 0 0,16-2 0 0,-3-2 0 0,-5 3 0 15,4 0 0-15,-3-1 0 0,-1 2 0 0,4-2 0 0,-3 1 0 16,3 2 0-16,-4-2 0 0,0 0 0 0,5 0 0 0,-9-1 0 16,5 1 0-16,-1 3 0 0,4-3 0 0,-11-1 0 0,11 3 0 15,-4-1 0-15,-3-1 0 0,3 2 0 0,4-3 0 16,-7 2 0-16,-4 1 0 0,11-2 0 0,-11-1 0 0,11 2 0 16,-8-2 0-16,-3 1 0 0,11 0 0 0,-7-1 0 15,3 4 0-15,-3-3 0 0,3 0 0 0,-3-1 0 0,3 1 0 16,4 0 0-16,-11 2 0 0,11-2 0 0,-7 0 0 15,3 0 0-15,0 0 0 0,5-1 0 0,-5 1 0 0,4-1 0 16,-11 2 0-16,11-1 0 0,4-1 0 0,-11-2 0 0,11 3 0 0,-16-1 0 16,16 2 0-16,-3-4 0 0,-5 3 0 0,0-1 0 15,5-2 0-15,-5 3 0 0,4-3 0 0,4 2 0 0,-8-2 0 16,1 4 0-16,3-2 0 0,4-2 0 0,-8 3 0 16,5-3 0-16,-5 3 0 0,0-1 0 0,8-2 0 0,-4 0 0 15,4 3 0-15,0-3 0 0,-7 3 0 0,-1-3 0 16,8 0 0-16,0 0 0 0,-4 3 0 0,4-3 0 0,-7 0 0 15,7 3 0-15,0-3 0 0,0 0 0 0,0 0 0 0,0 0 0 16,-4 0 0-16,4 0 0 0,0 2 0 0,0-2 0 0,0 0 0 16,0 0 0-16,-8 0 0 0,8 0 0 0,-7 3 0 15,7-3 0-15,0 0 0 0,0 3 0 0,0-3 0 0,-4 0 0 16,4 0 0-16,0 3 0 0,0-3 0 0,-8 2 0 0,8-2 0 16,-4 0 0-16,4 0 0 0,0 3 0 0,0-3 0 15,0 0 0-15,0 0 0 0,-7 0 0 0,7 0 0 0,0 0 0 16,0 0 0-16,-8 0 0 0,8 0 0 0,0 0 0 15,0 0 0-15,0 0 0 0,0 0 0 0,0 0 0 0,0 0 0 16,0 0 0-16,0 0 0 0,0 0 0 0,0 0 0 0,0-3 0 16,0 3 0-16,0-2 0 0,0-1 0 0,8 3 0 0,-8-3 0 15,7 0 0-15,-7 1 0 0,0-1 0 0,0 0 0 0,0-3 0 16,4 6 0-16,4-5 0 0,-8 2 0 0,0-3 0 16,0 4 0-16,4-3 0 0,-4 2 0 0,0-3 0 0,0 3 0 15,7-2 0-15,-7 1 0 0,8-1 0 0,-8 3 0 16,0-1 0-16,0-3 0 0,0 3 0 0,4 1 0 0,-4-1 0 15,0 0 0-15,0 0 0 0,0 3 0 0,7-2 0 0,-7-1 0 16,0 3 0-16,0-3 0 0,0 3 0 0,4 0 0 0,-4 0 0 16,0-2 0-16,0 2 0 0,0-4 0 0,0 4 0 15,0 0 0-15,0 0 0 0,8 0 0 0,-8 0 0 0,0 0 0 16,0 0 0-16,7 0 0 0,-7 0 0 0,0 0 0 16,0 0 0-16,0 4 0 0,0-4 0 0,0 2 0 0,0-2 0 15,0 0 0-15,0 0 0 0,0 3 0 0,0-3 0 0,0 3 0 16,0-1 0-16,0-2 0 0,0 3 0 0,0-3 0 15,0 3 0-15,0-3 0 0,0 3 0 0,0-1 0 0,0-2 0 16,0 3 0-16,4-3 0 0,-4 0 0 0,0 0 0 0,0 3 0 16,0-3 0-16,8 0 0 0,-8 3 0 0,8-3 0 0,-8 0 0 15,0 0 0-15,3 0 0 0,5 0 0 0,-8 0 0 16,4 0 0-16,-4 0 0 0,0 0 0 0,7 0 0 0,1 0 0 16,-8 0 0-16,4 0 0 0,-4 0 0 0,11 0 0 15,-11-3 0-15,8 3 0 0,0-3 0 0,-8 3 0 0,3-3 0 16,-3 3 0-16,8-2 0 0,0-1 0 0,-4 3 0 0,-4-3 0 15,7 0 0-15,-3 3 0 0,-4-2 0 0,8-1 0 0,-1 3 0 16,-7-3 0-16,4 3 0 0,-4-2 0 0,8-2 0 0,-8 4 0 16,3 0 0-16,-3 0 0 0,0-2 0 0,0 2 0 15,8 0 0-15,-8-3 0 0,8 3 0 0,-8 0 0 0,0 0 0 16,0-3 0-16,0 3 0 0,0 0 0 0,0 0 0 16,0 0 0-16,4 0 0 0,-4 0 0 0,0 0 0 0,0 0 0 15,0 0 0-15,0 0 0 0,0 0 0 0,0 0 0 0,7 0 0 16,-7 0 0-16,0 0 0 0,0 0 0 0,0 0 0 0,0 0 0 15,4 0 0-15,-4 0 0 0,0 0 0 0,0 0 0 16,8 0 0-16,-8 0 0 0,7 0 0 0,-7 0 0 0,0 0 0 16,4 0 0-16,-4 0 0 0,0 0 0 0,8-2 0 0,-1 2 0 15,-7 0 0-15,4-4 0 0,4 4 0 0,-4 0 0 16,-4 0 0-16,7-2 0 0,1 2 0 0,-8-3 0 0,4 3 0 16,3-2 0-16,-3-1 0 0,4 3 0 0,-1-4 0 0,-7 4 0 15,4-2 0-15,4-1 0 0,-4 3 0 0,-4-2 0 16,7 2 0-16,1 0 0 0,-8-3 0 0,0 3 0 0,4 0 0 15,-4 0 0-15,0-4 0 0,7 4 0 0,-7 0 0 0,8 0 0 16,-8 0 0-16,0 0 0 0,0-2 0 0,4 2 0 0,-4-3 0 16,0 3 0-16,7 0 0 0,-7 0 0 0,0-2 0 15,0 2-29-15,4-3-403 0,-4 3-108 0,0-3-141 0,0 3-139 16,0-3-69-16,8 3-16 0,-8-3 32 0,0 3 168 16,0 0 143-16,0 0 157 0,-8 0 15 0,8 0-18 0,0 0 72 15</inkml:trace>
          <inkml:trace contextRef="#ctx0" brushRef="#br0" timeOffset="-84280.9299">1742-1288 52 0,'0'-3'55'0,"0"0"10"0,0 0-7 0,0 3-5 0,0-2-5 16,0-1-9-16,0 0-9 0,0 3-7 0,0-3-3 16,-7 3-7-16,7-2-2 0,0 2-1 0,0-3-1 0,0 0-4 15,0 3 0-15,0 0-4 0,0-3-4 0,0 3-2 16,0 0-7-16,0-3-10 0,0 3-16 0,0 0-17 0,-8 0-17 15,8-2-13-15,0 2-15 0</inkml:trace>
        </inkml:traceGroup>
        <inkml:traceGroup>
          <inkml:annotationXML>
            <emma:emma xmlns:emma="http://www.w3.org/2003/04/emma" version="1.0">
              <emma:interpretation id="{161B55C0-13BB-4742-B159-2B61F7F36AA8}" emma:medium="tactile" emma:mode="ink">
                <msink:context xmlns:msink="http://schemas.microsoft.com/ink/2010/main" type="inkWord" rotatedBoundingBox="24693,7176 25996,6792 26153,7322 24850,7707"/>
              </emma:interpretation>
              <emma:one-of disjunction-type="recognition" id="oneOf1">
                <emma:interpretation id="interp5" emma:lang="" emma:confidence="0.5">
                  <emma:literal>at</emma:literal>
                </emma:interpretation>
                <emma:interpretation id="interp6" emma:lang="" emma:confidence="0">
                  <emma:literal>at]</emma:literal>
                </emma:interpretation>
                <emma:interpretation id="interp7" emma:lang="" emma:confidence="0">
                  <emma:literal>Get</emma:literal>
                </emma:interpretation>
                <emma:interpretation id="interp8" emma:lang="" emma:confidence="0">
                  <emma:literal>Got</emma:literal>
                </emma:interpretation>
                <emma:interpretation id="interp9" emma:lang="" emma:confidence="0">
                  <emma:literal>atef</emma:literal>
                </emma:interpretation>
              </emma:one-of>
            </emma:emma>
          </inkml:annotationXML>
          <inkml:trace contextRef="#ctx0" brushRef="#br0" timeOffset="8346.19">3967-2440 144 0,'0'-2'93'0,"-3"-3"46"0,-5 2 2 16,8 0-14-16,0 0-4 0,-4 0 6 0,4-2-9 0,0 5 1 16,0-2 3-16,-8-2 3 0,8 1 6 0,-7 3 19 15,7-2 4-15,0 2 2 0,0-3-2 0,0 3-5 0,0 0-7 16,0-2-6-16,-4 2-2 0,4-4 53 0,0 4 29 16,0 0 15-16,0 0 14 0,0-2-2 0,0 2-4 0,0 0-2 15,0 0-2-15,0 0 12 0,4 0 23 0,-4 0 26 0,0 0 11 16,0 0-19-16,0 0-46 0,7 0-50 0,1 2-36 0,-8-2-22 15,0 0-17-15,4 0-11 0,-4 0 0 0,8 0-10 16,-5 0-2-16,5 0 0 0,0 0-5 0,-5-2-2 0,-3 2-10 16,16 0-7-16,-13-3-4 0,5 3-9 0,-4-3-13 15,4 1-7-15,-1-2-12 0,5 4-9 0,-9-2-6 0,-3-1-1 16,16 0-7-16,-12 1 0 0,-4 2-1 0,11-4-3 0,-11 4-11 16,15-2-8-16,-15-1-14 0,4 3-24 0,4-2-24 15,-1-1-31-15,-7 3-33 0,4-4-39 0,4 4-75 0,-8 0-116 16,4-2-171-16,-4-1-252 0,0 3-153 0,7-2-163 0,-7 2 195 15,0-3 138-15,-7 3 64 0,7 3 233 0</inkml:trace>
          <inkml:trace contextRef="#ctx0" brushRef="#br0" timeOffset="7386.34">3765-2367 182 0,'0'-6'112'16,"0"1"53"-16,0-1-3 0,0 3 4 0,0-2-4 0,0-1-11 15,0 4-12-15,-4-4 0 0,4 4 4 0,0-2 21 0,0 2 5 16,0-1-5-16,0 3-8 0,0-3-7 0,0 1-5 16,0-2 1-16,0 4 17 0,0 0 53 0,0 0 29 0,0 0 18 15,0 0 10-15,0 4-8 0,0-2-22 0,-7-2-27 16,7 3-26-16,-8 2-4 0,8 1-14 0,0 0-8 0,0 0-7 15,-4 1-18-15,4-1-15 0,-7 5-16 0,3-2-11 0,-4 2-10 16,0-1-18-16,5 2-16 0,3-1-12 0,-16 0-11 0,16 0-10 16,-3 0-10-16,-5 0-3 0,4-2 0 0,4-1-4 0,0 0-11 15,-8-2-12-15,1 2-15 0,7-5-16 0,0 5-15 16,0-5-16-16,-4 2-1 0,4-2 6 0,-8 3 5 0,8-3 6 16,0-1 4-16,0 1 6 0,0-1 7 0,0 2 8 15,0-1 7-15,0-3 6 0,0 2 10 0,0-2 7 0,8 0 0 16,-8 3 5-16,4-3 1 0,-4 2 5 0,0-2 0 15,0 0 1-15,7 0 0 0,1 0 0 0,-8 0 3 0,0 4 8 16,4-4 14-16,-4 0 6 0,8 0 16 0,-5 3 5 0,-3-3 5 16,16 0 6-16,-16 0-3 0,3 0 1 0,-3 0-6 0,8 0-6 15,0-3-5-15,-4 3-2 0,3 0-8 0,-7 0-3 0,4 0-5 16,4 0-1-16,-1 0-2 0,-7 0-3 0,4-4-2 16,-4 4-2-16,12 0-2 0,-12 0 5 0,7 0-3 0,1 0-1 15,-8-2 0-15,4 2-4 0,-4-3-3 0,7 3-2 16,1 0 0-16,-8 0-4 0,4-2-2 0,3 2-14 0,-7-3-24 15,4 3-38-15,-4-4-56 0,0 4-68 0,8-2-88 0,-1-1-100 16,-7 3-40-16,0-2-83 0,4-1-91 0,-4 3 11 0,8-6 70 16,-8 6 2-16,0-3 110 0,0 1 36 0,0-1-5 15,0 3 14-15</inkml:trace>
          <inkml:trace contextRef="#ctx0" brushRef="#br0" timeOffset="8026.35">3994-2572 58 0,'0'-6'114'0,"8"-2"38"0,-8 0 14 16,3 2-15-16,-3 1 1 0,8-2-1 0,-8 2-9 15,0 0-2-15,4-1 3 0,-4 3 14 0,0-2 25 0,0 3 11 16,8-5 3-16,-8 5-3 0,7-1-4 0,-7 1-1 16,0-2 58-16,0 2 27 0,4-1 10 0,-4 3 6 0,0-3 10 15,8 3 8-15,-8-2 13 0,0 2 47 0,0 0 5 0,3 2-32 16,-3-2-57-16,0 0-59 0,0 3-49 0,0-3-43 0,0 3-27 15,0-1-24-15,8 4-17 0,-8-3-11 0,0-1-4 16,0 5-6-16,0-2-8 0,0 0-4 0,0 1-3 0,0 2 1 16,0-2 0-16,0 2-3 0,0-2 0 0,0 4 0 0,0-4-6 15,0 2 1-15,0 3-5 0,-8-2 5 0,8-1-6 16,0 3-2-16,0-2-3 0,0 1 1 0,0 2 3 0,0-1-1 16,0 0 3-16,0-3-1 0,0 3-4 0,0 1 2 15,0-1-1-15,0-3-1 0,0 3-1 0,0 0 0 0,0-3-8 16,0 3-1-16,0-2 4 0,0-1 0 0,0 1-3 0,0 2 1 15,0-6 1-15,0 6-2 0,0-5-5 0,0 2 4 0,0 0 8 16,0-2-6-16,8-1-3 0,-8 1 3 0,8 0 3 0,-8-1-4 16,0 1 1-16,0-3-2 0,0 2 0 0,4-3-1 15,-4 5 3-15,0-5 1 0,7 1-1 0,-7-1-3 0,4 2 0 16,-4-2-4-16,0 1-7 0,0-3-3 0,8 3-3 16,-8-3-9-16,7 2-10 0,-7-2-6 0,0 0-8 0,4 0-6 15,-4 0-17-15,0 0-17 0,0 0-25 0,8 0-35 0,-8 0-52 16,7-2-54-16,-7 2-70 0,0-3-62 0,0 0-54 0,0-3-4 15,0 4 2-15,0-1-7 0,0-2 1 0,0 1 20 16,0-1 116-16,0 3 39 0,0-5 22 0,0 5 10 0,-7-3 3 16,7-1 33-16,-8 0 17 0,8 4 28 0,-4-3 34 0,4 1 25 15,-7-1 10-15,-1 2-2 0,8-3-39 0,-4 4-42 16,-3-1 15-16</inkml:trace>
          <inkml:trace contextRef="#ctx0" brushRef="#br0" timeOffset="5314.07">2807-2381 176 0,'4'-6'109'0,"-4"1"46"0,0-1-4 0,8 1-16 15,-8 2-4-15,0-3-14 0,7 4-8 0,-7-1-6 16,0 0-6-16,0-3-1 0,0 4-1 0,4-1 15 0,-4 3 9 16,0-2 4-16,0-1-3 0,0 3 0 0,8-4-3 0,-8 4 3 15,0 0 3-15,0-2-1 0,0 2 5 0,0 0 33 0,0 0 38 16,0 2 28-16,4-2 19 0,-4 0-6 0,0 4-18 15,0-4-30-15,0 3-23 0,0-1-13 0,0 1-14 0,0-1 13 16,0 2 29-16,0-2 16 0,0 1-3 0,0 2-9 16,0-1-6-16,0-2-12 0,0 4-11 0,0-4-20 0,0 4-19 15,0-1-21-15,0 1-20 0,0 0-15 0,0-1-10 0,0 1-5 16,0-1-4-16,0 4-7 0,0-4-5 0,0 4-1 0,0-1-3 16,0-2-3-16,0 2 1 0,0 0-4 0,0-3-1 0,0 4-4 15,0-4-5-15,0 4 2 0,7-4 1 0,-7 4-4 16,0-1 3-16,0 0 0 0,8-2 1 0,-8 2-3 0,0-2-5 15,0 2 5-15,0-3-1 0,0 4-4 0,0-4 1 16,0 0-1-16,4 4 2 0,-4-4 1 0,0 2-3 0,0 0-2 16,0-1-3-16,7 0-2 0,-7 0 0 0,0-4 4 15,0 3-2-15,4 1 1 0,-4-3 1 0,0 2-3 0,0-2-1 16,8 0 4-16,-8 0-1 0,7 0-3 0,-7-1 3 0,0 1 0 16,4-1 4-16,-4-2-5 0,0 4-2 0,8-4 0 0,-4 0 0 15,-4 0 5-15,7 0 1 0,1 0 0 0,-8 0-5 0,4 0-2 16,-4 0-7-16,7 0-9 0,-7-4-5 0,8 4-4 15,-8-2-13-15,4-1-4 0,3 1-13 0,-3-1-9 16,-4-3-13-16,0 3-17 0,8 1-35 0,-1-4-35 0,-7 3-47 16,4-2-52-16,-4 0-44 0,0 1-41 0,8-1-24 0,-8 0 14 15,4-1-23-15,-4 3-27 0,0-2-23 0,0-1 16 0,0 1 88 16,-4-2 31-16,4 2 10 0,-8 0-1 0,8 2 32 0,-4-3 33 16,4 4 50-16,-7-4 36 0,-1 3 27 0,8 1 22 15,-4-1-35-15,-3 0-91 0,3 1 1 0</inkml:trace>
          <inkml:trace contextRef="#ctx0" brushRef="#br0" timeOffset="5642.11">2830-2301 44 0,'-4'-2'58'0,"-3"-1"22"16,-1 1 10-16,8-2 21 0,-4 4-9 0,4-2-12 0,0-1-14 16,-7 3-2-16,7-3 7 0,-8 3 2 0,8-2 5 0,0-2 1 15,0 4 1-15,-4 0 0 0,4 0 0 0,-8-2 0 16,8 2 2-16,0 0 12 0,0-3 5 0,0 3 6 0,0 0 6 15,0 0 6-15,0 0 3 0,0 0 5 0,0 0 3 16,0 0 3-16,0 0 28 0,0 0 46 0,0 0 25 0,0 0 13 16,0 0 3-16,0 0-5 0,0 0 0 0,0 0-2 0,0 0 16 15,0 0 29-15,8 3 21 0,-8-3 7 0,4 0-24 0,-4 0-49 16,0 2-46-16,8-2-35 0,-1 0-26 0,-7 0-11 0,4 0-12 16,-4 0-11-16,8 0-13 0,-1-2-14 0,-7 2-10 15,4 0-14-15,4-3-14 0,-4 3-12 0,3 0-8 0,1-3-5 16,-4 3-10-16,3-2-1 0,-7-2-2 0,4 4-10 15,4-2-13-15,-1-1-17 0,-3 3-35 0,4-2-40 0,-4 2-51 16,11-3-93-16,-15 3-139 0,4-4-157 0,3 4-163 0,1-2-36 16,-4-1-56-16,3 3 30 0,-7 0 109 0,4 0 102 0,-4 0 124 15,0 0 20-15,8 3 15 0</inkml:trace>
          <inkml:trace contextRef="#ctx0" brushRef="#br0" timeOffset="6088.82">3128-2326 15 0,'4'0'121'0,"3"-2"30"0,-3 2 13 15,4 0-19-15,-1 0-15 0,-3 0-2 0,-4 0-3 0,8 0-2 16,-4 0 1-16,-4 0 7 0,7 0 5 0,1 0 25 0,-8 0 9 16,4 0 8-16,-4 0 2 0,0 0 9 0,7 0 8 0,-7 0 32 15,4 0 78-15,-4 0 36 0,8 0 3 0,-8 0-6 16,7 0-19-16,-7 0 5 0,4 0 23 0,-4 0 4 0,8 0-22 16,-1 0-41-16,-3 0-59 0,4 0-48 0,-4 0-35 0,-4 0-26 15,15 0-17-15,-15 0-15 0,4 0-9 0,3 0-10 16,-3 0-8-16,4 0-6 0,-1 0 3 0,-3 0-6 0,4 0-6 15,0-3-2-15,3 3 2 0,-7 0-6 0,3 0-1 16,1-3-10-16,-4 3-1 0,7 0-7 0,-3-2-1 0,0-2-10 16,-5 4 0-16,9-2-5 0,-4 2-1 0,-1-3-4 0,-3 3 2 15,11-2-16-15,-11-1-19 0,4 3-23 0,-4-4-21 0,3 4-22 16,1 0-33-16,-8-2-29 0,4-1-41 0,3 3-83 0,-3 0-106 16,-4-2-109-16,0-1-126 0,8 3-18 0,-8-3-20 15,0 3-17-15,0-3 154 0,0 0 77 0,0 1 26 0,-8-1 76 16,8 3 76-16,0-3 51 0,-4 0 9 0,-3 3-30 15,7 0 3-15</inkml:trace>
          <inkml:trace contextRef="#ctx0" brushRef="#br0" timeOffset="6357.75">3364-2428 141 0,'0'-3'114'0,"-3"1"61"16,3-1 1-16,-8-1 4 0,8 4-10 0,-4-2-19 0,4-1-5 15,0 3-2-15,-8 0 9 0,8-2 20 0,0 2 7 16,-7 0 14-16,7 0 18 0,0 0 13 0,0 2 41 0,0-2 83 15,0 5 15-15,0-1-5 0,0-1-21 0,0-1-17 16,-4 3 18-16,4 1 14 0,0-3-2 0,0 2-38 0,0 4-56 16,0-4-54-16,0 1-48 0,0 2-34 0,0-2-32 0,0 2-19 15,0 1-18-15,0-2-16 0,0 0-6 0,0 0-10 0,0-1-5 16,0 2-2-16,0-2-5 0,0 2-4 0,0-2-2 0,0 2-7 16,0-2-23-16,0 2-29 0,4-2-33 0,-4-1-59 15,0 0-90-15,0 2-101 0,0-5-111 0,0 3-88 0,0 1 7 16,0-3-31-16,0 2-39 0,7-1 66 0,-7-2 89 15,0 1 18-15,8-3 38 0,-8 5 60 0,0-5 10 0,0 3 42 16,0 0 25-16,0 0 49 0</inkml:trace>
          <inkml:trace contextRef="#ctx0" brushRef="#br0" timeOffset="6926.86">3735-2354 31 0,'7'-2'59'0,"-7"-3"23"16,4 2 9-16,-4-3 17 0,8 3-13 0,-1-2-11 15,-7 2-7-15,4 0-7 0,-4 0 7 0,8 1 8 0,-4-1 5 0,-4-3 4 16,0 4 3-16,7-1-2 0,1 0 2 0,-8 1 1 16,0-2 8-16,0 4 18 0,4-2 5 0,-4-1 1 15,0 3 11-15,0-3 8 0,7 3 11 0,-7-2 14 0,0 2 22 16,8-4 103-16,-8 4 43 0,0 0 13 0,0 0-1 15,0 0-7-15,0 0 29 0,0 0 36 0,4 4-6 0,-4-2-49 16,0-2-69-16,0 3-62 0,7 0-51 0,-7-1-44 0,0-2-19 16,0 6-19-16,0-3-13 0,0 0-3 0,0-1 0 0,0 4-5 15,0-3-1-15,4 2-7 0,-4 1-7 0,0-1-4 0,0 1-9 16,0 0-11-16,0 1-3 0,0 0-5 0,0-2-6 16,0 3-3-16,8-2 1 0,-8 0-7 0,0-1-1 0,0 4-7 15,7-2-1-15,-7-1-1 0,0 2 3 0,0-3 1 16,0 4-2-16,0-4-2 0,0 4-6 0,0-4-6 0,4 1-16 15,-4 0-8-15,0 0-16 0,0-4-14 0,0 4-17 0,8-4-18 16,-8 4-16-16,0-3-19 0,0-1-25 0,0-2-54 0,0 3-82 16,0 0-103-16,0-3-85 0,0 0-69 0,0 0 17 0,0 0-10 15,0-3-20-15,0 3 65 0,-8-3 102 0,8 3 41 16,0-2 14-16,-4-1 43 0,4-3 51 0,0 4 45 0,-7-1 24 16,7 0 2-16,-8-3-37 0,8 4 24 0</inkml:trace>
        </inkml:traceGroup>
      </inkml:traceGroup>
    </inkml:traceGroup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2:27.32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FFC000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BF4FBE9A-1F5B-436F-B3F9-17FC2B770C41}" emma:medium="tactile" emma:mode="ink">
          <msink:context xmlns:msink="http://schemas.microsoft.com/ink/2010/main" type="writingRegion" rotatedBoundingBox="22323,8271 19446,15057 18996,14866 21873,8080">
            <msink:destinationLink direction="with" ref="{11D5C713-B758-4F27-B444-2BFD993AED8C}"/>
          </msink:context>
        </emma:interpretation>
      </emma:emma>
    </inkml:annotationXML>
    <inkml:traceGroup>
      <inkml:annotationXML>
        <emma:emma xmlns:emma="http://www.w3.org/2003/04/emma" version="1.0">
          <emma:interpretation id="{18F5B78B-DB3B-4585-860D-FA95288725D8}" emma:medium="tactile" emma:mode="ink">
            <msink:context xmlns:msink="http://schemas.microsoft.com/ink/2010/main" type="paragraph" rotatedBoundingBox="22323,8271 19446,15057 18996,14866 21873,8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BDB16D-2ED2-44C5-A9A5-263E44BB6ACB}" emma:medium="tactile" emma:mode="ink">
              <msink:context xmlns:msink="http://schemas.microsoft.com/ink/2010/main" type="line" rotatedBoundingBox="22323,8271 19446,15057 18996,14866 21873,8080"/>
            </emma:interpretation>
          </emma:emma>
        </inkml:annotationXML>
        <inkml:traceGroup>
          <inkml:annotationXML>
            <emma:emma xmlns:emma="http://www.w3.org/2003/04/emma" version="1.0">
              <emma:interpretation id="{70B53868-7598-47D5-9E32-EAA44AAC5639}" emma:medium="tactile" emma:mode="ink">
                <msink:context xmlns:msink="http://schemas.microsoft.com/ink/2010/main" type="inkWord" rotatedBoundingBox="22323,8271 19446,15057 18996,14866 21873,8080">
                  <msink:destinationLink direction="with" ref="{C53082D6-7014-47F6-B94A-CDA079A78EA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247-1371 6 0,'-8'0'30'15,"4"-3"9"-15,-4 3 4 0,1 0-1 0,7 0-2 16,-4 0-4-16,-4 0-1 0,5 0 2 0,3 0-2 0,0 0 0 16,-8 0-5-16,0 0-3 0,8 0-2 0,0 0-3 15,-4 0 3-15,4 3-3 0,0-3-1 0,-7 0-2 0,7 0 1 16,-4 2-1-16,4-2-1 0,0 0 2 0,0 0-2 0,-8 0 1 16,8 0-1-16,0 0-1 0,-7 0 0 0,7 0 2 15,0 0 2-15,0 0 2 0,0 0 2 0,0 3 1 0,0-3 0 16,0 0 2-16,0 0-1 0,-4 2 3 0,4-2-2 0,0 0-1 15,0 0 1-15,0 4-4 0,0-4 1 0,0 0-2 0,0 0-1 16,0 0-3-16,-8 0-2 0,8 0-5 0,0 0-4 16,0 0-2-16,0 0-4 0,0 0-1 0,-7 0-1 0,7 0 0 15,0 3-1-15,0-3-2 0,0 0-2 0,0 2-2 16,0-2-2-16,0 0-3 0,0 0 1 0,0 3-1 0,0-3-1 16,0 2-3-16,0-2 1 0,0 0-1 0,0 0-5 0,0 4 2 15,0-4-5-15,0 0-3 0,0 0-4 0,-4 3-6 0,4-3-5 16,0 0-14-16,0 2-10 0,0-2-4 0,0 0-14 15,-8 0-22-15,8 3-11 0,0-3 14 0,0 0 13 0,0 2 3 16</inkml:trace>
          <inkml:trace contextRef="#ctx0" brushRef="#br1" timeOffset="111133.18">-302-811 54 0,'0'-8'53'0,"0"-1"14"0,0 4 4 0,0-1 9 16,0 1 0-16,0-4-4 0,0 4-10 0,0-1-8 0,0 0-7 15,0 1-3-15,0 0 5 0,0 1 8 0,0-1 7 16,0 0 9-16,0 2 11 0,0-3 3 0,0 4 3 0,0-1 3 16,0 1 0-16,0-2 3 0,0 1 16 0,0 1 6 15,0-1 5-15,0 1 2 0,0 2 1 0,0-4-3 0,-4 4 0 16,4-2-10-16,0 2-1 0,0-3 4 0,0 3 43 0,0 0 17 15,0 0 8-15,0 0-5 0,0 0-5 0,-7 3-6 0,7-1-10 16,0 2-13-16,0-2-17 0,0 1-10 0,-8 2-9 0,8 1-6 16,0-1-8-16,0 1 7 0,-4 0 3 0,4 1 1 15,-8 0 0-15,8 0 0 0,0 2-3 0,-3 2-2 0,3-3-7 16,0 3-7-16,-8 1-6 0,0-4-9 0,8 3-9 16,0 0-7-16,-3 0-7 0,3 0-5 0,-8 0-1 0,8 0-2 15,0-3-3-15,-4 3 2 0,4-2 4 0,0 3-2 0,0-5-1 16,-8 5 0-16,8-5-3 0,-7 5-2 0,7-4-2 15,0 3-7-15,0-3 1 0,0 4-6 0,-4-4 0 0,4 0-4 0,0 4-5 16,0-5 0-16,-8 2-10 0,8 2 0 0,0-3-2 16,0 1 3-16,0-1 1 0,0 0-5 0,0 0-1 0,0-2-3 15,0 2 2-15,8-2-1 0,-8-1-1 0,0 4-3 16,0-4-1-16,0-2-4 0,4 3-13 0,-4-1-15 0,0-2-11 16,0 3-17-16,7-4-6 0,-7 1-17 0,8 2-32 15,-8-1-45-15,0-2-43 0,4-2-52 0,-4 3-48 0,8-1-48 16,-8 1 3-16,3-3-30 0,-3 3-44 0,0-3-44 0,8 3 6 15,0-3 73-15,-8 0 10 0,0 0-12 0,3-3 54 0,-3 3-1 16,0-3 23-16,0 3 22 0,8 0 69 0</inkml:trace>
          <inkml:trace contextRef="#ctx0" brushRef="#br1" timeOffset="111727.1">-184-778 70 0,'0'-6'109'15,"8"1"45"-15,-8-1 13 0,0 3-14 0,0-2 0 0,4-1-7 16,-4 4-7-16,0-1-4 0,0 0 5 0,7-2 4 0,-7 2 25 16,0 0 8-16,0 0 7 0,4 3 0 0,-4-2-2 15,0-1 3-15,0 0 29 0,0 3 52 0,0-3 15 0,8 3 5 16,-8 0 3-16,0-2-6 0,7 2-9 0,-7 0 10 16,0 0 17-16,0 2-16 0,0-2-39 0,0 0-49 0,0 3-42 15,0-3-33-15,0 3-26 0,4 0-17 0,-4-1-19 0,0 1-13 16,0 0-12-16,0 0-7 0,0 2-5 0,-4 1-2 0,4 0-4 15,0-1 2-15,0 0 1 0,0 4 0 0,0-1 3 16,0-2-3-16,0 1 1 0,-7 2 0 0,7 0-2 0,-8-1 1 16,8 0 0-16,0 0 4 0,0 1-5 0,0 0-3 0,0-2 2 15,-4 5-2-15,4-5-5 0,0 2-3 0,0-4-3 16,0 4 2-16,-7-1-6 0,7 0 2 0,0-2-2 0,0 2 1 16,0-2-2-16,0 2 0 0,0-3 0 0,0-2 0 15,0 3 0-15,0-1 0 0,0 1 0 0,0 0 0 0,7-4 0 16,-7 4 0-16,0 0 0 0,0-4 0 0,0 3 0 0,4-1 0 15,-4-2 0-15,0 1 0 0,0 2-7 0,8-1-5 0,-8-2-12 16,7-2-10-16,-7 3-15 0,0 0-15 0,0-1-12 16,0 2-14-16,4-2-24 0,-4-2-15 0,0 3-23 0,0-3-15 15,0 0-22-15,8 2-27 0,-8-2-40 0,0 0-34 16,4 0 9-16,-4 0-12 0,0 0-17 0,0 0-21 0,0-2-28 16,0 2-25-16,0-3 85 0,0 3 20 0,0-2 2 0,0-2-4 15,0 4 10-15,0-2 31 0,-4-1 18 0,4 0 3 0,-8 3 26 16,8-2 0-16,0-2 8 0,-4-1 32 0</inkml:trace>
          <inkml:trace contextRef="#ctx0" brushRef="#br1" timeOffset="111987.78">-214-590 40 0,'-8'-3'87'0,"8"3"31"0,0-2 45 0,-4 2-4 0,4-3 0 16,-7 3 7-16,-1 0-8 0,8 0-5 0,0-2-2 0,0 2 9 16,-4 0 40-16,4-4 21 0,0 4 22 0,0 0 17 15,0 0 48-15,0-3 125 0,0 3 47 0,0 0 12 0,0 0 4 16,0-2 9-16,0 2-68 0,4-3-71 0,-4 3-70 0,0 0-59 15,0 0-32-15,8 0-38 0,-8-2-20 0,7 2-26 0,-7-3-20 16,4 3-18-16,-4 0-19 0,0 0-12 0,8-3-8 16,-1 3-13-16,-7-3-11 0,4 0-6 0,4 3-4 0,-4-2-5 15,-4 2-14-15,7-3-14 0,1 3-21 0,-8-3-31 16,4 0-33-16,3 3-39 0,-3-3-45 0,-4 3-49 0,8-2-69 16,-1-1-70-16,-7 3-69 0,4-3-61 0,-4 3 19 0,8-3-23 15,-8 3-31-15,4-2 10 0,-4-1 113 0,7 3 34 0,-7-3 6 16,0 1 54-16,8-2 32 0,-8 2 4 0,0-1 33 0,0 3 15 15,0-2 40-15</inkml:trace>
          <inkml:trace contextRef="#ctx0" brushRef="#br1" timeOffset="112705.18">-85-891 73 0,'0'-6'82'16,"0"0"26"-16,0 1 25 0,4-1-9 0,-4 1-15 16,0 2-11-16,0-3 1 0,0 1-4 0,0 2-4 0,0-3 3 15,0 4 3-15,0-1 5 0,8 1-3 0,-8 2 2 16,0-7 14-16,0 7 0 0,8-2 0 0,-8-1 0 0,0 3 1 16,0-2 4-16,0-1 0 0,0 3 0 0,0 0-4 0,0-4-2 15,0 4 9-15,3-2 24 0,-3-1 1 0,0 3-6 0,0 0-8 16,0 0-10-16,0-2-5 0,0 2-12 0,0 0-6 0,8-3-8 15,-8 3-9-15,0 0-1 0,0 0 0 0,0 0 0 16,4 0-6-16,-4 0 0 0,0 0-4 0,0 0-4 0,0 0-10 16,0 0-12-16,0 3-15 0,0-3-13 0,7 0-3 15,-7 0-8-15,0 2 0 0,0-2-6 0,8 0-6 0,-8 0-5 16,0 0-7-16,0 0-9 0,0 0-4 0,0 0-1 0,0 0 9 16,0 0-1-16,0 0 5 0,0 0 3 0,0 0 1 15,0 0 10-15,0 0 1 0,0 0 2 0,0 0-4 0,0 0 4 16,0 0-2-16,0 0 2 0,0 0 0 0,0 0 9 0,0 0 2 15,0 3 8-15,0-3 4 0,0 0 8 0,0 0 4 16,0 0 8-16,0 0 7 0,0 0 10 0,0 0 16 0,0 0 20 16,0 2 9-16,0-2 17 0,0 0 12 0,4 0 7 15,-4 4-5-15,0-4-2 0,0 3-17 0,0-1-11 0,0 1-14 16,0-1-12-16,0-2-9 0,0 7-9 0,8-5-1 0,-8 1-2 16,0-1-5-16,0 2 2 0,7 1-1 0,-7 0-4 0,0-1 0 15,0 1 3-15,0 0 1 0,0 1-5 0,4-1 1 0,-4 1 3 16,8 0-7-16,-8 1 3 0,0 0 0 0,0-2-7 15,3 3-5-15,-3-2-5 0,0-1 1 0,0 4-4 0,0-4 5 16,8 3-5-16,-8-2-2 0,8 2-2 0,-8 0-4 16,0 1-5-16,0 0-1 0,0-2-5 0,4 2 4 0,-4-1-5 15,0 1-1-15,0-2-7 0,0 2 2 0,0 2-3 0,0-3 0 16,7 3 1-16,-7-2 0 0,0 1-2 0,0-1 0 0,4 3 0 16,-4-5 0-16,0 2 3 0,0 2 5 0,0-3-6 15,0 3 0-15,0-2 2 0,0 1-2 0,0 2-2 0,0-4 0 16,0 3 0-16,0-2 0 0,-4 2 0 0,4-3 3 0,0 0-2 15,0 0 0-15,-7 1 2 0,7 0-3 0,0-2 4 16,0 2-5-16,0-1-4 0,0 1-2 0,-4-4-12 0,4 3-7 16,0-2-13-16,0 0-14 0,-8 1-20 0,8-4-30 15,-8 6-38-15,8-7-43 0,0 4-66 0,0 0-92 0,-3-4-97 16,3 3-104-16,0 2-35 0,-8-5-23 0,4 3-53 0,4-2 48 16,-7 1 70-16,-1-2 21 0,4 1 73 0,4-1-3 0,-8 4 26 15,1-3 107-15</inkml:trace>
          <inkml:trace contextRef="#ctx0" brushRef="#br2" timeOffset="164534.03">206-1276 102 0,'-8'5'80'0,"8"-5"21"0,-8 3 10 0,8-1-13 0,0 1-12 15,-4-3-12-15,4 4-9 0,0-4 6 0,0 2 2 0,0-2-1 16,-7 3 2-16,7-3 2 0,0 0 5 0,0 2 1 0,0-2-4 16,-4 0-5-16,4 0-4 0,0 3-3 0,0-3 10 15,0 3 2-15,0-3 1 0,0 0 2 0,0 0 1 0,0 3 3 16,0-3 7-16,0 0 4 0,0 0 5 0,0 3-5 15,0-3-4-15,0 0-6 0,0 2-3 0,0-2-3 0,0 0 26 16,0 0 15-16,0 0 5 0,0 0 1 0,0 0 4 0,0 3 4 16,0-3 7-16,0 0 10 0,0 3 7 0,0-3 10 15,0 0 2-15,0 0-10 0,0 3-18 0,0-3-12 0,0 2 0 16,0-2-1-16,0 0-4 0,0 0 0 0,0 0-4 0,0 0-5 16,0 0-11-16,0 3-14 0,0-3-12 0,0 0-9 15,0 0-5-15,0 3-6 0,0-3-1 0,0 2-2 0,0-2-2 16,0 4-3-16,0-4-5 0,0 2-2 0,0-2 8 0,0 3 3 15,0 0 0-15,0-1 0 0,0 2-1 0,0-2 1 16,0-2-12-16,-8 3-2 0,8-1-2 0,0 1-6 0,0 1 4 16,0-2-3-16,0 3 1 0,0-2-8 0,0 1-2 0,-7-2-1 15,7 1 2-15,0-1 0 0,0 3 0 0,0-1 0 0,0 1-2 16,0 0-1-16,0 1-3 0,0-3 0 0,-4 2 3 16,4 1-6-16,0 0 0 0,0-4 6 0,0 4 0 0,0-1 1 15,0 4 0-15,0-4 2 0,0 0 6 0,-8 4 5 16,8-4-2-16,0 4-5 0,0-4 0 0,-7 4 3 0,7-1-4 15,0 1 0-15,0-4 0 0,0 3 0 0,0 0-2 0,0 1-3 16,0 0-6-16,-4-2 1 0,4 2-4 0,0-4 0 0,0 4-4 16,0-1 2-16,-8 1 1 0,8-2-4 0,0 2-3 15,0 0-4-15,0-2-2 0,0 2 6 0,0-4-2 0,0 4-1 16,-4-1 1-16,4 1-1 0,0-4-4 0,0 3 2 0,0 0 5 16,0-2 2-16,-7 2-4 0,7-2 3 0,-8-1-2 15,8 4-5-15,0-4 2 0,0 1 1 0,0-4-3 0,0 4 1 16,0-1 0-16,-4 2 0 0,4-5 0 0,0 3 0 15,0-2-3-15,0 0 0 0,0 0 0 0,0 0 0 0,0-1 0 16,-7 1 0-16,7-1 0 0,0-2 0 0,0 4 2 0,0-1 3 16,0-3-3-16,0 2-2 0,0-2 0 0,0 0 4 0,0 3-3 15,0-3 2-15,0 0-1 0,0 2-1 0,0-2-1 0,0 0 0 16,0 0 0-16,0 0 0 0,0 0 0 0,0 0 0 16,0 0 0-16,0 0 0 0,0 0-4 0,0 0 4 0,0 0 0 15,0 0 0-15,0 0 0 0,0 0 0 0,0 0 0 16,0-2 0-16,0 2 0 0,0-3-7 0,0 1 0 0,0 2-1 15,0-7-2-15,7 5 0 0,-7-1-3 0,0-2 0 0,0 2-3 16,0-5 2-16,0 3-1 0,0-2-7 0,0 2 2 16,4-3 3-16,-4 2-4 0,0-2 3 0,0 0-7 0,0-1 7 15,0 1 0-15,0-3-5 0,0 2-1 0,0-1-1 0,8 1 0 16,-8-2 4-16,0 1 4 0,0-2 1 0,7 1 0 0,-7 2 2 16,0 2-2-16,0-5 5 0,0 3 4 0,0-1-3 15,0 1 4-15,4-2 3 0,-4 3-1 0,0-3 4 0,0 3-5 16,0 0 0-16,0-1 5 0,0 1-4 0,0-1 3 0,8 2 1 15,-8 0 0-15,0 0 0 0,0-2 0 0,0 4 0 16,4-4 0-16,-4 4-4 0,0-4 1 0,0 7 3 0,0-6 0 16,0 2-2-16,0 0 0 0,0 0 2 0,0 4 0 0,0-3 0 15,0-2 0-15,7 5 0 0,-7-3 0 0,0 2 0 0,0 1 0 16,0-5 2-16,8 5 0 0,-8-1-2 0,0-3 4 16,0 3-2-16,0 1 1 0,0-1 5 0,0 3-3 0,0-2 0 15,0-2-3-15,0 2 6 0,0-1 1 0,0 3-2 16,0-3-2-16,0 3 0 0,0-2 3 0,0-2-6 0,0 4 0 15,0 0 2-15,0 0-2 0,0-2-2 0,0 2 3 0,0 0 0 16,0-3-1-16,0 3-2 0,0 0 0 0,0-3 0 0,0 3 0 16,0 0 0-16,0-2 0 0,0-1 0 0,0 3 0 15,0-3 0-15,0 3 0 0,0 0 0 0,0-3 0 0,0 3-3 16,0-2 3-16,0 2 0 0,0-3 0 0,0 3 0 0,0-3 0 16,0 3 0-16,0 0 3 0,0-3-3 0,0 0 4 15,0 3 5-15,0 0-3 0,0 0 1 0,0-2 1 0,0 2-1 16,0 0 3-16,0-3 4 0,0 3 1 0,0 0-3 15,0 0 1-15,0-2-2 0,0 2 0 0,0 0-2 0,0 0 2 16,0 0-1-16,0 0 0 0,0 0-3 0,0 0-5 0,0 0 6 16,0 0-7-16,0-4 7 0,0 4-6 0,0 0 3 0,0 0 2 15,0 0-5-15,0 0 7 0,0 0-7 0,0 0 3 16,0 0-4-16,0 0 2 0,0 0 3 0,0 0 1 0,0 0-1 16,0 4 3-16,0-4 0 0,0 2 2 0,0-2-5 15,0 3 0-15,0-1-1 0,-8 1 0 0,8 0-3 0,0 0 2 16,-7 2 3-16,7-2 0 0,0 0-3 0,-4 2 1 0,4 1 2 15,-8 0-6-15,8-1-1 0,0 0 0 0,-4 1 0 0,4-1 4 16,0 4-3-16,-7-4 3 0,-1 2-4 0,8 0 0 0,-4-2 0 16,4 4 5-16,-7-4-3 0,3 4-2 0,4-4 0 15,0 1 0-15,-8 2 0 0,1-2 0 0,7-1 3 0,-4 4-2 16,4-4 0-16,0 0-1 0,-8 4 2 0,8-4 0 16,-7 2-2-16,7 0 0 0,-4-1 0 0,4 0 0 0,-8 2 6 15,8-2-6-15,0-1 3 0,-4-2-1 0,4 2-2 0,0 1 0 16,-7 0-4-16,-1-4 3 0,8 3 1 0,0-2 3 0,0 3-1 15,0-3 1-15,-4-1-2 0,4 1 3 0,-7 1-3 16,7-2-1-16,0 1 0 0,0-1 0 0,0-2-4 0,0 3 4 16,0-1 0-16,0-2-3 0,0 4-1 0,0-4-2 0,0 3 3 15,0-3 3-15,0 2 0 0,0-2 0 0,0 0-2 16,0 3 1-16,0-3 0 0,0 0 1 0,0 2 0 0,0-2 0 16,0 0 0-16,0 0 0 0,0 4 0 0,0-4 0 0,0 3 0 15,0-3 0-15,0 0 0 0,0 0 0 0,0 2 0 16,0-2 0-16,7 0 0 0,-7 0 0 0,0 3 0 0,4-3 2 15,-4 0 0-15,0 2-2 0,0-2 0 0,8 4 3 0,-1-2 0 16,-7-2-3-16,0 3 0 0,4-3 3 0,-4 3-3 16,8-1 9-16,-8 2-5 0,4-2-1 0,-4-2-2 0,7 3-1 15,1-1 0-15,-8-2 0 0,4 3-4 0,-4-3 3 0,7 4 5 16,1-2 0-16,-8-2-4 0,4 3 5 0,3-3-3 16,-7 2-2-16,0-2-5 0,4 0 5 0,-4 3 0 0,0-3 0 15,8 3 0-15,-8-3 0 0,7 0 3 0,-7 0 2 0,0 3-4 16,0-3-1-16,4 0-6 0,-4 0-7 0,0 3-7 0,0-3-17 15,0 0-18-15,0 0-27 0,0 0-35 0,0 0-60 16,8 0-94-16,-8 0-151 0,0-3-184 0,0 3-197 0,0-3-51 16,0 0-102-16,0 0 103 0,0-2 118 0,0 3 114 0,0-2 16 15,0 1 215-15</inkml:trace>
          <inkml:trace contextRef="#ctx0" brushRef="#br2" timeOffset="157363.23">206-1352 42 0,'0'-2'41'16,"0"-1"9"-16,0-2 2 0,0 1-6 0,0 2-5 0,0-1 6 15,0 3-5-15,0-2-4 0,-8-1-3 0,8 1-3 0,0-2-4 16,0 4 0-16,0-3-4 0,0 3 0 0,0-2-4 16,0 2-2-16,0 0 0 0,0-3 0 0,0 3 0 0,0 0-1 15,0 0 1-15,0-2 2 0,0 2 0 0,0 0 0 0,0-4 6 16,0 4 4-16,0 0-1 0,0 0 4 0,0-2 1 15,0 2 2-15,0 0 0 0,0 0-1 0,0 0 2 0,0 0 1 16,0 0 0-16,0 0 0 0,0 0 1 0,0 0-1 0,0 0-2 16,0 0 0-16,0 0-2 0,0 0 0 0,0 0-1 15,0 0-2-15,0 0-1 0,0 0 2 0,0 0 1 0,0 0 5 16,0 0 6-16,0 0-1 0,0 0 3 0,0 0-1 0,0 0-3 16,8 0 3-16,-8 0-5 0,0 0-2 0,0 0-1 15,0 0-3-15,0 0 6 0,0 0 9 0,0 0 6 0,0 0 2 16,0 0-3-16,0 2-10 0,0-2-6 0,0 0-6 0,0 0-3 15,0 4-1-15,0-4-2 0,0 0-2 0,0 2 1 16,0-2 0-16,0 0 1 0,0 0-1 0,0 3-2 0,0-3 1 16,0 0 0-16,0 2 2 0,0-2 6 0,0 0 15 0,0 0 27 15,0 3 14-15,0-3-5 0,0 4-12 0,0-2-13 0,0-2-12 16,0 3-7-16,0-3-7 0,0 2-1 0,0-2-6 16,0 3-5-16,0-1 1 0,0-2 8 0,0 4 11 0,0-4 12 15,0 3-3-15,0-1-6 0,0 1-8 0,0-1-6 16,0 2-2-16,0-1-4 0,0-1-2 0,0-2 0 0,0 3-7 15,0-1 2-15,0 2 6 0,0-2 11 0,0 1 8 0,0 0 5 16,-8-1-7-16,8 4-6 0,0-3-2 0,0 0-6 0,-8-1-5 16,8 1 0-16,0 0-4 0,0 2 12 0,0-2 6 15,0 0 3-15,0 3-6 0,0-4-2 0,0 3-2 0,-4-1-10 16,4 1-2-16,0-2 1 0,0-1 1 0,0 5 4 0,0-2-4 16,0-3-1-16,-7 4 1 0,7 0-4 0,-4-1-3 15,4-2 0-15,0 2 0 0,0 1 0 0,0 0 2 0,0-4-4 16,-8 4 2-16,8 0-2 0,-7-1 1 0,7-3 2 15,0 5-2-15,0-2 2 0,-4 0-3 0,4 1 1 0,0-1-1 16,0 0 0-16,0 2-1 0,-8-2 2 0,8 1-2 0,-7-1-1 16,7 0-1-16,0 1-1 0,0 0-1 0,-4 0-1 0,4-1-2 15,-8 0 0-15,8 4 0 0,0-4 0 0,0 1 4 0,-4 2-1 16,4-2-5-16,0-1 2 0,0 3 3 0,0-2-3 16,-7-1 0-16,7 4 2 0,-8-4 3 0,8 1-1 15,0 2-3-15,0-3 2 0,-4 1 3 0,4 2-1 0,0-2 0 16,0 2-6-16,-7-2 3 0,7 2-1 0,-4-2 1 0,4 2 2 15,0 1-1-15,-8-4 0 0,8 1-3 0,-7-1 0 0,7 4 0 16,0-2 0-16,0 2 0 0,-4-4 0 0,4 4 0 0,0-4 0 16,0 4 0-16,-8-4 2 0,8 4-3 0,-7-1 1 15,7-3 2-15,0 4-2 0,-4-1 3 0,4-3-5 0,-8 4 2 16,8-1 0-16,0 1 3 0,0-2 1 0,-4 2-6 16,4-4 1-16,0 4 1 0,0-1-3 0,-7 1 5 0,7-2-1 15,-8-1-1-15,8 2 0 0,0-2 0 0,0 2 0 0,0 1 0 16,-4-4 0-16,4 4 0 0,-7-2 0 0,7 0 0 15,0-2-3-15,0 4 2 0,-4-4 1 0,4 3-2 0,0 0 6 0,0-2-3 16,-8 2 0-16,8-2-1 0,-8 2 3 0,8-2 0 16,0 2-3-16,0-3 0 0,-3 4 0 0,3-4-2 0,0 4 2 15,-8-4-2-15,4 4 4 0,4-2-2 0,0-1 0 16,-7 2 0-16,-1-2 0 0,8 2 0 0,0 1 0 0,-4-4 0 16,4 1 0-16,0 2-3 0,-8-2 5 0,8 2-1 0,-7 1-4 15,7-4 5-15,-4 3-1 0,4 0-1 0,-8-2 0 16,8 2 0-16,0-2 2 0,-3 2-4 0,3-2 2 0,0 2 0 15,-8 1 0-15,0-4 0 0,8 4 0 0,0-4 0 0,-4 3 2 16,4-2-2-16,0-1-2 0,-7 3 0 0,3 0 4 0,4-2-2 16,0 2-3-16,-8-2 5 0,1 2-4 0,7-2 1 15,0 2-2-15,-4 1 2 0,4-4 1 0,0 4 3 0,-8-2-5 16,8 2 1-16,-7-4 1 0,7 4 0 0,-4 0 0 16,4-2-2-16,-8-1 1 0,8 2 1 0,0 1-4 0,-4-4 4 15,4 4-1-15,0-4 1 0,-7 3 0 0,-1-2 0 0,8 2 0 16,0-2-3-16,-4 2 2 0,-3 0-1 0,7-2 1 15,0 2 1-15,-4-3 2 0,4 4-2 0,-8-1 0 0,1 1 0 16,7-1 0-16,0 0 0 0,-4 1 0 0,4 1 0 0,-8-1-2 16,4 0 4-16,4-2-2 0,-7 2-5 0,-1 2 4 0,8-3 3 15,-4 1-1-15,-3-1-4 0,-1 3 5 0,8 0 1 16,-4-3-2-16,-3 3-1 0,7-2 0 0,-4 1 0 0,4-1-2 16,-16-1 2-16,16 3 0 0,-3-2 0 0,3 2 0 15,-8-3 0-15,4 3-3 0,4-3 2 0,-7 3 0 0,-1-2 1 16,8 3 3-16,-4-5-2 0,-3 5-1 0,-1-5 0 0,8 5-3 15,-4-4 5-15,-4 3-1 0,8 0-1 0,-3-2 0 0,-5 2 0 16,0-3 2-16,8 3-1 0,-3-3-1 0,-5 3 0 16,4-2 0-16,4 2 0 0,-8 0 0 0,1-3 0 0,3 4 0 15,4 2 0-15,-11-7 0 0,11 7 0 0,-16-2 0 16,16-1 0-16,-4-1 0 0,-3 1 0 0,-1 1 0 0,-3-1 0 16,11-1 0-16,-4 2 0 0,-11-1 0 0,15 0 0 0,-12 3 0 15,8-6 0-15,4 3 0 0,-15 1 0 0,15-5 0 0,-4 5 0 16,-3-4 0-16,3 3 0 0,-4-2 0 0,1-2 0 0,3 5 0 15,4-4-2-15,-15 0 2 0,15 1 0 0,-4 0 2 16,-4-2-2-16,4 2 0 0,-3 1 0 0,-1-1 0 0,8 0 0 16,-4 1 0-16,-7-1 0 0,11 2 0 0,-16-3 0 15,13 3 0-15,3 1 0 0,-16-5 0 0,13 5 0 0,-5-1 0 16,4-1 0-16,4-1 3 0,-15 2-2 0,11-3 0 16,-4 3-4-16,5 1 2 0,-5-1 1 0,0-1 0 0,5-1 0 0,-5 2 0 15,4 1-2-15,-11-2 3 0,11-1-1 0,4 2 0 16,-15-1-2-16,11 2 4 0,-4-1-2 0,4 0 3 0,4 0-2 15,-15 0 0-15,11 0-4 0,4 1 5 0,-11 2-1 0,3-7-1 16,1 7-5-16,3-2 5 0,-4-1 0 0,1-1 0 16,3 2 0-16,-4-1 0 0,4 0 0 0,4 0 0 0,-15 0 0 15,11 0 0-15,-3 0-2 0,3 3 2 0,4-3-3 16,-8 0-1-16,1 3 0 0,3-3-3 0,-4 3 3 0,4 0-6 16,-3 0 0-16,-1 0 2 0,4 0-2 0,-3 2 2 0,-1-2 2 15,4 3-1-15,-4-4 5 0,5 4-5 0,-13-3 3 0,13 2 2 16,-5 1 2-16,4-1-4 0,-11-2 4 0,15 3-1 0,-4-1-3 15,-7-2 6-15,3 0 0 0,0 0-6 0,5 0 4 16,-5-3 0-16,0 3-2 0,4-3 1 0,-3 3 1 0,3-3 0 16,4 0 0-16,-15 0 0 0,15 0 0 0,-4 3 0 15,-4-6 0-15,4 3-4 0,-3 3 4 0,-1-6-4 0,8 6 1 16,-4-3 2-16,-3 1 1 0,-1-1 0 0,4-1 0 0,-3 2 0 16,3-1-3-16,4 0 2 0,-15 3 0 0,15-4-2 15,-4 2 2-15,-4-1-4 0,8 3 2 0,-4-3-2 0,-3 2-3 16,-1-1 1-16,8-1-5 0,-4 0 10 0,-3 3-3 0,3-4 2 15,4 2-2-15,-8-1 2 0,1 0 0 0,3 1 3 16,4-2 0-16,-8 4 0 0,0-3 0 0,5 1 0 0,-5 1 0 16,4 1 0-16,4-3 0 0,-7 3 0 0,-1-1 0 15,4-1 0-15,4 2 0 0,-8 0 0 0,5-3 0 0,-5 3 3 16,0 0-1-16,5 0-2 0,3-1 0 0,-8 0 0 0,0 1 0 16,4-2 0-16,-3 2 3 0,7-1-5 0,-4-1 1 0,4-2 1 15,-8 4 3-15,1-3-5 0,3 3 1 0,-4 0 1 0,8 0 0 16,-3 0 0-16,3 0 0 0,0 0 0 0,-16 0 0 15,16-1 0-15,-4 1 0 0,4 0 0 0,-7 0 0 0,3 3 0 16,4-3 0-16,-15 2 0 0,15 1 0 0,-4-1 0 16,4 1 0-16,-8-4 0 0,1 1 0 0,3 3 0 0,-4-1 3 15,8-2-2-15,-4 0-1 0,4 0 0 0,-7 2-3 0,-1-2-1 16,4 0 2-16,4 0 2 0,-7 0 0 0,3 0 3 16,4-3 2-16,-15 3-4 0,15 0-1 0,-4-4 0 0,4 4 0 0,-8-2 0 15,4 2 0-15,4-3-3 0,-7 0 2 0,-1 3 1 16,4-4 0-16,4 2 0 0,-7 2 0 0,-1-3 0 0,8 0-3 15,-4 0 1-15,-3 0 5 0,7 0-1 0,-4 1-2 16,4-2 0-16,-8 1 0 0,0 0 3 0,8 1 0 0,0-2 0 16,-3 1-1-16,-5 1-1 0,4 2-6 0,4-7 3 15,0 5 2-15,-7-1 0 0,-1 0 2 0,8 0-2 0,-4-3 2 16,4 4-4-16,-8-1 1 0,1-1 0 0,7 2 1 0,-4-4 0 16,-4 3 0-16,8 0 0 0,-3 0 0 0,3-3 0 0,-16 3 0 15,16 1 0-15,-4 2 0 0,-3-3 0 0,7-1 2 0,-4 2-2 16,-4 2 0-16,1-3 0 0,3 0 0 0,4 3 0 15,-12-4 0-15,12 4 0 0,-7-2 0 0,-1-1 0 0,4 0-6 16,-3 0 6-16,-1 2-1 0,8-4-4 0,-11 3-4 16,11-2 5-16,-4 1-5 0,-4 1-2 0,1-5-4 0,7 5-3 15,-4 1-3-15,-8-1 3 0,12-1-2 0,-15-1 6 0,11 4 3 16,4-2 1-16,-15 2 3 0,11-1-4 0,-3 1-3 0,3 0-4 16,-12 0 1-16,13 0 4 0,-5 0 3 0,4 0 4 15,-11 0 4-15,11 0-2 0,-3 0 3 0,3-2 1 0,-12 2 0 16,13-2-2-16,-5 2 1 0,0-1-5 0,-3-1-1 15,11-1-1-15,-4-1 6 0,-11 2-2 0,11-1-2 0,4 0 1 16,-11-3-2-16,11 3-1 0,-16 1 3 0,16-2-3 0,-4-1-2 16,-11 2-7-16,15-1-5 0,-11-1 3 0,7 3 3 15,4-1 1-15,-15-1-3 0,11 2 3 0,-4-1-4 0,4 0 6 16,-3-1 2-16,-1 4 0 0,4-2 3 0,-7-1 1 0,11 0 3 16,-15 2 1-16,11-1 3 0,-4 1-1 0,1 1 0 0,-5-2 1 15,8 2 0-15,4-3 0 0,-15-1 0 0,11 2 2 16,-3-1-2-16,3 0 3 0,-4-1-2 0,0-1-4 0,5 3 1 15,3-5 3-15,-8 2-1 0,4-1 0 0,4 1 3 16,-15-1 1-16,15 0-2 0,0 1-2 0,-4-2 0 0,4 2-3 16,-8-4 2-16,1 4 3 0,7-1 0 0,-4 1-2 0,-4-2 0 15,8 2 0-15,-3 0 2 0,-5-1-2 0,0 0 0 0,8 0 0 16,-3 1 4-16,3-1-3 0,-12 0-1 0,12 4 0 0,-8-5 0 16,1 2 0-16,3 2 3 0,4 0 0 0,-8-3 2 15,1 4-1-15,3-5-1 0,-4 2-1 0,8 3-2 0,-4-5 0 16,-3 5 3-16,-1-5-6 0,4 5 6 0,-3-4-1 15,7 4-2-15,-4-5 0 0,4 5 0 0,-8-3 0 0,1-2 0 16,3 2 0-16,4-1 0 0,-8 3 0 0,4-2 0 0,4-1 0 16,-7 0 0-16,-1 3 0 0,8-3 0 0,0 1 0 15,-4-1 0-15,-3 3 0 0,-1-3 0 0,8 3 0 0,-4-2 0 16,-3 2 0-16,3 0 0 0,4 0 0 0,-8 0 0 0,1 1 0 16,7-2 0-16,-4 1 0 0,-4 1 0 0,4-1 0 0,4-1 0 15,-7 1 0-15,-1 1 0 0,8-1 0 0,-4-1 0 16,-3 2 0-16,-1-3 0 0,8 1 0 0,-4 1 0 0,-4-2 0 15,5 2 0-15,3-3 0 0,-8 3 0 0,0-3 0 16,8 1 0-16,-3 2 0 0,3-3 0 0,-8 1 0 0,8-2 0 16,-4 5 0-16,4-6 0 0,-8 2 0 0,8 0 0 0,-7-3 0 15,7 4 3-15,0-4-5 0,-4 4 1 0,4-4 1 0,0 0 0 16,0 4 0-16,-8-4 0 0,8 1 0 0,-3 0 0 0,3-1 3 16,0 1-2-16,0 2-1 0,-8-2-3 0,8-4 6 15,-8 4-1-15,8 0-2 0,0 1 0 0,0 0 0 0,0-2 3 16,-3-3-1-16,3 7-5 0,0-4 3 0,0 1 0 15,0 0 3-15,0-1-2 0,-8 1-1 0,8-4 0 0,0 4 0 16,-8 0 3-16,8-1-6 0,0-2-1 0,0 3 4 0,0-1 0 16,-4 0-2-16,4-1 0 0,-7 1 2 0,7 0 0 15,0 1 0-15,0-3 0 0,0 2 0 0,-4-3-2 0,4 5-5 16,0-2 2-16,0-3 1 0,-8 2-4 0,8 1 7 0,-7-2-1 16,7 3 0-16,0-4-1 0,0 4-1 0,-4-1 3 15,4 1 0-15,-8-4 3 0,8 4 0 0,0 0-2 0,-4-4 2 16,4 3-2-16,0-1 0 0,0 1 0 0,-7-2 4 15,7-1-3-15,-8 5-1 0,8-5 0 0,0 1 3 0,0-1-4 16,-4 1-1-16,4 0 2 0,0 3 0 0,0-4 0 0,-7 1 0 16,7 0 0-16,-4 0 0 0,4 0 0 0,0-1 0 0,0 1 3 15,0-1 3-15,0 2-3 0,0-2 0 0,-8-2 4 0,8 3 0 16,0-3-3-16,0 3 2 0,-7-3-4 0,7 0-2 16,0 2-4-16,0-2-4 0,0 0-9 0,0 0-11 0,0 0-23 15,0-2-34-15,0 2-46 0,0 0-59 0,0-3-73 16,0 3-53-16,-4-3-17 0,4 1-95 0,0-2-32 0,0-1 27 15,0 3-45-15,0-4 66 0</inkml:trace>
        </inkml:traceGroup>
      </inkml:traceGroup>
    </inkml:traceGroup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13:31.027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9247C1DA-3D34-49E0-BD17-87C49C011DB0}" emma:medium="tactile" emma:mode="ink">
          <msink:context xmlns:msink="http://schemas.microsoft.com/ink/2010/main" type="writingRegion" rotatedBoundingBox="22542,8190 23376,11550 22678,11724 21844,8363">
            <msink:destinationLink direction="with" ref="{11D5C713-B758-4F27-B444-2BFD993AED8C}"/>
          </msink:context>
        </emma:interpretation>
      </emma:emma>
    </inkml:annotationXML>
    <inkml:traceGroup>
      <inkml:annotationXML>
        <emma:emma xmlns:emma="http://www.w3.org/2003/04/emma" version="1.0">
          <emma:interpretation id="{3BB52199-5355-4B11-921A-DF6C4AD21141}" emma:medium="tactile" emma:mode="ink">
            <msink:context xmlns:msink="http://schemas.microsoft.com/ink/2010/main" type="paragraph" rotatedBoundingBox="22542,8190 23376,11550 22678,11724 21844,8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987947-A3D6-4011-A461-8C8097739960}" emma:medium="tactile" emma:mode="ink">
              <msink:context xmlns:msink="http://schemas.microsoft.com/ink/2010/main" type="line" rotatedBoundingBox="22542,8190 23376,11550 22678,11724 21844,8363"/>
            </emma:interpretation>
          </emma:emma>
        </inkml:annotationXML>
        <inkml:traceGroup>
          <inkml:annotationXML>
            <emma:emma xmlns:emma="http://www.w3.org/2003/04/emma" version="1.0">
              <emma:interpretation id="{0D280CEC-DC23-4E20-946E-A914CF4F8C24}" emma:medium="tactile" emma:mode="ink">
                <msink:context xmlns:msink="http://schemas.microsoft.com/ink/2010/main" type="inkWord" rotatedBoundingBox="22542,8190 23376,11550 22678,11724 21844,8363"/>
              </emma:interpretation>
              <emma:one-of disjunction-type="recognition" id="oneOf0">
                <emma:interpretation id="interp0" emma:lang="" emma:confidence="0.5">
                  <emma:literal>=</emma:literal>
                </emma:interpretation>
                <emma:interpretation id="interp1" emma:lang="" emma:confidence="0.5">
                  <emma:literal>^ -</emma:literal>
                </emma:interpretation>
                <emma:interpretation id="interp2" emma:lang="" emma:confidence="0">
                  <emma:literal>^ _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. -</emma:literal>
                </emma:interpretation>
              </emma:one-of>
            </emma:emma>
          </inkml:annotationXML>
          <inkml:trace contextRef="#ctx0" brushRef="#br0">954 1116 112 0,'0'0'158'15,"0"-2"-4"-15,0 2 2 0,0 0-1 0,0 0 4 16,0-2 10-16,0 2 7 0,0 0 4 16,-3 0 4-16,3 0-7 0,0 0-11 15,0 0-12-15,0-3-8 0,0 3 8 16,0 0 4-16,3 0 4 0,-3-2-11 0,0 2-14 16,0-3-23-16,7 3-19 0,0 0-17 15,-7-2-10-15,3 2-12 0,4 0-5 16,-4-3-8-16,4 3 2 0,0-2 13 15,-4 2 13-15,7-3 10 0,4 3-2 0,-4-2 3 16,0 0-18 0,0-1-22-16,4 1-27 0,-4-1-7 0,7 3-4 0,-14-3 0 15,14 3 2-15,-7 0-3 0,4 0-1 0,-4 0-1 16,-7 0 2-16,11 0 4 0,-11 0 5 16,7 0 9-16,4 3 11 0,-14-3 13 15,3 0 11-15,11 0 2 0,-14 0 10 16,3 3-3-16,4-3-3 0,-7 0-20 0,0 2-11 15,3-2-12-15,-3 3-7 0,-3-1-2 16,3 3-2-16,0-3-3 0,-7 1-5 16,4 2-2-16,-4 0 2 0,0-1 2 0,4 1-2 15,-11 3 0-15,4-4 0 0,7 4 2 16,-11-3 0-16,11 2-2 0,-7 1 0 0,-4-3-2 16,11 2 1-16,-11-2 1 0,4 0-6 31,7 0-35-31,-11-1-67 0,14 1-95 15,-3-2-92-15,-7-1-121 0,10 1-135 16,-14 0-120-16,14-1-80 0,-3-2 75 0,3 0 147 16,-7 0 207-16</inkml:trace>
          <inkml:trace contextRef="#ctx0" brushRef="#br1">205-1240 37 0,'0'-3'43'0,"0"-3"21"15,-8 3 12-15,8-2 3 0,0 3-2 0,0-2-10 16,0 1-16-16,0 3-10 0,0-5-11 0,0 5-3 0,0-2-2 16,0-1 1-16,0 3-2 0,-8-4 1 0,8 4-3 0,0-2 1 15,0-1 4-15,0 3-4 0,0 0 0 0,0-2-2 0,0 2-3 16,0 0 0-16,0-3 1 0,0 3-1 0,0 0-1 16,0 0 3-16,0-3 0 0,0 3 1 0,0-3 0 0,0 3 4 15,0 0 1-15,0 0 3 0,0-3 1 0,0 3-3 0,0 0 5 16,0 0-2-16,0 0-1 0,0 0 2 0,0 0-1 15,0 0-3-15,0 0 3 0,0 0-2 0,0 0-2 0,0 0-2 16,0 0 1-16,0 0-1 0,0 0-2 0,0 0 0 0,0 0-3 16,0 0 6-16,0 0 0 0,0 0-1 0,0 0 0 0,0 0-3 15,0 0 2-15,0 0-2 0,0 0 0 0,0 0 2 16,0 0 0-16,0 0 1 0,0 0-4 0,0 0 0 0,0 0 1 16,0 0-2-16,0 0 2 0,0 0-3 0,0 0 0 0,0 0-2 15,0 0-1-15,0 0-2 0,0 0 0 0,0 0 0 16,0 0-5-16,0 0 2 0,0 0 1 0,0 0-3 0,0 0-3 15,0 0 3-15,0 0-1 0,0-2 2 0,0 2 1 16,0 0 2-16,0 0-1 0,0 0 0 0,0 0 3 0,0 0 3 16,0 0-2-16,0 0 0 0,0 0 0 0,0 0 0 0,0 0 2 15,0 0 0-15,0 0 3 0,0 0-4 0,0 0 3 0,0 0 0 16,0 0 1-16,0 0 0 0,0 0 0 0,0 0 0 16,0 0 0-16,0 0-1 0,0 0 2 0,0 0 0 0,0 0 2 15,0 0-2-15,0 0 1 0,0 0 0 0,0 0 0 16,0 0 1-16,0 0 3 0,0 0-3 0,0 0 0 0,0 0-1 15,0 0 3-15,0 0 0 0,0 0-1 0,0 0 8 0,0 0 4 16,0 0 1-16,0 0-2 0,0 0 8 0,0 0 0 0,0 0-5 16,0 0 2-16,0 0 3 0,0 0-6 0,0 0 1 15,0 0 0-15,0 0 1 0,0 0-1 0,0 0 1 0,0 0-2 16,0 0 5-16,0 0-4 0,0 0 0 0,0 0 0 0,0 0 1 16,0 0 7-16,0 0 6 0,0 0 4 0,0 0-1 15,0 0-6-15,0 0 2 0,0 0-4 0,0 0 1 0,0 0-2 16,0 0-2-16,0 0 2 0,0 0 1 0,0 0-3 0,0 0-3 15,0 0-4-15,0 0 5 0,0 0 1 0,0 0 0 16,0 2 2-16,0-2 2 0,0 0-1 0,0 0 3 0,0 0 2 16,0 0 0-16,0 0 4 0,0 0 17 0,0 0 19 0,8 0 2 15,-8 3-1-15,0-3-12 0,0 0-4 0,8 0-5 0,-8 0-8 16,0 0-6-16,0 0-1 0,0 0 2 0,0 0-2 16,0 3-1-16,0-3 1 0,0 0-1 0,0 3-7 0,0-3-1 15,0 0-5-15,0 0-8 0,0 0-4 0,0 0 5 0,0 0-3 16,0 0-2-16,0 0-4 0,0 0 2 0,0 0-4 15,0 0 1-15,0 0 0 0,0 0-4 0,3 0 0 0,-3 0 6 16,0 0 2-16,0 3 3 0,0-3-3 0,8 0-4 0,-8 2-3 16,0-2-5-16,0 0 3 0,0 0-4 0,0 3-1 15,0-3-1-15,0 0 2 0,0 0-2 0,0 0 1 0,0 0 1 16,0 0-5-16,0 0 4 0,0 0-1 0,0 0 1 16,4 2 0-16,-4-2-4 0,0 0 4 0,0 0-4 0,0 0-1 15,0 0 1-15,0 4 6 0,0-4 2 0,0 0-1 0,0 0-4 16,0 3-2-16,0-3-3 0,0 2 1 0,0-2-4 15,0 0 3-15,0 0-2 0,0 0 2 0,0 3-3 0,0-3 5 16,0 2 4-16,0-2-1 0,7 0 2 0,-7 3-1 0,0-3-3 16,0 4 1-16,0-4-5 0,0 2 1 0,0-2 2 0,8 3 3 15,-8-1 0-15,0-2-4 0,0 3 2 0,0 0-6 16,0-3 0-16,0 3 1 0,0-3-3 0,0 3 3 0,0-3 3 16,0 2-3-16,0-2-3 0,0 3 5 0,0 0-2 15,0-3 2-15,0 3-3 0,0-1-4 0,0 1 2 0,0 0 1 16,0-1 2-16,4-2 0 0,-4 4-6 0,0-2 4 0,0 1 0 15,0 0 0-15,0-1-4 0,0 2 2 0,0-2 2 0,0 3 1 16,0-2-3-16,8 1 0 0,-8-2-3 0,0 1 7 0,0-1 3 16,0 5-4-16,0-5-5 0,0-2 3 0,0 3-2 15,0-1-2-15,3 1 0 0,-3-1 0 0,0 2 4 0,0-1 4 16,0-1-2-16,0-2-5 0,0 5 4 0,0-1-1 16,0-2 1-16,0 1 1 0,0 0 1 0,0-1 0 0,8 4 2 15,-8 0-6-15,0-4 4 0,0 2-2 0,0 1 1 0,0-3 3 16,0 4-4-16,0 0 0 0,0-1 1 0,8-3 0 0,-8 5-5 15,0-2 3-15,0 1-4 0,0-3 0 0,0-1 5 16,0 3-4-16,0 1-1 0,0-3 0 0,0 2 0 0,0 1 3 16,0-3-1-16,0 2 2 0,0-2-4 0,0 3 4 0,3-4-2 15,-3 1 2-15,0 2 0 0,0 1-2 0,0-3-2 16,0-1 4-16,0 5-2 0,0-5-2 0,0 3 0 0,0 2 0 16,0-5 2-16,8 3 2 0,-8 0-1 0,0-1-3 15,0 1 0-15,8-2 4 0,-8 3-2 0,0-1-2 0,0 0 0 16,0-1 2-16,0 1-1 0,0 0 1 0,0 1 0 0,0-3 0 15,0 2-2-15,0 1 0 0,3-1 6 0,-3 1 1 0,0 0-6 16,0-1 3-16,0 1 2 0,8-1-5 0,-8 0 3 16,0 1 0-16,0 0 1 0,0-1 0 0,0 4 4 0,0-7-3 15,0 4 0-15,0-1-4 0,0 1-2 0,0 0 0 0,0-4 3 16,0 4-3-16,0 0 1 0,0-1-1 0,4-3 0 16,-4 5 3-16,0-2-2 0,0 0 3 0,0 1-1 0,0-1-3 15,0 0 0-15,0 2 0 0,0-2 0 0,0 1 0 0,8-1 5 16,-8 0-2-16,0 1 1 0,0-1-1 0,7 2-1 0,-7-2 2 15,0 0 6-15,0 1-7 0,0-1-2 0,0 0-1 16,0 2 2-16,0-2 3 0,0-3-2 0,4 7-3 0,-4-4 0 16,0-1 5-16,0 1-3 0,0 0-4 0,0 1 1 0,0-1 4 15,0 1-1-15,8 0 2 0,-8-1-2 0,0 1-2 16,0-1 0-16,0 0 0 0,3-2 0 0,-3 3 0 0,0-1 3 16,0 1 0-16,0 0 3 0,0-4-3 0,0 4-3 0,0 0 0 15,8-1 0-15,-8-3 3 0,0 4-2 0,0 0 0 16,8 0 2-16,-8-1-2 0,0 0-1 0,0 1 0 0,0-3 4 15,0 2-2-15,0 1 0 0,0-1-4 0,0 0 5 0,4 2-2 16,-4-2-1-16,0 1-3 0,0-1 5 0,0 0-1 0,7 1-1 16,-7 0 0-16,0 0 0 0,4-1 0 0,-4 0 0 15,0 1 0-15,0-1 0 0,8 1 0 0,-8 0 0 0,7 1 0 16,-7-3 0-16,0 1 0 0,0 0 0 0,4 4 4 16,-4-4-4-16,0 1 0 0,0 0 0 0,0-1 0 0,8 1 0 15,-8-1 0-15,7 0 5 0,-7 1-4 0,0 0-1 0,0 2 0 16,4-3 0-16,-4-2 0 0,8 3 0 0,-8-1 0 15,0 4 0-15,0-4 0 0,4 0 0 0,-4 2 3 0,0-2-2 16,0 1 0-16,0-1-1 0,7 0 0 0,-7 1 0 0,8 0 0 16,-8 0 0-16,0 1 0 0,0-1 0 0,4 0 0 0,-4 1 0 15,0 0 0-15,0-2 0 0,7 1 0 0,-7-1 4 16,0 3-7-16,4-2 2 0,-4-1 1 0,0 1 0 0,0 0 0 16,8-1 4-16,-8 1-4 0,7-1 0 0,-7 0 0 15,0 1 0-15,0 2 0 0,4-2 0 0,-4-1 0 0,0 2 0 16,0-2 0-16,8 0 5 0,-1 1-7 0,-7-1 1 0,0 0 1 15,0 1 0-15,4 0 3 0,-4 0-5 0,0-1 1 0,8 0 4 16,-8 1-2-16,0-1-1 0,4 2 0 0,-4 0-3 0,0-1 2 16,0 0 1-16,0-1 0 0,7 1 0 0,-7-1 3 15,8 0 2-15,-8 1-7 0,0 2 2 0,0-2 0 0,4 0 0 16,-4 2 0-16,0-3 3 0,0 1-3 0,7 0 0 16,-7 1 0-16,4 0-2 0,-4-2 1 0,0 4 1 0,0-4 0 15,8 0 0-15,-8 1 0 0,8 2-5 0,-8-2 1 0,0-1 5 16,0 4-4-16,3-4 6 0,-3 0 2 0,0 4-7 15,0-4 1-15,8 1 1 0,-8 2 3 0,0-2-2 0,4-1-1 16,-4 4 0-16,0-4 0 0,0 0 0 0,7 4-3 0,-7-4 5 16,0 1-1-16,8 2-1 0,-8-2 0 0,0-1 0 15,0 1 0-15,4 2 0 0,-4-2 0 0,0 0 0 0,0 1 0 16,0 0 0-16,0-2 0 0,8 3 0 0,-8-2 0 16,0-1 0-16,0 1 0 0,7-1 0 0,-7 1 0 0,0-1 0 15,0 1 0-15,0 2 0 0,0-2 0 0,4-4 0 0,-4 4 0 16,0-1-3-16,0 4 2 0,0-4-2 0,8 0 4 0,-8 4-1 15,0-4 5-15,0 2-7 0,3-2 1 0,-3 1-2 0,0-1 4 16,0 0-1-16,0 1 0 0,0-1 0 0,8 1-3 16,-8 0 2-16,0-1 1 0,0 1 0 0,8-1 0 0,-8 0 0 15,0 2 0-15,0-2 0 0,0 1-3 0,0-1 2 0,0 0 1 16,0 1 0-16,0 0 0 0,3 2-3 0,-3-3 1 16,0-2 2-16,0 3 4 0,0-1-4 0,0 3-4 0,8-2 4 15,-8-1 0-15,4 2 0 0,-4-2 0 0,0 0 0 0,0 1 0 16,0-1 0-16,0 0 0 0,8 2 0 0,-8-2 0 0,7 1 0 15,-7-1-3-15,0 0-2 0,0 1 3 0,0 2 2 16,4-2-3-16,-4-1 0 0,0 4 0 0,0-4 3 0,0 0-1 16,8 4-2-16,-8-4 2 0,0 2 1 0,7 0 0 15,-7-1 0-15,0 2 0 0,0 1 0 0,0-4 0 0,0 4 0 16,0-4 0-16,4 4 0 0,-4-4 0 0,0 4 0 0,0-2 0 16,8 0 0-16,-8 0 0 0,0-1-4 0,0 2 2 15,0 1 2-15,4-4-4 0,-4 4 1 0,0-1 1 0,0-2-3 0,0 1 4 16,7 0 1-16,-7 0 0 0,0-2 0 0,0 4-3 15,8 0-1-15,-8-4 2 0,0 4 2 0,0-1-5 0,0-2 8 16,0 2-6-16,4-3 2 0,-4 3 1 0,0 1 0 16,7-4-6-16,-7 4 0 0,0-1 3 0,0 1-1 0,4-2 0 15,-4-1 3-15,0 2 1 0,0 1 0 0,0-1 0 16,8 0 0-16,-8 0-4 0,7-2 1 0,-7 2 3 0,0-2-3 16,0 2 2-16,0-2 1 0,4 2 0 0,-4 1 0 0,0-2 0 15,0-1 0-15,0 2 0 0,8-2 0 0,-8 2-4 0,0-2 4 16,4 2 0-16,-4-2 0 0,0-1 0 0,0 4 0 0,0-4 0 15,7 0 0-15,-7 4 0 0,0-4 2 0,8 1 0 16,-8 2-2-16,0-2 0 0,0 0-4 0,0 2 4 0,0-3 0 16,0 1-5-16,4 0 0 0,-4-1 5 0,0 4-2 15,0-7 2-15,0 3 0 0,0 2 0 0,7 0 0 0,-7-2-2 16,8 2 1-16,-8 0 1 0,0 0 0 0,0-2 0 0,0 3 0 16,0-2 0-16,0 2 0 0,4-3 0 0,-4 2 0 15,0 0 0-15,0-1 0 0,7 0-4 0,-7 1 1 0,0 0 3 0,0 0 0 16,4-1 0-16,-4 2 0 0,0-2 8 0,0 2-7 15,0-2 0-15,0 2-3 0,0-2 1 0,0 2 1 0,8-3 0 16,-8 4 0-16,7-4 0 0,-7 1 2 0,0 2-1 16,0-2-1-16,0-1 0 0,0 4 0 0,4-4 0 0,-4 0 0 15,0 1-2-15,0 2 1 0,0-2-3 0,8-1 1 16,-8 2 3-16,0-2 0 0,0-3 0 0,0 5 0 0,4-2-2 16,-4 0 0-16,0-3 4 0,0 5 0 0,0-2-2 0,7 1 0 15,-7-3-4-15,0-1 6 0,8 3 0 0,-8 1-2 0,0-3 0 16,0 0 0-16,0 2 0 0,0-2 0 0,0 2 0 0,4-2 4 15,-4 3-2-15,0-3-7 0,0-1 4 0,0 4 1 16,0-3 0-16,0 2 5 0,7-2-4 0,-7 2-6 0,0 1 4 16,4-1-1-16,-4-2 4 0,0 3-2 0,0-1 4 15,8 1-7-15,-8-3 2 0,0 2 1 0,0 0 5 0,8-1-4 16,-8 1-1-16,0 0 0 0,0 1 3 0,3-3-5 0,-3 2 2 16,0 1 0-16,0-1 0 0,0-2 0 0,0 3 0 15,0-1 0-15,0 0 0 0,0-1 0 0,8 1 0 0,-8 0 0 0,0 2 0 16,0-5 0-16,8 3 0 0,-8 1 2 0,0 0-1 15,0-4-1-15,0 4 0 0,0 0 0 0,0 2 0 0,0-3-2 16,0 1 1-16,3-3 3 0,-3 5-1 0,0-6-1 16,0 5 0-16,8-2-2 0,-8 0 1 0,0 1 1 0,0-1 2 15,0 1-1-15,0-3-1 0,0 2 0 0,0 1 3 16,4-3-7-16,-4 2 2 0,0 0 4 0,0 1-1 0,0-3 2 16,0 2-2-16,0 1 3 0,0-3 2 0,0-1-8 0,8 5 2 15,-8-5 0-15,0 3-5 0,0-2 4 0,7 3 5 0,-7-3-7 16,0-1 2-16,0 3 1 0,0 2 0 0,0-5 0 0,0 3 4 15,0 1-7-15,0-3 6 0,4 2-2 0,-4 1-1 16,0-3 3-16,0 2-3 0,0 1 5 0,0-3-1 0,0-1 1 16,0 4-4-16,8-3 8 0,-8 2-7 0,0 0-1 15,0-1 5-15,0-1-1 0,3 2-2 0,-3-3 1 0,0 5-3 16,0-5 2-16,0 1 3 0,0-1-4 0,0 1 3 0,0 0 2 16,0 3-2-16,8-4-1 0,-8 1 5 0,0 0-2 15,0 0-1-15,0 0-5 0,0 2 5 0,0-2-3 0,0 0 2 16,0-1 0-16,0 1-1 0,0 0-3 0,0-3-1 0,0 2 5 15,0 2-1-15,0-2 1 0,8 1-4 0,-8-1 6 0,0 1-3 16,0 1-3-16,0-4 2 0,0 2-2 0,0-2 3 16,0 3 1-16,0-1-1 0,0-2 2 0,0 3-4 0,0-3 1 15,0 0 0-15,0 4-1 0,0-4-2 0,0 0 0 16,0 0 0-16,0 0 0 0,0 0-3 0,0 0 3 0,0 0-7 16,0 0-8-16,0 0-11 0,0 0-6 0,0 0-8 0,0 0-20 15,0-4-17-15,0 1-36 0,0 3-43 0,0-5-63 0,0 3-91 16,0-5-117-16,0 2-129 0,0-1-96 0,0-2-22 15,0 3-62-15,-8-6 62 0,8 2 84 0,0-5 44 0,-8 0 60 16,8 0 27-16,0-2 56 0</inkml:trace>
          <inkml:trace contextRef="#ctx0" brushRef="#br1">227-1147 49 0,'0'-5'64'0,"0"0"16"0,0-1 5 0,8 1 5 0,-8 0-11 16,0 1-9-16,0 1-13 0,0-2-6 0,0 3-6 16,0-2 0-16,0 1 6 0,0 1 6 0,0-1 1 0,0 1 1 15,0-2-2-15,0 2 3 0,0-1 2 0,0 0 4 16,0 3-2-16,0-2-1 0,0 2 2 0,0-4-2 0,4 4 2 16,-4-2 4-16,0 2 9 0,0-3 1 0,0 3-2 0,0 0 1 15,0 0 3-15,0-3 1 0,0 3 1 0,0 0 0 0,0-2 0 16,0 2-2-16,0-3-4 0,0 3 2 0,0 0 1 0,0-3-1 15,0 3 2-15,0 0 23 0,0-3 8 0,0 3 0 16,0 0-3-16,8 0 1 0,-8-2 2 0,0 2 4 0,0 0-1 16,0-3 0-16,0 3 2 0,3 0-2 0,-3 0-1 15,0-3-4-15,0 3-4 0,0 0 0 0,0 0 3 0,0-3-1 16,0 0 2-16,8 3 6 0,-8 0-1 0,0-2-3 0,0 2-9 16,8-3-1-16,-8 3 2 0,0-2-2 0,0 2-6 15,0-4-3-15,0 4-6 0,0-3-8 0,0 3-9 0,0 0-8 16,3 0-1-16,-3-2-6 0,0 2-7 0,0-3-5 0,0 3-3 15,0 0-3-15,0 0-2 0,0 0 2 0,0 0-6 16,0 0-4-16,0 0 6 0,0 0-6 0,0 0 2 0,0 0 0 16,0 0-1-16,0 0 0 0,0 0 1 0,0 0 1 15,0 0 1-15,0 0 1 0,0 3 4 0,0-3-2 0,0 2 8 16,0-2-1-16,0 0-1 0,0 3-1 0,8-3 2 0,-8 4 3 16,0-4 0-16,0 2 0 0,0 1 5 0,0-1-3 0,0 1-1 15,0 0 0-15,0 0-3 0,0 0-2 0,0-1-3 0,0 4 2 16,0-1-6-16,0-2-3 0,0 2 5 0,0-1-8 15,0 1 2-15,0 0 2 0,0 1-1 0,0-1-3 0,0-2-5 16,0 6-1-16,0-4 2 0,0 1 2 0,0 2-4 16,0-2 0-16,0 2 1 0,0 0 4 0,-8-2-8 0,8 2-2 15,0 0 1-15,0 1 0 0,0-1 3 0,0 0-5 0,0 1 2 16,0 1 1-16,0-1-2 0,-3-1-2 0,3 3 4 0,0-2-2 16,0 2 1-16,0-3-3 0,0 3-1 0,0-3 0 15,0 3-5-15,0-2 1 0,-8 1 1 0,8-1-2 0,0 3-8 16,0-5 0-16,-8 5 0 0,8-4 0 0,0 4 0 0,0-5 0 15,0 5 0-15,0-5 0 0,0 5 0 0,0-4 0 16,-3 0 0-16,3 4 0 0,0-4 0 0,0 0 0 0,0 1 0 16,-8-1 0-16,8 0 0 0,0-3 0 0,0 4 0 0,0-4 0 15,0 4 0-15,0-1 0 0,0-2 0 0,0-1 0 16,-4 4 0-16,4-4 0 0,0 0 0 0,0 4 0 0,0-4 0 16,0 1 0-16,0-1 0 0,0 2 0 0,0-2 0 0,0-3 0 15,0 3 0-15,0 2 0 0,0-2 0 0,0-3 0 0,0 5 0 16,0-5 0-16,0 1 0 0,0-1 0 0,0 4 0 15,0-3 0-15,0-3 0 0,0 5 0 0,0-5 0 0,0 3 0 16,0 0 0-16,0 0 0 0,0-1 0 0,0 1 0 16,0-3 0-16,0 6 0 0,0-6 0 0,0 3 0 0,0-1 0 15,0 1 0-15,0 0 0 0,-8 0 0 0,8 0 0 0,0-1 0 16,0-2 0-16,0 5 0 0,0-5 0 0,0 3 0 16,0 1 0-16,0-2 0 0,0 1 0 0,0-3 0 0,0 2 0 15,0-2 0-15,0 3 0 0,0 0 0 0,0-3 0 0,0 3 0 16,0-3 0-16,0 3 0 0,0-3 0 0,0 2 0 0,0-2 0 15,0 0 0-15,0 0 0 0,0 3 0 0,0-3 0 16,0 0 0-16,0 3 0 0,0-3 0 0,0 0 0 0,0 0 0 16,0 0 0-16,0 0 0 0,0 0 0 0,0 0 0 15,0 0 0-15,0 0 0 0,0 0 0 0,0-3 0 0,0 3 0 16,0 0 0-16,8-3 0 0,-8 3 0 0,0-2 0 0,0 2 0 16,0-3 0-16,0 3 0 0,4-3 0 0,-4 0 0 0,0 0 0 15,0 1 0-15,8-1 0 0,-5 3 0 0,-3-2 0 0,0-2 0 16,8 1 0-16,0-2 0 0,-8 5 0 0,0-2 0 15,3-1 0-15,-3 0 0 0,0 0 0 0,8 0 0 0,-8 3 0 16,8-2 0-16,-8-1 0 0,3 0 0 0,5 0 0 16,-8 3 0-16,4-3 0 0,-4 3 0 0,8-2 0 0,-1 2 0 15,-7-3 0-15,4 3 0 0,4-3 0 0,-5 0 0 0,-3 3 0 16,8 0 0-16,0-2 0 0,-8 2 0 0,4-3 0 0,-4 3 0 16,7 0 0-16,-7 0 0 0,4-3 0 0,-4 3 0 15,8 0 0-15,-1 0 0 0,-7 0 0 0,4 0 0 0,-4 0 0 16,8 0 0-16,-1 0 0 0,-7 0 0 0,0 0 0 0,4 0 0 15,4 0 0-15,-8 0 0 0,0 0 0 0,4 0 0 16,-4 0 0-16,0 0 0 0,7 0 0 0,-7 0 0 0,8 0 0 16,-8 0 0-16,0 0 0 0,0 0 0 0,0 0 0 15,0 0 0-15,0 0 0 0,4 0 0 0,-4 0 0 0,0 0 0 16,0 0 0-16,0 0 0 0,0 0 0 0,0 0 0 0,0 0 0 16,0 0 0-16,0 0 0 0,7 0 0 0,-7 0 0 0,0 0 0 15,0 0 0-15,0 0 0 0,0 0 0 0,0 0 0 0,0 0 0 16,0 0 0-16,0 0 0 0,0 0 0 0,0 0 0 15,0-2 0-15,0 2 0 0,0 0 0 0,0-4 0 0,0 4 0 16,0 0 0-16,0 0 0 0,0-2 0 0,0 2 0 16,0-3 0-16,0 3 0 0,0-2 0 0,0 2 0 0,0 0 0 15,0-3 0-15,0-1 0 0,0 4 0 0,0-2 0 0,0 2 0 16,0-3 0-16,-7 3 0 0,7-2 0 0,0-1 0 0,0-1 0 16,0 4 0-16,0-5 0 0,0 3 0 0,0-1 0 15,-4 1 0-15,4-2 0 0,0-1 0 0,0 2 0 0,0-3 0 16,-8 1 0-16,8 0 0 0,-7 1 0 0,7-1 0 0,0 0 0 15,0-1 0-15,-4 1 0 0,4-2 0 0,-8 2 0 16,8 0 0-16,-4-1 0 0,4-2-4 0,0 2-21 0,-7 3 2 16,7-2 2-16,-8-3 2 0,8 2 2 0,0 1-5 15,-4-1 7-15,4 1 5 0,0-1-5 0,0 1 1 0,-7-1 1 16,7 0 3-16,-8 1 0 0,8-4 5 0,0 4-4 0,-4 0 3 16,4-4-3-16,0 4-1 0,-7-1-1 0,7-2 5 0,-4-1-3 15,4 4 0-15,0-3-2 0,0 2 5 0,-8-2-3 0,8 3 2 16,-8-2-1-16,8 0-1 0,0 0-1 0,0 2-1 15,-3 0 4-15,3-1 2 0,0 3-1 0,-8-2-2 0,8-1 0 16,0 1 2-16,0 2 0 0,-4-3 1 0,4 1 2 16,0 2 0-16,0-2-2 0,0 2-4 0,0-2 4 0,0 2 0 15,0-3 0-15,0 3 3 0,-7-2 2 0,7 2-7 0,0-3 1 16,0 1-1-16,-8 0 6 0,8 1 1 0,0-1 0 0,0 0-3 16,0 1-2-16,0-1 4 0,0 0-3 0,0 2-2 15,0-3 6-15,0 4 2 0,0-1 3 0,0-3-4 0,0 4-4 16,0-4 1-16,0 4 7 0,0-2-5 0,0 2 0 15,0-1-3-15,-4 0 1 0,4-3 2 0,0 4 0 0,0-1 0 16,0 1 0-16,0-1 0 0,0 3 0 0,0-4 0 0,0 2 0 16,0-1-3-16,0 3 3 0,0-2-1 0,0 2 1 0,0-3-4 15,0 3 4-15,0-2 0 0,0 2 0 0,0 0 3 16,0 0-2-16,0-4-1 0,0 4 0 0,0 0 0 0,0-3 0 16,0 3 0-16,0 0 0 0,0-2 0 0,0 2 0 0,0-3 0 15,0 3-4-15,0-2 7 0,0-2-2 0,0 4-5 16,0 0 4-16,0 0 0 0,0-3 0 0,0 3 0 0,0 0 0 15,0 0-4-15,0-2-2 0,0 2 3 0,0 0 4 16,0 0-1-16,0 0 0 0,0 0 0 0,0 0 0 0,0 0 4 16,0 0 0-16,0 0-1 0,0 0-1 0,0 0 0 0,0 0 2 15,0 0 4-15,0 2-2 0,0-2-4 0,0 0 5 0,0 0-5 16,0 3 3-16,0-3-1 0,0 0-1 0,0 0 0 0,0 0 1 16,0 0-2-16,0 0 2 0,0 0-2 0,0 0 0 15,0 0 3-15,0 0 0 0,0 4 1 0,0-4-6 0,0 2 5 16,0-2 0-16,0 0 3 0,0 0-2 0,0 3-1 15,0-3 0-15,0 2 1 0,0-2-2 0,0 3 0 0,0 1 3 16,0-2-10-16,0-2 7 0,0 5-4 0,4-5 0 0,-4 5 0 16,0-5 0-16,0 4 6 0,0 1-3 0,0-2 2 15,0-1 3-15,0 4-2 0,0-3 2 0,8 2-1 0,-8 1-3 16,0 0 5-16,0-4-5 0,7 4 2 0,-7-1-3 0,0 4 5 16,0-4-2-16,0 0 0 0,0 2-1 0,0-2-4 0,0 1 7 15,0 2 0-15,4 0 1 0,-4-2-6 0,0 2 1 16,0-2 6-16,8 2-4 0,-8-3-1 0,0 3-2 0,0 1 0 15,3-4 1-15,-3 4 1 0,0 0-3 0,0-4 5 0,0 2-5 16,0 2-2-16,8-4 0 0,-8 4 4 0,8-4-1 0,-8 1-3 16,0 2 0-16,0-2 3 0,0-1 1 0,0 4 1 15,0-4 0-15,4 1-3 0,-4 2 1 0,0-3 3 0,0 2-4 16,7 0 3-16,-7-1-3 0,4 0 4 0,-4 2-1 0,0-2-1 16,0-1 1-16,8 3 1 0,-8-2-6 0,0 0 9 15,0-1-7-15,7 0 2 0,-7 1-3 0,0-1-1 0,0 2 0 16,0-2 3-16,0 0 2 0,0 1-2 0,4-1-3 15,-4 0 3-15,0 2-3 0,0-2 1 0,0 1-1 0,8-1 0 16,-8 0 0-16,7 1 0 0,-7-3 0 0,0 2 0 0,0 1 4 16,0-1-3-16,0-2-1 0,0 3 3 0,4-1 2 15,-4 0-3-15,0-1 1 0,8 1-1 0,-8-2 2 0,0 3 1 16,0-3-5-16,0 2 2 0,0-3 1 0,0 2-2 0,0-2 2 16,4 1 3-16,-4 0-5 0,0-1 7 0,0 1-6 0,0 0 2 15,0-3-4-15,0 3 5 0,0-1 0 0,0-2-4 16,0 3 3-16,0-3-3 0,0 0 0 0,0 3 2 0,0-3-3 15,0 3 0-15,0-3 0 0,0 0 0 0,0 0 5 16,0 3-3-16,0-3-2 0,0 0 2 0,0 2-2 0,0-2 0 16,0 0 0-16,0 0 0 0,0 3 0 0,0-3 0 0,0 0 0 15,0 3 0-15,0-3 0 0,0 0 0 0,0 0 0 0,0 0 0 16,0 0 0-16,0 0 0 0,0 0 0 0,0 0 0 0,0 0 0 16,0 0 0-16,0 0 0 0,0 0 0 0,-4 0 0 15,4 0 0-15,0 0 0 0,0 0 0 0,0 0 0 0,0 0 0 16,0 0 0-16,0 0 0 0,0 0 0 0,0 0 0 15,0 0 0-15,0 0 0 0,0 0-128 0,0-3-58 0,0 3-103 16,0-3-180-16,0 1-251 0,0-4-286 0,4 0-110 0,-4 1-53 16,0-1 121-16,0 1 109 0,0 0 323 0</inkml:trace>
          <inkml:trace contextRef="#ctx0" brushRef="#br0" timeOffset="-863.65">535 1205 164 0,'0'0'148'16,"0"0"-20"-16,0 0-17 0,0 0-10 0,0 0-5 0,0 0-2 0,0 0-4 15,0 0-2-15,0 0-1 0,0 0-2 0,0-3-88 16,0 3-58-16,-4 0-32 0,4 0 64 16,0 0 39-16,0 0 27 0,0 0 15 15,0 0 7-15,0 0 10 0,0 0 8 16,0 0 9-16,0 0 2 0,0 0 2 16,0 0 6-16,0 0 5 0,0 0 1 0,0 0 4 15,0-2-6-15,0 2-6 0,0-3-13 16,0 3-12-16,0-2-7 0,0 2-6 15,0-3-8-15,0 3-3 0,4-2-2 0,-4 0 2 16,0-1 3-16,6 1 8 0,-6-1 6 16,4-2 7-16,-4 3-3 0,7-3-3 15,-1 0-10-15,-6 3 2 0,4-4-6 16,2 2-1-16,-2-1-3 0,3 0-2 0,-1 0-3 16,-2 1-4-16,3-2-6 0,-1 1-7 15,4-2-3-15,-6 2-4 0,9 0-1 16,-9-2 5-16,6 2-6 0,-3 0-5 0,3-3-15 15,0 3 3-15,3 1 1 0,-9-1 4 16,9 0-2-16,-2 0-1 16,-1 1 2-16,0 1-1 0,0 0 0 0,4-2-2 0,-11 3 3 15,14 2-1-15,-7-3 0 0,3 1 0 16,-2 2 5-16,-1 0-2 0,0 0-3 16,0 2-2-16,4-2 2 0,3 3 2 0,-7-1-1 15,-7 1 0-15,11 2-2 0,-4-2 0 16,0 1 1-16,0 1 0 0,-3 0 1 15,3 0 2-15,-3 2-1 0,-4-2 1 16,11 3 1-16,-11-1 3 0,4-2 1 0,-4 2 11 16,-3 0 7-16,0 1 6 0,7 1-6 15,-7-1-8-15,0 0-3 0,-7 1-6 16,7-1 0-16,0 1-1 0,-3 1-5 16,3-3-4-16,-10 6-2 0,-4-4 6 0,11 2 2 15,-11 1-1 1,4-2 2-16,-7-1-1 0,7 2 4 0,-7-5-6 0,7 5-1 15,-7-5-2-15,0 0 2 0,4 1 1 0,-4-2 3 16,0 0-5-16,0 0-1 0,0-3 0 16,0 1 0-16,3-1 3 0,1-2 1 15,-1-2-4-15,-3-1-4 0,1-2 0 16,5 0 0-16,-5 1 2 0,5-1 2 16,-6-3-2-16,7 1 1 0,-3 2-1 0,3-5 0 15,-1 3-3-15,1-1-15 0,-3 1-21 16,9-3-28-16,-2 2-20 0,2 2-35 0,-9-5-67 15,13 5-100-15,-4-5-101 0,-2 4-64 16,6 0-35-16,-7-3-35 0,7 3 40 0,0-1 103 16</inkml:trace>
          <inkml:trace contextRef="#ctx0" brushRef="#br0" timeOffset="1675.83">978 1961 29 0,'0'2'97'0,"0"-2"-7"15,0 3-6-15,0-3-4 0,0 2 2 0,0-2 4 16,0 0 3-16,3 0 11 0,-3 3 8 16,0-3 10-16,0 0 2 0,0 2-3 15,0-2-4-15,0 0 0 0,0 0 0 0,0 2 6 16,7-2 7-16,-7 0 0 0,7 0 3 16,-7 0-1-16,3 0-2 0,-3 0-4 15,7 0-5-15,-4 0-8 0,-3 0-3 16,14-2-11-16,-14 2-13 0,3 0-13 0,4 0-9 15,0 0-7-15,3-2-2 0,-10 2-5 16,3 0 1-16,11-3-7 0,-11 3-2 16,4 0 1-16,-4 0-1 0,11-2-1 15,-11 2-2-15,4-3 1 0,3 3 3 0,-3-2-2 16,-4 2-6-16,11-3-4 0,-4 1-3 16,-7 2-6-16,11 0-4 0,-11-3-2 15,4 1-6-15,3 2-2 0,-3-2-2 0,-4-1 4 16,11 3-1-16,-4-2-14 0,-7 2 4 15,4-3 0-15,0 3 15 0,3-3-2 16,-7 3 7-16,4-2 12 0,0-1 12 16,3 2-1-16,-7 1-9 0,11-3-8 0,-11 1-6 15,4 2-3-15,0-3-7 0,3 3-2 16,-7-3 2-16,4 3-2 0,0-2 2 16,-4-1-5-16,4 3 1 0,-4-2-1 0,11 2 0 15,-14 0 2-15,3-2 1 0,4 2-1 16,-3 0 1-16,-4-2 0 0,6 2 0 0,1 0-2 15,-7 0 0-15,3-3-5 0,-3 3-18 16,0 0-37-16,7-3-40 0,-7 3-46 16,7 0-67-16,-7 0-101 0,0 0-102 15,0 0-40-15,0 0 13 0,0 0 37 0,0 0 26 16,0 0 22-16,0 0 26 0,0 0 58 16</inkml:trace>
        </inkml:traceGroup>
      </inkml:traceGroup>
    </inkml:traceGroup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4:16.213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74E8A47B-263A-403C-91B9-3562107EC261}" emma:medium="tactile" emma:mode="ink">
          <msink:context xmlns:msink="http://schemas.microsoft.com/ink/2010/main" type="writingRegion" rotatedBoundingBox="20739,8284 21664,9037 21389,9374 20465,8621"/>
        </emma:interpretation>
      </emma:emma>
    </inkml:annotationXML>
    <inkml:traceGroup>
      <inkml:annotationXML>
        <emma:emma xmlns:emma="http://www.w3.org/2003/04/emma" version="1.0">
          <emma:interpretation id="{87B6C092-311D-4909-91B5-8E6E36B925C8}" emma:medium="tactile" emma:mode="ink">
            <msink:context xmlns:msink="http://schemas.microsoft.com/ink/2010/main" type="paragraph" rotatedBoundingBox="20739,8284 21664,9037 21389,9374 20465,8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BFA8DD-5612-44F8-923A-3F5124F47344}" emma:medium="tactile" emma:mode="ink">
              <msink:context xmlns:msink="http://schemas.microsoft.com/ink/2010/main" type="line" rotatedBoundingBox="20739,8284 21664,9037 21389,9374 20465,8621"/>
            </emma:interpretation>
          </emma:emma>
        </inkml:annotationXML>
        <inkml:traceGroup>
          <inkml:annotationXML>
            <emma:emma xmlns:emma="http://www.w3.org/2003/04/emma" version="1.0">
              <emma:interpretation id="{EB54D139-8D1D-4735-A8DD-B1162A52A019}" emma:medium="tactile" emma:mode="ink">
                <msink:context xmlns:msink="http://schemas.microsoft.com/ink/2010/main" type="inkWord" rotatedBoundingBox="20677,8359 20885,8528 20678,8783 20470,8614"/>
              </emma:interpretation>
              <emma:one-of disjunction-type="recognition" id="oneOf0">
                <emma:interpretation id="interp0" emma:lang="" emma:confidence="0.5">
                  <emma:literal>B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-368-192 71 0,'-4'-2'97'0,"4"-2"26"0,-8 4 24 15,5-2-7-15,3-1-10 0,0 0 7 0,0 3-3 0,-8-2-6 16,8-2-2-16,-8 4 2 0,8-2 0 0,0 2 20 16,0-3 4-16,0 3 3 0,0 0 0 0,-3 0-1 0,3-3-1 15,0 3-1-15,0 0 2 0,0 0 62 0,0-2 26 16,0 2 14-16,0-4 4 0,-8 4-6 0,8 0-4 0,0 0-4 15,0 0-1-15,0 0 37 0,0 0 5 0,0 0-17 0,0 0-27 16,0 0-35-16,0 0-37 0,0 0-23 0,0 0-20 0,0 0-15 16,0 0-8-16,0 0-3 0,0 0-14 0,0 4-10 15,0-4-5-15,0 2-9 0,0-2-5 0,0 3-3 0,0-3-4 16,0 3 2-16,0-3-10 0,0 2 1 0,0 2-4 0,0-2-3 16,0 4-12-16,0-4-2 0,0 4 1 0,0-1 4 15,0 1 4-15,0 0-2 0,-8-1-2 0,8 1 2 0,0 2-4 16,0 1-2-16,0-2-5 0,0 2-4 0,0-1 0 0,0 3-6 15,0-2 4-15,-4 1 1 0,4-1 0 0,0 2-1 16,0-3-2-16,-7 3-4 0,7-2-6 0,0 1 3 0,0-1 0 16,0 0-4-16,0-1 0 0,0 0-4 0,0 0 1 0,0-2 2 15,0 2 0-15,0-2-3 0,0-1-10 0,0 0-7 0,0-1-15 16,0 1-27-16,0-2-24 0,0-1-22 0,0 4-23 16,0-3-30-16,0-3-33 0,0 3-49 0,0-3-62 0,0 0-81 15,0 0-66-15,0 0-59 0,0 0 22 0,0-3 8 16,0 3-7-16,0-3-12 0,0 1 86 0,0-2 56 0,0 2 18 15,0-1 4-15,0 3 53 0,0-2 38 0,0-1 7 0,0-1 16 16,0 2 28-16,0-1 13 0,0 1 31 0,0-1 4 0</inkml:trace>
          <inkml:trace contextRef="#ctx0" brushRef="#br0" timeOffset="840.08">-463-123 129 0,'0'-5'101'0,"-8"2"58"0,8-3 1 0,0 3-11 15,-8 1 7-15,8-1-10 0,0-2-9 0,0 1-1 0,0 4-4 16,0-5 8-16,0 5 11 0,0-2 0 0,0-1-3 0,0-1-8 16,0 4-8-16,0-2-4 0,0-1 5 0,0 3-3 15,0-2 26-15,0 2 44 0,0-3 17 0,0 3 5 0,0-3 1 16,0 0-2-16,8 0-3 0,-8 3-8 0,8-2-1 0,-8-1 11 16,0 1 26-16,3-2 13 0,-3 2 1 0,8 2-21 15,-8-6-25-15,4 6-26 0,3-2-26 0,1-2-11 0,-4 2-18 16,-4-1-1-16,11 0-11 0,-11-3-14 0,16 4-21 0,-13-1-19 15,5 1-10-15,0-1-9 0,3 3-4 0,-7-4-10 16,-4 2-13-16,15-1-4 0,-11 1-1 0,4 2-4 0,-5-3-1 16,5 3-1-16,0 0-4 0,-4 0 7 0,-4 0-3 0,15 0 0 15,-15 0 1-15,4 3-2 0,3-3 2 0,-7 2-1 16,4-2 0-16,-4 3-1 0,0-1-2 0,8 2 2 0,-8 1-2 16,7-2 1-16,-7 3-1 0,0-1-10 0,0 0 0 15,-7 1 3-15,7 0-1 0,-8 0-2 0,8 1-2 0,0-1-3 16,-4 2-1-16,4 1-1 0,-7-1 0 0,3 1 0 0,4-4-3 15,-15 3 1-15,15-2-2 0,-4 2 3 0,4-2-2 0,-8-4-1 16,0 4-1-16,8-1-1 0,-3-2 2 0,-5 2-1 0,8-1 0 16,0-2-4-16,-4 3 3 0,4-2 0 0,0-3-2 15,0 6-5-15,0-6 9 0,-7 3 0 0,7-3 2 0,0 2-3 16,0-2 4-16,0 0 3 0,0 3 4 0,0 1-2 16,0-4 4-16,7 0-1 0,-7 2 2 0,0-2 0 0,0 0 1 15,4 3 2-15,-4-3 3 0,0 0-2 0,8 2-3 0,-5-2 0 16,-3 0 0-16,8 3 0 0,-8-1-8 0,8-2 9 0,-8 4 3 15,4-4-1-15,-4 3-3 0,0-1 0 0,7-2 3 16,1 3-2-16,-8-1 2 0,0 2-1 0,4-1-2 0,-4-1 0 16,7-2 0-16,-7 3-3 0,0-1-1 0,0 2-7 0,0-2-3 15,0 1-4-15,0 2-8 0,0-1-3 0,0-2 2 16,0 3 3-16,-7-2-6 0,7 3 5 0,-4-3-4 0,4 2 3 16,0-2 0-16,-8 3 8 0,1-4 2 0,7 3 8 15,-4-1-3-15,4 1 8 0,-8-2-4 0,8-1 4 0,-8 2 6 16,8-2-3-16,-3 1 3 0,-5 0-2 0,8-1 0 0,-4-2-1 15,4 3 0-15,-7-3 4 0,-1 0-3 0,8 3-1 0,0-3 4 16,-4 0 0-16,4 0 1 0,-8 0-4 0,8 0 4 16,-3 0-3-16,3 0 1 0,0 3-2 0,0-3 0 0,-8 3-1 15,8-3-3-15,-8 0-6 0,8 0-3 0,0 0-19 0,0 0-30 16,0 0-54-16,0 0-71 0,0-3-90 0,-3 3-92 16,3-3-86-16,0 3-40 0,0 0-6 0,0-3-37 0,0 3-44 15,0-3 90-15,0 3 37 0,-8-2 10 0,8 2 83 0,0-3 9 16,0 3 4-16,0 0 19 0,-8 0 57 0</inkml:trace>
        </inkml:traceGroup>
        <inkml:traceGroup>
          <inkml:annotationXML>
            <emma:emma xmlns:emma="http://www.w3.org/2003/04/emma" version="1.0">
              <emma:interpretation id="{EB3963FD-9FA2-4AD6-AD3A-170AEFE512E4}" emma:medium="tactile" emma:mode="ink">
                <msink:context xmlns:msink="http://schemas.microsoft.com/ink/2010/main" type="inkWord" rotatedBoundingBox="21140,8611 21664,9037 21389,9374 20866,8948"/>
              </emma:interpretation>
              <emma:one-of disjunction-type="recognition" id="oneOf1">
                <emma:interpretation id="interp5" emma:lang="" emma:confidence="0.5">
                  <emma:literal>Ps</emma:literal>
                </emma:interpretation>
                <emma:interpretation id="interp6" emma:lang="" emma:confidence="0">
                  <emma:literal>Po</emma:literal>
                </emma:interpretation>
                <emma:interpretation id="interp7" emma:lang="" emma:confidence="0">
                  <emma:literal>Pot</emma:literal>
                </emma:interpretation>
                <emma:interpretation id="interp8" emma:lang="" emma:confidence="0">
                  <emma:literal>Poo</emma:literal>
                </emma:interpretation>
                <emma:interpretation id="interp9" emma:lang="" emma:confidence="0">
                  <emma:literal>Pow</emma:literal>
                </emma:interpretation>
              </emma:one-of>
            </emma:emma>
          </inkml:annotationXML>
          <inkml:trace contextRef="#ctx0" brushRef="#br0" timeOffset="-5077.96">52 60 95 0,'-8'-3'107'0,"8"-3"43"0,0 1 3 15,0 3-25-15,0-1-13 0,0-3-9 0,0 3-7 0,-4-2-5 16,4 2-4-16,0 0-2 0,0 0-5 0,0 1-6 0,0-1-8 15,0 3-5-15,0-6 8 0,0 6 1 0,0-3-2 16,0 3 3-16,0-2-4 0,0 2 0 0,0-3 0 0,0 3 3 16,0 0 4-16,0 0 7 0,0 0 2 0,0 0 3 15,0 0 2-15,0 0 0 0,0 0 4 0,0 0 27 0,0 0 28 16,0 0 18-16,0 0 8 0,0 0 6 0,0 0 8 0,0 0 5 16,0 0 6-16,0 0 1 0,0 3-9 0,0-3-6 0,0 0 9 15,0 2 6-15,0-2-8 0,0 0-6 0,0 0-7 0,0 3-15 16,0-3-25-16,0 0-17 0,0 4-16 0,0-2-16 15,0 1-12-15,0-1-8 0,0 1-8 0,0 0-7 0,0 0-8 16,0 0-3-16,0-1 0 0,0 3-4 0,0 2-9 16,-7-5 2-16,7 3-4 0,0 1 7 0,0 0-2 0,0 2-4 15,0-2-3-15,0-1 1 0,0 3-2 0,-4 1-6 0,4-4-4 16,0 3 7-16,0 1-2 0,0 0 1 0,0-2-7 0,0 2 3 16,0-1-7-16,0 1 5 0,-8-2-2 0,8 2 0 15,0 2-6-15,0-3 2 0,-7 1-2 0,7 0 0 0,0 1 3 16,0-1 1-16,0 2 5 0,0-3 0 0,0 3 1 0,0-3-5 15,0 0 2-15,-4 1-3 0,4 2 5 0,0-3 1 16,0-3-3-16,0 4-5 0,0-1 1 0,0-2-1 0,0 2-1 16,-8 1 1-16,8-4 4 0,0 1-9 0,0-1 5 15,0 0-3-15,0-1-1 0,0 1 3 0,0-2-9 0,0 3 3 16,0-4-6-16,0 3 3 0,0-2 3 0,0 1-3 0,0-2-2 16,0 1 0-16,0-1-4 0,0 1 0 0,0-1-5 0,0 2-14 15,0-4-15-15,0 0-19 0,0 3-24 0,0-3-14 0,0 0-24 16,0 0-24-16,0 0-33 0,0 0-52 0,0 0-70 15,8-3-69-15,-8 3-73 0,0-4-45 0,0 2 29 16,0-1 3-16,0 1 3 0,0-1 5 0,4 3 65 0,-4-6 78 16,0 3 32-16,0 1 17 0,0-1 12 0,0 1 23 0,0-4 28 15,0 3 20-15,0 0 27 0,0-3 10 0,0 4-5 0,0-1 8 16,0 0-6-16,0-3-9 0,0 4 25 0,0-3 0 0</inkml:trace>
          <inkml:trace contextRef="#ctx0" brushRef="#br0" timeOffset="-4518.2699">-9 216 65 0,'-8'-7'90'0,"8"5"26"0,0-3 25 0,0-2-11 15,0 5-14-15,0-1 1 0,-4-3-1 0,4 1-5 0,0 2-2 16,0 1-1-16,0-4-1 0,0 3-7 0,0 1-5 16,0-5 5-16,0 2-1 0,0 3-8 0,0-1-7 0,0 0 1 15,4-3-3-15,-4 1 4 0,0 3 3 0,0-2 0 0,0-1 4 16,8 2 4-16,-8-3 3 0,7 4 7 0,-7-1 37 16,0-2 29-16,4 2 16 0,4-3 15 0,-8 3 12 0,4 1 7 15,-4-4 7-15,7 3 0 0,1 1-4 0,-4-4-5 0,-4 0 13 16,11 4-7-16,-11-4-10 0,15 4-23 0,-11-4-21 15,-4 3-31-15,12-2-19 0,-5 1-24 0,1-1-19 0,-4 3-9 16,11-1-7-16,-11 0-10 0,3 3-13 0,-3-3 0 0,4 3-11 16,-1-3-5-16,-3 3-5 0,8 0-4 0,-5 0 0 0,1 0-4 15,-4 3-5-15,3-3-2 0,1 3-2 0,-4 0 4 16,4 0-5-16,-5-1 3 0,5 3 0 0,0 2-4 0,-5-5 7 16,-3 3-6-16,8 1 2 0,-4 0 0 0,-4-1 8 0,0 1-2 15,8-1-3-15,-8 1 1 0,7-1-5 0,-7 1-1 16,0 0-2-16,0-1 3 0,-7 0-1 0,7 1 2 0,-8-1 1 15,8 2-7-15,-4-2 2 0,-4-3 2 0,8 4 3 0,-3 0-4 16,3-1-1-16,-16-3 0 0,16 5 0 0,-3-5-3 16,-9 3 9-16,12-1-4 0,-15-2-1 0,11 1-1 0,-4 0 0 15,1-1 0-15,-5 2-4 0,12-2 3 0,-4-2 1 0,-11 3 0 16,15-3-3-16,-4 0-1 0,-3 2-8 0,3-2-10 0,-4 0-14 16,1 0-14-16,7 0-15 0,-4 0-31 0,4 0-46 15,-8 0-64-15,8 0-83 0,-7-2-98 0,7 2-95 0,0 0-20 16,-4-3-63-16,4 3-71 0,-8 0 81 0,8 0 36 15,0-2 12-15,0 2 28 0,0 0 26 0,0-4 57 0</inkml:trace>
          <inkml:trace contextRef="#ctx0" brushRef="#br0" timeOffset="-3412.26">262 387 162 0,'-8'-3'99'0,"8"0"57"0,-4 1-2 0,4 2-10 16,0-4 7-16,-7 4-5 0,7-2-5 0,-8-1-4 0,8 3-6 16,0-3 2-16,0 3 3 0,0-2 0 0,0-2-3 15,0 4-5-15,0-2-2 0,0 2 1 0,0-3 0 0,0 3 3 16,8-2 2-16,-8 2 62 0,7-3 18 0,-7 0 4 15,0 3-8-15,4-3-12 0,-4 0-15 0,0 3-13 0,8-2-16 16,-5 2-14-16,-3 0-18 0,8-3-8 0,0 3-10 0,-8 0 6 16,3 0 1-16,-3 0-7 0,0 0 3 0,8 3-1 15,0-3-3-15,-8 2-2 0,0-2-8 0,4 3-4 0,-4 0-3 16,7 0-7-16,-7 0-4 0,4-1-13 0,-4 3-3 0,0-1-2 16,8-2-3-16,-8 1 2 0,7 2 2 0,-7-1 5 0,0 1 8 15,0-2 0-15,0 3-4 0,4-1-4 0,-4-3 1 16,0 5-2-16,0-5-1 0,0 3 1 0,0 0 1 0,0-1-1 15,0-1-3-15,0 2-8 0,0-3 3 0,0 5 3 0,0-5-7 16,0 3-6-16,0-1-7 0,0 1-3 0,0-2-6 16,0 3-3-16,-4-4-5 0,4 3 0 0,0-2-4 0,-7 0-4 15,-1 0 1-15,8 0-1 0,0-1 0 0,-4 4 2 0,4-6 3 16,-7 3 6-16,3 0 7 0,4-1 1 0,-8-2 0 0,0 3 1 16,5-1 1-16,3-2-1 0,-8 0-3 0,0 0 2 15,5 0 7-15,-5 0 0 0,4 0-8 0,4 0-2 0,-15 0-4 16,15-2-1-16,-12-1-4 0,12 3-1 0,-3-2-1 15,3-1-7-15,-8 0-5 0,0 0-3 0,8 0 0 0,-3 1 0 16,3-4-2-16,-8 3 1 0,4-2-7 0,4 2-1 0,0-3 0 16,-8 4-8-16,8-4-3 0,-7 0-6 0,7 4-10 15,0-3-11-15,0-2-9 0,0 2-19 0,0 3-23 0,0-5-35 16,0 2-39-16,0 0-45 0,0 3-75 0,0-5-86 0,0 2-98 16,7-1-110-16,-7 4-13 0,8-1-13 0,-8-2-21 0,0 1 75 15,0-1 102-15,4 2 25 0,-4 1 43 0,8-2 27 16,-8 4 5-16,0-2 37 0,0 2 61 0</inkml:trace>
          <inkml:trace contextRef="#ctx0" brushRef="#br0" timeOffset="-2758.23">300 445 84 0,'0'0'102'15,"0"0"37"-15,0 0 16 0,4 0-14 0,-4 0-1 0,7 0 0 16,-7 0-2-16,0 0 2 0,0 2 2 0,0-2 1 15,4 0 23-15,-4 0 13 0,0 0 4 0,0 0 3 0,0 0 3 16,0 0 4-16,0 0 30 0,0 0 65 0,8 0 21 0,-8 0 5 16,0 0-8-16,0 0-8 0,7 4-15 0,-7-4 19 15,0 0 11-15,0 2-18 0,0-2-31 0,0 0-35 0,0 0-26 16,0 3-28-16,0-3-21 0,4 3-23 0,-4-1-10 0,0-2-14 16,0 4-14-16,0-2-17 0,8 1-12 0,-8-1-13 15,0-2-4-15,4 3-1 0,-4 0 4 0,0 0 2 0,0 2-5 16,7-2-6-16,-7 0-3 0,8 0-6 0,-8 0-1 15,0-1 2-15,4 3-1 0,-4-1-1 0,0-1 9 0,7-1 3 16,1 1-5-16,-8-1-12 0,4 5-4 0,3-5-6 0,-7 1 0 16,4-1 0-16,-4 1-4 0,0 0-6 0,8 0-3 0,-1 0 2 15,-7-1-4-15,4 1-1 0,-4 0 4 0,0-3-3 0,8 3 2 16,-4-1-1-16,-4-2-1 0,0 3-8 0,7-3-9 16,-7 3-8-16,8-1-15 0,-8-2-17 0,0 0-22 0,0 0-26 15,0 4-40-15,4-4-64 0,-4 0-79 0,0-4-111 16,0 4-122-16,0 0-113 0,0-2-34 0,0-1-20 0,0 0-38 15,0 3 124-15,-4-2 62 0,4-1 54 0,0 0 82 0,-8 0 22 16,1 1 30-16,7 2 39 0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3:45.514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FF00FF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97AF3EDE-45FE-4E9C-9C61-85B5DE2AFD35}" emma:medium="tactile" emma:mode="ink">
          <msink:context xmlns:msink="http://schemas.microsoft.com/ink/2010/main" type="writingRegion" rotatedBoundingBox="22511,12793 24132,7443 25678,7911 24057,13261"/>
        </emma:interpretation>
      </emma:emma>
    </inkml:annotationXML>
    <inkml:traceGroup>
      <inkml:annotationXML>
        <emma:emma xmlns:emma="http://www.w3.org/2003/04/emma" version="1.0">
          <emma:interpretation id="{7F305288-FBF3-4E5B-B261-B7DFBF4313FD}" emma:medium="tactile" emma:mode="ink">
            <msink:context xmlns:msink="http://schemas.microsoft.com/ink/2010/main" type="paragraph" rotatedBoundingBox="22511,12793 24132,7443 24868,7666 23247,13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E819B2-BE1C-425A-A363-5BC524ED29C6}" emma:medium="tactile" emma:mode="ink">
              <msink:context xmlns:msink="http://schemas.microsoft.com/ink/2010/main" type="line" rotatedBoundingBox="22511,12793 24132,7443 24868,7666 23247,13016"/>
            </emma:interpretation>
          </emma:emma>
        </inkml:annotationXML>
        <inkml:traceGroup>
          <inkml:annotationXML>
            <emma:emma xmlns:emma="http://www.w3.org/2003/04/emma" version="1.0">
              <emma:interpretation id="{3149CBEC-058A-47C8-B232-92645FF5FECD}" emma:medium="tactile" emma:mode="ink">
                <msink:context xmlns:msink="http://schemas.microsoft.com/ink/2010/main" type="inkWord" rotatedBoundingBox="22822,12887 23081,12031 23506,12160 23247,130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773-265 12 0,'0'-7'14'0,"0"2"4"0,0 0 1 0,0 1 5 15,8-1-2-15,-8 0-2 0,0 3-1 0,8-5 1 0,-8 5-2 16,0-1-2-16,0-3-6 0,0 3-1 0,0-2-3 0,0 3-3 15,4-4 0-15,-4 3-1 0,0 0-1 0,0-2-1 16,0 2-7-16,0 0 2 0,0 1-1 0,0-1 5 0,7 0 4 16,-7-3 3-16,0 4 5 0,0-1 5 0,0 0-1 15,0 3 0-15,0-3 4 0,0 0 4 0,0 1 5 0,0-1 2 16,0 3 3-16,0-2-4 0,0-1 0 0,0 3-6 0,0-4-2 16,0 4-5-16,0-2 0 0,0-1-3 0,4 3 1 15,-4-2-1-15,0 2-1 0,0-3 0 0,0 3 2 0,0-3 2 16,0 0 7-16,0 3-2 0,8-3 1 0,-8 3 3 0,0-2 5 15,0-1 2-15,7 3 2 0,-7-3 4 0,0 3-1 0,0 0 3 16,0-3 0-16,0 3 1 0,0 0-1 0,0-3-4 16,0 3 1-16,4-2 0 0,-4 2-5 0,0-3 2 0,0 3-5 15,0 0 1-15,0 0-1 0,0-3 1 0,0 3-4 0,0 0 2 16,8-3 0-16,-8 3-1 0,0 0 4 0,0 0 4 16,7-2 7-16,-7 2 4 0,0 0 1 0,0-3 5 0,0 3-1 15,0 0-1-15,0 0 4 0,0 0-1 0,4 0 3 0,-4 0 2 16,0 0 7-16,0 0 0 0,0 0 3 0,8 0 0 0,-8-3 4 15,0 3 1-15,0 0 1 0,0 0 2 0,0 0 0 16,0 0 8-16,0 0 32 0,0 0 15 0,0 0 6 0,0-2 8 16,0 2-1-16,0 0 7 0,0 0 5 0,0 0-1 15,0 0 1-15,0 0-5 0,0 0-4 0,0 0 3 0,0 0-5 16,0 0 10-16,0 0 22 0,0 0 0 0,0 0-4 0,0 0-15 16,0 0-8-16,0 2-10 0,0-2-18 0,0 0-14 15,0 3-15-15,0-3-12 0,0 3-9 0,0-1-8 0,0-2-1 16,0 3 1-16,0 0-2 0,-8 0-2 0,8-1-1 0,0 1 5 15,0 3-1-15,0-3 4 0,-4-1-2 0,4 1-4 0,0 0-7 16,0 0-2-16,-7 2-5 0,7-2-5 0,-8 3-1 16,8-3-5-16,0 2-1 0,0-3 1 0,0 4-1 0,-4-3-3 15,4 2 1-15,0 1 6 0,0 0-3 0,-7-4-2 16,-1 4 2-16,8 2 3 0,0-3 1 0,-4 1-4 0,-3-1 3 16,7 2 0-16,0-2-6 0,-4 0-3 0,4 1 1 0,0-1-4 15,-8 0-2-15,0 2 1 0,8-2-2 0,0 1-2 0,-3-1 0 16,-5 0-5-16,8 1-5 0,-4 0 2 0,4 0-3 0,0-1 3 15,-7 0 1-15,-1 1-1 0,8-1 5 0,-4 1-3 16,4 0 3-16,-8-1-4 0,5 1 1 0,3 2 0 0,-8-2 2 16,8-1-12-16,-8 3-6 0,8-2 0 0,-3-1 0 15,3 1 0-15,-8-1 0 0,0 1 0 0,4 0 0 0,-3-1 0 16,7 4 0-16,-4-4 0 0,4 0 0 0,-15 1 0 0,15-1 0 16,-4 1 0-16,4 2 0 0,-8-3 0 0,5 2 0 15,-5 0 0-15,0-1 0 0,8 0 0 0,-4 0 0 0,4-1 0 0,-7 0 0 16,3 1 0-16,4-1 0 0,-8 2 0 0,1-2 0 15,7 0 0-15,-4-3 0 0,4 5 0 0,-8-2 0 0,1 1 0 16,7-3 0-16,0 2 0 0,-4 1 0 0,-4-1 0 16,8-2 0-16,-4 2 0 0,4 1 0 0,-7-1 0 0,-1-2 0 15,8 3 0-15,-4-1 0 0,4 1 0 0,-7-3 0 16,3 2 0-16,4 0 0 0,0 1 0 0,-8-3 0 0,1-1 0 16,7 5 0-16,0-5 0 0,-4 1 0 0,4-1 0 0,0 4 0 15,0-3 0-15,-8 0 0 0,8-1 0 0,-8-2 0 0,8 3 0 16,0-1 0-16,0 2 0 0,-3-2 0 0,3 1 0 0,-8 2 0 15,8-1 0-15,0-2 0 0,0 1 0 0,-4 0 0 16,4-1 0-16,0 4 0 0,0-3 0 0,-7-1 0 0,7 1 0 16,-8 1 0-16,8-2 0 0,0 1 0 0,0-1 0 15,-4 1 0-15,4-1 0 0,0-2 0 0,0 4 0 0,-7-1 0 16,7-1 0-16,0-2 0 0,-4 3 0 0,4-1 0 0,0-2 0 16,0 0 0-16,0 0 0 0,0 4 0 0,0-4 0 15,0 0 0-15,0 0 0 0,0 3 0 0,0-3 0 0,0 0 0 16,0 2 0-16,0-2 0 0,0 0 0 0,0 0 0 0,0 0 0 15,-8 0 0-15,8 0 0 0,0 0 0 0,0 0 0 16,0 0 0-16,0 0 0 0,0 0 0 0,0 0 0 0,0 0 0 16,0 0 0-16,0 0 0 0,0 0 0 0,0 0 0 0,0 0 0 15,0 0 0-15,0 0 0 0,8 0 0 0,-8 0 0 16,0 0 0-16,0 0 0 0,0 0 0 0,0-2 0 0,0 2 0 16,4 0 0-16,-4-3 0 0,7 3 0 0,-7 0 0 0,0 0 0 15,0 0 0-15,4 0 0 0,-4-4 0 0,0 4 0 0,0 0 0 16,8 0 0-16,-1-2 0 0,-7 2 0 0,0-3 0 15,4 3 0-15,-4 0 0 0,0 0 0 0,8-2 0 0,-5 2 0 16,-3 0 0-16,0-3 0 0,8 3 0 0,0 0 0 16,-8 0 0-16,0 0 0 0,4 0 0 0,-4 0 0 0,0 0 0 15,7 0 0-15,1-4 0 0,-8 4 0 0,4 0 0 0,3 0 0 16,-7 0 0-16,4 0 0 0,-4 0 0 0,0 0 0 0,8 0 0 16,-1 0 0-16,-7 0 0 0,4 0 0 0,-4 0 0 0,8 0 0 15,-4 0 0-15,-4 0 0 0,7 0 0 0,1 0 0 16,-8 0 0-16,4 0 0 0,-4 0 0 0,7 0 0 0,-7 0 0 15,8 0 0-15,-8 0 0 0,4 0 0 0,3 0 0 16,-7 0 0-16,0 0 0 0,4 0 0 0,-4 0 0 0,0 0 0 16,8 4 0-16,-8-4 0 0,8 0 0 0,-8 0 0 15,0 0 0-15,0 0 0 0,3 0 0 0,-3 0 0 0,8 0 0 16,-8 0 0-16,0 0 0 0,0 0 0 0,0 0 0 0,0 0 0 16,0 0 0-16,4 0 0 0,-4 0 0 0,0 0 0 0,0 0 0 15,0 0 0-15,7 0 0 0,-7 0 0 0,0 0 0 0,8 0 0 16,-8 0 0-16,0 0 0 0,0 0 0 0,0 0 0 15,0 0 0-15,0 0 0 0,0 0 0 0,0 0 0 0,4 0 0 16,-4 0 0-16,0 0 0 0,0 0 0 0,0 0 0 16,0 0 0-16,0 0 0 0,0 0 0 0,0 0 0 0,7 0 0 15,-7 0 0-15,0 0 0 0,0 0 0 0,0 0 0 0,0 0 0 16,0 0 0-16,0 0 0 0,0 0 0 0,0 3 0 0,0-3 0 16,0 0 0-16,0 0 0 0,0 0 0 0,0 0 0 15,0 0 0-15,0 0 0 0,4 0 0 0,-4 0 0 0,0 0 0 16,0 0 0-16,0 0 0 0,0 0 0 0,0 0 0 0,0 0 0 15,0 0 0-15,0 0 0 0,0 0 0 0,0 0 0 16,0 0 0-16,0 0 0 0,0 0 0 0,0 0 0 0,0 0 0 16,0 0 0-16,0 0 0 0,0 0 0 0,0 0 0 0,0 0 0 15,0 2 0-15,0-2 0 0,0 0 0 0,0 0 0 16,0 0 0-16,0 0 0 0,0 0 0 0,0 0 0 0,0 0 0 16,0 3 0-16,0-3 0 0,0 0 0 0,0 2 0 0,0-2 0 15,0 0 0-15,0 0 0 0,0 0 0 0,0 0 0 16,0 0 0-16,0 0 0 0,0 0 0 0,0 0 0 0,0 0 0 15,0 0 0-15,0 0 0 0,0 0 0 0,0 0 0 16,0 0 0-16,0 0 0 0,0 0 0 0,0 0 0 0,0 0 0 16,0 0 0-16,0 0 0 0,0 0 0 0,0 0 0 0,0 0 0 15,0 0 0-15,0 0 0 0,0 0 0 0,0-2 0 0,0 2 0 16,0-3 0-16,0 3 0 0,0 0 0 0,0 0 0 0,0-2 0 16,0 2 0-16,0 0 0 0,0-3 0 0,0 3 0 15,0-4 0-15,0 4 0 0,0-2 0 0,0-1 0 0,0 1 0 16,0-1 0-16,0 3 0 0,0-6 0 0,0 3 0 15,0 1 0-15,8-1 0 0,-8 1 0 0,0-4 0 0,0 3 0 16,8-2 0-16,-8 1 0 0,0-1 0 0,0 2 0 0,0-3 0 16,0 4 0-16,0-1 0 0,0-2 0 0,0 2 0 15,3-3-9-15,-3 4-11 0,0-3 5 0,0 1-4 0,0 1-4 16,0-2 5-16,0-1-5 0,0 3 0 0,8 1 5 0,-8-3-2 16,0 2 0-16,0-3 4 0,0 3 4 0,8-2-7 0,-8 2 4 15,0 0 4-15,0-2 0 0,0 2 0 0,0-3 2 16,0 4 1-16,3-4 6 0,-3 4-1 0,0-4-1 0,0 3-6 15,0 1 5-15,8-5-4 0,-8 2 3 0,0 3-3 16,0-1-2-16,0-3 3 0,0 3-5 0,4-2-1 0,-4 3 1 16,0-5 3-16,0 5-1 0,0-1 2 0,0-3-1 0,0 4 0 15,8-4-1-15,-8 4 6 0,0-4-2 0,7 3 3 0,-7 0 2 16,0-3-6-16,0 1 6 0,0 3-3 0,0-1 5 0,0-3-4 16,0 3-2-16,4-2 5 0,-4 2-2 0,0-3-5 15,0 4 1-15,0-3 2 0,0-2 0 0,8 5 2 0,-8-1 0 16,0-3 0-16,0 1-7 0,3 2 8 0,-3 1-2 15,0-4 3-15,0 3 1 0,0 0-4 0,0-2 2 0,0-1 2 16,8 4 0-16,-8-1 0 0,0 0 0 0,0-3 0 0,8 4 0 16,-8-1 0-16,0 1 0 0,0-1-6 0,0-1 0 15,0-1 1-15,0 5-1 0,0-5 0 0,4 1 2 0,-4-1-5 16,0 3 0-16,0-1 0 0,0-3 2 0,7 3 2 0,-7-2 0 16,0 3-5-16,4-2 8 0,-4-1 1 0,0 2 1 0,0-3 0 15,0 4-4-15,0-1 3 0,8 0-3 0,-8 1 4 16,7-2 0-16,-7-1-5 0,0 5 4 0,0-2 1 0,0-1 4 15,0-1-3-15,0-1-1 0,4 5 0 0,-4-2 0 16,0-1 0-16,0-1 0 0,0 2 0 0,0-1 0 0,0 3 0 16,0-2 0-16,0-1 0 0,8 1 0 0,-8-2-4 0,0 1 0 15,0 1 2-15,7-1 1 0,-7 3 1 0,0-2 3 0,0-2-5 16,0 1-1-16,0 1 2 0,0-1-4 0,0 1 4 16,4-2 1-16,-4 4 0 0,0-2 0 0,0 2 0 0,0-3 0 15,8 0 0-15,-8 1-3 0,0-1 2 0,0 0 0 16,0 0-2-16,0 3-2 0,0-2-1 0,0-1 6 0,4 0-1 15,-4 0 1-15,0 0 0 0,0 1 0 0,0-1 0 0,0 3-3 16,0-3 2-16,0 0 1 0,0 3 0 0,0-3 0 0,0 3 0 16,0-2 0-16,0-1 0 0,0 3 0 0,0-2 0 15,0 2 0-15,0-3 0 0,0 3-4 0,0 0 6 0,0 0-1 16,0-4-1-16,0 4 0 0,0 0 0 0,0 0 0 0,0-2-4 16,0 2 2-16,0 0 2 0,0 0 0 0,0 0 0 15,0 0 0-15,0 0 5 0,0 0-4 0,0 0 1 0,0 0-1 16,0 0 4-16,0 0-4 0,0 0 3 0,0 0-2 0,0 0-2 15,0-3 0-15,0 3 0 0,0 0 0 0,0 0 0 16,0 0 0-16,0 0 0 0,7-2 0 0,-7 2 0 0,0 0 0 16,0 0 0-16,0-3 0 0,0 3 0 0,8 0 0 0,-8 0 0 15,0-3 0-15,0 3 0 0,0-3 0 0,0 3 0 0,0 0 0 16,0-3 0-16,0 3 0 0,0-2 0 0,0 2 0 16,0-3-5-16,4 3 5 0,-4-3 0 0,0 3 0 0,0 0 4 15,0-3-3-15,0 3-1 0,0 0 0 0,0 0 0 16,0-3 0-16,0 3 0 0,0 0 0 0,0 0 0 0,0-2 0 15,0 2 0-15,0-3 0 0,0 3 3 0,0 0-2 0,0 0 0 16,0 0-1-16,0 0 0 0,0 3 0 0,0-3 0 0,0 2 0 16,0-2 0-16,-4 0 0 0,4 3 0 0,0-3 0 0,0 3 0 15,0 0 0-15,0 0 0 0,0-1 0 0,-8 1 0 16,8 3 0-16,-7-1 0 0,7-2 0 0,0 3 0 0,0-1 0 16,-4-2 2-16,4 2 0 0,0 1-2 0,-8-1 0 15,4 1 0-15,4 2 3 0,0-2 0 0,-7-1-3 0,-1 3 3 16,8-2 1-16,0-1-2 0,-4 4-2 0,4-4 4 15,0 2-2-15,-7 0-2 0,-1-2 0 0,8 2 3 0,0 0 0 16,-4 0-1-16,-3-2 2 0,7 3 2 0,0-2-3 0,-4 2 4 16,4-3-3-16,0 2 1 0,-8 0 1 0,0-1-2 0,8 0 5 15,0 1-1-15,-3 0-1 0,3-2-5 0,-8 4 6 0,8-4-3 16,-4 0 1-16,4 1-1 0,0 2-3 0,-7-2 2 16,7-1-2-16,-8 4-2 0,8-4 6 0,0 0-5 0,-4 4 0 15,4-4 4-15,-8 1-7 0,8 2 1 0,-3-2 5 16,3-1-7-16,0 4 6 0,0-4-2 0,-8 0-1 0,0 1 0 15,8 0 0-15,0 0 3 0,-3 2-2 0,3-6 0 0,0 4-1 16,-8-1 0-16,8 4 0 0,-8-4 2 0,8 0-1 0,0-1 3 16,0 1-1-16,-4 0-3 0,4 2 0 0,0-2 2 0,-7-3 2 15,7 4 6-15,0 0-4 0,-4-1 0 0,4-2-1 16,0 2-4-16,0 1 3 0,0 0-4 0,-8-4-2 0,8 4 8 16,-7 0-4-16,7-1-1 0,0-3 5 0,0 5 0 15,-4-2-5-15,4 0 7 0,0-1-6 0,0 1 3 0,-8 0-4 16,8 1 5-16,0-3 4 0,-3 2-4 0,3-3 0 15,0 4-4-15,0-3 2 0,0 2 0 0,-8-1 4 0,8-2 2 16,0 1-3-16,0 0 2 0,-8-1-3 0,8 4 3 0,0-3 0 16,0-1 1-16,0-2-1 0,0 3 2 0,0 1 2 0,0-2-2 15,0 1-1-15,-4-1-3 0,4-2-1 0,0 3 2 0,0-1-2 16,0-2 1-16,0 4-2 0,0-4-1 0,0 3 2 16,-7-1-1-16,7-2-4 0,0 3-1 0,0-1 3 0,0-2 6 15,0 4 0-15,-4-4-3 0,4 3-1 0,0-3 5 16,0 2-1-16,0-2 0 0,0 0 5 0,0 0 0 0,0 3 0 15,0-3-1-15,0 0-2 0,0 2-1 0,0-2-1 0,0 0-5 16,0 0 4-16,-8 0-5 0,8 0-3 0,0 0 0 0,0 4 0 16,0-4 0-16,-7 2 0 0,7-2 0 0,0 0 0 15,0 0 0-15,0 0 0 0,0 0 0 0,0 0 0 0,0 0 0 16,-4 0 0-16,4 0 0 0,0 0 0 0,0 0 0 16,0 0-6-16,0 0-3 0,0 0 3 0,0 0 4 0,0-2 1 15,0 2 4-15,0-4-5 0,0 4 1 0,0-2 1 0,0-1 0 16,0 1 0-16,0-1 0 0,0 3 0 0,0-4-3 15,0 2 1-15,0-1 2 0,0-2 0 0,0 1 0 0,0 4-3 16,0-2-3-16,4-1 2 0,-4 1 3 0,0-1-3 0,0-3 2 16,0 3 2-16,0 1-3 0,0-1 2 0,0 1-4 0,7-2 5 15,-7 4 0-15,0-2-5 0,0-1 3 0,0 0 2 16,8 1 0-16,-8 2 0 0,0-4-2 0,0 4 1 0,0-2 0 16,0 2-2-16,0 0 2 0,0-3 1 0,4 3-4 15,-4 0 5-15,0 0 1 0,0-3-2 0,0 3 0 0,7 0 0 0,-7 0 0 16,0 0 0-16,0 0 0 0,0 0 0 0,0 0-4 15,0 0-1-15,0 0-2 0,0 0-10 0,0 0-8 0,0 0-13 16,0 0-23-16,0 0-14 0,0 0-24 0,0-2-35 0,0 2-46 16,0-4-66-16,0 4-105 0,0 0-130 0,0 0-150 15,0 0-92-15,0-2-8 0,0 2-29 0,0 0 114 0,0-3 92 16,0 3 46-16,0 0 59 0,-7 0 19 0,7 0 38 16,-4 0 91-16</inkml:trace>
          <inkml:trace contextRef="#ctx0" brushRef="#br1" timeOffset="88857.7099">903-354 12 0,'0'-3'32'0,"0"0"9"0,0 0 1 0,-4 1 0 0,4-1 1 16,0 3 3-16,0-3 10 0,0 0 4 0,0 0-2 16,0 1-5-16,0-1-4 0,-7 1-8 0,7-1-2 0,0-1-3 15,0 4 2-15,-8-2 7 0,8-1 9 0,0 1 4 0,0-1-2 16,0 0-5-16,0 0-6 0,0 3-3 0,0-3-2 0,0 1-4 15,-4-1 2-15,4 3-5 0,0-3 0 0,0 3-6 16,-7-3 0-16,7 3-3 0,0-3 0 0,0 3 1 0,0-2 0 16,0-1 3-16,0 3 0 0,0 0 4 0,-4-3-1 0,4 3 0 15,0 0 2-15,0 0 4 0,0 0 0 0,0 0 1 16,0 0 4-16,0-3 1 0,-8 3 4 0,8 0 0 0,0 0 0 16,0 0 2-16,-7 0-1 0,7 0 2 0,0-2 0 0,0 2 0 15,0 0 3-15,0 0 1 0,0 0 7 0,0 0 4 16,0 0 6-16,-4 0 6 0,4 0 6 0,0 0 8 0,0 0 18 15,0 0 35-15,0 0 11 0,0 0-3 0,0 0-2 0,0 0-7 16,0 0-11-16,-8 0-2 0,8 0-4 0,0 0-4 0,0 0-1 16,0 0-3-16,0 0-1 0,0 0-1 0,0 0-6 15,0 0-1-15,0 0 16 0,0 0 2 0,0 0 5 0,0 0 9 16,-4 2 9-16,4-2 10 0,0 0 0 0,0 0-7 16,0 3-9-16,0-3-5 0,0 3-9 0,0-3-11 0,0 3-8 15,-7-1-11-15,7 1-11 0,0 0-1 0,0 0-6 0,-8 0-5 16,8-1-8-16,0-2-2 0,0 3-6 0,0 3 1 0,0-3-10 15,0-1 1-15,0 1-3 0,0-1-4 0,0 2-1 16,0 1 1-16,0-2-5 0,-4-1 3 0,4 4 1 0,0-3-3 16,0 2-1-16,0-2-2 0,0 3 1 0,0-1-2 15,0-2-6-15,0 3 2 0,-7-1-3 0,7 0 2 0,0 1-1 16,0-1-6-16,-8 2 1 0,8-2-3 0,0 0 2 0,0 1 0 16,0-1-2-16,0 0-4 0,0 4-20 0,0-4 0 15,-4 2 0-15,4 0 0 0,0-1 0 0,0 0 0 0,0 2 0 16,-7-3 0-16,7 4 0 0,0-4 0 0,0 4 0 0,0-4 0 15,-4 4 0-15,4-4 0 0,0 4 0 0,0-1 0 0,0 0 0 16,0-2 0-16,-8 2 0 0,8-3 0 0,0 4 0 16,0-4 0-16,-8 1 0 0,8 2 0 0,0-3 0 0,0 2 0 15,0 0 0-15,0-1 0 0,0 0 0 0,0-1 0 16,0 1 0-16,-3-1 0 0,3 0 0 0,0 1 0 0,0 0 0 16,-8 0 0-16,8-1 0 0,0 0 0 0,0 1 0 0,0-3 0 15,0 2 0-15,0 1 0 0,0-3 0 0,0 2 0 0,0-3 0 16,0 2 0-16,0 1 0 0,0-2 0 0,0-1 0 15,0 2 0-15,0-1 0 0,0-1 0 0,0-2 0 0,0 3 0 16,0-1 0-16,0-2 0 0,0 4 0 0,0-2 0 0,0-2 0 16,0 0 0-16,0 0 0 0,0 3 0 0,0-3 0 15,0 0 0-15,0 0 0 0,0 0 0 0,0 0 0 0,0 0 0 16,0 0 0-16,0 0 0 0,0 0 0 0,0-3 0 16,0 3 0-16,0 0 0 0,0-2 0 0,0-2 0 0,0 4 0 15,0-2 0-15,0-1 0 0,0 1 0 0,0-1 0 0,0-1 0 16,0-1 0-16,0 3 0 0,0-5 0 0,0 2 0 0,0 0 0 15,0-1 0-15,0 1 0 0,8 0 0 0,-8-1 0 0,0-2 0 16,0-1 0-16,3 0 0 0,-3 4 0 0,0-4 0 16,0 2 0-16,0-2 0 0,0 1 0 0,0-3 0 0,8 2-2 15,-8-1-12-15,8 1 3 0,-8-2-3 0,0 0 1 16,0 0-6-16,0 2 3 0,4-1 0 0,-4-1 8 0,0-1 2 16,0 1 4-16,7 3-3 0,-7-3 4 0,0 2 1 0,4 2-3 15,-4-5 5-15,0 3-5 0,0 4 2 0,0-6 4 16,0 6-2-16,0-4 2 0,0 1-1 0,8 2-2 0,-8 1 0 0,0 0 0 15,0-1 0-15,7 1 7 0,-7-1 1 0,0 3-1 16,0-2-2-16,0 2 1 0,0-3 3 0,0 3-1 0,0 1 3 16,0-1-1-16,4-2 0 0,-4 5 3 0,0-4 0 15,0 2 3-15,0 2-16 0,0-3 0 0,0 3 0 0,0-2 0 16,0-1 0-16,0 3 0 0,0-3 0 0,0 3 0 16,0-3 0-16,0 3 0 0,0 0 0 0,0 0 0 0,0 0 0 15,0 0 0-15,0 0 0 0,0 0 0 0,-4 3 0 0,4-3 0 16,0 3 0-16,0-3 0 0,0 3 0 0,0-3 0 0,0 2 0 15,-7 1 0-15,-1-1 0 0,8 2 0 0,0 1 0 16,-4-2 0-16,4 2 0 0,-7-2 0 0,7 3 0 0,-4-1 0 16,4 1 0-16,-8-1 0 0,0 1 0 0,5-1 0 15,-5 1 0-15,8 0 0 0,-4-1 0 0,4 0 0 0,-15 1 0 16,15-1 0-16,-4 2 0 0,4 0 0 0,-8-2 0 0,5-1 0 16,-5 1 0-16,0 4 0 0,8-4 0 0,-3 0 0 0,3 1 0 15,-8 0 0-15,0-4 0 0,8 4 0 0,-4-1 0 0,-3 2 0 16,7-5 0-16,-4 3 0 0,4-2 0 0,0 3 0 15,-8-3 0-15,1-1 0 0,7 1 0 0,0-1 0 0,0 2 0 16,-4-1 0-16,4-1 0 0,0 1 0 0,0-1 0 16,0-2 0-16,0 4 0 0,-8-1 0 0,8-3 0 0,0 2 0 15,0-2 0-15,0 3 0 0,0-3 0 0,0 2 0 0,0-2 0 16,0 3 0-16,0-3 0 0,0 3 0 0,0-3 0 16,0 0 0-16,0 0 0 0,0 3 0 0,0-3 0 0,8 0 0 0,-8 0 0 15,0 3 0-15,0-3 0 0,0 0 0 0,4 2 0 16,-4-2 0-16,0 0 0 0,0 3 0 0,7-3 0 0,1 3 0 15,-8-3 0-15,0 3 0 0,4-1 0 0,-4-2 0 16,7 3 0-16,-7-3 0 0,4 3 0 0,-4 0 0 0,8-3 0 16,0 3 0-16,-8-3 0 0,3 2 0 0,-3-2 0 0,8 3 0 15,-8-3 0-15,8 3 0 0,-8-1 0 0,3-2 0 16,-3 0 0-16,8 4 0 0,-8-4 0 0,0 2 0 0,4-2 0 16,-4 3 0-16,0-3 0 0,0 0 0 0,8 2 0 0,-8-2 0 15,7 0 0-15,-7 0 0 0,0 3 0 0,0-3 0 0,0 0 0 16,0 0 0-16,0 0 0 0,0 0 0 0,0 0 0 15,4 0 0-15,-4 0 0 0,0 0 0 0,0 0 0 0,0 0 0 16,0 0 0-16,0 0 0 0,0 0-83 0,0 0-217 16,0 0-146-16,0-3-190 0,0 3-222 0,0-2-145 0,-4-1-69 15,4 1 76-15,0 2 160 0,-7-4 128 0,-1 4 70 0,8 0 273 16</inkml:trace>
        </inkml:traceGroup>
        <inkml:traceGroup>
          <inkml:annotationXML>
            <emma:emma xmlns:emma="http://www.w3.org/2003/04/emma" version="1.0">
              <emma:interpretation id="{B4526A29-03E6-496D-A7FD-A3EAC4A5D059}" emma:medium="tactile" emma:mode="ink">
                <msink:context xmlns:msink="http://schemas.microsoft.com/ink/2010/main" type="inkWord" rotatedBoundingBox="22834,11728 24132,7443 24604,7586 23305,118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87393.86">357-210 12 0,'4'-6'17'0,"12"3"6"0,-5-2 0 16,0 3-1-16,1-2-2 0,3-1-2 0,-3 2-2 0,-9-3-3 15,13 4-3-15,-5-4 0 0,-7 4-1 0,11-4-4 0,-3 3-1 16,-1 1-3-16,1-1-4 0,-5-1-2 0,5-1-3 0,-1 3-4 15,-3-1-1-15,3-1-4 0,-3 2 1 0,-4-1 1 16,11 3 1-16,-11-2 1 0,3 2 4 0,1 0 2 0,3-3 2 16,-7 3-1-16,-4 0 3 0,16 0 1 0,-16-2 5 0,11 2 4 15,-11 0 5-15,4 0 2 0,-4 0 0 0,7 0 1 16,1 0-2-16,-8 2-1 0,4-2 1 0,-4 0-2 0,7 0 1 16,-7 0-1-16,4 0-1 0,-4 0-3 0,8 0 1 0,0 0-1 15,-8 0 0-15,0 0 8 0,3 0 3 0,-3 0 3 0,8 0 5 16,0 0 6-16,-5 0 1 0,5 0-4 0,-8 0-5 15,4 0-6-15,4 0-5 0,-1-2-2 0,-7 2-1 0,4-4-1 16,4 4 0-16,-5 0 0 0,5 0 0 0,0 0-2 0,-4 0-1 16,-4 0-2-16,7 0-3 0,-3 0-1 0,4 0 0 15,-1 0 0-15,-7 0-1 0,4 0-3 0,-4 0-2 0,8-3-2 16,-8 3 0-16,7 0-3 0,-7 0-1 0,4-2-7 16,-4 2-7-16,8 0-6 0,-8-3-6 0,0 3-8 0,0 0 7 15,4 0-1-15,-4-2-4 0,0 2 2 0,0 0 3 0,0-4 3 16,7 4 10-16,1 0 15 0,-8-3 9 0,0 3 5 0,4-2 3 15,-4-1 0-15,0 3-1 0,7-2-4 0,-3 2 3 0,-4-4 1 16,0 4 0-16,8 0-3 0,-1 0-1 0,-7-2-3 16,0 2 3-16,0-3 1 0,4 3 3 0,-4-3 1 0,0 3 1 15,0 0 1-15,8-2-2 0,-8 2 0 0,0-3-1 16,0 3 1-16,0 0-1 0,0 0 1 0,0-3-4 0,0 3-2 16,0 0-3-16,0-3-7 0,0 3-4 0,0 0-7 15,0 0-2-15,0-2-5 0</inkml:trace>
          <inkml:trace contextRef="#ctx0" brushRef="#br2" timeOffset="64121.68">-528 4052 114 0,'0'-6'84'0,"0"1"32"16,4 2 14-16,4 0-9 0,-8-3-16 0,0 4-4 0,0-1 2 15,0 0-4-15,0 3 1 0,3-6 2 0,-3 6-1 0,0-2-3 16,0-1-5-16,-3 3 1 0,3-2 6 0,0 2-2 0,0 0-2 15,0-4-4-15,0 4-2 0,-8 0-4 0,8 0-5 16,-4 0-6-16,4 0-4 0,0 4-2 0,-8-4-2 0,8 0-2 16,-7 0 2-16,7 2-2 0,-4-2 2 0,4 3 23 15,-8-1 18-15,5 4 7 0,3-3 5 0,-8 0 11 0,8-1 15 16,-8 1 13-16,8 3 9 0,-3-3 0 0,3 2 0 0,-8 1-5 16,0-1-5-16,8-2-7 0,0 5-2 0,-4-2 18 0,-3 0-2 15,7-1 1-15,0 4-12 0,-4-4-5 0,4 0-14 16,0 4-17-16,0-4-17 0,-8 1-12 0,8 2-9 0,0 0-6 15,0-2-9-15,-7 2-4 0,7-3 0 0,0 4-2 0,0-1-3 16,7 1-2-16,-7-2 0 0,0 2 0 0,8 3 2 16,-8-5-2-16,0 2-3 0,0 2 4 0,4-3-7 0,-4 3-2 15,0 1-5-15,7 2 1 0,-3-4-2 0,-4 4-7 16,8 0 1-16,0-3 2 0,-8 3-2 0,0-3 1 0,3 3 1 16,-3 0-3-16,0 0 6 0,0 0-6 0,0-4-4 0,0 7-7 15,0-3-6-15,0-1 0 0,0-1-11 0,-3 2 0 0,3 0 1 16,-8-1-1-16,0-1-1 0,8 2-1 0,-4-4-6 15,-3-1-6-15,3 2-6 0,4-6-10 0,-8 4-14 0,1-4-10 16,7 0-7-16,-4-1-9 0,-4-2-1 0,8 1-6 16,-4 0-3-16,4-3 2 0,-7 0 1 0,-1 0 9 0,8-3 5 15,-4 3 9-15,4-3 11 0,0 1 14 0,0-2 2 0,0 2 8 16,0-3 6-16,0 5 2 0,0-7 4 0,0 5 0 0,0-1 6 16,0 1 1-16,0-1 3 0,4-1 7 0,-4 2 5 15,0-1 6-15,8 3 0 0,-1-2-2 0,-7 2 8 0,4 0-2 16,4 0 4-16,-8 0 0 0,4 0-2 0,-4 2-2 0,0 1 0 15,7-1-4-15,1 2 0 0,-8 1-1 0,0-2 3 16,4 6 0-16,-4-4-6 0,7 1 2 0,-7 2-7 0,4 0 7 16,-4 0-7-16,0 1 3 0,0 2-1 0,8-1 4 15,-8-1-6-15,8 5-1 0,-8-3 6 0,0 0 0 0,0 3-3 16,3-3 5-16,-3 0-7 0,0 3 3 0,0-2 3 0,8 0 1 16,0 0-3-16,-8-1 3 0,3 3-2 0,-3-3-2 0,8 0-3 15,-4 0 2-15,-4 0-2 0,15 1-5 0,-15-5-1 0,4 5-1 16,4-4 0-16,-5 0 0 0,5-2 0 0,0 2-10 15,-5-3 0-15,5 1 0 0,-4-1 0 0,4 2 0 0,-1-5-10 16,-3 3-18-16,-4-2-18 0,15 1-28 0,-15-4-38 16,12 2-52-16,-12-2-70 0,4 0-105 0,-4 0-124 0,15-2-127 15,-15 2-81-15,4-4-23 0,-4 1-57 0,0 1 74 0,7-1 60 16,-3 1 89-16,-4-2 62 0,0 1 18 0,0 3 57 0</inkml:trace>
          <inkml:trace contextRef="#ctx0" brushRef="#br2" timeOffset="63387.75">-547 4179 41 0,'0'-6'79'0,"0"1"18"0,0-1 14 0,0 1-2 15,0 2-17-15,0-3-13 0,0 4-13 0,0-4-7 0,0 4 6 16,0-2 0-16,0 2-5 0,0-1 0 0,0 1-6 15,0-1-5-15,0-1-4 0,0 2-9 0,0-1-5 0,0 3-6 16,0-2-9-16,0-1-1 0,0 3-6 0,0-4-2 0,0 4-5 16,0-2-4-16,0-1-5 0,0 3-7 0,0-2-7 15,0 2-8-15,0-3-6 0,0 3-8 0,0 0-4 0,0-2-9 16,0 2-10-16,0 0-9 0,0 0-15 0,0-4-9 0,0 4-16 16,0 0-24-16,0-3 5 0,0 3 13 0,0 0 8 0</inkml:trace>
          <inkml:trace contextRef="#ctx0" brushRef="#br0" timeOffset="-4580.4">793-449 51 0,'0'-5'43'15,"0"2"13"-15,0 1 3 0,-4-4 0 0,4 3 10 0,0 1-4 16,0-1-10-16,0-1-8 0,0 2-9 0,0-1-8 0,0 3-2 16,-8-2 0-16,8-1-1 0,0 3 0 0,0-2 1 15,0-2 3-15,0 4 3 0,0 0 1 0,0-3 0 0,0 3 1 16,0 0-1-16,0-2-2 0,0 2 1 0,0-3 3 0,0 3-2 16,0 0 3-16,0-2 2 0,0 2 0 0,0 0 2 0,0-4-2 15,0 4-1-15,0 0 1 0,0 0 0 0,0 0 0 16,0 0-2-16,0 0 3 0,0 0 0 0,0 0 10 0,0 0 5 15,0 0 0-15,0 0 2 0,0 0 5 0,0 0 1 16,0-3 3-16,0 3 4 0,0 0 2 0,0 0 3 0,0 0 4 16,0 0 3-16,0 0 3 0,0 0 3 0,0 0-1 0,0 0-6 15,0 0-2-15,0 0 31 0,0 0 3 0,0 0 1 0,0 0-2 16,0 0-3-16,0 0-2 0,0 0-1 0,0 0 5 16,0 0 0-16,0 0 0 0,0 0 4 0,0 0 4 0,0 0 0 15,0 3 3-15,0-3 3 0,0 0 2 0,0 0-1 16,0 0 22-16,0 0 0 0,0 0 0 0,0 4-5 0,0-4-9 15,0 0-8-15,0 2-11 0,0-2-11 0,0 3-19 0,0-3-11 16,0 2-10-16,0 1-10 0,0-3-7 0,-8 6-6 0,8-6 1 16,0 3-3-16,0-1-3 0,0 3-5 0,0-1-5 15,0-1-4-15,0-1-2 0,0 3 3 0,0-1-7 0,-3-2 0 16,3 4 0-16,0-4 3 0,0 4 3 0,-8 0-2 0,8-4 3 16,0 4-4-16,0-1-2 0,0-2 2 0,0 3-1 15,0-1-3-15,0-2-1 0,-4 3 1 0,4-1-1 0,0 0 0 16,0 2 0-16,0-2 0 0,-7 0-3 0,7 1-3 0,-8-1 0 15,8 1 2-15,0 0-1 0,0-1 1 0,0 1 0 16,-4-1-4-16,4 0-2 0,0 1 4 0,0 2-6 0,-8-2 0 16,8-1 2-16,-3 4 0 0,3-4-1 0,0 0 3 0,0 4-5 15,-8-4 1-15,8 2 0 0,0 0 0 0,-8-1 1 0,8 0 4 16,0 2-3-16,0-3-2 0,-3 2 3 0,3 0 4 16,0-1 0-16,0 0-4 0,-8 1-4 0,8 0 6 0,-8-2-2 15,8 4-2-15,0-4 6 0,0 0-4 0,-4 1 3 16,4 2-4-16,-7-2 4 0,7-1 2 0,0 4-2 0,-4-4-2 15,4 0-2-15,0 4 4 0,-8-4-4 0,8 1 1 0,-7 2-4 16,7-2 2-16,0-1 1 0,-4 4-5 0,4-4 2 0,-8 4-2 16,8-4 0-16,-3 4 0 0,3-1 0 0,0-2 2 0,-8 1-1 15,0 2-1-15,8-4 0 0,-4 4 0 0,4-4 0 16,-7 4 0-16,7-4 0 0,-4 0 0 0,4 4 0 0,-8-1 0 16,8-2 0-16,-7-1 0 0,7 4 0 0,0-4 0 15,-4 1 0-15,4 2 0 0,0-3 0 0,-8 1 5 0,1 2-3 16,7-2-2-16,0-1 0 0,-4 4 0 0,-4-4 0 15,8 0 0-15,0 1 2 0,-4 0 0 0,4 0-1 0,0-1-1 16,-7 0-3-16,-1 1 1 0,8-1-1 0,0 2 1 0,-4-2 2 16,4 0 0-16,0 1 4 0,-7-1-3 0,7 4-1 0,-4-4 0 15,4 0 0-15,0 4 0 0,0-4 0 0,-8 1 0 0,1 2 0 16,7-2 0-16,0-1 0 0,0 4 0 0,-4-4 0 16,4 0 0-16,0 4 0 0,0-4-4 0,0 2 3 0,-8 0 1 15,8-1 0-15,-8 0 4 0,8 2-3 0,0-3-1 16,0 1 0-16,-3 2 0 0,3-2 0 0,-8 0 2 0,8 1 3 15,0 0-6-15,0 0 0 0,-4 0 1 0,4-2 3 0,0 2-2 16,0 0-4-16,-7 0 2 0,7-1 1 0,-8 2 0 0,8-2 0 16,0 2 0-16,0 1 3 0,-4-4-2 0,4 4-1 0,0-2 0 15,0 2 0-15,-7 0 0 0,7-4 0 0,-4 3 0 16,4 1 0-16,0-1 0 0,-8 0 0 0,8-2 0 0,-8 2-3 16,8 1 2-16,0-2 4 0,0 2-2 0,-3-1-1 15,3 1 0-15,-8-2 3 0,8 2-4 0,-4 0 0 0,4-1 5 16,0 0-4-16,-7 4-3 0,7-5 6 0,-8 2-3 0,8-1 0 15,-4 1 0-15,4 2 0 0,0-3 0 0,-8 0 0 16,8 0 4-16,-7 4-3 0,7-7 0 0,-4 3-1 0,4 1 0 16,-8-1 0-16,8 1 0 0,0-2 3 0,-3 2-2 0,3 2-1 15,0-5 4-15,-8 1 1 0,0 2-4 0,8 0 0 0,0-1-1 16,-4 0 0-16,4 0-4 0,0 1 4 0,-7 0-4 16,7-4 5-16,-4 2 1 0,4 2-2 0,-8 0 3 0,8-1-2 15,-7 0 0-15,7 0-5 0,0 1 4 0,-4-4 3 16,4 4-2-16,0-1 2 0,-8 0-5 0,1 0 1 0,7 1 4 15,0-1-2-15,-4-2-1 0,-4 2 3 0,8 0-7 0,0-3 2 16,-4 4 1-16,4-4 1 0,0 4-4 0,-7-4 4 0,-1 4 0 16,8 0 0-16,0-4 0 0,-4 2 0 0,4 2 0 0,-7-4 0 15,7 4 0-15,-4-4 3 0,4 4-2 0,0 0 2 16,-8-2-2-16,8-1-1 0,-7 2 0 0,7-2 0 0,0 2 0 16,-4 1 0-16,4-4 3 0,-8 3 3 0,8-2-12 15,-4 2 8-15,4 1-2 0,0-4-4 0,-7 3 8 0,-1 0 0 16,8-2-4-16,0 2 1 0,-4-2-3 0,4 2 3 15,0-2-2-15,-7 2 0 0,-1 1 1 0,8-4 0 0,0 4 0 16,-4-2 2-16,4-1-1 0,-7 2-1 0,7-2 0 0,0 2 0 16,0 1-2-16,-4-4 1 0,4 4 3 0,0-2-3 0,-8 2 0 15,0-4 1-15,8 4 0 0,0-1-7 0,-3 1 10 0,3-1-1 16,0 0-2-16,-8 1 0 0,8-1 4 0,-4 0-4 16,4 0 1-16,-7 1-1 0,7 0 0 0,-8-2 0 0,8 5 0 15,-4-5-2-15,4 2 3 0,-7 2 0 0,7-3-1 16,-4 3 0-16,4-2 0 0,-8 2 0 0,0 0 0 0,8 0-2 15,0 0 1-15,-3 0 1 0,3 0 0 0,-8 0 0 0,0 1 2 16,8-2-1-16,0 1-1 0,-3 1-2 0,-5-1 1 0,8 0-3 16,0 2 2-16,-4-1 6 0,4-4-4 0,0 4 0 15,-8-2 0-15,1 1-4 0,7 1 8 0,0-5-4 0,-4 5 0 16,4-1 0-16,0-3 0 0,-8 3 0 0,8-2 0 0,0 2-4 16,-3-3 8-16,3 3-4 0,0-3 0 0,-8 3 0 15,0-2 0-15,8-1-4 0,0 0 4 0,0 4 4 0,0-4-4 16,-4 0 0-16,4 4 0 0,0-5 0 0,-7 5 0 15,-1-1 0-15,8-1 0 0,0-1 0 0,-4 2 0 0,-3 0 0 16,7-3 0-16,0 4 0 0,-4-1 4 0,4-1-6 0,0-1 2 16,-8 2 0-16,1-3 0 0,7 3 0 0,0-2 0 0,-4 2 0 15,4 0 0-15,0-2 2 0,-8 1-1 0,4 1-1 0,4-2-2 16,0 1 1-16,-7-1 1 0,7 2 0 0,-8-3 0 16,8 1 0-16,0 2 0 0,-4-3 0 0,4 3 0 0,-7-2 0 15,7 1 0-15,-4-1 0 0,4 2 0 0,0-3 0 16,-8 3-4-16,1-2 2 0,7 1 2 0,0-1 0 0,-4 3 0 15,4-5 0-15,0 5 4 0,-8-5-4 0,1 2-4 0,7 2 4 16,0-3 0-16,-4 3 0 0,4-2 0 0,-8-1-3 0,8 1 2 16,-4-2 3-16,4 2-1 0,0 2 2 0,-7-3-1 15,7 1-6-15,-8-1 4 0,8 0-3 0,0 4 2 0,-4-5 0 16,4 5 1-16,-7-3 0 0,7 1-4 0,-4-1 4 16,4 2 0-16,0-3 0 0,0 0 0 0,-8 4 0 0,0-5 0 15,8 5 0-15,0-3 0 0,0 1 0 0,-3-1 0 0,3 2 0 16,0-3 0-16,0 3 0 0,-8-2-4 0,8-2 2 15,-8 2 2-15,8 2 0 0,0-3 0 0,-3 1 0 0,3-1 0 16,0 0 0-16,-8 0 0 0,8 4-3 0,0-4-1 0,0 0-5 16,-4 1 6-16,4-2-5 0,0 2 2 0,0-4 2 0,-8 4-2 15,8-1-2-15,-7 1 2 0,7-2 1 0,0 2 2 16,0 0 0-16,0-1-6 0,-4 0 4 0,4-3-2 0,-8 4 6 16,8 2 1-16,0-3 0 0,-3 1 0 0,3-1-4 15,0 0 7-15,-8 3-3 0,0-2 0 0,8 2 0 0,0-3 0 16,-3 3 4-16,3-2 1 0,-8 1-8 0,4-1-1 0,4 2 3 15,-8-3 1-15,1 1 0 0,7-2 0 0,-4 5 0 0,4-6 0 16,0 1 0-16,-8 2 0 0,1-1-4 0,7-2 4 0,0 2-1 16,-4 1 1-16,-4-2 0 0,8 0 0 0,0 0-4 15,-4-1 3-15,4 0-6 0,0 2 2 0,0-3 3 0,-7 1 2 16,7 0 0-16,-8-1 0 0,8 1 0 0,0-1 0 16,0 0 0-16,-4 2 3 0,4-5-5 0,0 3 1 0,0 1 1 15,-7 0 0-15,7-4 0 0,-4 4 0 0,4 0 0 0,0-4 0 16,0 3 0-16,0 1 0 0,-8 0 0 0,8-4 0 0,-7 4 0 15,7 0 0-15,0-4 5 0,0 4-3 0,-4-1-2 0,4 2 0 16,0 0 0-16,-8-2-2 0,8 2 4 0,-7-5-2 16,7 7 0-16,-4-4 0 0,4 0 0 0,-8 1 4 0,8 0-2 15,0-4-5-15,-4 4 2 0,4 0 1 0,0-1-4 16,-7-2 4-16,-1 2-2 0,8 1 2 0,0-3 4 0,0 2-6 16,0-2 0-16,-4 3 2 0,4-3 0 0,-7-1 4 15,7 3 0-15,0 2-5 0,0-5 0 0,-4 1 1 0,4 2 0 16,0-2 0-16,-8 3 3 0,8-4-2 0,-7 4-1 0,7-3 0 15,0-1 0-15,0 4 0 0,0-4 4 0,-4 4-4 0,4-3 2 16,-8 2-6-16,8-1-1 0,0 1 7 0,-4-3-1 0,4 5-1 16,0-5 0-16,0 1 0 0,-7 2 0 0,7-1-3 15,-8-2-2-15,8 3 7 0,0-2-2 0,0-1 0 0,-4 5 0 16,4-5 0-16,0 1 0 0,0-1 0 0,0 4 4 16,-7 0-2-16,7-4-2 0,-8 2 0 0,8-2-3 0,0 1 2 15,0 0 1-15,-4 3 0 0,4-4 0 0,-8 1 0 0,8-1-4 16,0 4 4-16,0-3-2 0,-3 0 6 0,3-1-4 15,0 1 0-15,0-1 0 0,0 2 4 0,-8-1-2 0,8-1-2 0,0 3 0 16,-8-1 0-16,8-1-3 0,0-3 5 0,0 2-1 16,-3 1-1-16,3-1 0 0,0 1 0 0,0 0-3 0,0 3 2 15,-8-4 1-15,8 1 3 0,0 0-2 0,-4 0-1 16,4 0-3-16,0 2 2 0,0-2 1 0,0 0 0 0,0-1 0 16,-8 1 3-16,8 0-2 0,0-1-1 0,-7 4 0 0,7-3 0 15,0-1 0-15,0 1 0 0,0 1 0 0,-4-2 4 0,4 3-4 16,0-2 2-16,0 1-2 0,0-4 0 0,0 2 0 15,0 1 0-15,-8-1 0 0,8 1 0 0,-3-1 0 0,3 2 0 16,0-1-4-16,0-3 6 0,0 2 0 0,0 1-2 0,0-1 0 16,-8 2-4-16,8-2-1 0,0-2 7 0,-8 6-1 15,8-6-1-15,0 2 0 0,0 2-3 0,0-2 5 16,0 1-1-16,-3 0-1 0,3-1 0 0,0 2 0 0,0-2 4 16,0 3-7-16,-8-2 3 0,8 1 0 0,-8-2 3 0,8 1-1 15,0-1-2-15,0 1 0 0,0 0 0 0,0-3 0 0,0 3 0 16,0 0 0-16,-4-1 2 0,4 1 0 0,0-1-2 0,0-2 0 15,0 4 0-15,-7-1 0 0,7-3 4 0,0 2-2 16,0-2-2-16,0 3 6 0,0-3-4 0,0 0-2 0,0 2 0 16,-4-2 0-16,4 0 0 0,0 0 0 0,0 4 4 15,0-4-5-15,0 2-3 0,0-2 3 0,0 0 0 0,0 0 4 16,0 0-5-16,0 0-6 0,0 0-5 0,0 3-10 0,0-3-18 16,0 0-21-16,0 0-23 0,0 0-35 0,0 0-70 15,0 0-109-15,0-3-151 0,0 3-182 0,0-6-75 0,0 4-139 16,0-1 31-16,0-2 15 0,0-1 19 0,-8 1 168 0,8-1 269 15</inkml:trace>
        </inkml:traceGroup>
      </inkml:traceGroup>
    </inkml:traceGroup>
    <inkml:traceGroup>
      <inkml:annotationXML>
        <emma:emma xmlns:emma="http://www.w3.org/2003/04/emma" version="1.0">
          <emma:interpretation id="{9CDAAC77-C89A-44CD-A327-F99D30FB35FD}" emma:medium="tactile" emma:mode="ink">
            <msink:context xmlns:msink="http://schemas.microsoft.com/ink/2010/main" type="paragraph" rotatedBoundingBox="24890,10102 23989,9300 24276,8978 25177,97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55E724-1832-4440-960C-1375BAB492D8}" emma:medium="tactile" emma:mode="ink">
              <msink:context xmlns:msink="http://schemas.microsoft.com/ink/2010/main" type="line" rotatedBoundingBox="24890,10102 23989,9300 24276,8978 25177,9779"/>
            </emma:interpretation>
          </emma:emma>
        </inkml:annotationXML>
        <inkml:traceGroup>
          <inkml:annotationXML>
            <emma:emma xmlns:emma="http://www.w3.org/2003/04/emma" version="1.0">
              <emma:interpretation id="{A8905F18-B033-4DC1-9156-A1246CED8858}" emma:medium="tactile" emma:mode="ink">
                <msink:context xmlns:msink="http://schemas.microsoft.com/ink/2010/main" type="inkWord" rotatedBoundingBox="25031,9944 24771,9712 24917,9547 25177,9779"/>
              </emma:interpretation>
              <emma:one-of disjunction-type="recognition" id="oneOf2">
                <emma:interpretation id="interp2" emma:lang="" emma:confidence="0.5">
                  <emma:literal>It</emma:literal>
                </emma:interpretation>
                <emma:interpretation id="interp3" emma:lang="" emma:confidence="0">
                  <emma:literal>at</emma:literal>
                </emma:interpretation>
                <emma:interpretation id="interp4" emma:lang="" emma:confidence="0">
                  <emma:literal>Q</emma:literal>
                </emma:interpretation>
                <emma:interpretation id="interp5" emma:lang="" emma:confidence="0">
                  <emma:literal>2</emma:literal>
                </emma:interpretation>
                <emma:interpretation id="interp6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38429.94">1176 1673 179 0,'0'-3'141'0,"-4"0"47"16,4-3-17-16,0 4-12 0,0-1-34 0,-8 1-27 0,8-1-13 16,0-3-8-16,0 3 5 0,0-2 2 0,0 2-1 0,0-3 6 15,8 1 6-15,-8 3 4 0,0-5 4 0,0 2 11 0,4-1 5 16,-4 3 10-16,7-2 6 0,-3 0 11 0,-4-1 6 16,15 3 43-16,-15-2 49 0,4-1 19 0,3 4 3 0,1-4-12 15,-4 3-11-15,3 0-13 0,-3-2-15 0,-4 2 3 16,15 1-3-16,-11 2-16 0,-4-4-23 0,12 4-17 0,-5 0-16 15,1 0-13-15,-4 0-17 0,3 0-17 0,1 0-14 0,-4 4-16 16,3-2-13-16,-7 4-5 0,4-4-7 0,-4 4-2 0,8 0-7 16,-1-1 9-16,-7 3-1 0,4-2-3 0,4 0 5 15,-8 1-2-15,0 2 1 0,0-1 1 0,3 1 1 0,-3-1-3 16,0 0-7-16,0-2-2 0,0 2-1 0,-3 1-3 0,3-1-1 16,0 0-4-16,0 0-5 0,-8-2-2 0,8 2-3 15,-4 1 3-15,4-4-4 0,-15 4 3 0,15-4-4 0,-4 1 1 16,4-1 3-16,-11 0 1 0,11-1-1 0,-15-2 2 0,11 4-1 15,4-6 2-15,-15 2 3 0,11-2 0 0,-4 0-4 16,4 0 0-16,-11-2-4 0,15 2-1 0,-4-3-5 0,-7 0-4 16,3-3-1-16,1 4-1 0,3-4-6 0,-3 0 0 0,-1 4-2 15,4-3-4-15,-3-2-12 0,7 2-9 0,0 0-11 0,-4-1-13 16,4 1-23-16,0 0-19 0,0-2-32 0,0 2-42 16,0-1-59-16,0 1-71 0,0 0-74 0,0-4-76 0,0 7-10 15,0-4-14-15,0 0-23 0,0 4-27 0,4-4 87 16,-4 3 62-16,0 0 14 0,0 1 5 0,0-1 37 0,0 1 0 15,0 2 31-15,0-4 23 0,7 1 54 0</inkml:trace>
          <inkml:trace contextRef="#ctx0" brushRef="#br0" timeOffset="38862.51">1236 1645 58 0,'8'3'104'0,"-1"-3"36"16,-7 3 13-16,4 0-12 0,-4-1-20 0,8-2 1 16,-4 3-8-16,-4-1 0 0,0-2 3 0,7 4 9 0,1-4 2 15,-8 2 14-15,0-2 8 0,4 3 0 0,-4 0 1 16,0-3 6-16,7 2 8 0,1-2 10 0,-8 4 19 0,0-2 92 15,0-2 45-15,4 3 21 0,-4-3 5 0,7 2-1 0,-7 1 8 16,0 1 20-16,0-2-33 0,0 1-51 0,4-1-46 0,-4 5-43 16,0-5-30-16,0 3-28 0,8-2-15 0,-8-1-12 15,0 5-14-15,7-2-12 0,-7 1-9 0,0-4-8 0,0 4-8 16,4 0-11-16,-4-1-8 0,8 0-8 0,-8 1-6 0,0-1-1 16,3-2-3-16,-3 3-6 0,0-1-1 0,8 1-2 15,-8-3-5-15,7 2-7 0,-7 0-4 0,0 2-3 0,4-5 2 16,-4 3-6-16,8-2-4 0,-8 0-8 0,4 0-6 0,-4 2-8 15,0-2-18-15,7 0-16 0,1 0-21 0,-8 0-21 16,0-1-23-16,4-2-33 0,-4 0-46 0,0 3-61 0,7-3-85 16,1 0-100-16,-8-3-109 0,0 3-60 0,4 0-20 0,-4-2-56 15,7 2 47-15,-7-3 64 0,0 0 31 0,0 3 60 0,0-3 38 16,0 3 61-16</inkml:trace>
        </inkml:traceGroup>
        <inkml:traceGroup>
          <inkml:annotationXML>
            <emma:emma xmlns:emma="http://www.w3.org/2003/04/emma" version="1.0">
              <emma:interpretation id="{B4E38050-EBDB-413E-976D-346C9C499931}" emma:medium="tactile" emma:mode="ink">
                <msink:context xmlns:msink="http://schemas.microsoft.com/ink/2010/main" type="inkWord" rotatedBoundingBox="24419,9683 23989,9300 24273,8981 24703,9364"/>
              </emma:interpretation>
              <emma:one-of disjunction-type="recognition" id="oneOf3">
                <emma:interpretation id="interp7" emma:lang="" emma:confidence="0.5">
                  <emma:literal>Bp</emma:literal>
                </emma:interpretation>
                <emma:interpretation id="interp8" emma:lang="" emma:confidence="0">
                  <emma:literal>Bop</emma:literal>
                </emma:interpretation>
                <emma:interpretation id="interp9" emma:lang="" emma:confidence="0">
                  <emma:literal>BAP</emma:literal>
                </emma:interpretation>
                <emma:interpretation id="interp10" emma:lang="" emma:confidence="0">
                  <emma:literal>BPs</emma:literal>
                </emma:interpretation>
                <emma:interpretation id="interp11" emma:lang="" emma:confidence="0">
                  <emma:literal>Beep</emma:literal>
                </emma:interpretation>
              </emma:one-of>
            </emma:emma>
          </inkml:annotationXML>
          <inkml:trace contextRef="#ctx0" brushRef="#br0" timeOffset="36262.61">804 1199 48 0,'0'-6'57'16,"0"-2"22"-16,0 6 1 0,0-4 16 0,3 3-9 16,-3 1-12-16,0-1-11 0,0 0-7 0,0 0-6 0,0 0 0 15,0 3 7-15,0-2 4 0,0-1 1 0,0 3 0 0,0-2-3 16,0 2-1-16,8 0-4 0,-8-4-8 0,0 4-10 0,0-3-8 16,0 3-7-16,0 0-7 0,0 0-4 0,0-2-4 0,0 2 0 15,0 0-3-15,0-3 1 0,0 3-2 0,0 0 4 16,0 0-1-16,0 0 0 0,0 0 1 0,0 0 2 15,0 0 0-15,0 0 1 0,0 0 3 0,0 0 0 0,8 0-2 16,-8 0-4-16,0 0 0 0,0 0-4 0,0 0-4 0,0 0-3 16,0 0-8-16,0 0-7 0,0 0-8 0,0 0-9 15,0 0-10-15,0 0-7 0,0 0-9 0,0 0-9 0,0 0-9 16,0 0-15-16,0 0-20 0,0 0-6 0,0 0-2 0,0 0-5 16,0 0 6-16,0 0 26 0,0 0 7 0,-8-2 2 0</inkml:trace>
          <inkml:trace contextRef="#ctx0" brushRef="#br0" timeOffset="37036.11">823 1166 139 0,'0'6'88'15,"0"-6"43"-15,-8 2 3 0,8-2-12 0,-8 3-15 0,8-3 3 16,0 0-6-16,0 3-4 0,0-3 2 0,0 0 1 0,-3 0 4 16,3 3 1-16,0-3 12 0,0 0 13 0,0 0 2 0,0 0-2 15,-8 0 1-15,8 0 0 0,0 0 3 0,0 0 6 16,0 0-3-16,0 0 24 0,0 2 24 0,0-2-2 0,0 0-12 16,0 0-10-16,0 0-7 0,0 0-4 0,0 0-4 0,0 3 6 15,0-3 3-15,0 0 9 0,0 0 7 0,0 3 24 16,0-1 27-16,0-2 11 0,-4 4-8 0,4-2-26 0,0 1-24 15,0 0-26-15,0-1-21 0,0 4-16 0,0-1-15 16,0 2-6-16,0-2-6 0,0 4-6 0,0-4-4 0,-7 2-2 16,7 2-8-16,0 0-1 0,0-1-3 0,-8 0-1 0,8 0-5 15,0 3-6-15,0 1-6 0,0-1 3 0,0-1-2 0,0 2-2 16,0-1 0-16,0 3 1 0,-4 0-4 0,4-4-2 0,0 4-2 16,0 0-4-16,-7 0-4 0,7 0-5 0,0 0 0 15,0 0 1-15,0-3-8 0,0 0-2 0,0 3-4 0,0-6-2 16,0 3 2-16,0 0-7 0,0-3 2 0,0 1-3 15,-4 2-2-15,4-6 0 0,0 4-2 0,0-4 3 0,0 3-2 16,0-2-1-16,0-1-4 0,0 2-7 0,0-5-14 0,0 1-14 16,0-1-14-16,0 4-13 0,0-6-11 0,0 3-22 15,0-3-31-15,0 0-35 0,0 0-38 0,0-3-56 0,4 3-76 16,-4-6-80-16,0 4-74 0,0-3-43 0,0-2 18 0,0 2-8 16,0-1-23-16,0 1 54 0,7-3 86 0,-7 2 30 0,0-2 10 15,0 2 58-15,0-2 33 0,0 2 11 0,0-2 32 16,0 0 1-16,0 3 42 0</inkml:trace>
          <inkml:trace contextRef="#ctx0" brushRef="#br0" timeOffset="37696.48">766 1293 95 0,'0'-2'101'15,"0"-4"40"-15,-4 4 9 0,4-2-13 0,0-1-9 0,0 2-6 16,0 1-12-16,0-2-5 0,0 2-3 0,0-1-3 16,0 1-2-16,0-1-6 0,0-1 3 0,0 2 0 0,0-1-5 15,0 3 2-15,0-5-2 0,0 3 0 0,0 2 4 0,4-7 4 16,-4 5 5-16,0-1 5 0,7 1 7 0,-3-2 4 15,-4 1 28-15,8-2 53 0,-1 3 16 0,-7-2 15 0,4 2 3 16,4 2 5-16,-5-3 4 0,5 0-1 0,0 3-6 0,-5-2 11 16,5 2 6-16,0 0-8 0,3 0-25 0,-7 0-30 15,3 2-30-15,1-2-26 0,-4 3-19 0,7 0-12 0,-3-1-17 16,-1 4-14-16,-3-3-7 0,4 2-10 0,-1-1-6 0,-3 1-6 16,4 4 3-16,-5-7 1 0,5 6-1 0,0-2-3 15,-8-1 2-15,3 0 0 0,5 1 1 0,-8 2-8 0,4-2 3 16,-4 0-6-16,0-4-4 0,7 7-7 0,-7-4-4 0,0 1-4 15,0-1-2-15,0 0-6 0,0 2-2 0,0-2 2 16,-7 1-2-16,7-1-4 0,0 0 0 0,-4 1 2 0,4-3-2 16,-8 2-1-16,5 1 3 0,-5 0 3 0,0-4-3 0,5 4 4 15,3-3-10-15,-12-1 7 0,5 1-3 0,-1 0-1 0,4-1 0 16,-11-2-5-16,11 4 1 0,-3-2 1 0,3-2 0 16,-11 0-3-16,11 0-10 0,-4 0-7 0,5 0-10 0,-13 0-22 15,13 0-24-15,3 0-23 0,-16 0-35 0,16 0-39 16,-3-2-56-16,-5 2-80 0,4-4-88 0,4 4-127 0,0 0-44 15,-7 0-79-15,-1-2-82 0,8 2 141 0,0 0 24 0,0 0 40 16,0-3-3-16,0 3 58 0,0 0 158 0</inkml:trace>
          <inkml:trace contextRef="#ctx0" brushRef="#br0" timeOffset="41276.75">572 1072 150 0,'0'-3'102'0,"-7"-2"58"0,7 1-1 0,-8 2-8 0,8-1 4 16,0-2-11-16,0 1-12 0,-4 4-9 0,4-5-5 0,0 5-7 15,0-2 8-15,0-1-3 0,0 1-3 0,0-2-6 0,-7 1-7 16,7 3 0-16,0-2-3 0,7-1-1 0,-7 1-1 0,0-2 3 16,0 2-3-16,0-1 0 0,0 0 37 0,4 3 22 15,-4-2 12-15,0-2 9 0,8 2 12 0,-1-1 11 0,-7 0 15 16,4 1 6-16,-4 2 2 0,8-4 2 0,-5 2 20 16,5-1 5-16,0 3-15 0,-5-2-26 0,-3 2-31 0,8-3-34 15,0 3-36-15,-5-3-23 0,5 3-14 0,-8 0-12 0,4 0-3 16,3 0-10-16,1 3-10 0,-4 0-2 0,3-3-1 15,-7 2-4-15,4 1-1 0,-4-1-1 0,8 2-7 0,-1-2-2 16,-7 4-3-16,0 0-2 0,0-4-1 0,0 4-4 16,0 0-3-16,0-1 1 0,0 0 0 0,0 4-2 0,0-4-2 15,-7 1 4-15,-1 2-3 0,8 1-1 0,-4-4 0 0,4 3-3 16,-7-2-1-16,3 0-4 0,-4-1-1 0,1 0-1 0,7 1-4 16,-4-1-3-16,4 1-7 0,-8-3 0 0,5 0 3 15,3-1 2-15,0 3 2 0,-8-1-3 0,8-4-2 0,-8 3-7 16,8-1 3-16,0-2 1 0,0 3 4 0,0-1 4 0,0-2 4 15,0 3 6-15,0 1 1 0,0-4 4 0,0 0 2 16,0 0 0-16,0 2-5 0,0-2 3 0,0 0 2 0,8 0 0 16,-8 3 0-16,8-3 0 0,-8 0 0 0,3 2 5 15,-3-2-5-15,8 0 4 0,-8 0 0 0,4 3 2 0,-4-3-2 0,7 0 0 16,1 3 5-16,-8-3 2 0,4 6-6 0,-4-6 5 16,7 2-5-16,-7 1 5 0,0 0-5 0,4 2 0 0,-4-2-2 15,0 0-3-15,0-1 3 0,0 4 0 0,0-3 3 16,0 2 0-16,0-1-4 0,0 1-2 0,0-3 0 0,0 1 0 15,0 3 0-15,0-3 0 0,0 2 3 0,-4-1-2 16,4 1-3-16,0-3 2 0,-7 1 0 0,3-1 0 0,4 5 0 16,0-5 0-16,-8 1-4 0,1-1 2 0,7 2 2 0,0-2 0 15,0 1 0-15,0-3 4 0,-4 3-4 0,4-1 0 0,0-2 0 16,0 4 3-16,-8-2-2 0,8-2 4 0,0 0-4 0,0 3-1 16,-3-3 0-16,3 0 0 0,0 3 3 0,0-3 3 15,0 0 2-15,0 0 5 0,0 0 1 0,0 0 1 0,-8 0-1 16,8 0-2-16,0 0 2 0,0 0-1 0,-8 0 3 15,8 0-1-15,0 0 0 0,0 0-3 0,0 0-2 0,-3 0-3 16,3 0-1-16,0 0-1 0,0 0-2 0,-8 0 0 0,8 0-2 16,-8 0 0-16,8 0-5 0,0 0-3 0,0 0-4 15,0 0-7-15,0 0-8 0,-3 0-13 0,3-3-14 0,0 3-25 16,-8 0-42-16,8-3-60 0,0 3-76 0,0 0-99 0,0 0-90 16,0-2-48-16,-4 2-92 0,4-4-122 0,0 4 77 0,0-2-9 15,0-1 61-15,-7 0 34 0,7 3 118 0</inkml:trace>
          <inkml:trace contextRef="#ctx0" brushRef="#br0" timeOffset="40436.15">606 1092 57 0,'0'-4'74'0,"0"-1"19"0,-3 0 11 0,3 1 2 0,0 2-3 15,0-1-11-15,0 1-7 0,0-5 15 0,0 5 2 16,0-1 3-16,-8 3 6 0,8-2 0 0,0-1 1 0,0 3 0 15,-8-4 16-15,8 4 9 0,0-2 5 0,0 2 5 0,0-3-2 16,0 3 4-16,0 0 3 0,0 0 3 0,0 0 30 0,-3 0 49 16,3 0 20-16,0 0 2 0,0 0-8 0,-8 0-5 15,8 0-13-15,0 3-7 0,0-3-1 0,0 2 33 0,0-2 13 16,0 4-9-16,0-4-25 0,0 3-30 0,0-3-29 0,0 2-27 16,-4 1-22-16,4-1-18 0,0-2-2 0,0 7-1 15,0-5-5-15,0 1-7 0,0-1-13 0,0 4-10 0,0-3-4 16,0 2-4-16,0 1 0 0,0-1-8 0,-7 1-6 15,7 0-2-15,0 2-5 0,0-2-2 0,0 1-7 0,0 0-5 16,0 0-1-16,0 0-7 0,0 0-7 0,0-1-1 0,0 2-3 16,0 1-3-16,0-4 0 0,0 4-6 0,0-4 0 0,0 0 1 15,0 1-7-15,0-1-8 0,0 2-17 0,0-5-19 16,0 3-19-16,7 2-16 0,-7-5-23 0,0 1-24 0,0-1-33 16,0-2-48-16,0 3-74 0,0-3-84 0,4 0-90 15,-4 0-71-15,0-3 26 0,0 3-8 0,8-2-9 0,-8-1 8 16,3 3 116-16,-3-2 40 0,0-5 6 0,0 5 27 0,0-1 47 15,8-3 23-15,-8 3 17 0,0 1 20 0,0-1 9 0,8-3 33 16</inkml:trace>
        </inkml:traceGroup>
      </inkml:traceGroup>
    </inkml:traceGroup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9:11.345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FA12BD5B-C5E2-4F75-BF31-8B751154E00E}" emma:medium="tactile" emma:mode="ink">
          <msink:context xmlns:msink="http://schemas.microsoft.com/ink/2010/main" type="writingRegion" rotatedBoundingBox="25909,10581 27352,11205 27014,11985 25571,11360"/>
        </emma:interpretation>
      </emma:emma>
    </inkml:annotationXML>
    <inkml:traceGroup>
      <inkml:annotationXML>
        <emma:emma xmlns:emma="http://www.w3.org/2003/04/emma" version="1.0">
          <emma:interpretation id="{9968EF72-2F73-4F47-9698-8F46300C2B7B}" emma:medium="tactile" emma:mode="ink">
            <msink:context xmlns:msink="http://schemas.microsoft.com/ink/2010/main" type="paragraph" rotatedBoundingBox="26213,10713 27352,11205 27170,11624 26032,111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F34A26-E6CD-4124-AB50-3E38B1CFCB0D}" emma:medium="tactile" emma:mode="ink">
              <msink:context xmlns:msink="http://schemas.microsoft.com/ink/2010/main" type="line" rotatedBoundingBox="26213,10713 27352,11205 27170,11624 26032,11131"/>
            </emma:interpretation>
          </emma:emma>
        </inkml:annotationXML>
        <inkml:traceGroup>
          <inkml:annotationXML>
            <emma:emma xmlns:emma="http://www.w3.org/2003/04/emma" version="1.0">
              <emma:interpretation id="{6E37C98F-C140-4FDA-A415-0D9422613131}" emma:medium="tactile" emma:mode="ink">
                <msink:context xmlns:msink="http://schemas.microsoft.com/ink/2010/main" type="inkWord" rotatedBoundingBox="26233,10696 26840,10991 26642,11397 26036,11102"/>
              </emma:interpretation>
              <emma:one-of disjunction-type="recognition" id="oneOf0">
                <emma:interpretation id="interp0" emma:lang="" emma:confidence="0.5">
                  <emma:literal>Is</emma:literal>
                </emma:interpretation>
                <emma:interpretation id="interp1" emma:lang="" emma:confidence="0">
                  <emma:literal>As</emma:literal>
                </emma:interpretation>
                <emma:interpretation id="interp2" emma:lang="" emma:confidence="0">
                  <emma:literal>In</emma:literal>
                </emma:interpretation>
                <emma:interpretation id="interp3" emma:lang="" emma:confidence="0">
                  <emma:literal>NAs</emma:literal>
                </emma:interpretation>
                <emma:interpretation id="interp4" emma:lang="" emma:confidence="0">
                  <emma:literal>Naos</emma:literal>
                </emma:interpretation>
              </emma:one-of>
            </emma:emma>
          </inkml:annotationXML>
          <inkml:trace contextRef="#ctx0" brushRef="#br0">11 58 142 0,'-4'-3'100'16,"4"-2"56"-16,0-1 4 0,0 4-16 0,-8-1-3 0,8 0-10 15,0 1-7-15,0-1-11 0,0 0-6 0,0-3-4 0,0 6-3 16,0-2 9-16,0-1-4 0,0 0-3 0,0 0-7 15,0 3-3-15,0-2 0 0,0 2 1 0,0 0 3 0,0-3 0 16,0 3 0-16,0 0 2 0,0-3 1 0,0 3 22 0,0 0 30 16,0 0 17-16,0-3 9 0,0 3 7 0,0 0 2 0,0 0 5 15,8 0-6-15,-8 3 2 0,0-3-4 0,0 0-1 16,0 0 8-16,4 0 3 0,-4 0-5 0,0 3-16 0,0 0-14 16,0-3-12-16,0 2-15 0,0-2-14 0,0 3-10 15,7 0-15-15,-7 0-15 0,8-1-15 0,-8 4-10 0,0-3-12 16,0 0-3-16,0 2 4 0,4-2 7 0,-4 3-13 0,0-1-6 15,0-3-5-15,7 5-7 0,-7-2-5 0,0 0-2 0,8 1-2 16,-8-3 0-16,0 2 3 0,0 1-1 0,4-1 4 16,-4 0-5-16,7 1 2 0,-7 0-4 0,0 0-6 0,0-1 4 15,0 0-2-15,0 1-3 0,4-1-4 0,-4-2-8 0,0 3-5 16,0-1-4-16,0-2-17 0,0-1-10 0,0 5-25 16,0-5-32-16,0-2-41 0,8 5-38 0,-8-5-41 0,0 4-38 15,0-1-46-15,8-3-40 0,-8 2-6 0,0-2-34 0,0 0-28 16,0 0-23-16,0 0 38 0,0 0 77 0,0 0 28 15,0 0 8-15,0 0 8 0,0-2 36 0,0 2 18 0,0 0 4 16,0 0 16-16,0-3 29 0,0 3 11 0,0 0 31 0,0-4 23 16,0 4 8-16</inkml:trace>
          <inkml:trace contextRef="#ctx0" brushRef="#br0" timeOffset="995.98">37 88 70 0,'-7'-5'71'16,"7"3"14"-16,-4-1 22 0,4 0 13 0,-8 0-8 0,1 0-10 16,7 1 1-16,0-1-1 0,-4 1-4 0,-4 2-4 15,8-4 0-15,0 1-2 0,0 3-4 0,-4-2-2 0,4 2-5 16,0-3 10-16,0 3-2 0,0 0-3 0,0-2-3 0,0 2 0 15,0-4-2-15,0 4 2 0,-7 0-3 0,7 0 2 0,0-2 3 16,0 2 6-16,0 0 7 0,0 0 6 0,0-3 9 0,0 0 44 16,0 3 21-16,7 0 8 0,-7-2-1 0,0 2 12 15,0-3 7-15,0 3 3 0,0-3-2 0,4 3-9 0,-4-3-14 16,0 0 13-16,8 3 4 0,-8-2-4 0,4-1-5 16,-4-3-11-16,7 4-16 0,1-1-19 0,-8 0-25 0,4 0-28 15,-4 0-13-15,7 1-15 0,1-1-15 0,-4 0-12 0,3 1-4 16,-7-2-8-16,4 2-3 0,-4-1-5 0,8 1-6 15,0-1 0-15,-8 3 0 0,3-4-3 0,-3 4 2 0,8-2-7 16,-4 2 5-16,-4-3-4 0,7 3 5 0,1 0-5 0,-8 0 1 16,4-2-4-16,-4 2 0 0,0 0 7 0,8 2-4 0,-8-2 5 15,7 0-3-15,-7 0 5 0,4 3-5 0,-4-1-3 16,8-2 3-16,-8 4 0 0,0-1-1 0,0-1 1 0,0 3-10 16,0 1 7-16,0-3-4 0,0 2 4 0,-8 1-1 15,8 0-1-15,-4-1 3 0,4 1-3 0,0-1 5 0,-7 1-7 16,-1 2 4-16,8-3-4 0,-4 1-2 0,4-1-1 0,0 2 4 15,-8-2-3-15,1 0-2 0,7-2 2 0,0 3-2 0,-4-4 4 16,4 3-3-16,-8-1-4 0,8-1 2 0,0-1-4 16,0 3-1-16,-3-5 6 0,3 6-4 0,0-6 1 0,0 3 4 15,0 0-1-15,0-3 0 0,0 2 4 0,0-2 5 16,0 4-6-16,0-4 6 0,0 0-2 0,0 0-1 0,3 0 0 16,-3 0 0-16,0 0 0 0,0 0-4 0,8 0 3 0,-8 0 1 15,4 0 0-15,-4 0 4 0,0 0-3 0,7 0-5 0,1 0 3 16,-8 0 1-16,0 0 0 0,4 0 0 0,-4 0-3 15,0 2-1-15,8-2 2 0,-1 0 5 0,-7 0-5 0,4 3 1 16,4-3 1-16,-8 0 3 0,0 2-2 0,3-2-4 0,-3 0-6 16,0 3 7-16,8 1 0 0,0-4 2 0,-8 2-7 15,0-2-5-15,3 3-1 0,-3-1 2 0,8 1 7 0,-8 1 3 16,0-2 1-16,0 3 0 0,4-2-4 0,-4-1-1 16,0 2 1-16,0-1 2 0,8-1-2 0,-8 3 2 0,0-1 2 15,0-1 0-15,7-1-4 0,-7 1 6 0,0-1-2 0,0 2 0 16,0-2 0-16,0 1 0 0,0 0 0 0,0-1 5 0,-7 4 0 15,7-6-1-15,0 3 2 0,-8-1-5 0,8 4-1 0,0-3 3 16,0 0-4-16,-4-1 1 0,4-2 0 0,0 3 3 16,-8 0 1-16,8 0-3 0,-3 0-1 0,3-1 0 0,-8-2 0 15,0 3 0-15,8-3 0 0,-3 2 4 0,3-2-3 16,0 3-1-16,-8-3 0 0,4 0 0 0,4 4-6 0,-7-4-16 16,-1 0-19-16,8 0-32 0,-4 0-46 0,4 0-51 0,0 0-62 15,-8 0-72-15,8 0-85 0,-7-4-19 0,7 4-43 16,0 0-59-16,0-3-65 0,0 3 93 0,-4-2 8 0,4 2-3 15,-8-3 32-15,8 3 10 0,0 0 50 0</inkml:trace>
          <inkml:trace contextRef="#ctx0" brushRef="#br0" timeOffset="-11989.09">297 219 111 0,'0'-6'93'15,"0"1"41"-15,0 2 8 0,-8 0-8 0,8 1-7 0,-7-4 5 16,7 4-5-16,0-2-6 0,0 2 0 0,0-1-5 15,0 1-4-15,0-1 16 0,-4-1 6 0,4 2 3 0,0-1 2 16,0 1 4-16,0 2 4 0,0-3 4 0,4-1 6 0,-4 2 25 16,0 2 63-16,0-3 21 0,0 3 11 0,0-2 10 15,0-1 4-15,0 3 0 0,0-2 8 0,0 2 31 0,0-4-4 16,0 1-23-16,7 3-55 0,-7-2-51 0,8 2-44 0,-8 0-35 16,0-3-24-16,0 3-20 0,0 0-11 0,4 0-4 0,-4 0-3 15,0 0 4-15,0 0-1 0,7 0-3 0,-7 0-1 16,8 3-6-16,-8-3 5 0,0 2-10 0,4 1-3 0,3 1-7 15,-7-2-4-15,0 3 1 0,4 0-3 0,-4 2-9 16,8-5-1-16,-8 7 3 0,7-4-6 0,-7 0 1 0,4 4-3 16,4-4 1-16,-8 1-2 0,4 2-2 0,-4 1 0 0,7-4-4 15,1 4 6-15,-8-2-1 0,0 0-5 0,4 0 0 0,-4 2-1 16,7-1 5-16,-3 1-1 0,-4-2 1 0,8-1-5 16,0 2 4-16,-8 1-3 0,3-4 0 0,-3 4-4 0,8 0-1 15,0-4 3-15,-8 0 4 0,3 4-6 0,5-4 0 0,-8 1 0 16,0-1 0-16,4 0 5 0,-4 1-4 0,8 0-2 15,-1 0-1-15,-7-4 0 0,4 4 0 0,-4-4 0 0,0 1 3 16,8 0-2-16,-5 2 0 0,-3-2 2 0,0 0-2 16,8 0-1-16,-8-3 0 0,8 5 0 0,-8-5 0 0,0 3 0 15,0-1 7-15,4-2-4 0,-4 4-5 0,0-4 4 0,0 3-1 16,7-3-1-16,-7 2 0 0,0-2 2 0,8 0 4 0,-8 0-4 16,0 3-2-16,0-3 0 0,0 2 0 0,0-2 3 15,0 0 0-15,0 0-1 0,4 0 2 0,-4 0 1 0,0 0-1 16,0 0 2-16,7 0-4 0,-7 0 2 0,0 0-4 15,0-2 2-15,0 2-2 0,0-3 0 0,4 3 0 0,-4 0 0 16,0-2 0-16,0 2 0 0,8-3 0 0,-8-1 0 0,0 4 0 16,7-2 2-16,-7-1 0 0,0-2-5 0,0 2 2 0,0 0 1 15,4-2 0-15,-4 2 0 0,8-3 0 0,-8 1 0 0,0 2-3 16,0-3-3-16,0 1 1 0,4-4 4 0,-4 4-2 16,0 0-6-16,0-4 0 0,0 0 2 0,7 4 3 0,-7-2-5 15,0-2-1-15,8 0 1 0,-8 1 5 0,0 0-1 16,0-4 3-16,0 5 0 0,0-5-7 0,0 4 4 0,0-3-4 15,4 2 3-15,-4-1-3 0,0 1 6 0,0-2 6 0,0 0-2 16,0 0-1-16,0 0 0 0,7 2 0 0,-7 2 0 16,0-5 0-16,0 5 0 0,0-5 0 0,4 3 0 0,-4 2 0 0,0 1 0 15,0-6 0-15,0 7 2 0,0-4-1 0,0 4 0 16,0-3-1-16,0 2 4 0,0 1-4 0,0-4 7 0,0 4 4 16,0-1-9-16,0 1-1 0,0 2-1 0,0-2 0 15,0-1 0-15,0 3 0 0,0-2-6 0,0 2 0 0,0 0-3 16,0 1-10-16,0-1-13 0,0 0-24 0,0 3-22 15,0-3-27-15,0 0-38 0,0 3-53 0,0-2-91 0,0 2-102 16,0-3-130-16,0 0-136 0,0 3-35 0,0 0-81 0,0-2 41 16,0 2 98-16,-4 0 62 0,4 0 45 0,-7 0 52 0,7 0 93 15</inkml:trace>
        </inkml:traceGroup>
        <inkml:traceGroup>
          <inkml:annotationXML>
            <emma:emma xmlns:emma="http://www.w3.org/2003/04/emma" version="1.0">
              <emma:interpretation id="{A57BF620-24BF-4468-86A7-583BA51294BA}" emma:medium="tactile" emma:mode="ink">
                <msink:context xmlns:msink="http://schemas.microsoft.com/ink/2010/main" type="inkWord" rotatedBoundingBox="26930,11212 27283,11364 27198,11561 26845,11408"/>
              </emma:interpretation>
              <emma:one-of disjunction-type="recognition" id="oneOf1">
                <emma:interpretation id="interp5" emma:lang="" emma:confidence="0.5">
                  <emma:literal>VF</emma:literal>
                </emma:interpretation>
                <emma:interpretation id="interp6" emma:lang="" emma:confidence="0">
                  <emma:literal>Vs</emma:literal>
                </emma:interpretation>
                <emma:interpretation id="interp7" emma:lang="" emma:confidence="0">
                  <emma:literal>Vo</emma:literal>
                </emma:interpretation>
                <emma:interpretation id="interp8" emma:lang="" emma:confidence="0.5">
                  <emma:literal>o F</emma:literal>
                </emma:interpretation>
                <emma:interpretation id="interp9" emma:lang="" emma:confidence="0">
                  <emma:literal>No</emma:literal>
                </emma:interpretation>
              </emma:one-of>
            </emma:emma>
          </inkml:annotationXML>
          <inkml:trace contextRef="#ctx0" brushRef="#br0" timeOffset="-9810.94">824 344 94 0,'-4'0'105'16,"4"0"46"-16,-8 0 9 0,4 0-17 0,-3-3-1 0,7 3-7 15,-8 0-11-15,8 0-9 0,0-2-6 0,-4 2-5 0,4-4-6 16,0 4 13-16,0-3 3 0,0 3 4 0,0-2 3 16,4-1 1-16,-4 1 0 0,0-2 1 0,8 2-1 0,-1-1 0 15,-7 0-6-15,4 3 16 0,4-2 35 0,-8-2 13 16,4 4 8-16,3-2 1 0,1 2 1 0,-4 0-5 0,3 0-2 15,-3 0-9-15,-4 0-6 0,15 0-8 0,-11 0-12 0,4 2 8 16,-4-2-4-16,3 4-11 0,1-2-7 0,-4 1-8 0,3 0-2 16,1-1-10-16,3 4-9 0,-11-3-8 0,4 2-4 15,4-1-12-15,-1 1-10 0,-3 0-14 0,4 1-5 0,-4-1-9 16,3 0-4-16,1 2-7 0,-8-2-1 0,4 1-2 0,3-1 1 16,1 0 1-16,-8 1-5 0,4 0 1 0,4-1-5 15,-8 1-2-15,0-1-3 0,3 1-2 0,-3-1 5 0,0 0-8 16,8 2-2-16,-8 0 8 0,0-4-5 0,0 3-6 15,8-1 1-15,-8 1-1 0,0-3 2 0,-8 2-4 0,8 1 2 16,0-3-2-16,-8 2-3 0,8 0-2 0,0 1 3 0,-3-3 3 16,3 0-1-16,0 3 2 0,-8-4-4 0,4 1-2 0,-4-1 2 15,1 1-1-15,7 1 1 0,-4-2-1 0,-4-2 2 0,1 3-6 16,3-1 1-16,-4-2 1 0,4 0 0 0,-11 0 0 16,15 0 4-16,-4 0-3 0,-7 0-1 0,3 0 3 0,1 0 1 15,3 0 1-15,-4-2 1 0,1 2-2 0,3-3 5 16,-4 3-4-16,4-2 2 0,-3 2-3 0,-1-4 1 0,4 1-4 15,-3 1-1-15,3-1 0 0,4 1 0 0,-8-2 0 0,1 2 0 16,3-1-2-16,4 0-6 0,0 1-4 0,-8-2-5 0,4-1-6 16,4 2-16-16,0-2-8 0,-7-1-30 0,7 4-35 15,0-4-52-15,0 0-58 0,0 1-71 0,0-1-85 0,0 1-81 16,0 0-14-16,7-2-52 0,-7 2-53 0,0 0 40 16,0-1 73-16,4 1 18 0,-4-1 40 0,8 1 24 0,-8 2 16 15,0-2 33-15,0 1 71 0</inkml:trace>
          <inkml:trace contextRef="#ctx0" brushRef="#br0" timeOffset="-9191.11">911 441 125 0,'8'0'99'0,"-8"0"55"0,4 0 5 16,-4 0-17-16,7 0 7 0,-7 0-12 0,0 0-13 15,0 0-4-15,0 0-5 0,4 0-2 0,-4 0 2 0,0 0 12 16,0 0 7-16,8 0-3 0,-8 0 2 0,7 0 8 0,-7 0 8 15,0 0 5-15,0 0 2 0,4 0 53 0,-4 3 35 0,0-3 13 16,0 0 2-16,0 0 0 0,8 2-5 0,-8-2-9 0,4 0-5 16,-4 3 20-16,0-1 0 0,7-2-20 0,-7 3-21 15,8 1-26-15,-8-4-30 0,0 2-30 0,4 1-22 0,-4-1-24 16,7 1-11-16,-7 0-11 0,8 0-6 0,-8 0-6 16,4-3-13-16,4 2-2 0,-8 1-3 0,3 0-4 0,-3 0 1 15,8-1-6-15,-8-2 0 0,8 6-9 0,-8-6 4 0,3 2-4 16,5 2-5-16,-4-2-1 0,-4 1-1 0,7-3-3 15,1 3 1-15,-8-3-1 0,4 2-5 0,4-2 2 0,-5 4-3 16,-3-2-1-16,8-2 0 0,0 3 0 0,-8-1 6 0,0-2-2 16,3 0-6-16,-3 0-13 0,8 3-14 0,-8-3-12 0,8 0-23 15,-8 4-35-15,0-4-45 0,4 0-76 0,-4 0-104 16,7 0-130-16,-7 0-129 0,0 0-65 0,0-4-103 0,0 4 34 16,0-3 65-16,0 1 48 0,0 2 38 0,-7-3 90 15,3 3 139-15</inkml:trace>
        </inkml:traceGroup>
      </inkml:traceGroup>
    </inkml:traceGroup>
    <inkml:traceGroup>
      <inkml:annotationXML>
        <emma:emma xmlns:emma="http://www.w3.org/2003/04/emma" version="1.0">
          <emma:interpretation id="{61E06830-D65A-45FF-A43B-86F330C722F6}" emma:medium="tactile" emma:mode="ink">
            <msink:context xmlns:msink="http://schemas.microsoft.com/ink/2010/main" type="paragraph" rotatedBoundingBox="25954,10795 26553,11666 26276,11856 25677,10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84AB7B-6ED4-4DA8-9EC4-83EA2F8EA764}" emma:medium="tactile" emma:mode="ink">
              <msink:context xmlns:msink="http://schemas.microsoft.com/ink/2010/main" type="line" rotatedBoundingBox="25954,10795 26553,11666 26276,11856 25677,10985"/>
            </emma:interpretation>
          </emma:emma>
        </inkml:annotationXML>
        <inkml:traceGroup>
          <inkml:annotationXML>
            <emma:emma xmlns:emma="http://www.w3.org/2003/04/emma" version="1.0">
              <emma:interpretation id="{3F077CE9-BD4F-40E2-924E-01980CA29DD2}" emma:medium="tactile" emma:mode="ink">
                <msink:context xmlns:msink="http://schemas.microsoft.com/ink/2010/main" type="inkWord" rotatedBoundingBox="25954,10795 26553,11666 26276,11856 25677,10985">
                  <msink:destinationLink direction="with" ref="{0B9DBA4E-B0F2-486A-B619-080B8F3BCADD}"/>
                </msink:context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971.53">-337 153 44 0,'0'-3'53'16,"-7"1"18"-16,-1-5 2 0,8 5 6 0,0-1 0 15,-4 1-5-15,4 2-8 0,0-7-6 0,-7 7-2 0,3-2 0 16,4-1 14-16,0 1 4 0,-8 2 1 0,8-4 4 16,-7 4 0-16,7-2 1 0,0 2 1 0,-4-3 4 0,4 0-1 15,0 3 8-15,0 0 10 0,0 0 4 0,-8-2-1 0,8 2 1 16,0-4 4-16,-7 4-1 0,7 0 1 0,0 0-2 0,0-2-3 16,0 2-5-16,0 0-5 0,0-3 17 0,0 3 12 0,0 0 7 15,0-2 2-15,0 2 6 0,0 0 7 0,0 0 5 16,0-3 4-16,0 3 2 0,0-4 5 0,0 4-2 0,7-2 6 15,-7-1-1-15,8 3 20 0,-8-2 17 0,0-1 13 16,4 0-2-16,-4 0-11 0,7 0-22 0,1 1-31 0,-4-1-31 16,3 1-28-16,-3-2-17 0,-4 1-20 0,15 1-13 0,-15-1-15 15,12 3-1-15,-8-2-7 0,-4 2-7 0,7-4-5 0,1 4 2 16,-4 0-1-16,3 0-7 0,-3 0 3 0,-4 0 1 16,15 0 0-16,-15 4-2 0,4-2 3 0,-4-2 3 0,8 3-6 15,-8-1 5-15,8 1-5 0,-8 1 1 0,0-2 0 0,3 3-2 16,-3 1-2-16,0-3 4 0,0 2-10 0,0 0 4 15,0-1-5-15,-3 1 1 0,3 0-5 0,0 1 0 0,0 0-3 16,0-4 0-16,-8 4-1 0,8-3-3 0,-8 2-6 0,8-1 3 16,0-2 2-16,0 3-4 0,0-5-8 0,-4 3-7 15,4 1-4-15,0-2 5 0,0 1 4 0,0-1 5 0,0-2 10 16,0 3 4-16,0-3 4 0,0 2 2 0,0-2 3 0,4 4-1 16,-4-4 1-16,0 0 3 0,8 3 6 0,-8-3-3 15,8 0-1-15,-8 2 0 0,3-2 0 0,5 3-4 0,-8-3 0 16,4 2 3-16,3-2-1 0,1 0 2 0,-8 4 4 15,4-4-6-15,-4 3 0 0,8-3 2 0,-5 2-2 0,-3-2 110 16,8 3-116-16,-8-1-20 0,8 2 2 0,-8-2-1 0,0 1 4 16,0 0-6-16,0-1 2 0,0 1-5 0,0 0 2 0,0 0-4 15,0-1 0-15,0 4-4 0,0-3-2 0,0 0-2 0,-8-1-2 16,8 1 2-16,-8 0 7 0,8 0 8 0,-3 2-4 16,-5-2 6-16,8-1 3 0,0 1 1 0,-4 1 1 0,4-2 0 15,0-2-8-15,-8 3 4 0,1-1-4 0,7-2-2 16,0 3 3-16,0-3 1 0,0 0 12 0,0 3 4 0,0-3 1 15,0 0 0-15,0 0 3 0,0 3 0 0,0-3 3 0,0 0 3 16,0 3 0-16,0-3 0 0,0 0 0 0,0 0-3 0,7 2 2 16,-7-2 0-16,8 0 1 0,-8 0 0 0,0 3 0 0,0-3 0 15,0 3 2-15,0-3 0 0,4 3-2 0,-4-3 0 16,0 3-10-16,0-3-14 0,0 2-4 0,0-2-10 0,0 3-21 16,0-3-29-16,0 2-37 0,-4-2-22 0,4 4-34 15,0-2-45-15,0-2-45 0,0 0-47 0,-8 0-50 0,1 3-38 16,7-3 56-16,0 3-6 0,-4-3-41 0,-4 0-2 15,5 0-14-15,3 0 16 0,-8 0 50 0</inkml:trace>
          <inkml:trace contextRef="#ctx0" brushRef="#br0" timeOffset="6137.46">-272 50 122 0,'-4'-6'83'0,"4"6"23"0,-7-2 9 0,-1-1-15 0,8 3-20 16,-4-3-16-16,-3 3-11 0,7-2 1 0,0-1-2 16,-4 3-4-16,4 0-4 0,0 0-3 0,-8-3-3 0,8 3-4 15,-7 0-4-15,7 0 1 0,0 0-2 0,0 0-1 0,-4 0-2 16,4 0-1-16,0 0 3 0,0 0 0 0,0 0 5 15,0 0 1-15,0 3 6 0,-8-3 2 0,8 0 5 0,0 0 0 16,0 3 7-16,0-3 4 0,-4 0 3 0,4 2 3 0,0-2 1 16,0 0 2-16,0 0-1 0,0 3 2 0,0 0 4 15,0-3 0-15,0 2 3 0,0-2 0 0,0 4 2 0,0-2 2 16,0-2 0-16,0 3 4 0,0-3 8 0,0 2 24 0,0 1 35 16,0 1 17-16,0-4 5 0,0 2 5 0,0 1 3 0,0-1-2 15,0 1-6-15,0 0-1 0,4 0-9 0,-4 0-10 16,0 2-14-16,0-3-3 0,0 5 3 0,8-5-6 0,-8 3-17 15,0 1-1-15,0 0 3 0,0 0 1 0,0-1-9 16,0 4-13-16,4-4-8 0,-4 0-14 0,0 1-17 0,0 2-12 16,0-2-3-16,7-1 3 0,-7 4 6 0,8-4 2 0,-8 0-4 15,0 4-14-15,0-4-6 0,4 1-13 0,-4-1-4 0,0 1-4 16,0 0-2-16,7-1-4 0,-7 1 2 0,4-1-6 16,-4-2-12-16,0 2-18 0,0-1-17 0,0-2-28 0,8 3-29 15,-8-5-30-15,7 3-32 0,-7 0-48 0,0-3-57 0,0 3-44 16,4-3 6-16,-4 0-20 0,0 0-24 0,0-3-27 15,0 3-18-15,8 0 55 0,-8-3 56 0,0 0 16 0,0 3 2 16,0-5 7-16,0 5 31 0,0-2 18 0,0-2 3 0,-8 1 1 16,8 1 33-16,0-1 5 0,0 3 16 0,0-5 30 0,0 5 17 15</inkml:trace>
          <inkml:trace contextRef="#ctx0" brushRef="#br0" timeOffset="3931.43">-165-66 26 0,'0'-5'36'0,"0"-1"14"0,0 0 7 16,0 0-1-16,0 4-9 0,0-1 7 0,0 1-5 16,0-5-3-16,0 5-5 0,0-1-4 0,0 1-2 0,0-1 1 15,0-1 2-15,0 4-2 0,0-2 2 0,0-1-2 0,0 1 8 16,0-1 5-16,0 3 3 0,0-2-3 0,0 2 0 0,0-4-1 15,0 4 0-15,0 0-2 0,0-3-1 0,0 3-4 0,0 0 1 16,0 0-1-16,0-2-1 0,0 2 0 0,0 0 4 16,0-3 0-16,0 3 4 0,0 0 0 0,0 0 8 0,0 0 3 15,0 0 2-15,0 0 8 0,0 0 0 0,0 0 0 16,0 0 3-16,0 0-1 0,0 0 2 0,0 0-1 0,0 0-2 16,0 0 2-16,0 0-5 0,0 3 0 0,0-3-5 0,4 0-1 15,-4 2-3-15,0-2-4 0,0 0-4 0,0 0 17 0,0 0 3 16,0 0 1-16,0 0-3 0,0 3 1 0,0-3-1 15,0 4-4-15,0-4-1 0,0 2-4 0,0 1 0 0,0-1 6 16,0 1 7-16,0-1-3 0,0 2 2 0,0-1-7 0,0-1-3 16,0 3-3-16,0 2-8 0,0-5 2 0,0 3-2 15,0 1-4-15,0 0-2 0,0 0-2 0,0-1-2 0,0 0 1 16,0 1-6-16,0 2 3 0,0-2-1 0,0 2-2 16,0 1-2-16,0-4 3 0,0 3-1 0,0 0-1 0,0-2-7 15,0 2 0-15,0 1 1 0,0-1-1 0,0 0-6 0,0 0-1 16,0 3-2-16,0-2-1 0,0-1-4 0,0 3 0 0,0-2-4 15,0 1-1-15,0-1 1 0,0 2-5 0,0 1-1 0,0-5 0 16,8 5-2-16,-8-1 0 0,0-1 2 0,7 2-2 16,-7-1-1-16,0 0 2 0,0 3 5 0,4-3 1 0,-4 0 5 15,8 3 1-15,-8 0 4 0,3-3 2 0,-3 3 0 16,0-4-1-16,8 2 2 0,-8 1 3 0,8-1 4 0,-8-1-3 16,4-1-1-16,-4 2 3 0,7-1-3 0,-3 0 1 0,-4 0 1 15,8-3-2-15,-1 1 8 0,-7 1-1 0,4-1 2 0,4 3-2 16,-1-5 0-16,-7 5-2 0,4-4-1 0,4 3-3 15,-4-3 0-15,3 0-7 0,1 1-1 0,-4 0-5 0,3-2-2 16,-3 2 1-16,4 1-5 0,-1-1 2 0,-3-4-1 16,8 7-5-16,-5-4 6 0,1-2-6 0,-4 2 3 0,3 0 0 15,1 1-3-15,3-2-2 0,-7 2 2 0,12 0 7 0,-13-1 0 16,5 0 4-16,3 0 7 0,-3-2 1 0,-4 5 0 16,11-5-5-16,-3 2 7 0,-9-2 3 0,13-1 4 0,-13 4 4 15,5-4 2-15,4 0 0 0,-5 1 10 0,-3-1-4 0,7 0-3 16,5-1 0-16,-12-1-8 0,11-1 1 0,-11 3-6 0,3-1 0 15,5-2-1-15,-5-2-6 0,-3 3-7 0,8 0-1 16,-5-3-5-16,1 2 3 0,-4-2-5 0,11 0-3 0,-11 0 0 16,3 0-18-16,-3 0-19 0,-4 0-22 0,15 0-28 15,-15 0-30-15,4 0-48 0,4 0-58 0,-4 0-75 0,-4 0-68 16,0-2-52-16,7 2-73 0,1-3-78 0,-8 0 16 0,0 1 39 16,0-2-16-16,0 2 30 0,0-1 20 0,0 1 64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68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20 37 12 0,'0'-3'149'0,"0"-1"55"0,-6 2 4 16,3-1-10-16,3 1-16 0,0 0-33 0,-7-1-26 0,7 1-20 15,-6 0-12-15,6 2-9 0,0-2 13 0,0-1 9 16,0 3 8-16,0-3 7 0,0 3 10 0,0 0 1 0,0 0 9 16,0-2 8-16,0 2 5 0,6-2 39 0,1 2 65 15,-7 0 30-15,3 0 14 0,3-2 3 0,-3 2-8 0,10 0-5 16,-9 0 37-16,8 0 47 0,-2 0 8 0,6 0-57 0,-3 0-78 15,3 2-70-15,10-2-55 0,-4 4-43 0,7-1-21 0,0 4-19 16,-3 0-10-16,9 4-9 0,-9 4-12 0,6 1 0 16,-6 3-5-16,0 4-2 0,-7 3-7 0,4 2-10 0,-10 2 2 15,3 2 2-15,0 1 5 0,-7-2 1 0,-2-3 4 16,-1 0 5-16,-3-3-3 0,4-3 0 0,-4-1-6 0,-3-3 0 16,7-4 0-16,-1 0 2 0,-6-2 0 0,3-5 5 0,4 2-1 15,-4-4 7-15,10 2-1 0,-10-4-4 0,10-2 2 16,-4 2-4-16,-5 2 5 0,12-5 0 0,-7 2 6 0,8 0 6 0,-1-2 6 15,-7 0 1-15,14 0 0 0,-7 3 1 0,-3-1-3 16,3-2-5-16,0 2-2 0,-6-2-3 0,12 3-4 0,-12-1-3 16,-1 1-2-16,14-2-7 0,-20 2 1 0,13 0-21 15,-6-1-24-15,3 0-32 0,-4 0-57 0,-5 3-85 0,9-5-109 16,-10 2-126-16,3-2-138 0,1 3-74 0,2-3-124 0,-5 0 33 16,-4 0 61-16,6-3 60 0,0 1 34 0,-2 2 125 15</inkml:trace>
  <inkml:trace contextRef="#ctx0" brushRef="#br0" timeOffset="1">1362 488 8 0,'-3'-5'217'0,"-4"1"119"0,7-2 62 0,0 4-26 16,-3-2 2-16,3 1-31 0,0 1-45 0,-6 0-41 0,6-1 15 16,-7 1-8-16,7-1-45 0,0 3-62 0,0-4-47 0,0 4-39 15,0-3-32-15,0 3-44 0,0-2-66 0,0 0-90 0,0 2-106 16,0-2-83-16,7 2-7 0,-7-3-52 0,6 3-45 0,-6-2-27 15,0 2-10-15,0-2 85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7:50.852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4501FE3-27F0-4CEC-A61A-248253567717}" emma:medium="tactile" emma:mode="ink">
          <msink:context xmlns:msink="http://schemas.microsoft.com/ink/2010/main" type="writingRegion" rotatedBoundingBox="25881,13705 27285,14639 26718,15492 25314,14558">
            <msink:destinationLink direction="with" ref="{27DBFE36-6DBA-46F9-96E7-9C8F8EF2829A}"/>
          </msink:context>
        </emma:interpretation>
      </emma:emma>
    </inkml:annotationXML>
    <inkml:traceGroup>
      <inkml:annotationXML>
        <emma:emma xmlns:emma="http://www.w3.org/2003/04/emma" version="1.0">
          <emma:interpretation id="{4475674A-86D0-418A-92F6-8C26E660F99C}" emma:medium="tactile" emma:mode="ink">
            <msink:context xmlns:msink="http://schemas.microsoft.com/ink/2010/main" type="paragraph" rotatedBoundingBox="25881,13705 27285,14639 26718,15492 25314,14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3ADBAC-A7F1-497D-95CF-FB1CE5EDBFEE}" emma:medium="tactile" emma:mode="ink">
              <msink:context xmlns:msink="http://schemas.microsoft.com/ink/2010/main" type="line" rotatedBoundingBox="26416,14212 27216,14743 26991,15081 26192,14549"/>
            </emma:interpretation>
          </emma:emma>
        </inkml:annotationXML>
        <inkml:traceGroup>
          <inkml:annotationXML>
            <emma:emma xmlns:emma="http://www.w3.org/2003/04/emma" version="1.0">
              <emma:interpretation id="{0339DB13-AC29-4DBC-954E-B374CAC1A332}" emma:medium="tactile" emma:mode="ink">
                <msink:context xmlns:msink="http://schemas.microsoft.com/ink/2010/main" type="inkWord" rotatedBoundingBox="26416,14212 26677,14385 26452,14723 26192,14549"/>
              </emma:interpretation>
              <emma:one-of disjunction-type="recognition" id="oneOf0">
                <emma:interpretation id="interp0" emma:lang="" emma:confidence="0.5">
                  <emma:literal>V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-874 399 42 0,'0'-8'81'16,"0"2"14"-16,0 0 7 0,4 1-5 0,-4-1-17 0,0 4-16 16,0-4-12-16,0 0-9 0,0 4-5 0,0-1-5 15,0 1 7-15,0-5 3 0,0 5 1 0,0 2 0 0,0-3-1 16,0 1-1-16,0-1 0 0,0-1 2 0,0 4 0 0,0-2 1 15,0-1 3-15,0 3-2 0,0-2 4 0,0 2 2 0,0-3 0 16,0 1 1-16,0 2 0 0,0 0 8 0,0 0 3 16,0-4 2-16,0 4 2 0,0 0-2 0,0-3 2 0,0 3 0 15,7 0-1-15,-7 0 6 0,0 0 2 0,0 0 2 16,0 0 3-16,0-2 2 0,0 2 4 0,0 0-2 0,0-3 5 16,0 3 5-16,0 0 33 0,0 0 14 0,0 0 4 0,0 0 3 15,0 0-4-15,0 0-2 0,0 0-3 0,0 0-5 0,0 0-7 16,0 0-8-16,8 0-3 0,-8 0-7 0,0 0-5 15,0 0-6-15,0 0-4 0,0 3-5 0,0-3 2 0,0 0 1 16,4 0-5-16,-4 2-5 0,0-2-8 0,0 0-6 0,0 3 2 16,7-3-5-16,-7 4-3 0,0-4 0 0,0 2-9 15,0 1-2-15,0-3-7 0,0 2-3 0,4 3 12 0,-4-1 12 16,0 1-2-16,0-2-10 0,0 3-8 0,8-1-4 0,-8 0-7 16,7 1-4-16,-7 0-2 0,0 0-2 0,0-1-2 15,0 3 2-15,4-2-1 0,-4 2-4 0,0 0 3 0,0 1 0 16,8-1 2-16,-8 1-7 0,4-4-3 0,-4 3 2 0,0 3 2 15,0-3-3-15,0 4 2 0,7-4-3 0,-7 0 2 0,8 0-3 16,-8 1 2-16,0-1-3 0,0 3 1 0,0-2-2 16,4-2-2-16,-4 2-1 0,0 0-1 0,0-1 2 0,0 0-1 15,7 0 0-15,-7 1-4 0,8-4 6 0,-8 4-4 16,0-4-3-16,0 4-2 0,0-4-2 0,0-3 1 0,0 4 0 16,0 0-2-16,4-1 4 0,-4-2 1 0,0 2-7 0,0-2 2 15,7 0 0-15,-7 3 0 0,0-4 2 0,0-2-1 16,0 3-1-16,0 0 3 0,0 0-1 0,0 0-5 0,0-3 4 15,0 0 1-15,0 2-2 0,0-2 3 0,0 3-1 0,0-3-2 16,0 2 0-16,0-2 0 0,0 0 0 0,0 0 4 0,0 3-4 16,0-3 2-16,0 0-2 0,0 0-3 0,0 0 4 15,0 4 1-15,0-4 0 0,0 0-3 0,0 0-3 0,0 0 5 16,0 0 1-16,0 0-2 0,0 0 2 0,0 0 0 0,4 0-5 16,-4 0 2-16,0 0 3 0,0 0 0 0,0 0-5 15,0-4 4-15,0 4 1 0,0 0 1 0,0 0-1 0,8-3-2 16,-8 3 0-16,0 0 0 0,0-2 0 0,0-1 4 0,7 3-6 15,-7-2 5-15,0 2-5 0,0 0 1 0,0-3 1 0,0 0 0 16,0 3 0-16,0-3 0 0,4 0 0 0,-4 1 3 16,0 2-3-16,0-3-2 0,0 0 1 0,8 0 1 0,-8 0 0 15,0 1 0-15,0-1 0 0,4 0 3 0,-4-2-3 16,0 2 0-16,0 0 0 0,0 0 0 0,7 0 0 0,1 1 0 16,-8-1 0-16,0 1 3 0,0-5-1 0,0 5-2 0,4-3 0 15,-4 2 0-15,7-1 0 0,-7-1 0 0,4 0 0 0,-4-1 0 16,0 1 0-16,8 0 0 0,0-4 0 0,-8 4 0 15,0-1 0-15,3-2 0 0,-3 2 0 0,0-2 0 0,8 2 0 16,0-2 0-16,-8-1 0 0,0 2 0 0,3-2-3 0,5 4 1 16,-8-4 2-16,0 4-2 0,4-7 1 0,-4 7 1 15,0-3 0-15,8-1 0 0,-8 1 3 0,7-1-3 0,-7 2 0 16,4 0 0-16,-4 0 0 0,0 1 0 0,0-2 0 16,0 2 0-16,8 0 0 0,-8 1 0 0,3 3 0 0,-3-4 0 15,0 0 0-15,0 4-2 0,0-4 1 0,0 3 1 0,8 1 3 16,-8-1-5-16,0-1 1 0,0 2 1 0,8-1-5 0,-8 3 3 15,0-2 2-15,0 2 5 0,0-3-5 0,0 3 0 16,0-4 0-16,0 4 0 0,0 0 0 0,0 0 4 0,0-2-3 16,0 2-1-16,0-3 0 0,0 3 0 0,0 0 0 15,0 0 0-15,0-2 0 0,0 2 3 0,0 0-1 0,0 0-2 16,0-3 0-16,0 3 0 0,0 0-3 0,0 0-1 0,0 0-2 16,0 0 1-16,0 0-3 0,0 0-7 0,0 0-8 0,0 0-7 15,0 0-17-15,0 0-12 0,0 0-23 0,0 0-30 16,0 0-28-16,0 0-28 0,0 0-34 0,0 0-35 0,0 0-38 15,0 0-38-15,0 0-7 0,0 0-33 0,0 0-44 0,0 0-44 16,0 0-27-16,0 0 72 0,0 3-11 0,0-3-24 16,0 0 86-16,-8 0 38 0,8 2-19 0,0-2-29 0</inkml:trace>
        </inkml:traceGroup>
        <inkml:traceGroup>
          <inkml:annotationXML>
            <emma:emma xmlns:emma="http://www.w3.org/2003/04/emma" version="1.0">
              <emma:interpretation id="{EF5B3C61-1964-4477-99C3-B354F461256C}" emma:medium="tactile" emma:mode="ink">
                <msink:context xmlns:msink="http://schemas.microsoft.com/ink/2010/main" type="inkWord" rotatedBoundingBox="26835,14542 27192,14779 27039,15008 26683,14772"/>
              </emma:interpretation>
              <emma:one-of disjunction-type="recognition" id="oneOf1">
                <emma:interpretation id="interp5" emma:lang="" emma:confidence="0.5">
                  <emma:literal>or</emma:literal>
                </emma:interpretation>
                <emma:interpretation id="interp6" emma:lang="" emma:confidence="0">
                  <emma:literal>on</emma:literal>
                </emma:interpretation>
                <emma:interpretation id="interp7" emma:lang="" emma:confidence="0">
                  <emma:literal>Or</emma:literal>
                </emma:interpretation>
                <emma:interpretation id="interp8" emma:lang="" emma:confidence="0">
                  <emma:literal>o.</emma:literal>
                </emma:interpretation>
                <emma:interpretation id="interp9" emma:lang="" emma:confidence="0">
                  <emma:literal>QF</emma:literal>
                </emma:interpretation>
              </emma:one-of>
            </emma:emma>
          </inkml:annotationXML>
          <inkml:trace contextRef="#ctx0" brushRef="#br0" timeOffset="909.41">-428 684 202 0,'-4'-2'133'0,"4"-7"41"0,0 6-12 16,0-2-1-16,0-1-16 0,0 1-15 0,0 2-9 16,0-3-2-16,0 4 0 0,0-4 13 0,0 0 4 0,0 4 1 15,0-3-3-15,4-2 2 0,-4 5-5 0,0-3 2 0,0-2-3 16,8 5 0-16,0-3 18 0,-8 2 41 0,0 0 20 16,3-3 4-16,-3 1 0 0,8 3-9 0,-4-4-13 0,-4 3-13 15,15 0-20-15,-15 1-17 0,4-4-17 0,-4 6-16 0,7-6 6 16,1 6-5-16,-4-2-9 0,4 2-10 0,-8 0-4 0,3 0-6 15,5 0-1-15,0 2-3 0,-5-2 4 0,-3 6-1 16,8-6-2-16,-4 6-6 0,4-4-6 0,-1 1-3 0,-7 2-9 16,4 1-9-16,4-1-2 0,-1 1-4 0,-7 0-6 15,4-4-2-15,4 7 1 0,-8-4-1 0,4 0-4 0,-4 4 0 16,7-4-1-16,-7 4-1 0,8-1 1 0,-8-2-2 0,4 2-2 16,-4 0-4-16,7-2 2 0,-7 2 4 0,0-3 1 0,0 4-3 15,0-4 0-15,4 2-4 0,-4 0-3 0,0-1-1 0,0 0-4 16,0 1 0-16,-4-1-4 0,4 0-3 0,0 2 2 15,0-2-4-15,-7 0 5 0,7 1 0 0,-4 0-5 0,4-2 5 16,-8-3-5-16,1 3 0 0,7 2 0 0,-4-2 0 16,-4-3 0-16,4 5-2 0,-3-5 1 0,-1 1 4 0,4-1-3 15,4 2 5-15,-15-2-8 0,11 1 3 0,-4 0 0 0,5-3 0 16,-13 0 0-16,13 0-4 0,-5 0 4 0,4 0-1 16,-11-3 1-16,11 0 0 0,-4 1 0 0,1-2 0 0,-5 4 0 15,9-2 0-15,-13-3-4 0,16 2 4 0,-4-1 0 0,-7-1 0 16,11 3 0-16,-15-5-5 0,15 5-2 0,-4-3-6 0,4 2-4 15,-8-3-5-15,4 1-11 0,4 0-2 0,0-1-17 16,-7 0-14-16,7 0-25 0,0 1-39 0,0-4-54 0,0 4-63 16,7 0-66-16,-7-4-67 0,0 4-6 0,0-1-45 15,0 1-47-15,4-4-59 0,4 4 76 0,-8 0 21 0,0-1-17 16,4 3 78-16,-4-2 53 0,0 2 4 0,7 0-4 0,-7 3 50 16</inkml:trace>
          <inkml:trace contextRef="#ctx0" brushRef="#br0" timeOffset="1658.07">-340 748 84 0,'8'0'64'0,"-8"-3"17"0,0 3 13 0,0-3 5 16,3 3-13-16,-3 0-15 0,0 0-11 0,0-2-10 0,0 2-4 15,8 0 12-15,-8-4 1 0,0 4 5 0,4 0 3 0,-4 0 3 16,0 0 1-16,0 0 2 0,0 0 2 0,0 0-3 0,0 0 1 15,8 0 1-15,-8 0 8 0,0 0 9 0,0 0 3 16,7 0 6-16,-7 0 3 0,0 0 7 0,0 0 7 0,0 0 6 16,0 0 5-16,0 0 7 0,0 0 0 0,0 0 51 15,4 0 22-15,-4 0 4 0,0 0-2 0,0 0-3 0,0 4 1 16,0-4-6-16,0 0-7 0,8 2-10 0,-8-2-7 0,0 0 19 16,7 0 11-16,-7 3 1 0,0-3-9 0,0 3-23 0,4-3-29 15,-4 2-25-15,8-2-18 0,-8 4-17 0,0-4-12 16,4 2-11-16,-4-2-6 0,0 3-11 0,7 0-4 0,1-3 0 15,-8 6-1-15,4-6-3 0,3 2 0 0,-7 1-1 16,4-1-1-16,-4 1-6 0,0 1-2 0,8-2 0 0,-1 1 1 16,-7 2-2-16,4-3-5 0,-4 5-2 0,8-5-2 0,-4 3 3 15,-4-1-1-15,7 1-2 0,1-2-5 0,-8 3-2 0,4-1 1 16,-4 0 2-16,7-1-1 0,-7 1 0 0,8 0-3 0,-8 1-2 16,4-1 0-16,3-2 0 0,-7 3-1 0,0-1 2 15,4 0-1-15,-4-1-3 0,0 1 2 0,8-2-3 0,-8-1-4 16,7 5 2-16,-7-5-3 0,0 1-1 0,0-1 0 15,4 1 4-15,-4 0 1 0,0 0-5 0,0 0 4 0,0-3 2 16,0 2-4-16,0-2-6 0,0 0-7 0,8 3-23 0,-8-3-30 16,0 0-38-16,0-3-51 0,4 3-88 0,-4-2-131 15,0 2-161-15,0-6-157 0,0 3-81 0,0 0-126 0,0-2 119 16,0 3 77-16,0-5 103 0,0 2 33 0,0 0 171 0</inkml:trace>
        </inkml:traceGroup>
      </inkml:traceGroup>
      <inkml:traceGroup>
        <inkml:annotationXML>
          <emma:emma xmlns:emma="http://www.w3.org/2003/04/emma" version="1.0">
            <emma:interpretation id="{A96FBDA3-CD26-4DF6-A814-7F7FF8A9DA77}" emma:medium="tactile" emma:mode="ink">
              <msink:context xmlns:msink="http://schemas.microsoft.com/ink/2010/main" type="line" rotatedBoundingBox="26267,13859 26194,15116 25857,15096 25930,13840"/>
            </emma:interpretation>
          </emma:emma>
        </inkml:annotationXML>
        <inkml:traceGroup>
          <inkml:annotationXML>
            <emma:emma xmlns:emma="http://www.w3.org/2003/04/emma" version="1.0">
              <emma:interpretation id="{E77373EE-E63C-4421-AB40-BE76732315C5}" emma:medium="tactile" emma:mode="ink">
                <msink:context xmlns:msink="http://schemas.microsoft.com/ink/2010/main" type="inkWord" rotatedBoundingBox="26267,13859 26194,15116 25857,15096 25930,13840"/>
              </emma:interpretation>
              <emma:one-of disjunction-type="recognition" id="oneOf2">
                <emma:interpretation id="interp10" emma:lang="" emma:confidence="0.5">
                  <emma:literal>a</emma:literal>
                </emma:interpretation>
                <emma:interpretation id="interp11" emma:lang="" emma:confidence="0">
                  <emma:literal>(</emma:literal>
                </emma:interpretation>
                <emma:interpretation id="interp12" emma:lang="" emma:confidence="0">
                  <emma:literal>-</emma:literal>
                </emma:interpretation>
                <emma:interpretation id="interp13" emma:lang="" emma:confidence="0">
                  <emma:literal>:</emma:literal>
                </emma:interpretation>
                <emma:interpretation id="interp14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4752.37">-1122-119 32 0,'0'-5'91'0,"0"-1"21"0,0 1 21 0,0 2-10 0,7-3-16 16,-7 3-22-16,0 1-4 0,0-3-6 0,4 1-4 15,-4 1-2-15,0 3-2 0,0-2-2 0,0-1-1 0,0 3 3 16,0-2-1-16,0 2 0 0,0 0-2 0,0-4-6 0,0 4 2 16,0 0 0-16,0 4-1 0,0-4-3 0,0 0-5 15,0 2 0-15,0-2 0 0,0 3-4 0,-4-1-1 0,4 5 0 16,-7-5-5-16,7 1 3 0,0 2-4 0,-4 1 3 0,4-1 1 16,-8 0 1-16,1 1 1 0,7 2-3 0,-4-2-2 0,4 2-2 15,-8 1-2-15,4 2-2 0,-3-3 0 0,-1 3 0 16,4 1-1-16,4-1-1 0,-15-1-5 0,15 2 1 0,-11 1-1 15,7-1-1-15,4 2 8 0,-16 0 7 0,13-1 4 16,3 4-2-16,-12-1 2 0,5-2-1 0,-1 5 2 0,4-2 1 16,4 3-2-16,-11-1 0 0,11 3 8 0,-8-2-1 0,0 1-3 15,5 2 6-15,3-1-5 0,-8 0 0 0,0-3-5 0,8 7 2 16,-3-7 0-16,3 3-3 0,-8-3-3 0,8 0-4 16,0 1-5-16,0 2-6 0,0-3-2 0,0 1-4 0,0 2 0 15,0-6-5-15,8 4-4 0,-8-1-2 0,3 0-4 16,-3 2 1-16,0-2 1 0,8-3-4 0,0 1-1 0,-8 3 3 15,3-4 3-15,-3 1 5 0,8-4 5 0,0 4 0 0,-5-3 0 16,5 0 2-16,-8 2 1 0,4-2 0 0,4 0 3 0,-1 0-1 16,5 0 8-16,-12-3 3 0,3 3 7 0,5-4 3 15,0 2 7-15,-4-1 6 0,3 0 6 0,-3 0 12 0,4-3 2 16,-1 4-4-16,-3-5 5 0,4 5-4 0,-1-3-12 0,-3-4-2 16,4 2-15-16,-4 2-6 0,-4-4-14 0,15 1-7 15,-15 2-3-15,4-2-9 0,3 0 1 0,-3 2-6 0,4-3-5 16,-1 1-8-16,-7 0-29 0,4-4-30 0,4 4-40 0,-4-3-39 15,-4 0-29-15,7 2-43 0,1-5-53 0,-4 2-55 16,-4 2-61-16,7-1-46 0,1-3 50 0,-8 0-30 0,4 0-38 16,3-3 48-16,-7-1-10 0,4 4 1 0,-4-2 105 0</inkml:trace>
          <inkml:trace contextRef="#ctx0" brushRef="#br0" timeOffset="3872.65">-1035 119 98 0,'0'-5'98'0,"0"0"41"0,0-4 7 15,0 6-15-15,0-3-15 0,0 4-1 0,0-4-9 16,0 4-2-16,0-2-2 0,0 2-3 0,0-1 2 0,0 1 1 16,0-1 9-16,0-1 11 0,0 4-6 0,0 0-4 0,-7-2-3 15,7 2-4-15,0 0 4 0,0 2-2 0,-4-2 3 16,4 4 4-16,0-1-5 0,0-1 15 0,-8 1 26 0,8 3 5 15,-7-4-8-15,7 6-2 0,0-2-3 0,-4-1-9 16,4 2-7-16,0 0-6 0,-8 0-6 0,1 0-5 0,7 2-4 16,0-4-6-16,-4 4-10 0,4-1-10 0,-8 0-7 0,8 0-10 15,-4 1-12-15,4-1-13 0,0 0-8 0,-7-2-5 0,7 2-10 16,-8 0-2-16,8 1-4 0,0-1-6 0,-4 0 2 0,-3 1-6 16,7-1-15-16,0-2-19 0,-4 2-27 0,4-2-27 15,0 2-34-15,0-2-36 0,-8-1-36 0,8 0-35 0,-7 1-33 16,7-3-28-16,0 2-26 0,0-3 46 0,-4 5 30 15,4-7 3-15,0 2-2 0,0 1 2 0,-8-3 14 0,8 0 25 16,0 2 12-16,-4-2 15 0,4 0 20 0,0 0 34 16,0 0 24-16,0 0 11 0,-7 0 7 0,7 0 3 0,0 0-11 15,0 0 10-15,0 0 9 0,-8 0 13 0,8 0 16 0,0-2 16 16,0 2 13-16,0-3 11 0,0 1 12 0,0-1 8 0,0-1 11 16,8 2 13-16,-8-1 13 0,0 1 25 0,7-1 9 0,-7 1-6 15,0 2-8-15,0-4-15 0,4 1-1 0,-4 1 5 16,0-1 5-16,8 3 3 0,-8-2 7 0,0 2 6 0,0 0 4 15,4-4-1-15,-4 4 0 0,0-2 2 0,7 2 15 16,-7 0 1-16,8 0 5 0,-8-3-4 0,4 3 5 0,-4 0 3 16,7-3 3-16,-3 3 3 0,-4 0 1 0,0 0 1 0,8-2 32 15,-1 2 25-15,-7-4 1 0,4 4-5 0,4-2-20 0,-4 2-18 16,-4 0-14-16,15-3-23 0,-15 3-16 0,4-3-19 16,3 3-18-16,1 0-11 0,-4 0-11 0,3-2-14 0,-7 2-5 15,4 0-9-15,4-3 1 0,0 3 0 0,-8 0-1 16,3 0-17-16,5-3-23 0,-4 3-28 0,-4 0-41 0,7 0-48 15,1 0-54-15,-8 0-61 0,4 0-58 0,-4 0 9 0,8 0 10 16,-1 0-31-16,-7 0-30 0,0-3 33 0,0 3 36 0,0 0 14 16,0-2 11-16,0 2 5 0</inkml:trace>
          <inkml:trace contextRef="#ctx0" brushRef="#br0" timeOffset="3207.95">-1035 119 70 0,'0'-3'63'0,"-7"1"16"0,7 2 0 15,-4-3 6-15,4 1-6 0,0-2-14 0,0 1-8 0,-8 3-8 16,8-2-8-16,0 2 2 0,0-3 1 0,-7 3 9 0,7 0 1 16,0-2 2-16,0 2 0 0,0 0 0 0,0 0-2 15,0-4 0-15,0 4-2 0,0 0-2 0,0-2 4 0,0 2 0 16,0 0-1-16,0 0-1 0,0 0 1 0,0 0 6 0,0 0 6 16,0 0 7-16,0 0 7 0,0 0 4 0,0 0-2 0,0 0-7 15,0 0-1-15,0 0-4 0,0 0-3 0,0 0-5 16,0 0 4-16,0 0 0 0,0 0 1 0,0 0 1 0,0 2-4 15,0-2-7-15,0 0-5 0,0 4-3 0,0-4 23 16,0 0 16-16,0 2 6 0,0-2 6 0,7 3-2 0,-7-3-1 16,0 2-1-16,0 1-1 0,0 1-8 0,8-2-5 0,-8 1-7 15,0-1-6-15,0 5-4 0,0-5-2 0,0 1 5 0,0 2-5 16,0 1-4-16,4-1 1 0,-4-2 2 0,0 6-7 0,0-4 4 16,0 1-2-16,7-1 1 0,-7 3-4 0,0-2-3 15,0 2-4-15,0 0-5 0,0 1-3 0,0-4-3 0,0 7-5 16,4-7-4-16,-4 3 6 0,0 0-4 0,0 1-3 15,0-1-7-15,0 0 1 0,0 0-5 0,0 1-4 0,8 0 2 16,-8-2-5-16,0 0 2 0,0 0-6 0,8-2-2 16,-8 2-1-16,0-2 3 0,0 1 1 0,0-1-2 0,0 0-5 15,0-1-5-15,0 1-14 0,0-2-22 0,3-1-29 0,-3 2-14 16,0-2-30-16,0 1-26 0,0-1-39 0,0-2-32 0,0 0-33 16,0 3-27-16,8-3-23 0,-8 0-18 0,0 0 58 0,0-3 6 15,0 3-9-15,0-2-23 0,0-1-1 0,0 1 19 16,0-2 25-16,0-1 20 0,0 2 31 0,0 1-20 0,0-2-8 15</inkml:trace>
        </inkml:traceGroup>
      </inkml:traceGroup>
      <inkml:traceGroup>
        <inkml:annotationXML>
          <emma:emma xmlns:emma="http://www.w3.org/2003/04/emma" version="1.0">
            <emma:interpretation id="{3FA8E7E3-3774-4F07-9250-7F40A45925BA}" emma:medium="tactile" emma:mode="ink">
              <msink:context xmlns:msink="http://schemas.microsoft.com/ink/2010/main" type="line" rotatedBoundingBox="25582,14155 25772,13861 25945,13973 25756,14267"/>
            </emma:interpretation>
          </emma:emma>
        </inkml:annotationXML>
        <inkml:traceGroup>
          <inkml:annotationXML>
            <emma:emma xmlns:emma="http://www.w3.org/2003/04/emma" version="1.0">
              <emma:interpretation id="{9FAC0265-E189-48F1-8F2F-DB994D788784}" emma:medium="tactile" emma:mode="ink">
                <msink:context xmlns:msink="http://schemas.microsoft.com/ink/2010/main" type="inkWord" rotatedBoundingBox="25582,14155 25772,13861 25945,13973 25756,14267">
                  <msink:destinationLink direction="with" ref="{0C788FDE-3F7E-4C5E-9768-26793F29B77A}"/>
                </msink:context>
              </emma:interpretation>
              <emma:one-of disjunction-type="recognition" id="oneOf3">
                <emma:interpretation id="interp15" emma:lang="" emma:confidence="0.5">
                  <emma:literal>I</emma:literal>
                </emma:interpretation>
                <emma:interpretation id="interp16" emma:lang="" emma:confidence="0">
                  <emma:literal>E</emma:literal>
                </emma:interpretation>
                <emma:interpretation id="interp17" emma:lang="" emma:confidence="0">
                  <emma:literal>a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7245.92">-1412-56 47 0,'0'-7'84'0,"0"1"19"0,0 0 24 0,0 1-4 16,0-1-16-16,0 1-19 0,0 2-5 0,0 1 2 0,0-4-2 15,0 3 2-15,0 0 2 0,-4 1 0 0,4-2 0 0,0 2-2 16,0-1-2-16,0 0-3 0,0 3 4 0,0-2 2 15,0-2-6-15,0 4-3 0,0-2-3 0,0 2-2 0,0 0-3 16,-8 0-3-16,8-3 2 0,0 3-2 0,0 0-6 0,0 0-1 16,-4 0 4-16,4 0-2 0,0 0 4 0,0 3 0 0,0-3 0 15,0 0 4-15,-7 2 27 0,7 2 12 0,-8-2 3 16,8 1 0-16,0 0 1 0,-4-1-4 0,4 4-2 0,0-3-8 16,-7 2-10-16,3-1-6 0,4-2-6 0,-8 3-7 15,1 2 2-15,7-2-4 0,-4-3-3 0,4 4-3 0,-8 0-4 16,1-1 0-16,7 1-7 0,-4 2 0 0,-4-2-9 0,4-1 1 15,4 3-4-15,-7 1-6 0,-1-4-1 0,8 3-4 0,-4-2-2 16,-3 2-4-16,3-3 0 0,-4 4-9 0,0-1-3 0,8 1 2 16,-3-1 1-16,3-2-5 0,-16 1-5 0,16 0-1 15,-3 0 2-15,-5-1-2 0,8 0 1 0,-4 0-3 0,4-1-7 16,-8 0-17-16,1 1-20 0,7-3-18 0,-4 2-22 16,4-1-21-16,-8-2-23 0,8 1-20 0,0-1-27 0,0-2-28 15,-3 5-33-15,3-5-23 0,0 0-12 0,0 4 50 0,0-4 27 16,0 0 11-16,0-4-4 0,0 4-3 0,0 0-9 0,0-2-1 15,0-1 23-15,0 3 11 0,0-2 2 0,0 2 9 16,0-3 17-16,0 1 29 0,3 2-1 0,-3-4-7 0,0 4-7 16,0-3 12-16,8 1 3 0</inkml:trace>
          <inkml:trace contextRef="#ctx0" brushRef="#br0" timeOffset="7626.03">-1588 81 21 0,'4'-4'57'16,"-4"2"16"-16,8-1 5 0,-5 1 13 0,-3-1 5 0,0-1-7 15,8 4-10-15,0-2-13 0,-8 2-6 0,0-3 4 0,0 3 1 16,3-2 0-16,-3 2 4 0,0 0-2 0,0 0 4 16,8-3 0-16,-8 3 1 0,8 0 0 0,-8 0-2 0,0 0 0 15,0 0 2-15,4 0 12 0,-4 0 11 0,7 0 1 16,-7 3-3-16,0-3-4 0,4 0-5 0,-4 0-6 0,0 2-2 16,8-2-6-16,-1 0-2 0,-7 3-6 0,0-3 0 0,4 0 1 15,-4 0 5-15,0 2 2 0,8-2 1 0,-4 0 24 0,-4 0 5 16,15 4-6-16,-15-4-3 0,4 3-1 0,-4-3-6 15,7 0-10-15,1 0-13 0,-4 2-6 0,3-2-2 0,-7 0-1 16,4 3-2-16,-4-3 2 0,8 0-3 0,-1 0-4 0,-3 0-1 16,4 0 1-16,-8 0 1 0,4 0 0 0,-4 0 0 15,15 0-1-15,-15 0-1 0,0 0 4 0,4 0 0 0,-4 0 0 16,7 0 5-16,-3 0-2 0,-4 0 4 0,8 0-4 16,-8 0 1-16,7 0-6 0,-7 0-4 0,0 0-4 0,4 0-4 15,-4 0-7-15,0 0-11 0,8 0-1 0,-8 0-7 0,0 0-1 16,8 0-4-16,-8 0-5 0,0 0-1 0,0 0-12 0,0 0-27 15,0 0-33-15,0 0-46 0,3 0-58 0,-3 0-85 0,0 0-103 16,0 0-112-16,0 0 0 0,0-3-3 0,0 3-17 16,0 0 76-16,-3-2 0 0,3 2-3 0,0 0 122 0</inkml:trace>
          <inkml:trace contextRef="#ctx0" brushRef="#br0" timeOffset="6732.37">-1374-108 112 0,'-8'-6'75'0,"8"4"23"16,0-1 20-16,-4 0-7 0,-3 3-16 0,7-6-14 0,0 6 4 16,-4-2 3-16,4-1-2 0,0 3 0 0,0-2-3 15,0 2-2-15,-8-3-4 0,8 3-4 0,-7 0-3 0,7-4-4 16,0 4 5-16,0 0 6 0,0 0 7 0,0 0 0 15,0 0 5-15,0 0-2 0,0 0 11 0,0 0 10 0,0 0 10 16,0 0-1-16,0 4-1 0,-4-4-5 0,4 3 5 0,0-3 43 16,0 2 18-16,0 1 5 0,0-1 2 0,0-2-6 0,0 6-8 15,0-6-5-15,0 3-6 0,0 0-7 0,0-1-3 0,0 2-5 16,0-2-9-16,0 4 14 0,0 0-2 0,0-4-5 16,0 1-9-16,0 2-4 0,0 1-6 0,0-1-12 15,0-2-8-15,0 3-16 0,4-1-14 0,-4 0-10 0,0 2-11 16,0-2-11-16,0 3-3 0,0-2-9 0,0-1-14 0,0 4-2 15,0-4-2-15,7 1-5 0,-7 2 0 0,0 0 0 0,0-3-1 16,8 4-4-16,-8-4 0 0,0 4-1 0,0-4 3 16,0 4-2-16,0-4-1 0,0 0-3 0,0 4-5 0,0-4-8 15,4 1-5-15,-4 2-8 0,0-2-20 0,0-3-20 0,0 2-21 16,0 1-23-16,0-3-22 0,0 2-15 0,7-1-18 16,-7-2-17-16,0 1-24 0,0-1 1 0,0-2-5 0,0 5-23 15,0-5-30-15,0 4-38 0,0-4-32 0,0 3-19 0,0-3 68 16,0 0 27-16,0 0 1 0,0 0-9 0,0 0 1 15,0 0 35-15,0 0 18 0,0-3 15 0,-7 3 28 0,7-4 30 16,0 4 8-16,0-2-43 0,0-1-5 0</inkml:trace>
        </inkml:traceGroup>
      </inkml:traceGroup>
    </inkml:traceGroup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5:20.193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A6A69BDF-1DDA-437B-BF16-20580A013B75}" emma:medium="tactile" emma:mode="ink">
          <msink:context xmlns:msink="http://schemas.microsoft.com/ink/2010/main" type="writingRegion" rotatedBoundingBox="19966,10833 20561,10899 20505,11405 19910,11340"/>
        </emma:interpretation>
      </emma:emma>
    </inkml:annotationXML>
    <inkml:traceGroup>
      <inkml:annotationXML>
        <emma:emma xmlns:emma="http://www.w3.org/2003/04/emma" version="1.0">
          <emma:interpretation id="{22DA5C97-572E-4739-A8E2-B6E314649A69}" emma:medium="tactile" emma:mode="ink">
            <msink:context xmlns:msink="http://schemas.microsoft.com/ink/2010/main" type="paragraph" rotatedBoundingBox="19966,10833 20561,10899 20505,11405 19910,11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71B1CE-6D46-470C-AC35-479CCCBD13C0}" emma:medium="tactile" emma:mode="ink">
              <msink:context xmlns:msink="http://schemas.microsoft.com/ink/2010/main" type="line" rotatedBoundingBox="19966,10833 20561,10899 20505,11405 19910,11340"/>
            </emma:interpretation>
          </emma:emma>
        </inkml:annotationXML>
        <inkml:traceGroup>
          <inkml:annotationXML>
            <emma:emma xmlns:emma="http://www.w3.org/2003/04/emma" version="1.0">
              <emma:interpretation id="{D8B3C5F4-AC61-4A11-9088-3DB08E1EB7FD}" emma:medium="tactile" emma:mode="ink">
                <msink:context xmlns:msink="http://schemas.microsoft.com/ink/2010/main" type="inkWord" rotatedBoundingBox="19966,10833 20561,10899 20505,11405 19910,11340"/>
              </emma:interpretation>
              <emma:one-of disjunction-type="recognition" id="oneOf0">
                <emma:interpretation id="interp0" emma:lang="" emma:confidence="0.5">
                  <emma:literal>(t)</emma:literal>
                </emma:interpretation>
                <emma:interpretation id="interp1" emma:lang="" emma:confidence="0.5">
                  <emma:literal>H )</emma:literal>
                </emma:interpretation>
                <emma:interpretation id="interp2" emma:lang="" emma:confidence="0">
                  <emma:literal>€ )</emma:literal>
                </emma:interpretation>
                <emma:interpretation id="interp3" emma:lang="" emma:confidence="0">
                  <emma:literal>H ,</emma:literal>
                </emma:interpretation>
                <emma:interpretation id="interp4" emma:lang="" emma:confidence="0">
                  <emma:literal>€ ,</emma:literal>
                </emma:interpretation>
              </emma:one-of>
            </emma:emma>
          </inkml:annotationXML>
          <inkml:trace contextRef="#ctx0" brushRef="#br0">711-94 85 0,'-3'-5'101'16,"3"2"36"-16,0-2 10 0,0 1-21 0,-8-1-20 0,8 3 2 15,0-1-8-15,-8-1 5 0,8 4 5 0,0-2 5 0,0 2-1 16,0-3-8-16,0 3 5 0,0 0 1 0,0 0-4 0,0 3-8 16,0-3-7-16,0 2-2 0,0 2-4 0,-4 1-2 15,4 0 1-15,0-1 1 0,0 1 2 0,0 0 1 0,0 4 5 16,0-4 18-16,-7 1 32 0,7 2 19 0,0 1 12 16,-8-1 7-16,8 0 20 0,0 0 5 0,0 3 8 0,0-2 9 15,0 1 4-15,-4 2 22 0,4-1 24 0,0 0 0 0,0 1-17 16,0-2-32-16,0 1-35 0,0 1-33 0,0-1-26 0,0-1-22 15,0 2-8-15,0 1-16 0,4-1-6 0,-4-1-15 16,0-1-5-16,8 4-7 0,-8-5-6 0,7 2-12 0,-7 0-3 16,4-3-8-16,-4 4-8 0,16-4-5 0,-16 3-3 0,3-2-4 15,5-2 3-15,-4-2-3 0,-4 4-2 0,15 0-8 16,-15-4-13-16,4 0-6 0,4 4-15 0,-5-4-19 0,13-1-24 16,-13 1-25-16,5-2-52 0,0 2-56 0,3-2-83 15,-7 0-81-15,-4-1-76 0,15 1-29 0,-11 0-17 0,4-3-28 16,-5 0-45-16,-3 0 96 0,16 0 8 0,-16 0-3 0,4 0 85 15,-4 0 10-15,11 0 3 0,-11 0 48 0</inkml:trace>
          <inkml:trace contextRef="#ctx0" brushRef="#br0" timeOffset="-1133.3599">898-6 220 0,'0'-7'163'0,"4"1"40"15,-4 0 14-15,8 1-13 0,-8 3-20 0,0-2-16 0,0-1-5 16,4 2 13-16,-4 1 3 0,0-2-1 0,0 2 2 0,0-1-2 15,7 3-5-15,-7-3 16 0,0 3 57 0,8-2 20 16,-8 2 6-16,0 0 5 0,0 0-1 0,0 2-3 0,0 1-10 16,0 0 18-16,4-1-14 0,-4 2-26 0,0-2-34 0,0 3-35 15,0 2-34-15,0-5-24 0,0 6-18 0,0-2-13 0,0-1-8 16,0 4-14-16,0-1-4 0,0 0-9 0,0 0-3 16,0 1-8-16,0 2-4 0,0-3-9 0,0 3-2 0,0-2-5 15,0 1-1-15,0-1-8 0,0 2-2 0,0-3 2 16,7 1-5-16,-7-1-2 0,0 0-1 0,0 1 0 0,4 1 0 15,-4-3 4-15,0 0-4 0,0 2 0 0,8-4 0 0,-8 4 0 16,7-4 4-16,-7 0-1 0,0 1-3 0,4 0 0 0,-4 0 0 16,8-4 0-16,-1 4 0 0,-7-4-7 0,4 4-5 15,4-3-12-15,-8-1-11 0,4-2-11 0,-4 3-18 0,7-3-30 16,1 0-45-16,-8 0-54 0,4 0-57 0,3-3-71 0,-7 3-63 16,4-2-10-16,-4-1-10 0,8 3-31 0,0-6-42 15,-8 4-7-15,0-1 75 0,0 0 13 0,0 1-9 0,0-2 70 16,0 2 62-16,0-4 39 0,0 6 6 0,0-2-36 0,-8-2 25 15</inkml:trace>
          <inkml:trace contextRef="#ctx0" brushRef="#br0" timeOffset="-867.66">822 169 201 0,'0'0'147'0,"-4"0"51"0,-3 0 5 0,-1 0-4 16,8 0-19-16,-4 0-18 0,4 0-9 0,-7-3 12 0,7 3 7 15,-4 0 1-15,4 0 0 0,0-2 0 0,0 2-3 0,0-3 4 16,0 3 40-16,0 0 45 0,4 0 18 0,-4-2 5 16,7 2 1-16,-7 0-5 0,4 0-13 0,-4-4-3 0,8 4 11 15,-1 0-14-15,-3-3-33 0,-4 3-44 0,8-2-44 0,-5 2-39 16,5-3-29-16,0 3-24 0,-4-2-18 0,3-1-14 0,-3 0-27 16,4 0-38-16,-1 0-59 0,-3 3-64 0,11-2-74 15,-11-1-84-15,4 0-51 0,-4 0-28 0,3 0-44 0,1 1-37 16,-4-1 8-16,3 3 86 0,-3-3 18 0,4 0-2 15,-1 1 49-15,-3-1 56 0,-4 0 43 0,8 3 14 0,-1-6-24 16,-3 4 23-16</inkml:trace>
          <inkml:trace contextRef="#ctx0" brushRef="#br0" timeOffset="-503.35">1104-105 4 0,'0'-6'141'15,"0"1"50"-15,8 3 8 0,0-5-16 0,-8 2-7 0,4 0-16 16,-4 2-11-16,0 3-3 0,7-3 1 0,-3 0 23 0,-4 3 2 16,8-2-4-16,-1 2-5 0,-7 0-1 0,4 0 4 15,-4 0 5-15,8 2 60 0,-1-2 46 0,-7 3 20 0,4 0 9 16,4 0-5-16,-4 2-5 0,-4 0-8 0,7 2 32 16,1-2-18-16,-8 1-36 0,4 2-43 0,3 0-27 0,-3 0-31 15,-4 1-26-15,8-1-23 0,-1 3-17 0,-7 0-11 0,4 1-8 16,-4-2-14-16,8 1-7 0,-8 1-8 0,4 1-7 0,-4-1-14 15,0-2-7-15,7 1-4 0,-7 3-1 0,0-2-4 16,0 2-4-16,0-1 2 0,0-2-9 0,0 3 1 0,0 0-3 16,0-3-3-16,-7 3-6 0,7-3-5 0,0 3-7 0,0-4-14 15,-4 2-13-15,4-1-15 0,-8 0-24 0,8-3-22 16,-4 3-33-16,4-2-48 0,0-4-42 0,-7 4-54 0,-1-1-47 16,8 0-38-16,-4-2 3 0,4 0-8 0,-7-1-36 0,3 0-33 15,4 1-21-15,-15-3 94 0,15 2 25 0,-4-2-4 16,-4 0 7-16,4 2 51 0,-11-5 53 0,15 3 31 0,-4-1-1 15,-3 2-46-15,-1-4 15 0</inkml:trace>
        </inkml:traceGroup>
      </inkml:traceGroup>
    </inkml:traceGroup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5:22.088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528C2478-890A-46D5-AD79-EE8E4863F5EA}" emma:medium="tactile" emma:mode="ink">
          <msink:context xmlns:msink="http://schemas.microsoft.com/ink/2010/main" type="writingRegion" rotatedBoundingBox="18925,10737 19930,11322 19741,11648 18735,11063"/>
        </emma:interpretation>
      </emma:emma>
    </inkml:annotationXML>
    <inkml:traceGroup>
      <inkml:annotationXML>
        <emma:emma xmlns:emma="http://www.w3.org/2003/04/emma" version="1.0">
          <emma:interpretation id="{EE1C10CA-E537-4066-8567-F0B82739241E}" emma:medium="tactile" emma:mode="ink">
            <msink:context xmlns:msink="http://schemas.microsoft.com/ink/2010/main" type="paragraph" rotatedBoundingBox="18925,10737 19930,11322 19741,11648 18735,11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D6259B-A7C1-4EC6-A00F-8661E444151A}" emma:medium="tactile" emma:mode="ink">
              <msink:context xmlns:msink="http://schemas.microsoft.com/ink/2010/main" type="line" rotatedBoundingBox="18925,10737 19930,11322 19741,11648 18735,11063"/>
            </emma:interpretation>
          </emma:emma>
        </inkml:annotationXML>
        <inkml:traceGroup>
          <inkml:annotationXML>
            <emma:emma xmlns:emma="http://www.w3.org/2003/04/emma" version="1.0">
              <emma:interpretation id="{8912DD97-31B7-4087-A599-98C3BCF4FE3B}" emma:medium="tactile" emma:mode="ink">
                <msink:context xmlns:msink="http://schemas.microsoft.com/ink/2010/main" type="inkWord" rotatedBoundingBox="18905,10770 19119,10895 18949,11187 18735,11063"/>
              </emma:interpretation>
              <emma:one-of disjunction-type="recognition" id="oneOf0">
                <emma:interpretation id="interp0" emma:lang="" emma:confidence="0.5">
                  <emma:literal>a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151 50 75 0,'-7'-9'103'15,"7"4"39"-15,0-1 15 0,0 3-16 0,0-2-8 0,0 3-4 16,0-5-7-16,0 5-3 0,0-1 4 0,0-3 3 16,0 6 7-16,0-2 26 0,0-1 8 0,0 3 4 0,0 0-2 15,0 0 3-15,0 0-3 0,0 3-2 0,0-1 53 16,0 2 32-16,0-2 8 0,0 1-6 0,-4 2-11 0,4 1-13 16,0-1-20-16,0 4-18 0,-8-1-21 0,8 1 2 0,-4-2-15 15,4 5-18-15,0-1-29 0,-7 0-26 0,-1 1-26 0,8-2-23 16,-4 4-15-16,4-3-6 0,-7 0-11 0,-1 3-15 15,8-3-20-15,-12 0-29 0,12 0-37 0,-3-3-35 0,3 3-48 16,0-2-26-16,-8-4-14 0,0 4-22 0,5-4-22 0,3 4-23 16,-8-4-21-16,4 0-11 0,4 1 27 0,-7 0 57 15,-1 0 16-15,8-4 12 0,-4 1 12 0,4-1 12 0,-8 5 17 16,5-5 33-16,3-2 24 0,-8 3 18 0,0-1 17 0,8-2 17 16,0 0 15-16,0 0 12 0,-3 0 14 0,3-2 6 15,0 2 10-15,0-3 5 0,0 3 8 0,0-2 7 0,0 2 9 16,0-7 10-16,0 7 9 0,3-2 11 0,-3-1 7 0,0 1 10 15,0-2 11-15,0 2 18 0,8 2 10 0,-8-6 6 0,8 6 5 16,-8-2 2-16,3-2 6 0,5 4 5 0,-8 0 3 16,4-2 8-16,-4 2 60 0,8 0 36 0,-1 0 22 0,-3 0 13 15,-4 0 4-15,11 0 8 0,-11 0-3 0,16 2 23 16,-16-2 0-16,3 0-18 0,5 0-36 0,-4 0-50 0,11 0-39 16,-15 0-33-16,4 0-32 0,11 0-27 0,-15 0-23 0,12 0-15 15,-8-2-17-15,-4 2-12 0,15-3-13 0,-15 3-30 0,4-2-38 16,7 2-51-16,-11-3-82 0,15-1-108 0,-11 2-126 0,-4-1-101 15,12 1-44-15,-12-4-68 0,15 3-18 0,-11 0 75 16,-4 1 15-16,7-1 100 0,1 3 10 0,-4-2 30 0</inkml:trace>
          <inkml:trace contextRef="#ctx0" brushRef="#br0" timeOffset="-523">188 36 129 0,'0'-2'112'0,"-7"-2"65"15,7 1-4-15,-8 1-5 0,8-1-6 0,0 1-10 0,-4-2-10 16,4 1-3-16,-7 3 1 0,7-2 23 0,0 2 9 0,0 0 9 15,0 0 7-15,0 0-1 0,-4 0-3 0,4 0 12 16,0 2 53-16,0-2 15 0,0 3 5 0,0 1 0 0,0-4 3 16,0 2-5-16,0 1 0 0,0-1 21 0,0 5 4 0,0-5-10 15,0 3-32-15,0-2-30 0,4 3-38 0,-4-1-24 16,0 0-18-16,0 2-21 0,0-2-9 0,0 3-2 0,0 0-7 16,7-2-2-16,-7 6-15 0,0-5-4 0,4 2-4 15,-4 1-5-15,0-1-3 0,8 2-8 0,-8-3-10 0,7 4-8 0,-7-4-8 16,0 0-3-16,4 1-6 0,-4-1-7 0,0 3-6 15,8-2-1-15,-4-2-5 0,-4 2 0 0,0-4 0 0,7 4-5 16,1-4-7-16,-8 4-1 0,0-4-10 0,0 0-9 16,4 1-5-16,-4-1-11 0,0 2-3 0,0-2-11 0,0-3-12 15,7 1-15-15,-7 1-19 0,8-2-15 0,-8 1-25 16,0-1-32-16,0 1-35 0,0-1-50 0,0-2-57 0,0 0-69 16,0 4-62-16,0-4 4 0,0 0-6 0,0 0-25 0,0 0-14 15,0 0 53-15,0-4 65 0,0 4 10 0,0-2-9 0,0-1 54 16,0 3 56-16,-8-5 45 0,8 5 19 0,-7-2-19 0,7-2-10 15,0 1 16-15</inkml:trace>
        </inkml:traceGroup>
        <inkml:traceGroup>
          <inkml:annotationXML>
            <emma:emma xmlns:emma="http://www.w3.org/2003/04/emma" version="1.0">
              <emma:interpretation id="{82F84071-DA61-4EC9-B29E-B98145E20FC1}" emma:medium="tactile" emma:mode="ink">
                <msink:context xmlns:msink="http://schemas.microsoft.com/ink/2010/main" type="inkWord" rotatedBoundingBox="19343,10981 19930,11322 19769,11599 19183,11257"/>
              </emma:interpretation>
              <emma:one-of disjunction-type="recognition" id="oneOf1">
                <emma:interpretation id="interp5" emma:lang="" emma:confidence="0.5">
                  <emma:literal>Ps</emma:literal>
                </emma:interpretation>
                <emma:interpretation id="interp6" emma:lang="" emma:confidence="0">
                  <emma:literal>Rot</emma:literal>
                </emma:interpretation>
                <emma:interpretation id="interp7" emma:lang="" emma:confidence="0">
                  <emma:literal>Rs</emma:literal>
                </emma:interpretation>
                <emma:interpretation id="interp8" emma:lang="" emma:confidence="0">
                  <emma:literal>Pot</emma:literal>
                </emma:interpretation>
                <emma:interpretation id="interp9" emma:lang="" emma:confidence="0">
                  <emma:literal>Rat</emma:literal>
                </emma:interpretation>
              </emma:one-of>
            </emma:emma>
          </inkml:annotationXML>
          <inkml:trace contextRef="#ctx0" brushRef="#br0" timeOffset="-5212">524 393 122 0,'-4'-5'99'0,"4"2"46"0,0-3-1 15,0 1-22-15,0 2-12 0,-7-3-2 0,7 4-7 16,0-4-5-16,0 4-1 0,0-4-2 0,0 3-4 0,0 1-2 16,0-5-7-16,0 5 7 0,7-1 3 0,-7-2 1 0,0 1 1 15,0-1 4-15,0 3 6 0,4-3 5 0,-4 1 6 0,8 1 7 16,-1-2 8-16,-7 3 10 0,4-2 41 0,-4-1 51 0,8 2 15 16,-4 1 5-16,3-2-2 0,1 2 0 0,-4-4 0 15,3 4-8-15,-3-2-3 0,4 2 2 0,0-1-20 0,-5 3-19 16,13-2-22-16,-13 2-22 0,5 0-25 0,-4 0-16 15,11 0-21-15,-15 2-13 0,4-2-14 0,7 0-11 0,-3 3-8 16,0-1-1-16,-5 4-1 0,5-3-5 0,-4 2 0 0,4-1-2 16,-1 1 2-16,-7-3-2 0,4 7 2 0,-4-4-4 15,8 2-8-15,-8-2-3 0,7 2-9 0,-7 0 0 0,0-2-4 16,0 4-2-16,0-4-8 0,0 3 1 0,0 0 0 0,0-2-4 16,-7 2 6-16,7-2-4 0,-8 2 2 0,8-2-4 0,-4 2 2 15,4-3-2-15,-7 1 0 0,-1 2 2 0,8-2 0 16,-4-1-6-16,-4 1-7 0,8 0-12 0,-3-4-14 0,-5 1-23 15,0-1-30-15,5 4-26 0,-5-6-30 0,8 3-42 16,-4 0-62-16,4-3-69 0,-15 0-78 0,15 0-30 0,-4 0-10 16,4 0-27-16,-8-3-31 0,5 3 9 0,3-3 72 0,-8 3 6 15,0 0-4-15,8-2 77 0,-3 2 53 0,3-4 5 0,0 4-14 16,0 0 25-16</inkml:trace>
          <inkml:trace contextRef="#ctx0" brushRef="#br0" timeOffset="-5735.54">601 332 186 0,'0'-2'128'0,"-8"-1"51"0,8-1-8 0,-8-1 6 16,8 5-18-16,0-5-17 0,-4 5-14 0,4-2-7 0,-7-2-7 15,7 1 14-15,0 3-4 0,0-2-6 0,0-1-4 16,0 3-6-16,0 0-4 0,0-2-3 0,-4 2-7 0,4-4-1 16,0 4-3-16,0-3 2 0,0 3 12 0,0 0 43 15,0 0 22-15,0 0 9 0,0 0 16 0,0 0 22 0,0 0 26 16,0 0 26-16,0 0 11 0,0 0 5 0,0 3 14 0,0-3-16 16,0 4-28-16,0-4-29 0,0 2-30 0,0-2-23 0,0 0-21 15,0 3-16-15,0-3-5 0,4 0-1 0,-4 2-2 0,0-2-11 16,0 3-14-16,0 1-8 0,0-4-13 0,0 2-8 15,0-2-7-15,0 0-8 0,0 3-3 0,7-1 1 0,-7 1-5 16,0-1-3-16,0 2-6 0,4-1-7 0,-4-1-1 16,0 1-3-16,0-1 0 0,0 5-2 0,0-5 2 0,0 3-7 15,0 1 0-15,0 0 0 0,0-1 3 0,0 1 1 0,0 2-2 16,0-2-1-16,8 2 7 0,-8-2-2 0,0 1-1 16,0 2 1-16,0-1-21 0,8 1-9 0,-8-1 0 0,0-2 0 15,0 1 0-15,0 2 0 0,0 0 0 0,0-1 0 0,0-2 0 16,3 1 0-16,-3 0 0 0,0 0 0 0,0-2 0 15,0 2 0-15,0-2 0 0,0 1 0 0,0-1 0 0,0 0 0 16,0 1 0-16,8-3 0 0,-8 0 0 0,0 3 0 16,0-4 0-16,0 1 0 0,0 0 0 0,0 2 0 0,0-2 0 15,0 0 0-15,0-1 0 0,0 1 0 0,0 0 0 0,0 0 0 16,0-3 0-16,0 3 0 0,0-1-24 0,0-2-81 0,0 0-21 16,0 0-26-16,0 0-17 0,0 0-28 0,0 0-29 0,0 0-34 15,8 0-48-15,-8-2-46 0,0 2-43 0,0-3-29 16,0 3-30-16,0 0 34 0,0-3 2 0,0 3-8 0,0-3-5 15,0 3 34-15,0-3 77 0,0 3 20 0,0-2-2 16,-8-1 0-16,8 0 39 0,0 0 46 0,0 1 49 0,-8-1 21 16,8 0-8-16,0 3-44 0,0-2-2 0,0-2 15 0</inkml:trace>
          <inkml:trace contextRef="#ctx0" brushRef="#br0" timeOffset="-4147.92">845 607 122 0,'-4'0'86'15,"4"0"34"-15,-8 0 11 0,1-3-13 0,7 3-16 16,-4 0 5-16,4-4-7 0,0 4 10 0,-8 0 7 0,8 0 1 16,0-2-2-16,-4 2-3 0,4-3 9 0,0 3 8 0,0-2 8 15,0-1 3-15,0 3 1 0,0-3 2 0,0 0-1 0,4 0 1 16,-4 1 4-16,8-1 64 0,-8 3 31 0,0-3 9 0,4 0 10 16,-4 1 6-16,0-1 11 0,7 0 6 0,1-3 25 15,-8 4 15-15,4-1-27 0,3 0-39 0,-3 1-48 0,-4-2-39 16,8 2-31-16,-1-1-18 0,-7 1-15 0,4 2-15 15,4-3-13-15,-4-1-12 0,3 4-14 0,1 0 2 0,-8 0-7 16,4 0-3-16,-4 0-8 0,15 4-2 0,-15-4 0 0,4 3-4 16,4-1-2-16,-8 1-4 0,3-1 1 0,-3 4-1 15,8-3-8-15,0 0 1 0,-8 3 5 0,0-4-3 0,3 4 2 16,-3-1 1-16,0 1 2 0,8-4-2 0,-8 4-2 0,0 0-6 16,0-1-2-16,0-3-4 0,0 5-2 0,0-2 4 0,0 0-5 15,0-1-2-15,0 1 1 0,-8 0 0 0,8 1-6 16,0-3 5-16,-3 2-5 0,3 1 4 0,0-4-1 0,-8 4-3 15,0-4 0-15,5 2 2 0,3-2 2 0,-8 4-4 16,4-4-1-16,4-2 1 0,-15 6 0 0,15-6 0 0,-4 3 0 16,-4-3-3-16,1 0-6 0,3 0 4 0,-4 0-2 0,4 0-1 15,4 0-8-15,-7-3-6 0,-1 3-11 0,8-6-8 0,-4 6-13 16,-3-2-24-16,7-1-18 0,0 0-29 0,-4-3-38 0,4 4-47 16,0-4-73-16,0 1-91 0,0 2-105 0,0-2-77 15,0-1-13-15,0 0-37 0,0 4-25 0,0-3 136 0,0-2 31 16,0 2 22-16,0 3 92 0,0-1 53 0,0-1 11 15,0-1-9-15,0 5 41 0</inkml:trace>
          <inkml:trace contextRef="#ctx0" brushRef="#br0" timeOffset="-3672.12">871 604 14 0,'4'0'119'15,"-4"3"39"-15,12-3 19 0,-12 0-19 0,7 0-8 0,1 2-3 16,-8-2-4-16,4 0 2 0,-4 0 1 0,7 3 7 15,1-3 20-15,-8 2 5 0,0-2 1 0,4 0 1 0,4 0 3 16,-8 3 5-16,0-3 32 0,0 4 58 0,3-4 13 0,-3 0 8 16,0 2-1-16,0-2 5 0,8 3-5 0,-8-3 36 15,8 2 13-15,-8-2-21 0,0 3-43 0,0 0-49 0,0-3-46 16,3 3-40-16,-3 0-17 0,8-3-18 0,-8 2-8 0,4-2-10 16,-4 3-14-16,0 0-7 0,7 0-7 0,1-1-3 0,-8 1-8 15,0 0-9-15,4-1-2 0,-4-2-3 0,8 4-6 16,-1-2-3-16,-7 1-4 0,0 0-5 0,4-1 1 0,4-2 1 15,-8 6-8-15,3-6-1 0,-3 3-5 0,16-3 2 16,-16 2-7-16,4-2 0 0,-4 3-2 0,7-3-4 0,-7 0 4 16,4 4-3-16,-4-4-6 0,8 0-10 0,-1 0-15 0,-7 2-16 15,4-2-18-15,-4 0-28 0,0 0-35 0,8 0-43 0,-8 0-65 16,4 0-89-16,-4 0-120 0,0-2-133 0,7 2-84 16,-7 0-27-16,0-4-55 0,0 4 84 0,0-3 72 0,0 3 69 15,0 0 105-15,0-2 33 0,0 2 15 0,0 0 63 16</inkml:trace>
        </inkml:traceGroup>
      </inkml:traceGroup>
    </inkml:traceGroup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3:59:31.628"/>
    </inkml:context>
    <inkml:brush xml:id="br0">
      <inkml:brushProperty name="width" value="0.03528" units="cm"/>
      <inkml:brushProperty name="height" value="0.03528" units="cm"/>
      <inkml:brushProperty name="color" value="#00B05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032FBEF7-C55A-4181-BB1C-D30DAE0B74B9}" emma:medium="tactile" emma:mode="ink">
          <msink:context xmlns:msink="http://schemas.microsoft.com/ink/2010/main" type="writingRegion" rotatedBoundingBox="22960,11821 21972,14164 21700,14049 22689,11706"/>
        </emma:interpretation>
      </emma:emma>
    </inkml:annotationXML>
    <inkml:traceGroup>
      <inkml:annotationXML>
        <emma:emma xmlns:emma="http://www.w3.org/2003/04/emma" version="1.0">
          <emma:interpretation id="{C7855A0C-46D9-47DE-AA05-16161E1D8E80}" emma:medium="tactile" emma:mode="ink">
            <msink:context xmlns:msink="http://schemas.microsoft.com/ink/2010/main" type="paragraph" rotatedBoundingBox="22960,11821 21972,14164 21700,14049 22689,11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F8CE83-51E1-475D-B826-553FEB968978}" emma:medium="tactile" emma:mode="ink">
              <msink:context xmlns:msink="http://schemas.microsoft.com/ink/2010/main" type="line" rotatedBoundingBox="22960,11821 21972,14164 21700,14049 22689,11706"/>
            </emma:interpretation>
          </emma:emma>
        </inkml:annotationXML>
        <inkml:traceGroup>
          <inkml:annotationXML>
            <emma:emma xmlns:emma="http://www.w3.org/2003/04/emma" version="1.0">
              <emma:interpretation id="{E8CD9A7E-DDDD-4FF4-90F2-C2AD8E6B5C4E}" emma:medium="tactile" emma:mode="ink">
                <msink:context xmlns:msink="http://schemas.microsoft.com/ink/2010/main" type="inkWord" rotatedBoundingBox="22941,11813 22190,13593 22043,13530 22794,11751">
                  <msink:destinationLink direction="with" ref="{0B9DBA4E-B0F2-486A-B619-080B8F3BCADD}"/>
                </msink:context>
              </emma:interpretation>
              <emma:one-of disjunction-type="recognition" id="oneOf0">
                <emma:interpretation id="interp0" emma:lang="" emma:confidence="0.5">
                  <emma:literal>,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685-2086 24 0,'-4'-3'34'16,"4"1"5"-16,-8 2 3 0,5-3 1 0,3 3-4 0,-8-3-2 15,8 3-4-15,-8-2 2 0,8-2-2 0,0 4-9 16,0-2-2-16,-3-1 0 0,3 3 1 0,0-2-2 0,0 2 0 16,-8-3 3-16,8 3 0 0,0-4-3 0,0 4 1 0,-8-2-1 15,8 2-2-15,0-3 1 0,0 3 1 0,0 0 1 0,0 0 2 16,0-2 3-16,0 2 6 0,0 0 2 0,0 0 0 16,0-3 2-16,0 3 2 0,0 0-2 0,0-3 0 15,0 3 0-15,0 0-1 0,0 0 1 0,0 0-1 0,0 0 3 16,0 0-1-16,0 0 3 0,0 0 1 0,0 0 2 0,0 0 1 15,0 0 0-15,0 0 2 0,0 0-3 0,0 0 8 0,0-3 3 16,0 3-1-16,0 0-1 0,0 0 1 0,0 0 1 0,0 0-2 16,0 0 2-16,0 0-5 0,0 0 3 0,0 0 0 15,0 0-1-15,0 0 1 0,0 0-1 0,8 0-1 0,-8 0 1 16,0 0-1-16,0 0-1 0,0 0-1 0,0 0 2 16,0 0-1-16,0 0 0 0,0 0 0 0,0 0-1 0,0 0 22 15,0 0 1-15,0 0 5 0,0 0 0 0,0 0-1 0,0 0 3 16,0 0 0-16,0 0-2 0,0 0-3 0,0 3-2 0,0-3-3 15,0 0 3-15,0 0-2 0,0 3-2 0,8-3 0 0,-8 3-4 16,0-3 3-16,0 2 1 0,0-2-4 0,0 3 1 16,0-1 2-16,0 2-4 0,0-1-2 0,0-1-1 0,0 1-5 15,0-1-1-15,0 4-7 0,0-3-5 0,0 0-2 16,0-1-2-16,0 4-2 0,-8-3 0 0,8 0 2 0,0 2-1 16,0 1 0-16,0-4 6 0,-8 4-1 0,8 0-5 0,0-1-1 15,0 0 1-15,0 1 4 0,0-1-1 0,0 2 0 16,0-2 2-16,-4 3 6 0,4-2-8 0,0-1-1 0,0 1 2 15,-7 2-2-15,7-2-2 0,0 2-1 0,0 0-1 0,-4-3-3 16,4 4-2-16,0-4-3 0,0 4 3 0,0-4-7 0,-8 4 1 16,8-1-3-16,-7 0-5 0,7-2 1 0,0 2-2 15,0 0-1-15,-4 1 2 0,4-1-2 0,-8 0 2 0,8 1-5 16,0-4 4-16,-4 7-1 0,4-7 2 0,0 3-5 16,-7 0 0-16,-1 1 1 0,8-1 1 0,0 0-4 0,-4 0 2 15,4 4-2-15,0-4 5 0,-7 0 0 0,3 1 5 0,4-2 0 16,-8 2-3-16,1 3-3 0,7-5 1 0,-4 2-2 0,4 0-3 15,0-2-1-15,-8 2-4 0,1 2 6 0,7-5-4 16,-4 5-1-16,-4-6 0 0,8 7-2 0,-4-7 0 0,4 3-2 16,-7 0 3-16,-1 1-4 0,8-1 5 0,-4 3 0 0,4-2-1 15,-7-2-2-15,3 2 2 0,4 2-2 0,0-3 0 16,-8 1 0-16,1-1 2 0,7 0 1 0,-4 0 3 0,4 1 0 16,-8 0-2-16,4 1 1 0,4-1 1 0,-7-2-1 15,-1 2 1-15,8 3-2 0,-4-5 0 0,4 2-1 0,-15-1 0 16,15 0 0-16,-4 1-4 0,-4 2 4 0,8-3-4 0,-3 0-1 15,3 1 3-15,-8 0 3 0,0-2 2 0,8 5-3 0,-3-5-3 16,3 2 0-16,-8 0-2 0,8-1 2 0,-4 0 0 0,4 4 4 16,-7-5 1-16,-1 2-6 0,8-1 4 0,-4 1 0 15,4 2-2-15,-8-3-1 0,1 0-2 0,7 3 8 0,-4-3-5 16,-4 1-2-16,8 1 1 0,-3-1 4 0,3 3-2 0,-8-5-2 16,0 5-1-16,8-4-1 0,-4 3 0 0,-3-3 0 15,7 4 7-15,-4-5-5 0,4 5-2 0,-8-3 4 0,1 1 0 16,7-1 2-16,-4-2-5 0,4 5 3 0,-8-4-3 0,8 0-1 15,-4 3 4-15,4-2-3 0,-7-1-1 0,-1 1 0 0,8-2 0 16,-4 2 0-16,4-1 3 0,-7 1 3 0,7-1-5 16,-8-2-1-16,8 2 4 0,-4 3 1 0,4-3-8 0,-7 0 2 15,7 1 1-15,0 0 0 0,-4-2 5 0,4 2-4 16,0-4-1-16,-8 7 0 0,1-7 0 0,7 3-5 0,0 0 9 16,-4 1-3-16,4 0 2 0,0-2-2 0,-8 2 0 0,4-1-1 15,4 1 0-15,0-2 0 0,-7-1 0 0,-1 2 0 16,8 1 0-16,0-1 3 0,-4 0-2 0,4 1-1 0,0-4 0 15,-7 3 0-15,7 1 0 0,-8 0 0 0,8-4 0 0,0 3 4 16,0-2-2-16,-4 1 1 0,4 0-2 0,-7 0-1 0,7 2 0 16,0-4 0-16,0 1 0 0,-4 2 0 0,4-2 0 15,0-1 0-15,0 4 0 0,0-4 0 0,-8 0 0 0,0 4 0 16,8-4 0-16,0 4 0 0,0-4 0 0,-3 1 0 16,3 2 0-16,-8-2 0 0,8-1 4 0,0 4-3 0,-4-4-5 15,4 1 7-15,0 2-2 0,0-3 2 0,-7 2 0 0,7-2-3 16,-8 0 0-16,8 1 0 0,0-1 0 0,0 4 0 0,-4-4-5 15,4 0 5-15,0 4 0 0,-8-4 4 0,8 1-3 0,0 0 1 16,-3 0-1-16,3-1-2 0,0 0 0 0,0 1 1 16,-8-1 0-16,8-2 2 0,-8 3-1 0,8-1-1 0,0 0 0 15,0-1 0-15,0 1 0 0,-3 0 0 0,3-1 0 16,0 1 0-16,0-2 0 0,0 3 0 0,0-4 0 0,0 4 0 16,0-4 3-16,-8 1-4 0,8 0 2 0,0 2 1 0,0-2-2 15,-8 0 0-15,8 3 0 0,0-6 0 0,0 2 0 16,0 1 0-16,0-1 3 0,0 2 2 0,0-1-3 0,0-3 2 15,0 2 0-15,0-2 2 0,0 3-5 0,0-3 0 0,0 2 6 16,0-2-5-16,0 0-1 0,0 0-1 0,0 3 5 16,0-3-3-16,0 0 4 0,0 4-1 0,0-4-4 0,0 0 0 15,0 0-1-15,0 0 2 0,0 2 0 0,0-2-2 0,0 0 0 16,0 0 7-16,0 0-5 0,0 0-1 0,0 0 3 0,0 0 1 16,0 0-1-16,0 0 1 0,0 0-4 0,0 0-1 15,0 0-2-15,0 0 1 0,0 0 4 0,0 0-3 0,0 0 0 16,0 0 0-16,0 0 0 0,0 0 0 0,0 0 0 0,0 0 0 15,0 0-2-15,0 0-9 0,0-2-5 0,0 2-10 16,0 0-13-16,0 0-21 0,0-4-33 0,0 1-44 0,0 1-63 16,0-1-75-16,0 1-101 0,0-1-99 0,0-1-58 15,0-1-92-15,0 3-57 0,0-4 82 0,0-2-18 0,0 2 37 16,0 1 39-16,0-1 135 0</inkml:trace>
        </inkml:traceGroup>
        <inkml:traceGroup>
          <inkml:annotationXML>
            <emma:emma xmlns:emma="http://www.w3.org/2003/04/emma" version="1.0">
              <emma:interpretation id="{D8270229-2B8E-4DCE-9C67-DA9D1B6977F7}" emma:medium="tactile" emma:mode="ink">
                <msink:context xmlns:msink="http://schemas.microsoft.com/ink/2010/main" type="inkWord" rotatedBoundingBox="22165,13704 21972,14164 21700,14049 21894,13590">
                  <msink:destinationLink direction="with" ref="{C53082D6-7014-47F6-B94A-CDA079A78EA0}"/>
                </msink:context>
              </emma:interpretation>
            </emma:emma>
          </inkml:annotationXML>
          <inkml:trace contextRef="#ctx0" brushRef="#br1" timeOffset="-73372.08">-269-231 176 0,'0'-7'109'16,"0"1"44"-16,0 0-5 0,0 0-14 0,0 1 3 0,7 2-8 16,-7-2-1-16,0-1 2 0,0 4-3 0,0-1 7 15,0 0 14-15,0-3 10 0,0 6 4 0,0-2 12 0,0-1 12 16,0 3 12-16,0-2 31 0,0 2 85 0,0 0 36 0,0 2 12 16,0-2 2-16,0 3-11 0,0-3 15 0,0 2-4 0,0 1-35 15,-7 0-55-15,7 3-53 0,0-4-51 0,0 4-30 0,0-1-23 16,0 1-16-16,0 0-2 0,-4 2-11 0,4-2-2 15,0 1-4-15,-8 5-8 0,8-3-1 0,0-2-3 0,0 5 3 16,-3 1 1-16,3-1-6 0,0 2-2 0,0-1-3 16,-8 0-5-16,8 5-3 0,-8-2-3 0,8-2-4 0,0 3-2 15,0-3-9-15,0 2-4 0,0-2-4 0,0 3-17 0,0-4-1 16,0 1-1-16,0 0-7 0,0 0 2 0,0-3 0 0,0 2-1 16,8-1-5-16,-8-1-1 0,8 0-4 0,-8 0-7 15,0 0-7-15,3-2-10 0,-3 1-7 0,8-1-4 0,-8 0-13 16,4-2-12-16,-4 5-8 0,0-5-15 0,7 2-17 15,1-4-19-15,-8 4-24 0,4 0-27 0,-4-4-39 0,8 0-52 16,-1 1-53-16,-7-3-60 0,4-1-64 0,-4 5-29 0,8-7 5 16,-5 2-12-16,-3-2-27 0,8 0 32 0,0 0 69 15,-8 0 6-15,4-2-4 0,3 2 68 0,-3-4 52 0,-4 1 19 16,15 1-19-16,-15 2 12 0</inkml:trace>
        </inkml:traceGroup>
      </inkml:traceGroup>
    </inkml:traceGroup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7:37.670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ED69E2E3-3E15-4203-9D6A-29E1E31B7AC5}" emma:medium="tactile" emma:mode="ink">
          <msink:context xmlns:msink="http://schemas.microsoft.com/ink/2010/main" type="inkDrawing" rotatedBoundingBox="23801,14705 24087,14652 24117,14816 23831,14869" semanticType="callout" shapeName="Other">
            <msink:sourceLink direction="with" ref="{C8D8143C-6F04-4256-A646-23AAB58CDDBE}"/>
          </msink:context>
        </emma:interpretation>
      </emma:emma>
    </inkml:annotationXML>
    <inkml:trace contextRef="#ctx0" brushRef="#br0">941 2683 40 0,'0'-7'98'0,"8"2"20"0,-1 3 20 16,-7-5-15-16,0 2-22 0,4 3-19 0,-4-1-2 15,0 0-3-15,8 0 1 0,-8 0 5 0,4 1 6 0,-4-1 5 16,0 0-3-16,0 3-3 0,0-3-4 0,7 0 0 0,-7 3 5 16,0-2-5-16,0 2-5 0,8-3 2 0,-8 3-1 15,0 0-1-15,0 0 2 0,0 0-4 0,0 0-3 0,0 0 2 16,0 0-6-16,0 0-1 0,-8 0-1 0,8 3-2 15,0-3-4-15,-7 2 0 0,7-2 14 0,0 6 5 0,0-6 2 16,-4 3-1-16,-4 0-2 0,8-1-1 0,0 1 1 0,-4 0 1 16,4 3-1-16,-7-4-7 0,-1 1 3 0,8 2-2 0,-4-1-4 15,-3 1-8-15,3 0-5 0,4 1-3 0,-15-1-2 0,15 1 0 16,-4 0-6-16,-4-1-1 0,4-3 0 0,-3 4-3 16,-1 0-2-16,8 0-3 0,-4-4 2 0,4 4-2 0,-15 0-1 15,15-4 4-15,-4 3-3 0,4-2-4 0,-7 1-1 16,7-2 1-16,-4 1-6 0,4-1-2 0,-8 1-1 0,8-1 0 15,-8 2-6-15,8-4-4 0,0 3-4 0,0-3 0 0,0 2-7 16,0-2-2-16,0 3-1 0,-3-3 0 0,3 0 0 0,0 0 0 16,3 0 0-16,-3 0 0 0,0-3 0 0,0 3 0 15,0-2 0-15,0 2 0 0,8-3 0 0,0 3 0 0,-8-4 0 16,0 2 0-16,4-1 0 0,-4 1 0 0,7-1 0 16,-3 1 0-16,-4-2 0 0,15 1 0 0,-15-2 0 0,4 5 0 15,4-2 4-15,-1-4 2 0,-7 6 3 0,4-3 7 0,4 0 10 16,-4 1 9-16,3-2 7 0,1 4 12 0,-4-2 11 15,3 2 10-15,-3-3 13 0,4 3 21 0,-1-3 13 0,-3 3-1 16,8 0-3-16,-5 0-16 0,1 3-18 0,-4-3-13 0,3 3-10 16,1-3-4-16,3 0-4 0,-7 2-14 0,4 2-7 0,0-4-13 15,-5 2-2-15,5 1-4 0,-4 0-3 0,3-1-3 16,1 2-4-16,-4-2-3 0,-4 1-19 0,15-1-48 0,-15-2-81 16,4 3-115-16,4 1-150 0,-5-2-109 0,-3 1-93 15,8-3-141-15,0 2 36 0,-8-2 10 0,0 3 55 0,0-1 48 16,4-2 197-16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3:58:08.88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DAEB4E3-856C-4445-95E7-A923FD4A2095}" emma:medium="tactile" emma:mode="ink">
          <msink:context xmlns:msink="http://schemas.microsoft.com/ink/2010/main" type="writingRegion" rotatedBoundingBox="19000,12089 19011,12089 19011,12184 19000,12184"/>
        </emma:interpretation>
      </emma:emma>
    </inkml:annotationXML>
    <inkml:traceGroup>
      <inkml:annotationXML>
        <emma:emma xmlns:emma="http://www.w3.org/2003/04/emma" version="1.0">
          <emma:interpretation id="{04F99A57-C50D-4F96-ACC4-4BF7EA035B84}" emma:medium="tactile" emma:mode="ink">
            <msink:context xmlns:msink="http://schemas.microsoft.com/ink/2010/main" type="paragraph" rotatedBoundingBox="19000,12089 19011,12089 19011,12184 19000,12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A8FF5E-FB57-4683-AF53-0D580C751E23}" emma:medium="tactile" emma:mode="ink">
              <msink:context xmlns:msink="http://schemas.microsoft.com/ink/2010/main" type="line" rotatedBoundingBox="19000,12089 19011,12089 19011,12184 19000,12184"/>
            </emma:interpretation>
          </emma:emma>
        </inkml:annotationXML>
        <inkml:traceGroup>
          <inkml:annotationXML>
            <emma:emma xmlns:emma="http://www.w3.org/2003/04/emma" version="1.0">
              <emma:interpretation id="{633822E7-A3DA-4192-A189-14A9EE3B0C27}" emma:medium="tactile" emma:mode="ink">
                <msink:context xmlns:msink="http://schemas.microsoft.com/ink/2010/main" type="inkWord" rotatedBoundingBox="19000,12089 19011,12089 19011,12184 19000,12184">
                  <msink:destinationLink direction="with" ref="{24CACA4A-8E13-43A7-BC9C-B16950102B48}"/>
                </msink:context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?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!</emma:literal>
                </emma:interpretation>
              </emma:one-of>
            </emma:emma>
          </inkml:annotationXML>
          <inkml:trace contextRef="#ctx0" brushRef="#br0">2 95 21 0,'0'-6'37'0,"0"1"12"0,0-2 3 0,0 2-3 16,0 3-6-16,0-5-9 0,0 5 0 0,0-1-5 0,0-2-7 16,0 3-5-16,0-2-1 0,0 1-5 0,0 1 1 0,0-1-3 15,0 3 0-15,0-2-1 0,0 2-3 0,0-4 2 0,0 2 0 16,0 2 3-16,0-3-1 0,0 3 0 0,0-3 2 0,0 3-1 16,0 0 1-16,0-2-1 0,4-2-1 0,-4 4 0 15,0-2 2-15,0 2-1 0,0 0-1 0,0 0 0 0,0-3-1 16,0 3 2-16,0 0-3 0,0-3 0 0,0 3-1 15,0 0 0-15,0 0 0 0,0 0-1 0,0 0 0 0,0-2 0 16,0 2 1-16,0 0 0 0,0 0-2 0,0 0 1 0,0-3 1 16,0 3-2-16,0 0 0 0,0 0 0 0,0-3-2 0,0 3 0 15,0 0-1-15,0 0-1 0,0 0 0 0,0 0 0 16,0 0 0-16,0 0 0 0,0 0 0 0,0-3 0 0,0 3 0 16,0 0 0-16,0 0 0 0,0 0 0 0,0 0 0 0,0 0 0 15,0 0 0-15,0 0-2 0,0 0-1 0,0 0 1 16,0 0-3-16,0 0-1 0,0 0-3 0,0 0 0 0,0 0-5 15,0 0 1-15,0 3 3 0,0-3-1 0,0 0-1 16,0 0-3-16,0 0 4 0,0 3-3 0,7-3 3 0,-7 0 1 16,0 0 5-16,0 0-1 0,0 3 2 0,0-3 0 0,0 0 4 15,0 2 0-15,0-2 0 0,0 0 2 0,0 0 0 0,0 3 0 16,0-3 3-16,0 0 3 0,0 0-1 0,0 0 1 0,0 0 1 16,0 0 0-16,0 0 0 0,0 0-1 0,0 3 2 15,0-3 1-15,0 0 2 0,0 0 0 0,0 0-2 0,0 0 3 16,0 0 2-16,0 0-3 0,0 0 1 0,0 0 0 15,0 0 3-15,0 0 3 0,0 0 1 0,0 2 3 0,0-2 0 16,0 0 2-16,0 0 0 0,0 0-3 0,0 0 2 0,0 0 0 16,0 0 1-16,0 0 1 0,0 0 3 0,0 0 4 0,0 0-2 15,0 0 1-15,0 0 0 0,0 0 1 0,0 0 0 16,0 0-3-16,0 0 0 0,0 0-2 0,0 0-2 0,0 0-1 16,0 0-2-16,0 0-1 0,0 0-2 0,0 0-2 15,0-2 0-15,0 2-3 0,0 0-1 0,0 0-1 0,0 0-3 16,0 0 1-16,0 0 0 0,0 0-4 0,0 0-1 0,0 0 0 15,0 0-2-15,0 0 0 0,0 0-2 0,0 0-1 16,0 0-2-16,0 0 3 0,0 0-3 0,0 0 0 0,0 0 0 16,0 0 0-16,0 0-5 0,0 2-11 0,0-2-13 0,0 0-5 15,0 0-15-15,0 0-17 0,0 0-28 0,0 0-35 0,0 0-41 16,0 0-21-16,0 0-9 0,0 0-51 0</inkml:trace>
        </inkml:traceGroup>
      </inkml:traceGroup>
    </inkml:traceGroup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5:34.929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DD4CFCF3-A576-4297-9FCC-2DC55DCA47D9}" emma:medium="tactile" emma:mode="ink">
          <msink:context xmlns:msink="http://schemas.microsoft.com/ink/2010/main" type="writingRegion" rotatedBoundingBox="20825,13510 21840,13946 21702,14266 20688,13829"/>
        </emma:interpretation>
      </emma:emma>
    </inkml:annotationXML>
    <inkml:traceGroup>
      <inkml:annotationXML>
        <emma:emma xmlns:emma="http://www.w3.org/2003/04/emma" version="1.0">
          <emma:interpretation id="{AD5DF1B5-F1D5-4BBB-931A-7010D169524B}" emma:medium="tactile" emma:mode="ink">
            <msink:context xmlns:msink="http://schemas.microsoft.com/ink/2010/main" type="paragraph" rotatedBoundingBox="20825,13510 21840,13946 21702,14266 20688,13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112550-10C8-4737-BEEB-0BB552FF9F7E}" emma:medium="tactile" emma:mode="ink">
              <msink:context xmlns:msink="http://schemas.microsoft.com/ink/2010/main" type="line" rotatedBoundingBox="20825,13510 21840,13946 21702,14266 20688,13829"/>
            </emma:interpretation>
          </emma:emma>
        </inkml:annotationXML>
        <inkml:traceGroup>
          <inkml:annotationXML>
            <emma:emma xmlns:emma="http://www.w3.org/2003/04/emma" version="1.0">
              <emma:interpretation id="{281E0DBF-38E3-42C9-AF37-7561E04C6F73}" emma:medium="tactile" emma:mode="ink">
                <msink:context xmlns:msink="http://schemas.microsoft.com/ink/2010/main" type="inkWord" rotatedBoundingBox="20825,13510 21840,13946 21702,14266 20688,13829"/>
              </emma:interpretation>
              <emma:one-of disjunction-type="recognition" id="oneOf0">
                <emma:interpretation id="interp0" emma:lang="" emma:confidence="0.5">
                  <emma:literal>APA</emma:literal>
                </emma:interpretation>
                <emma:interpretation id="interp1" emma:lang="" emma:confidence="0">
                  <emma:literal>APs</emma:literal>
                </emma:interpretation>
                <emma:interpretation id="interp2" emma:lang="" emma:confidence="0">
                  <emma:literal>Aps</emma:literal>
                </emma:interpretation>
                <emma:interpretation id="interp3" emma:lang="" emma:confidence="0">
                  <emma:literal>Apso</emma:literal>
                </emma:interpretation>
                <emma:interpretation id="interp4" emma:lang="" emma:confidence="0">
                  <emma:literal>AAPs</emma:literal>
                </emma:interpretation>
              </emma:one-of>
            </emma:emma>
          </inkml:annotationXML>
          <inkml:trace contextRef="#ctx0" brushRef="#br0">139 65 114 0,'0'-6'95'0,"0"0"46"16,-8 4 8-16,8-4-15 0,0 3-3 0,0-2-6 15,0 2-6-15,0 0-3 0,0-2 3 0,0 2 1 0,0 0-1 16,0 0 21-16,0 0 4 0,0 1 2 0,0 2 0 16,0-3-1-16,0 3 2 0,0-2 4 0,0 2-1 0,-4-4 35 0,4 4 44 15,0 0 9-15,0-3 8 0,0 3-4 0,-7 0-8 16,7 0-7-16,0 3-10 0,0-3-4 0,0 0 15 0,0 4-2 15,0-4-14-15,-4 2-22 0,4 1-22 0,0-1-26 0,0 1-21 16,0 3-18-16,-8-3-12 0,1 2-11 0,7-2-3 16,0 5 0-16,-4-3-12 0,-4 1-7 0,8 0-9 0,-4 2-6 15,4-3-12-15,0 4-4 0,-7-4 2 0,-1 4-5 0,8-1-4 16,-4 1 1-16,4-2-9 0,-7 2 0 0,3-4-4 16,4 4 1-16,-8 0-3 0,1-4-5 0,7 3 4 0,-4-2-5 15,4 1 0-15,-8 0-2 0,8-2-2 0,-8 1-8 0,8-1-5 16,0 0-10-16,-3 1-6 0,-5 0-16 0,8-4-10 0,0 4-21 15,0-3-23-15,-4 0-30 0,4 2-36 0,0-5-51 16,0 3-55-16,0 0-55 0,0-1-44 0,0-2 12 0,-7 0-4 16,7 3-13-16,0-3-9 0,0 0-1 0,0 0 84 15,0 0 37-15,0-3 10 0,0 3 4 0,0 0 4 0,0-2 35 16,0-1 23-16,7 3 20 0,-7-3 23 0,0 0 23 0,0 1 30 16,0 2 24-16,0-3 12 0,0 0-2 0,4 3-8 15,-4-3-10-15,0 0-4 0,0 1 16 0,8 2 6 0,-8-3 1 0,3 0 8 16,-3-3 9-16,0 4 15 0</inkml:trace>
          <inkml:trace contextRef="#ctx0" brushRef="#br0" timeOffset="249.26">20 200 12 0,'0'-2'14'0,"8"-1"15"0,-8-1 7 0,0 2 6 16,8-1 9-16,-8 1 6 0,0 2 18 0,4-3 15 16,-4-1-2-16,0 4-3 0,0-2-11 0,7-1-6 0,-7 3 11 15,8 0 4-15,-8-2 5 0,0 2 5 0,0 0 3 16,4 0 2-16,3-3 3 0,-7 3 0 0,0 0 10 0,4 0 7 16,-4 0 8-16,0 0 6 0,0 0 8 0,8 0 8 0,-1 0 12 15,-7 0 5-15,0 0 16 0,4 0 67 0,-4 0 30 0,0 0 10 16,8 0 3-16,-4 0 3 0,-4 0-5 0,7 0 11 15,1 0 26-15,-8 0-10 0,4 0-31 0,-4 0-33 0,7 0-41 16,-3 0-36-16,-4 0-15 0,8 0-24 0,-1 0-19 16,-3-3-19-16,-4 3-19 0,8 0-6 0,-1 0-15 0,-7-3-5 15,12 3-13-15,-12-3-9 0,4 3-15 0,-4 0-3 0,7 0-6 16,1-2-6-16,-8 2-12 0,4 0-26 0,-4-3-43 16,7 3-54-16,-3 0-65 0,-4 0-102 0,0-2-135 0,8 2-158 15,0-4-95-15,-8 2-73 0,0 2-69 0,0-3 116 0,0 0 59 16,3 3 63-16,-3 0 48 0,0 0 193 0</inkml:trace>
          <inkml:trace contextRef="#ctx0" brushRef="#br0" timeOffset="-446.86">181 34 73 0,'-4'-3'91'16,"4"3"24"-16,-8-3 23 0,4 1-13 0,4-1-16 15,0 0-6-15,0 3 3 0,-7-3 1 0,7 0 1 0,-8 3-4 16,8 0 0-16,0-2-8 0,0 2-8 0,0 0 5 0,0 0 0 15,0-3 0-15,0 3 0 0,-4 0 2 0,4 0 1 0,0 0 3 16,0 0 13-16,0 0 15 0,0 0 4 0,0 0-4 0,0 3-4 16,0-3 38-16,4 0 7 0,-4 0 1 0,0 2-2 15,0-2 7-15,0 0 9 0,0 3 15 0,0 0 29 0,0-3 31 16,0 3 23-16,8 0 28 0,-8-3-10 0,0 2-31 16,0 1-40-16,7 0-25 0,-7 0-15 0,0-1-9 0,0 1-22 15,0 0-16-15,0-1-12 0,0 2-22 0,0-2-10 0,0 4-8 16,0-4-7-16,4 2-7 0,-4-2-10 0,0 3-6 0,0 2-9 15,8-5-1-15,-8 1-10 0,0 2-5 0,0-1-4 16,0 1-3-16,0 0-4 0,0 1-5 0,0-1-6 0,4 0 3 16,-4 1-3-16,0 0-2 0,0 0-3 0,0-1-2 15,0 0-3-15,0 1 2 0,0-1-3 0,7 1-1 0,-7 0 4 16,8-1-2-16,-8 1-7 0,0-1 5 0,0 0-10 0,0 2-10 16,0-5-10-16,0 1-11 0,4-1-18 0,-4 4-15 0,0-3-23 15,0 0-26-15,0-3-26 0,0 2-43 0,0 1-41 16,0-3-69-16,7 3-64 0,-7-3-78 0,0 0-52 0,0 0 12 15,0 0-2-15,0 0-19 0,0 0-8 0,0 0 95 0,0-3 46 16,-7 3 14-16,7 0 19 0,0-3 48 0,0 1 49 16,0 2 36-16,0-3 22 0,0 3-20 0,-4-3 1 0,4 0 20 15</inkml:trace>
          <inkml:trace contextRef="#ctx0" brushRef="#br0" timeOffset="-10552.65">356 217 123 0,'0'-6'93'16,"-7"0"41"-16,7 4-2 0,-8-3-20 0,8 2-22 15,0-3-8-15,0 3-3 0,0-2-2 0,0 1 4 0,0 2-1 16,0-1 2-16,0 1-1 0,0-4-1 0,0 3-2 16,0 0-2-16,0 1 0 0,8-1 10 0,-8 1-2 0,7-4-1 15,-7 0 2-15,0 4 2 0,4-2 5 0,4 2 10 0,-8-4 9 16,4 4 11-16,3-2 7 0,1 2 8 0,-8-1 40 0,4 1 41 16,3-5 16-16,-3 7 3 0,4-5 11 0,-1 5 6 0,-3-2 7 15,4-1 2-15,-4 3 26 0,11-2 14 0,-11 2-17 16,3 0-30-16,1 0-36 0,3 0-42 0,-7 0-27 0,11 0-31 15,-11 0-21-15,4 2-9 0,-4 1-16 0,11-3-16 16,-11 2-8-16,3 1-4 0,1-1-10 0,4 5-2 0,-9-5 1 16,5 1-6-16,0 3-3 0,-5-1-1 0,-3-2 3 15,8 3 1-15,-4 2-2 0,4-2 3 0,-8-4-4 0,7 6-7 16,-7-2-4-16,0-1 2 0,4 4-10 0,-4-4 7 0,0 0-3 16,0 2-1-16,0-2-7 0,-4 0 1 0,4 1 2 0,0-1-3 15,-7 1-3-15,-1 0-1 0,8-1-3 0,-4-2-6 0,-4 2-5 16,8-2-12-16,-3 2-13 0,3-1-17 0,-16-2-14 15,16 1-14-15,-3-1-9 0,-5-2-18 0,4 3-32 0,-4 1-64 16,1-4-68-16,3 0-63 0,4 0-60 0,-15 0-43 16,15 0-6-16,-4 0-41 0,-4 0-51 0,4 0 14 0,-3-4 61 15,-1 4-6-15,8-3 48 0,-4 3 66 0,4 0 1 0,-7 0-18 16,3-2 87-16</inkml:trace>
          <inkml:trace contextRef="#ctx0" brushRef="#br0" timeOffset="-11110.31">379 186 138 0,'0'-5'83'0,"0"-1"41"0,0 1 8 0,-7 2-16 0,7-3-16 16,0 3 4-16,0-2-4 0,0 3-3 0,0-2 0 16,0 2-8-16,0-1 1 0,0 0-5 0,0 1-1 0,0-2 1 15,0 4 9-15,0-2 2 0,0 2 3 0,-4-3 3 16,4 0 1-16,0 3 8 0,0 0 1 0,0 0 6 0,0-2 7 16,0 2 4-16,0 0 11 0,0 0 48 0,0 0 18 0,0 0 8 15,0 0-5-15,0 0 0 0,0 0-1 0,0 0 2 0,0 0 2 16,0 0-6-16,0 0 19 0,0 2 23 0,0-2 6 15,0 0-13-15,0 0-23 0,0 0-31 0,4 3-29 0,-4-3-34 16,0 0-11-16,0 3-14 0,0-3-4 0,0 0-7 0,0 2-10 16,0-2-10-16,0 4-9 0,0-2-6 0,0-2-3 15,0 6-7-15,7-4 0 0,-7 2-3 0,0-2-3 0,0 3-2 16,0-2-3-16,0 3 5 0,8-1-4 0,-8 0-3 16,0 2 1-16,0-2-1 0,0 1 0 0,0 2 0 0,0-3 0 0,0 1 0 15,0 2 0-15,0 1-1 0,0-4 2 0,0 3-1 16,0-2-5-16,0 2-2 0,0-3-1 0,0 4-5 0,0-1-5 15,0-2-2-15,0 2 1 0,0-2-8 0,0 2 5 16,0-2-9-16,0-1 5 0,0 0 0 0,0 4-3 0,0-4-1 16,0 1-7-16,0-1 10 0,0 2-7 0,0-2-7 15,0 0-6-15,-8-2-5 0,8 3-12 0,0-4-15 0,0 3-14 16,0-1-13-16,0-1-28 0,0-1-26 0,0-2-30 0,0 3-37 16,0-3-45-16,0 0-48 0,0 0-71 0,0 0-72 0,8 0-87 15,-8 0-2-15,0-3-33 0,0 1-39 0,0 2 57 0,0-3 69 16,0-1 17-16,0-1 61 0,0 3 84 0,0-1 48 15,0 0 8-15,0 0-32 0,0 0 30 0</inkml:trace>
          <inkml:trace contextRef="#ctx0" brushRef="#br0" timeOffset="-8836.6">723 435 135 0,'-4'-2'110'0,"4"-1"60"16,0 0-5-16,-8-2-16 0,1 2-6 0,7 0-15 0,0 0-10 16,-4 0-3-16,4 1-6 0,0-1-3 0,0 0 9 0,0-3 7 15,4 4 4-15,-4-1 1 0,0 1 6 0,7-5 6 0,-7 5 5 16,8-1 9-16,-8 1 10 0,4-4 59 0,-4 3 41 15,15 0 26-15,-15 1 15 0,4-1 13 0,3 1 5 0,-3-2 8 16,4 1 35-16,-1 1-24 0,-3 2-40 0,8-3-57 16,-5 3-48-16,1 0-32 0,-4 0-30 0,3 0-22 0,-3 0-16 15,11 0-11-15,-11 3-8 0,4-3-17 0,0 2-10 0,-5 1-6 16,5 1-8-16,-4 1-6 0,3-3 2 0,1 1-3 0,-8 3-6 16,4-3 0-16,4 2 0 0,-5 1-1 0,-3-1 1 15,0 0-2-15,8 1-3 0,0 0-2 0,-8-1-1 0,0 4-4 16,0-4-3-16,0 1-6 0,0 2-2 0,-8-2 4 0,8-1-3 15,-8 4 7-15,8-7-3 0,-3 3 3 0,3 2-4 16,-8-2-3-16,8-3 1 0,-4 4 3 0,4-3 1 0,-15 0-1 16,15-1-4-16,-4 1 0 0,-4-3-1 0,5 0 0 15,3 0 0-15,-16 0 0 0,16 0-3 0,-4-3-2 0,-3 1 0 16,-1-1 0-16,4 0 0 0,-3 0-7 0,7-2-3 0,-4 2-9 16,4 1-3-16,-8-5-13 0,8 2-13 0,-7 3-16 0,7-5-22 15,0 2-26-15,0 0-39 0,0 2-63 0,0-3-84 0,0 1-94 16,0-1-92-16,0 4-46 0,0-4-7 0,0 0-19 15,0 1-19-15,0 2 127 0,0-3 40 0,0 4 13 0,0-1 46 16,0 1 64-16,0-1 47 0,0 3 19 0,0-4-19 16,0 4 19-16</inkml:trace>
          <inkml:trace contextRef="#ctx0" brushRef="#br0" timeOffset="-8295.42">829 400 44 0,'4'2'76'0,"-4"-2"24"0,8 0 23 0,0 3 0 16,-5 0-14-16,5-3-17 0,-8 0-4 0,4 2 4 16,-4-2 3-16,0 0 10 0,7 0 6 0,-7 3 6 0,8-3 5 15,-8 0 2-15,0 3 18 0,4-3 5 0,-4 3-2 0,0-3-4 16,0 3-5-16,8-3-1 0,-8 0-2 0,3 0 3 0,-3 2 31 16,0-2 54-16,0 0 24 0,8 3 11 0,-8-3 12 15,8 0 15-15,-8 3 12 0,0-3 16 0,0 3 51 0,0-1 8 16,3 1-41-16,-3 0-49 0,0 0-49 0,0 0-38 0,8-3-32 15,-8 2-16-15,4 3-14 0,-4-2-19 0,0 1-10 16,0-2-11-16,8 3-8 0,-8-2-12 0,7 3-6 0,-7-3-4 16,0-1-5-16,4 4-3 0,-4 0-6 0,0-4 0 15,8 1-6-15,-1-1-4 0,-7 5-9 0,4-5-4 0,4 1-3 16,-8-1-6-16,3 2-8 0,-3-2 3 0,8 4-1 0,0-4-2 16,-8 2-3-16,4-4 5 0,-4 2-5 0,7 1-4 0,-3-1 0 15,-4 1 3-15,8 1-1 0,-1-2-1 0,-7 1 2 16,4-3-3-16,-4 2 8 0,0 1-8 0,8 1 0 0,-1-2 0 15,-7 1 0-15,0-3-4 0,4 2-9 0,-4-2-16 16,0 3-18-16,8-1-25 0,-8-2-29 0,0 0-29 0,0 4-47 16,0-4-68-16,0 0-104 0,4 0-137 0,-4 0-146 0,0 0-97 15,0 0-26-15,-4-4-57 0,4 2 132 0,0-1 60 0,0 1 117 16,0 2 73-16,0-3 23 0,-8 1 34 0</inkml:trace>
        </inkml:traceGroup>
      </inkml:traceGroup>
    </inkml:traceGroup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7:36.470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075295CF-10CB-4E8B-8DF7-E439CA40C0B2}" emma:medium="tactile" emma:mode="ink">
          <msink:context xmlns:msink="http://schemas.microsoft.com/ink/2010/main" type="inkDrawing" rotatedBoundingBox="23873,14565 23909,15543 23830,15546 23794,14568" semanticType="callout" shapeName="Other">
            <msink:sourceLink direction="from" ref="{E69C91F7-D381-47B4-B47A-B993F2D2BCFB}"/>
            <msink:sourceLink direction="to" ref="{C8D8143C-6F04-4256-A646-23AAB58CDDBE}"/>
          </msink:context>
        </emma:interpretation>
      </emma:emma>
    </inkml:annotationXML>
    <inkml:trace contextRef="#ctx0" brushRef="#br0">800 2597 4 0,'8'-9'44'15,"-8"6"11"-15,7-2 3 0,-7 1-4 0,0-1-2 0,0 3 0 16,0-4-5-16,4 3-10 0,-4 0-6 0,0 1-8 15,8-1 0-15,-8 3-1 0,0-2-2 0,0-2 0 0,0 2-2 16,0 2 2-16,0-3 0 0,0 3 0 0,0-3-3 16,0 3-1-16,3 0 3 0,-3-2-1 0,0 2 2 0,0 0-1 15,0 0 4-15,0-4 3 0,0 4 3 0,0 0 1 0,0-2-1 16,0 2 2-16,0 0 0 0,0 0 0 0,0-3 1 0,0 3 0 16,0-3 4-16,0 3-2 0,0 0 1 0,0 0-2 0,0 0 0 15,0 0-1-15,0-2 3 0,8 2-3 0,-8 0 1 16,0 0 0-16,0 0 0 0,0-4-1 0,0 4-2 0,0 0-2 15,0 0 2-15,0 0 2 0,0 0 2 0,0 0 1 16,0 0 0-16,0 0-1 0,0 0-4 0,0 0 1 0,0 0 0 16,0 0-1-16,0 0 4 0,0 0 5 0,0 0 9 0,0 0 12 15,8 0 6-15,-8 0 0 0,0 0-8 0,0 4-4 0,0-4-3 16,0 0-4-16,0 2 1 0,0-2 3 0,0 0 7 16,4 0 2-16,-4 3-2 0,0 0-3 0,0-3-9 0,0 2-4 15,0 2-1-15,0-4 11 0,7 2 0 0,-7-2 5 0,0 3 7 16,4 0 1-16,-4-3 1 0,0 6-5 0,0-6-2 15,0 2-6-15,0 1-2 0,0-1 1 0,0 1-3 0,0 0-2 16,8 0-2-16,-8 0-5 0,0-1-4 0,0 3 5 0,7 2-8 16,-7-5-1-16,0 1 1 0,0 3-4 0,0-3-2 15,0 2-3-15,0-3-1 0,0 4 2 0,0 0-2 0,4-1 1 16,-4-2-2-16,0 2 3 0,0 1-2 0,0 0 2 0,0-1 0 16,0 4-1-16,0-7 1 0,0 3-3 0,0 2-1 15,0-2 2-15,0 4-3 0,0-4 1 0,0-3-2 0,0 4 5 16,0 2-1-16,0-3-2 0,0 1 0 0,0 2-2 15,0-2 2-15,0 0-4 0,0 2 2 0,0-3 1 0,0 2-4 16,0 0 1-16,0-2 0 0,0 4-3 0,0-4-2 0,0 4 0 16,0-4 0-16,0 4 0 0,0-4 1 0,0 4 1 0,0-1-4 15,0-2-1-15,0 2-1 0,0-2 0 0,0 1 0 0,0 0 0 16,0 0 0-16,0 2 0 0,0-4 0 0,0 4 0 16,0-1-1-16,0-2 2 0,0 2-1 0,0 0 3 0,0-2 1 15,0 2 0-15,0 0-1 0,0 1 4 0,0 0 3 16,0-2 1-16,0 2 2 0,0-1 3 0,0 0-6 0,0 0 1 15,0-2-3-15,0 6 2 0,0-7-5 0,0 3 2 0,0 0 3 16,0 1-2-16,0-1-4 0,0 1-1 0,0-2 6 0,0-1-5 16,0 2 1-16,0 1 6 0,0-1-3 0,0-2-1 15,0 2 0-15,0-2 0 0,0 1-1 0,0 2 5 0,0-4 1 16,0 4-3-16,0-1-6 0,0 1 4 0,0-2-1 0,0 2-3 16,0 0 1-16,0-1-3 0,0 0 1 0,0-3 1 15,0 4-2-15,0-1 2 0,0 1 1 0,0-2 1 0,0 2 1 16,0 0-4-16,0-1 4 0,0 0-4 0,0-2 2 0,0 2 2 15,0 0 0-15,0 1 1 0,0-1-5 0,0-2-1 16,0 1-1-16,0 2 2 0,0-4-4 0,0 1 3 0,0 2-3 16,0-3-5-16,0 4 1 0,0-4-2 0,0 1 7 0,0 2-4 15,0-2 1-15,0-1 1 0,0 2-3 0,0 0-2 0,0 0 2 16,0-2 2-16,0 0-4 0,0 1 2 0,0-1-1 16,0 0-1-16,0-1 0 0,0 1 0 0,0 0 0 0,0 1 0 15,0-3 0-15,0 0 0 0,0 2-3 0,0-2-8 16,0 0-26-16,0-1-38 0,0-2-57 0,0 3-72 0,0-3-67 15,0 0-62-15,0 0-70 0,8-3-73 0,-8 1-49 0,7-1 92 16,-7-3 4-16,0 1-7 0,0 0 67 0,0-1 10 16,0-2 5-16,0 2 29 0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7:41.282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345FB6AF-E7E6-43B0-A410-A4BDBB9CFD56}" emma:medium="tactile" emma:mode="ink">
          <msink:context xmlns:msink="http://schemas.microsoft.com/ink/2010/main" type="writingRegion" rotatedBoundingBox="23916,15615 23435,16050 23312,15913 23792,15478"/>
        </emma:interpretation>
      </emma:emma>
    </inkml:annotationXML>
    <inkml:traceGroup>
      <inkml:annotationXML>
        <emma:emma xmlns:emma="http://www.w3.org/2003/04/emma" version="1.0">
          <emma:interpretation id="{BC1DC20A-73D2-4BEF-90DD-7A1D434332AF}" emma:medium="tactile" emma:mode="ink">
            <msink:context xmlns:msink="http://schemas.microsoft.com/ink/2010/main" type="paragraph" rotatedBoundingBox="23916,15615 23435,16050 23312,15913 23792,15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335E3A-11E9-489F-934B-32F65115F559}" emma:medium="tactile" emma:mode="ink">
              <msink:context xmlns:msink="http://schemas.microsoft.com/ink/2010/main" type="line" rotatedBoundingBox="23916,15615 23435,16050 23312,15913 23792,15478"/>
            </emma:interpretation>
          </emma:emma>
        </inkml:annotationXML>
        <inkml:traceGroup>
          <inkml:annotationXML>
            <emma:emma xmlns:emma="http://www.w3.org/2003/04/emma" version="1.0">
              <emma:interpretation id="{E69C91F7-D381-47B4-B47A-B993F2D2BCFB}" emma:medium="tactile" emma:mode="ink">
                <msink:context xmlns:msink="http://schemas.microsoft.com/ink/2010/main" type="inkWord" rotatedBoundingBox="23916,15615 23435,16050 23312,15913 23792,15478">
                  <msink:destinationLink direction="with" ref="{0C788FDE-3F7E-4C5E-9768-26793F29B77A}"/>
                  <msink:destinationLink direction="from" ref="{075295CF-10CB-4E8B-8DF7-E439CA40C0B2}"/>
                  <msink:destinationLink direction="with" ref="{C738317C-C46E-4616-ADD9-FB69D2E363EE}"/>
                </msink:context>
              </emma:interpretation>
              <emma:one-of disjunction-type="recognition" id="oneOf0">
                <emma:interpretation id="interp0" emma:lang="" emma:confidence="0.5">
                  <emma:literal>*</emma:literal>
                </emma:interpretation>
                <emma:interpretation id="interp1" emma:lang="" emma:confidence="0">
                  <emma:literal>!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40 177 4 0,'-8'0'31'0,"8"2"8"0,-4-2 1 15,4 0 2-15,0 3 4 0,0-3 5 0,-8 0 19 0,8 0 9 16,-7 3-5-16,7-3-10 0,0 0-8 0,0 0-10 0,0 3-4 16,0-3-5-16,0 0 6 0,0 0 4 0,0 0 8 15,0 0 4-15,0 0 2 0,0 0 4 0,0 0 3 0,0 0 2 16,0 0 3-16,0 0 1 0,0 0 0 0,0 0-1 16,0 0 8-16,0 0 6 0,0 0 2 0,0 0 0 0,0 0-3 15,0 0-2-15,0 0-4 0,0 0 2 0,0 0-3 0,0 0 0 16,0 0 4-16,7 0 2 0,-7 0 1 0,8-3 2 15,-8 3 6-15,4 0 34 0,-4 0 11 0,8-3 0 0,-5 3-8 16,-3-3-4-16,8 3-7 0,0-2-12 0,-5-1-7 0,-3 1-12 16,12-1-10-16,-12-1-17 0,15 4-2 0,-11-2-9 0,-4-1-1 15,11 1-9-15,-3-1 4 0,0-1-10 0,-5 2-1 16,-3-1-8-16,16 3 0 0,-16-2-4 0,4-1 2 16,3 0-3-16,-3 0-7 0,-4 0 4 0,15 1-1 0,-15 2-3 15,4-3-1-15,-4 3 2 0,8-2-5 0,-8 2 1 0,4-4 1 16,-4 4 0-16,0 0 0 0,7-2 3 0,-7 2 3 0,8 0-5 15,-8 0 1-15,0 0-2 0,0 0-3 0,0 0-3 0,0 0-1 16,0 0-6-16,0 2 0 0,-8 2 4 0,8-4-2 16,-7 2-4-16,7 1 2 0,-4-3 1 0,-4 2 3 0,8 1-2 15,-4 0-4-15,4 3-1 0,-15-4 6 0,15-2 2 16,-4 3-1-16,-3-1-3 0,3 2 0 0,-12-1 0 0,16-1 4 16,-3 1 2-16,-5-1-1 0,0-2 2 0,-3 4 3 0,11-4 1 15,-4 3 2-15,-4-3 6 0,1 0 4 0,3 0 9 0,-4 0 9 16,5 0 6-16,3 0-1 0,-16 0-11 0,16 0-3 15,-3 0 2-15,3 0 1 0,-8-3 3 0,4 3 5 0,4 0 1 16,-8-4-3-16,1 4-8 0,7-2-2 0,0 2-4 0,-4-3-4 16,4 3-6-16,0-2-3 0,0-1-4 0,0-1 5 15,0 2 5-15,-8-1-3 0,8 1 3 0,0 2 2 0,0-3 0 16,0 0 1-16,0-3 2 0,0 4 0 0,0-1 6 0,8 1 0 16,-8-2 2-16,0 2-3 0,0-1 1 0,0 0-4 15,0 1-9-15,0-2 0 0,0 2-3 0,0-4 0 0,4 4 3 16,-4-2-3-16,0 2 2 0,0-3-3 0,0-2 2 0,7 5-1 15,-7-1-3-15,8-2-1 0,-8 3-4 0,0-5 2 0,0 5-4 16,4-3-3-16,-4 1 0 0,0 1-2 0,0 1 0 16,8-3 0-16,-8 1 0 0,0 2-4 0,0-1 3 0,0 0-12 15,3 1-28-15,-3 2-41 0,0-4-54 0,0 2-76 0,0-1-95 16,8 0-79-16,-8 1-72 0,8 2-88 0,-8-3-102 16,0 0 95-16,0 3-11 0,0-3 70 0,0 1 19 0,0 2 14 15,0 0 114-15</inkml:trace>
          <inkml:trace contextRef="#ctx0" brushRef="#br0" timeOffset="-779.89">455-203 3 0,'0'-2'21'0,"0"-3"6"0,0 1 0 0,-3 1 0 0,3 3 1 15,0-2 0-15,0-1 2 0,0 1 3 0,0-2 4 16,0 1 10-16,0 3 6 0,0-2-5 0,0 2-5 0,0-3-5 16,0 3-2-16,0 0-3 0,0-2-5 0,0 2-1 15,0 0-1-15,0 0-3 0,0-3 0 0,0 3 1 0,3 0-1 16,-3-3 5-16,0 3 4 0,0 0 3 0,0 0 1 0,0 0 1 15,0 0 2-15,0 0 0 0,8 0 2 0,-8-3 0 0,0 3 0 16,8-3 1-16,-8 3 0 0,0 0 0 0,0 0 0 0,0 0-2 16,0 0 2-16,0 0 1 0,0 0-4 0,0 0-3 15,4 0 0-15,-4 0 3 0,0 0 5 0,0-2 0 0,0 2 5 16,0 0-1-16,0 0-1 0,0 0 3 0,7 0 1 16,-7 0-1-16,0 0 3 0,0 0-3 0,0 0-2 0,4 0 2 15,-4 0 0-15,0 0-2 0,0-3 0 0,0 3 0 0,0 0 2 16,0 0-2-16,0 0 1 0,0 0-2 0,0 3-1 15,0-3-1-15,-4 0-1 0,4 0-2 0,0 2-2 0,0-2-3 16,-7 3 14-16,7 0 5 0,0-3 3 0,0 3-1 0,0-3-3 16,-4 3 2-16,4-1-1 0,0 1-8 0,-8-3 0 0,8 2-3 15,-8 5-4-15,8-5-2 0,0 1-2 0,-3-1-1 16,3 1-6-16,-8 1-2 0,4 1 1 0,4-3-3 0,-7 1 4 16,-1 3-1-16,8-3-1 0,-4 2-1 0,4-3 1 0,-7 4 0 15,3-3-1-15,4 0-3 0,-8 3-1 0,0-1-1 16,5 0-4-16,3-1 3 0,-8 1 1 0,0 0-2 0,8 1-1 15,-11-1 2-15,11 0 2 0,-4 2-9 0,-4-2-1 0,1 1 6 16,3 2-6-16,4-2-3 0,-8-4 0 0,5 4-3 0,-5 2 1 16,0-2-2-16,8-1-4 0,-4-2-2 0,-3 2 3 15,-1 1 1-15,4 0-3 0,-3-4-1 0,3 3 3 0,4 2-3 16,-15-2-1-16,15-3 1 0,-4 5 0 0,-4-2 1 16,4 0-2-16,4-2 1 0,-7 3 1 0,-1-1-1 0,4-2 4 15,4 2-7-15,-11 1 2 0,11-4 1 0,-8 4-1 16,1 0 1-16,3 0 0 0,-4-4 0 0,1 3 0 0,3 2 0 15,-4-2 0-15,8-3 0 0,-4 5 1 0,-3-2-1 0,-1 0 0 16,4-3 4-16,4 5-7 0,-7-2 3 0,3-3-1 0,-4 4 0 16,0-3 1-16,8 0 0 0,-3 3 0 0,3-4 1 0,-8 4-1 15,0-4 0-15,5 4 0 0,3-3 0 0,-8-1 0 16,8 4 0-16,-4-3 0 0,4 0-1 0,-8-1-2 0,1 1 2 16,7-1 0-16,0-2 1 0,-4 7 0 0,4-7-3 15,-8 2 2-15,8 1 1 0,0-1-3 0,-3 2-1 0,3-1 1 16,0-3-2-16,0 5 5 0,0-5-7 0,-8 2-3 0,8-2-2 15,0 3-8-15,-8-3-9 0,8 3-18 0,0-3-21 0,0 0-22 16,0 3-37-16,0-3-44 0,0 0-49 0,0 0-46 16,0 0 22-16,0 0 7 0,0 0-20 0,0 0-22 0,0-3-20 15,0 3 26-15,0-3 36 0,0 3 6 0,-3-3 7 16,3 1-12-16,0 2 15 0</inkml:trace>
        </inkml:traceGroup>
      </inkml:traceGroup>
    </inkml:traceGroup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13:10.013"/>
    </inkml:context>
    <inkml:brush xml:id="br0">
      <inkml:brushProperty name="width" value="0.08167" units="cm"/>
      <inkml:brushProperty name="height" value="0.08167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584C1018-3F56-4EC6-BCF1-258780B36334}" emma:medium="tactile" emma:mode="ink">
          <msink:context xmlns:msink="http://schemas.microsoft.com/ink/2010/main" type="writingRegion" rotatedBoundingBox="19428,13703 20413,14736 19686,15430 18700,14398"/>
        </emma:interpretation>
      </emma:emma>
    </inkml:annotationXML>
    <inkml:traceGroup>
      <inkml:annotationXML>
        <emma:emma xmlns:emma="http://www.w3.org/2003/04/emma" version="1.0">
          <emma:interpretation id="{5ACDCC60-DFC7-40C4-B043-8454900A214F}" emma:medium="tactile" emma:mode="ink">
            <msink:context xmlns:msink="http://schemas.microsoft.com/ink/2010/main" type="paragraph" rotatedBoundingBox="19004,13975 19836,13958 19842,14265 19010,14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318192-7873-42F9-98EB-BA0AB7997BFA}" emma:medium="tactile" emma:mode="ink">
              <msink:context xmlns:msink="http://schemas.microsoft.com/ink/2010/main" type="line" rotatedBoundingBox="19004,13975 19836,13958 19842,14265 19010,14281"/>
            </emma:interpretation>
          </emma:emma>
        </inkml:annotationXML>
        <inkml:traceGroup>
          <inkml:annotationXML>
            <emma:emma xmlns:emma="http://www.w3.org/2003/04/emma" version="1.0">
              <emma:interpretation id="{621701F4-B3D6-472E-9140-A222F57FDAB5}" emma:medium="tactile" emma:mode="ink">
                <msink:context xmlns:msink="http://schemas.microsoft.com/ink/2010/main" type="inkWord" rotatedBoundingBox="19004,13975 19496,13965 19502,14272 19010,14281"/>
              </emma:interpretation>
              <emma:one-of disjunction-type="recognition" id="oneOf0">
                <emma:interpretation id="interp0" emma:lang="" emma:confidence="0.5">
                  <emma:literal>o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39 196 7 0,'0'0'280'16,"-3"0"-49"-16,-4 0-56 0,7 0-30 16,0-2-18-16,-3 2-13 0,3-3-18 0,0 1-16 15,-7-1-1-15,7 0 4 0,-7 1 5 0,7 0 0 16,-3 0 0-16,3 2-1 0,-7-3-8 16,7 3-5-1,0 0-8-15,0-2 0 0,-3 2-4 0,3 0 0 0,0 0-1 0,0-3-2 16,0 3-2-16,0-3-2 0,0 3-6 0,0 0-2 15,0-2-6-15,0 2-1 0,0 0 2 0,3-3 0 16,-3 3 3-16,0-1-1 0,7-2-4 16,-4 0-4-16,-3 1 0 0,7-1 0 0,0-2-1 15,-4 1 2-15,-3-1-2 16,10 0 2-16,-10 0-1 0,14 0-2 0,-11-2-9 0,4 1-3 16,0 1-2-16,-4 1-3 0,4-3-3 0,3 4-4 15,-3-2 0-15,-4 0-2 0,7 0 7 16,-3 3 14-16,3-3 3 0,-3 0-3 0,3 0-7 15,-3 3 6-15,3-3 9 0,-3-1 7 0,3 2 3 16,0 2 0-16,-3-4-4 0,3 1 2 0,-7 3-6 16,11-2-7-16,-11 1-14 0,11 0-6 15,-4 1-7-15,-7-1-2 0,11 1 2 16,-11-1 2-16,7 2-2 0,4 1-3 0,-11 0 0 16,7-3 1-16,4 3 0 0,-4 0 1 0,0 0-1 15,-3 0 2-15,10 3 3 0,-14-3-4 0,7 0-1 16,4 1-3-16,-11 2 2 0,11-1 1 15,-4 1 0-15,-7-1 1 16,11 4 6-16,-11-4 13 0,7 2 17 0,4 1 16 0,-14 3 4 0,3-4 8 16,7 4 14-16,-10 0 10 0,7-1 8 15,0 0 2-15,-7 1-1 0,0-1-1 0,0 1-7 16,0-2-9-16,0 2-7 0,0 0-12 0,0-1-4 16,0 3-7-16,-7-3-10 0,7 0-6 15,-7 1-8-15,7-1-2 0,-10 1-8 16,10-1-2-1,-3 0 0-15,-4 1-1 0,0-1-7 0,-3 0-1 16,7 1-1-16,-4-1 3 0,0-2 5 16,-3 3-3-16,7-4-3 0,-11 4-12 0,4-3 2 15,0 0 0-15,0 2 3 0,-4-2-2 16,4 0 3-16,-7-1-4 0,14 1 3 0,-14-2-1 16,7 2 4-16,-4-2-4 0,1 1 3 0,-1-2-4 15,1 1 3-15,-1-1 1 0,4-2 1 16,-7 3 0-16,14-3-2 0,-14 0-1 0,7 0 0 15,-4-3 2-15,4 3-2 0,-7-2-3 16,14-3-2-16,-11 1 2 0,4-2-4 0,7 1 1 16,-11-2 0-16,11 0-3 0,-7-1-2 0,-4 1 0 15,11 0 7-15,3-1 0 0,-14-2-6 16,14 3 1-16,-10-3 3 0,10 3 0 0,-3-3-22 16,3 5-45-16,0-5-82 0,-7 3-92 0,7-3-80 15,7 0-40-15,-7 3-1 0,0-3 6 0,0 5-22 16,3-5-38-16,-3 3-24 0,0-1-7 15,7 6-31-15,-4-2-18 0,-3 1 55 0,7-2 122 16</inkml:trace>
        </inkml:traceGroup>
        <inkml:traceGroup>
          <inkml:annotationXML>
            <emma:emma xmlns:emma="http://www.w3.org/2003/04/emma" version="1.0">
              <emma:interpretation id="{95A3EB27-81C3-46A9-ACB8-7FCECF1831E6}" emma:medium="tactile" emma:mode="ink">
                <msink:context xmlns:msink="http://schemas.microsoft.com/ink/2010/main" type="inkWord" rotatedBoundingBox="19544,13995 19837,13989 19842,14241 19549,14246"/>
              </emma:interpretation>
              <emma:one-of disjunction-type="recognition" id="oneOf1">
                <emma:interpretation id="interp5" emma:lang="" emma:confidence="0.5">
                  <emma:literal>&gt;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972.83">547 49 123 0,'0'-3'305'0,"0"0"-54"0,0 3-53 16,-4-1-25-16,4-2-10 0,0 1 2 0,0 2 3 15,-7 0 10-15,7 0 8 0,0 0 3 0,0 0-13 16,0 2-8-16,0-2-21 0,0 0-17 16,0 0-19-16,0-2-11 0,0 2-7 0,0 0-9 15,0-3-7-15,0 0 3 0,0 3 7 16,7-2 17-16,-7 2 13 0,0-3 10 0,0 3 5 15,4 3 1-15,-4-3 4 0,0 2 1 0,0-2 2 16,6 6-6-16,-6-4-14 0,7 1-13 0,-7-2-13 16,3 2-10-16,4 0-12 0,0-1-13 15,-4 1-13-15,4-1-12 0,-4 1-12 16,11-1-6-16,-11 0-4 0,4 1-4 0,-3-1-3 16,9 1-2-16,-10 2 4 0,8-3 0 0,2 3-6 15,-9-3 2-15,9 1-3 0,-3 2 3 0,0 0-1 16,0-1 0-16,1 1 1 0,2 1-3 15,-9-1-3-15,9-1 2 0,-3 1 4 0,-6 0 3 16,9-2-1-16,-3 2 4 0,-6-3-9 16,9 3-1-16,-13-3-1 0,4 3 4 0,6-2-2 15,-10 0 4-15,6-2 5 0,1 2 5 0,-7-3 7 16,4 2 5-16,-4 1-2 0,0 0-3 16,0-1-8-16,0 1-5 0,0-1 0 0,-4 0 0 15,4 0-3-15,-7 4-3 0,1-4-2 0,-4 1-1 16,6 2 1-16,-9-3-2 0,9 3 3 15,-6-3 0-15,-3 1 4 0,9-1-1 0,-6 3 0 16,-3 0-4-16,2-3 0 0,1 1-2 16,3 2-2-16,-3-2 0 0,0 1 4 0,0-2-3 15,3 4-2-15,-3-4-4 0,3 1 1 0,1-1 2 16,-5 1-19-16,8-2-72 0,-4 5-121 16,1-4-151-16,6-2-93 0,-4 0-54 0,-3 0-39 15,4 0-64-15,3 3-98 0,-14-3 21 0,14 2 114 16,-3 3 208-16</inkml:trace>
        </inkml:traceGroup>
      </inkml:traceGroup>
    </inkml:traceGroup>
    <inkml:traceGroup>
      <inkml:annotationXML>
        <emma:emma xmlns:emma="http://www.w3.org/2003/04/emma" version="1.0">
          <emma:interpretation id="{BEC6B9ED-5C51-4A16-AB72-31A085C3BAFA}" emma:medium="tactile" emma:mode="ink">
            <msink:context xmlns:msink="http://schemas.microsoft.com/ink/2010/main" type="paragraph" rotatedBoundingBox="19127,14265 19975,15154 19686,15430 18837,14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2D5624-7879-45A3-93E4-40050FEB726A}" emma:medium="tactile" emma:mode="ink">
              <msink:context xmlns:msink="http://schemas.microsoft.com/ink/2010/main" type="line" rotatedBoundingBox="19127,14265 19975,15154 19686,15430 18837,14541"/>
            </emma:interpretation>
          </emma:emma>
        </inkml:annotationXML>
        <inkml:traceGroup>
          <inkml:annotationXML>
            <emma:emma xmlns:emma="http://www.w3.org/2003/04/emma" version="1.0">
              <emma:interpretation id="{722B526C-C72E-4728-B4F3-A2464417F366}" emma:medium="tactile" emma:mode="ink">
                <msink:context xmlns:msink="http://schemas.microsoft.com/ink/2010/main" type="inkWord" rotatedBoundingBox="19127,14265 19975,15154 19686,15430 18837,14541"/>
              </emma:interpretation>
              <emma:one-of disjunction-type="recognition" id="oneOf2">
                <emma:interpretation id="interp10" emma:lang="" emma:confidence="0.5">
                  <emma:literal>TX</emma:literal>
                </emma:interpretation>
                <emma:interpretation id="interp11" emma:lang="" emma:confidence="0">
                  <emma:literal>Who</emma:literal>
                </emma:interpretation>
                <emma:interpretation id="interp12" emma:lang="" emma:confidence="0">
                  <emma:literal>who</emma:literal>
                </emma:interpretation>
                <emma:interpretation id="interp13" emma:lang="" emma:confidence="0">
                  <emma:literal>v.</emma:literal>
                </emma:interpretation>
                <emma:interpretation id="interp14" emma:lang="" emma:confidence="0">
                  <emma:literal>v,</emma:literal>
                </emma:interpretation>
              </emma:one-of>
            </emma:emma>
          </inkml:annotationXML>
          <inkml:trace contextRef="#ctx0" brushRef="#br0" timeOffset="2354.91">107 318 148 0,'0'-2'162'0,"0"2"-17"0,0-2-17 15,0 0-16-15,3 2-16 0,-3-3-6 16,0 3-4-16,0 0-2 0,0-3 5 0,0 3 1 16,0 0 1-16,0 0-1 0,0-2-3 0,0 2-1 15,0 0-7-15,0 0-7 0,0 0-5 16,0 0-6-16,0 0-6 0,0 0-1 0,0 0 8 16,0 0 17-16,0 0 15 0,0 2-1 15,0-2-12-15,0 3-7 0,0 0-5 0,0-1-7 16,0 0-4-16,7 0-5 0,-7 1 0 0,0 2-3 15,0-2 1-15,7 2-3 0,-7-3-2 16,0 3-6-16,0 0-3 0,0 0-3 0,3 2-3 16,-3-2 0-16,0 3 1 15,0-4 1-15,0 3-1 0,7-1 2 0,-7 0 3 0,0 2 1 16,7 0 1-16,-7 1 0 0,0-1-3 0,0-1-4 16,0 0-5-16,0 4-5 0,0-5-7 15,3 2-5-15,-3-1-1 0,0 3-1 0,0-2-3 16,7 1 2-16,-7 2-1 0,0-5-1 0,0 5-4 15,0-2 3-15,0 1-2 0,0 0 2 16,0 0 0-16,3-1-1 0,-3 2-1 0,0-2-1 16,0 1 3-16,0 0 0 0,0 0-2 15,0-1-4-15,0 1 1 0,0 0 0 0,0 0 1 16,0-1 0-16,7 2-2 0,-7-2 2 0,0 1 0 16,0 0 3-16,7-3-2 0,-7 3 2 15,0 0-3-15,0-1 0 0,0 2 0 0,0-5 0 16,0 5 0-1,0-3 3-15,0-2-3 0,3-1 0 0,-3 5 0 0,0-5 0 0,0 3 2 16,0-3 0-16,0 2-4 0,0-2 0 0,0 0-1 16,0-1 3-16,0 1 1 0,7 0 2 15,-7 1-3-15,0-2-1 0,0-2-21 0,0 3-31 16,0-2-40-16,0 0-39 0,0 1-38 0,0-2-70 16,0 1-82-16,-7 0-82 15,7-3-60-15,0 2-80 0,-3 1 24 0,3-3 92 0</inkml:trace>
          <inkml:trace contextRef="#ctx0" brushRef="#br0" timeOffset="3091.7199">97 854 26 0,'0'0'229'0,"0"-3"-38"0,0 3-39 16,0 0-32-16,0-2-20 0,0 2-10 15,0 0-2-15,3 0 8 0,-3-3 6 16,0 3 4-16,0-2 2 0,7 2 5 0,-7 0 6 0,0 0 4 16,3 0 1-16,-3 0-3 0,7 0-3 0,-7 0-6 15,7 0-6-15,-7 0-3 0,3 0-3 16,-3 0-3-16,7 0-12 0,0 0-11 16,-4 0-10-16,4 0-7 0,-4-2-6 0,-3 2-2 15,14 0-8-15,-14-3 0 0,3 3-7 0,4 0-3 16,-4 0 0-1,11 0-2-15,-11 0-2 0,4 0-3 0,3 0-2 0,-3 0-1 0,-4 0-1 16,11 0-7-16,-4 0-4 0,-7 0 2 16,11 0-2-16,-11 0-3 0,7 0-4 0,4 3-1 15,-11-3 1-15,7 0-1 0,4 2 2 0,-11-2 0 16,11 0 10-16,-11 0 7 0,7 2 6 0,-3-2 2 16,3 3-1-16,-3-3-2 15,-4 0-2-15,11 0-2 0,-11 0-3 0,11 0-4 0,-4 0-2 16,-7 0-6-16,11 0 0 0,-11 0-3 15,4 0 2-15,3 2-4 0,-3-2 0 0,-4 0 0 16,7 3 2-16,-3-3 0 0,0 0 0 0,-4 0 0 16,4 2-2-16,0-2 1 0,3 0-3 15,-7 0 2-15,4 0-1 0,0 0 1 0,-4 0-1 16,4 0 1-16,-3 3-1 0,2-3-1 0,1 0 0 16,-7 3 2-16,3-3 1 0,11 0-2 15,-14 0 0-15,10 0 0 0,-10 0 2 0,3 0-1 16,4 0-1-16,0 0 0 0,-4 0-1 15,4 0 1-15,-3 0 1 0,2 0 0 0,1 0-3 16,-4 0 0-16,-3 0-2 0,7 0-7 0,-3 0-31 16,-4 0-41-1,6 0-43-15,-6 0-28 0,0 0-26 0,7 0-42 0,-7 0-49 0,0 0-62 16,0 2-19-16,0 0 3 0,0 0 16 16,0 1-19-16,0-1-14 0,0 1 40 0</inkml:trace>
          <inkml:trace contextRef="#ctx0" brushRef="#br0" timeOffset="3656.26">658 893 82 0,'0'3'186'16,"0"-3"-9"-16,0 0-17 0,4 0-17 16,-4 0-19-16,0 0-10 0,0 0-2 0,0 0-2 15,0 0 0-15,0 0 3 0,0 0-2 16,0 2-2-1,0-2-7-15,0 3 0 0,0-3-4 0,0 2-5 0,0-2-6 0,0 2-1 0,0 1-6 32,0 2-6-32,0-3-6 0,0 1-4 15,0-1-2-15,0 3-1 0,0 0 2 0,0 0-3 0,0 0-6 0,0-1-5 0,0 1-6 0,0 1-6 16,6 1 0-16,-6-3-4 0,0 2-5 16,0 1-5-16,7-2-4 15,-7 0-1-15,0 0 2 16,0 2-1-16,0 0-3 0,0 4 0 15,3-5 2-15,4 5 0 0,-7-5-2 0,0 5-3 16,0-4 0-16,4 3-1 0,-4-1 2 0,0-1 1 16,0 2 0-16,6 0 6 0,1 0 5 15,-7-1 2-15,0 2-3 0,0-2-6 0,3 1-7 16,-3-1-4-16,7 2-4 0,-7 1 3 16,4-3-3-16,-4 1-1 0,0 0 1 0,6-3-1 15,-6 4 2-15,7-5 2 0,-7 5 3 0,0-4 1 16,0 0 4-16,4 1 3 0,-4-1 2 15,0 0 0-15,0 0-3 0,0-2-2 0,0 3-5 16,0-1-3-16,0-2-2 0,0 3 0 0,6-3 0 16,-6 2-3-16,0-2-1 0,0 0 2 15,7-1-2-15,-7 1 1 0,0 0-2 0,0 1 0 16,0-2 0-16,0-2 0 0,0 1 1 16,0 0-1-16,0-1 0 0,0 1-3 0,0-1 3 15,0 1 0-15,0-3 6 0,0 1-1 0,0-1 0 16,0 0 2-16,0 3-4 0,0-3-1 15,0 0-3-15,0 0-11 0,0-3-22 0,0 3-41 16,0-1-46-16,-7-4-61 0,7 0-96 0,0-1-122 16,-6 0-138-16,6 0-102 0,0 1 30 15,-4-1 137-15,4 0 185 0</inkml:trace>
          <inkml:trace contextRef="#ctx0" brushRef="#br0" timeOffset="4628.71">760 1222 12 0,'0'-3'360'0,"0"1"-31"15,-4 0-61-15,4-1-38 0,0 3-17 16,0 0-9-16,0-2-20 0,0 2-17 0,0 0-13 15,0 0-9-15,0 0-10 0,-7 0-11 16,7 0-18-16,0 0-10 0,0 0-7 0,0 0-7 16,7-3-8-16,-7 1-8 0,0 2-4 0,4-3 4 15,-4 1 4-15,6-1 4 0,1 1 9 16,-3 2 0-16,2-2-1 0,-2 2 0 0,2-3 2 16,1 1 0-16,-3 2 1 0,2 0-2 0,-2 0-12 15,9-3-2-15,-9 3-6 0,-4-2 4 16,13 2-3-16,-9 0-2 0,2 0 5 0,-2 0 12 15,-4 0 0-15,13 0-11 0,-13 0-17 16,4 0-4-16,2 0-4 0,-6 0 3 0,4 0 6 16,-4 0 11-16,7 0 8 0,-1 0 11 0,-6 0-6 15,0 0-4-15,0 0-15 0,0 0-18 16,0 2-18-16,0-2-10 0,0 3-3 0,-6-3-1 16,-1 2-9-16,7 1-3 0,-10-1 1 15,10 3 8-15,-4 0-1 0,-9-3 1 0,9 1 0 16,-6 2-2-16,3-1-2 0,-3 1 2 0,3-2-4 15,-3 2 2-15,0-1 0 0,3-1 8 0,-3 2 5 16,4-2 0-16,-5 2 2 0,5-3 6 16,2 0-4-16,-3 1 0 0,4 2-9 0,-4-3-3 15,1 1-7-15,6-3-1 0,-4 0 0 16,4 2 3-16,0-2-4 0,0 0 1 16,0-2 0-16,0 2 5 0,4 0 1 0,-4 0-2 0,6-3 2 15,1 1-2-15,-4 2 0 0,4-3-1 16,-3 3 6-16,2-2-3 0,1 2 3 0,3 0-4 15,-10 0 3-15,10-3-5 0,-3 3-5 0,-3 0 4 16,6-2 4-16,-4 2 2 0,1 0 0 16,-3 0-3-16,2-2-2 0,1 2-2 0,3 0 1 15,-10 0 2-15,4-3-1 0,2 3 3 16,1 0-1-16,-3-2 1 0,-4 2 2 0,6 0-2 16,-6 0-1-16,4 0-2 0,-4-3-2 0,0 3 2 15,7-3-16-15,-7 3-70 0,0 0-164 16,0-2-187-16,6-2-150 0,-6-1-117 0,-6 2-156 15,-1 0-51-15,7 1 118 0,-4-3 259 16,-2 3 210-16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7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3 21 241 0,'0'-4'209'0,"0"1"56"0,4 0 3 0,-4 1-51 0,6 0-52 16,-6 0-34-16,0-1 3 0,0 3 11 0,0-2 15 0,0 2 10 15,3 0 0-15,-3 0 7 0,0 2 2 0,0 1 35 0,0-1 26 16,0 2-4-16,0-1-17 0,0 1-14 0,0 4-17 15,0-4-21-15,0 1-32 0,0 2-37 0,0 0-34 0,0-1-19 16,0 0-24-16,0-2-10 0,0 4-24 0,0-4-28 0,0 1-35 16,0-3-36-16,7 3-54 0,-1-3-65 0,-6 1-74 15,0-2-78-15,3-1 6 0,-3-1 13 0,10 1-20 0,-10-3-8 16,7-2 29-16,-1 1-5 0,-3-1 43 0,-3 1 42 0</inkml:trace>
  <inkml:trace contextRef="#ctx0" brushRef="#br0" timeOffset="1">242-2 245 0,'0'7'195'0,"0"-3"49"0,3-2 14 15,-3 4-33-15,0-2-31 0,6-2-11 0,1 1-1 0,-7-1 2 16,0 0 1-16,3 3-3 0,3-5 0 0,-2 2 2 0,-4 0 35 16,12-2 38-16,-12 0 4 0,4 0-1 0,2 0-7 15,1 0-7-15,2 0-12 0,-6 0-12 0,4 0 3 0,-1 0 8 16,4 0-30-16,-7 0-27 0,10 0-28 0,-3 0-28 0,-7 0-28 15,10 0-24-15,-10 0-25 0,10 0-13 0,-10 0-13 0,7 0-8 16,-4 0-6-16,1 0-12 0,2 0-30 0,-6 0-41 16,4 0-48-16,-1 0-46 0,-2 0-54 0,2 3-52 0,-3-3-20 15,4 0-37-15,-1 0-68 0,-6 0-77 0,3 0-41 0,-3 0 76 16,0 0 4-16,0 0 7 0,0 0 31 0,0-3-2 16,0 3 39-16,0 0 78 0</inkml:trace>
  <inkml:trace contextRef="#ctx0" brushRef="#br0" timeOffset="2">386-68 181 0,'0'-2'197'0,"-6"0"68"16,6-1 36-16,0 0-22 0,0 3-24 0,0 0 1 0,-3 0-9 16,3 3-8-16,0 0 5 0,0-1 3 0,-7 2 70 15,7-1 7-15,0 1-18 0,-6 4-34 0,6-4-39 0,0 3-44 16,0 0-46-16,-3 0-39 0,3 3-34 0,0-4-26 0,0 4-16 15,-7-1-13-15,7 0-32 0,0 1-38 0,-3-1-44 16,3 0-60-16,0 0-59 0,0-1-66 0,0-1-58 0,0 0-57 16,0 0 21-16,3 0 32 0,-3-3-10 0,7 2-21 15,-7-2 15-15,0 1-39 0,3-1 29 0,-3-1 45 0</inkml:trace>
  <inkml:trace contextRef="#ctx0" brushRef="#br0" timeOffset="3">592 119 28 0,'13'0'84'0,"-10"0"19"15,4 0 8-15,-4 0 1 0,4 0-13 0,-1 0-13 16,-3 0-12-16,-3 0 3 0,13 0-1 0,-13 0-1 0,3 0 0 16,4 0 3-16,-7 0 0 0,0 0 3 0,3-2 0 15,-3 2-2-15,0 0 2 0,6-3 6 0,1 3 10 0,-7-2-4 16,0 2-10-16,3-2-6 0,3-1-8 0,-6-1-7 0,0 2-3 16,4-4-5-16,-4 5-3 0,0-4-1 0,6 0 1 0,1 0 2 15,-7 1 2-15,0-4 2 0,3 4 0 0,-3-4-5 0,6-1-2 16,1 2-3-16,-7-4-2 0,3 1 1 0,3-1 17 15,-2-1 8-15,-4 1 7 0,6-3 4 0,0 2 3 0,-2 0 14 16,2 0 11-16,-6 3 6 0,3 0 11 0,-3-1 6 16,7 6-1-16,-1-4 2 0,-6 4 7 0,0-1 10 0,0 1 10 15,0-1 14-15,0 3 27 0,3-3 22 0,-3 3 10 0,0 0 8 16,0 2-5-16,0 0-22 0,0 0-33 0,0 2-40 0,-3-2-36 16,3 2-23-16,0 3-19 0,0-3-14 0,0 3-6 15,0-2-1-15,-6 1-3 0,6 2-3 0,-7 0-6 0,7-2-6 16,0 4 3-16,0-2-2 0,0-2-2 0,0 4 4 0,0-1 0 15,-3 0-2-15,3 0-2 0,0 0-2 0,0 2-5 16,0-2-4-16,0 3 1 0,0-4 4 0,0 4 4 0,0-1-5 16,0 0 0-16,0-1-2 0,0 1-1 0,0 1-2 15,0-4-7-15,0 4-4 0,0-1 0 0,0 0 2 0,0-2-2 16,0 2-4-16,0 1-8 0,0-1-20 0,3-1-14 0,-3 1-25 16,0-2-30-16,0 0-32 0,0-1-66 0,0 2-88 0,0-1-123 15,0-1-144-15,0 1-83 0,0-2-63 0,0 2-79 0,0-2 130 16,0-1 47-16,0 4 71 0,0-4 25 0,0 2 67 15,-3-2 96-15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13:08.224"/>
    </inkml:context>
    <inkml:brush xml:id="br0">
      <inkml:brushProperty name="width" value="0.08167" units="cm"/>
      <inkml:brushProperty name="height" value="0.08167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6259E0BE-1BC4-4DD1-B92C-54BA3E30A575}" emma:medium="tactile" emma:mode="ink">
          <msink:context xmlns:msink="http://schemas.microsoft.com/ink/2010/main" type="writingRegion" rotatedBoundingBox="18920,14118 18964,14118 18964,14163 18920,14163"/>
        </emma:interpretation>
      </emma:emma>
    </inkml:annotationXML>
    <inkml:traceGroup>
      <inkml:annotationXML>
        <emma:emma xmlns:emma="http://www.w3.org/2003/04/emma" version="1.0">
          <emma:interpretation id="{749AD6B1-E69A-4624-A4BF-BBB27A325C67}" emma:medium="tactile" emma:mode="ink">
            <msink:context xmlns:msink="http://schemas.microsoft.com/ink/2010/main" type="paragraph" rotatedBoundingBox="18920,14118 18964,14118 18964,14163 18920,14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6FD1D9-EB44-4BF3-A3B0-6EDE1409B1CA}" emma:medium="tactile" emma:mode="ink">
              <msink:context xmlns:msink="http://schemas.microsoft.com/ink/2010/main" type="line" rotatedBoundingBox="18920,14118 18964,14118 18964,14163 18920,14163"/>
            </emma:interpretation>
          </emma:emma>
        </inkml:annotationXML>
        <inkml:traceGroup>
          <inkml:annotationXML>
            <emma:emma xmlns:emma="http://www.w3.org/2003/04/emma" version="1.0">
              <emma:interpretation id="{92654D5E-0D69-4217-B15B-40B537B08D7F}" emma:medium="tactile" emma:mode="ink">
                <msink:context xmlns:msink="http://schemas.microsoft.com/ink/2010/main" type="inkWord" rotatedBoundingBox="18920,14118 18964,14118 18964,14163 18920,14163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?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`</emma:literal>
                </emma:interpretation>
              </emma:one-of>
            </emma:emma>
          </inkml:annotationXML>
          <inkml:trace contextRef="#ctx0" brushRef="#br0">44 45 7 0,'0'-3'49'0,"-7"1"-3"0,7 2-2 0,-7-3-5 15,7 0-6-15,-3 1 0 0,3 0 1 0,-7 2 1 16,7-2-1-16,0 2 1 0,-4-3-1 16,4 1 5-16,0 2-5 0,0-3-3 0,-6 0-7 15,6 3-8-15,-7-2-8 0,7 2-2 0,0-3-6 16,0 3 2-16,0-1-2 0,0 1 0 15,0-3-4-15,0 0 0 0,0 3 3 16,0 0 1-16,0 0 0 0,0-2 0 0,0 2-1 0,0-3 1 16,0 3-1-16,0 0-2 0,0 0-1 15,0 0-2-15,0 0-9 0,0 0-9 0,-3 0-3 16,3 0-7-16,0 0-2 0,0 0-7 16,0 0-1-16,0 0-12 0,0 0-10 0,0 0-23 15,0 0-25-15</inkml:trace>
        </inkml:traceGroup>
      </inkml:traceGroup>
    </inkml:traceGroup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3:58:18.44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D8F6DA7-1E0F-467B-A32D-8C50D1538718}" emma:medium="tactile" emma:mode="ink">
          <msink:context xmlns:msink="http://schemas.microsoft.com/ink/2010/main" type="writingRegion" rotatedBoundingBox="19547,15343 19806,15343 19806,15859 19547,15859">
            <msink:destinationLink direction="with" ref="{622123DE-0721-4C16-92AB-F19B992F7BB8}"/>
            <msink:destinationLink direction="with" ref="{E570F1FC-EF08-483B-896B-A4E7F3239FB2}"/>
          </msink:context>
        </emma:interpretation>
      </emma:emma>
    </inkml:annotationXML>
    <inkml:traceGroup>
      <inkml:annotationXML>
        <emma:emma xmlns:emma="http://www.w3.org/2003/04/emma" version="1.0">
          <emma:interpretation id="{04A3B51F-AAC3-4882-8099-8A7E7AFB7ECC}" emma:medium="tactile" emma:mode="ink">
            <msink:context xmlns:msink="http://schemas.microsoft.com/ink/2010/main" type="paragraph" rotatedBoundingBox="19547,15343 19806,15343 19806,15859 19547,15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4B7DC3-1C3B-4440-B0F7-B1ED52A75FD3}" emma:medium="tactile" emma:mode="ink">
              <msink:context xmlns:msink="http://schemas.microsoft.com/ink/2010/main" type="line" rotatedBoundingBox="19547,15343 19806,15343 19806,15859 19547,15859"/>
            </emma:interpretation>
          </emma:emma>
        </inkml:annotationXML>
        <inkml:traceGroup>
          <inkml:annotationXML>
            <emma:emma xmlns:emma="http://www.w3.org/2003/04/emma" version="1.0">
              <emma:interpretation id="{B25E369E-6CDA-458F-BAEE-61E00809BC5D}" emma:medium="tactile" emma:mode="ink">
                <msink:context xmlns:msink="http://schemas.microsoft.com/ink/2010/main" type="inkWord" rotatedBoundingBox="19547,15343 19806,15343 19806,15859 19547,15859">
                  <msink:destinationLink direction="with" ref="{F381494F-1EE0-45DC-9ED9-F40266BC3E1F}"/>
                </msink:context>
              </emma:interpretation>
              <emma:one-of disjunction-type="recognition" id="oneOf0">
                <emma:interpretation id="interp0" emma:lang="" emma:confidence="0.5">
                  <emma:literal>f</emma:literal>
                </emma:interpretation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-359 221 74 0,'0'-5'107'0,"0"-4"37"0,0 4 7 0,0-1-19 15,0 1-13-15,0 0-3 0,0 1-6 0,0-1-4 16,0 2-1-16,0 1 1 0,0-4-4 0,0 3-4 0,-4 0 5 15,4 1 0-15,0-1 1 0,0 3 2 0,0-3 2 16,0 3 8-16,0 0 9 0,0 0 11 0,0 0 3 0,0 3 2 16,-8-3 29-16,8 3 44 0,0-1 16 0,0 4 14 0,0 0 8 15,-7-4 5-15,7 4 5 0,0 2-4 0,0-3 11 0,-4 4 12 16,4-1-10-16,-8 1-19 0,8 2-14 0,0-1-31 16,-3 2-39-16,3-1-32 0,-8 3-27 0,0-3-16 0,8 3-15 15,-3 0-13-15,-5 0-10 0,4-1-7 0,4 1-7 0,-15 3-1 16,15-4-7-16,-4 1-3 0,-4 0-2 0,1 2-6 15,3-4-1-15,-4 2-3 0,8-1-3 0,-4-1-3 0,-3 2-5 16,-1-3-1-16,8-1-1 0,-4 2-3 0,-3-4-2 16,7 3 4-16,-4-3-2 0,4 1-2 0,-8-1 0 0,1 1 3 15,7-2-2-15,0 0-4 0,-4 0-4 0,4 2-6 0,-8-1-8 16,8-2-12-16,-4-1-19 0,4 0-22 0,0 1-30 0,-7 0-48 16,7-4-64-16,-8 2-83 0,8 1-91 0,0-5-104 0,0 2-37 15,0 1-39-15,0-3-42 0,0 4 32 0,0-4 111 16,-4-4 44-16,4 4 37 0,0-3 71 0,0 3 62 0,0-2 58 15,0 2 15-15,0-3-58 0,0 1-4 0</inkml:trace>
          <inkml:trace contextRef="#ctx0" brushRef="#br0" timeOffset="292.81">-561 628 191 0,'0'-5'124'0,"7"-1"43"0,-7 1-15 15,0-1-6-15,0 3-5 0,4 1-11 0,-4-3-6 0,0 1 2 16,0 1-6-16,0 1 10 0,8-1 13 0,-8 1 6 15,7-1 2-15,-7-1 2 0,0 4 9 0,0-2 9 0,4-1 5 16,4 3 50-16,-8-2 33 0,0 2 17 0,4-3 7 16,-4 0 4-16,7 3-1 0,1-6-7 0,-8 6 12 0,4-2 13 15,-4 2-7-15,7-3-10 0,-3 3-35 0,4-3-46 0,-1 0-39 16,-3 1-40-16,-4 2-23 0,12-3-21 0,-12 0-7 0,15 1-15 16,-15-2-9-16,4 2-10 0,3 2-8 0,1-3-4 0,-4 0-11 15,4 3-5-15,-5-2-5 0,5 2 3 0,0-4-7 16,-5 2 2-16,-3-1-5 0,8 1-12 0,-4-1-19 0,3-1-25 15,1 4-30-15,-4-2-37 0,-4 2-70 0,15-3-83 16,-15 1-104-16,12-1-118 0,-12-1-85 0,3-1-51 0,-3 3-72 16,8-1 56-16,0 1 94 0,-8-2 37 0,4 1 112 0,-4 1 46 15,0-1 23-15,7 1 21 0</inkml:trace>
        </inkml:traceGroup>
      </inkml:traceGroup>
    </inkml:traceGroup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3:58:19.71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22123DE-0721-4C16-92AB-F19B992F7BB8}" emma:medium="tactile" emma:mode="ink">
          <msink:context xmlns:msink="http://schemas.microsoft.com/ink/2010/main" type="inkDrawing" rotatedBoundingBox="20255,15167 20431,16044 20216,16087 20040,15210" semanticType="verticalRange" shapeName="Other">
            <msink:sourceLink direction="with" ref="{5D8F6DA7-1E0F-467B-A32D-8C50D1538718}"/>
          </msink:context>
        </emma:interpretation>
      </emma:emma>
    </inkml:annotationXML>
    <inkml:trace contextRef="#ctx0" brushRef="#br0">0 58 54 0,'0'-5'85'0,"3"1"19"16,-3-1 19-16,0 3-5 0,8-5-17 0,-8 5-17 15,8-1-7-15,-8 1 2 0,0 2 0 0,0-7 1 0,0 7 2 16,0-2 0-16,0-1 1 0,4 3-1 0,-4-2 0 0,0 2-3 16,0-3 8-16,0 3 12 0,0-2 1 0,0 2 4 15,0 0 2-15,0 0 5 0,7-4 1 0,-7 4 6 0,0-3-6 16,0 3 1-16,0 0-3 0,0 0 3 0,0-2 39 0,4 2 11 16,-4 0 0-16,0 0-4 0,0 0-2 0,0 0-4 0,0 0-3 15,0 0-12-15,0 0-8 0,8 0 1 0,-8 0-6 16,7 0-4-16,-7 0-8 0,0 0-6 0,0 0 6 0,4 0 0 15,-4 0-1-15,0 2 0 0,8-2-3 0,-1 0-4 16,-7 0-3-16,0 3-5 0,4 1 3 0,4-4 3 0,-8 2-2 16,4-2 3-16,-4 3-9 0,7-1-8 0,1 1-3 0,-8-1-10 15,4 5-6-15,-4-5-9 0,7 1-9 0,-7 3-4 0,4-1-3 16,-4 4-2-16,0-4-7 0,8 4 0 0,-8-4 3 16,0 4-3-16,7 1 3 0,-7 1-2 0,0 1 1 0,0 1-4 15,0 1-2-15,0 3 0 0,-7-1 1 0,7 1 2 16,0-1 1-16,0 1-2 0,0 3-5 0,0-4-2 0,0 1-5 15,0-1 3-15,0-2-6 0,0 0 0 0,7 0-2 0,-7-3-5 16,0 0-1-16,0 0-5 0,0 0 1 0,4-3 4 0,-4 1-3 16,0 0 1-16,0-4-3 0,8 3-2 0,-1-2 6 0,-7-1-1 15,0-3 1-15,4 4-3 0,4-3 3 0,-8 0-1 16,4-3-2-16,3 0-3 0,1 2-2 0,-8-2 4 0,4-2-2 16,-4 2-2-16,7 0 3 0,-7-3-2 0,4 3 3 15,-4-3-6-15,8 1 1 0,0-2 1 0,-8 2 3 0,0 2-3 16,3-3-2-16,-3 1-2 0,0 2-4 0,0-3 1 0,0 3-1 15,8-3 5-15,-8 3 2 0,0 0 1 0,0 0 0 16,4 3 0-16,-4 0 3 0,0-1-5 0,0 1 1 0,0-1 8 16,7 4-5-16,-7 0 1 0,8 0 5 0,-8 2-1 0,0 0-2 15,0 0-4-15,4 3 3 0,-4 1 5 0,0-1 0 16,8 3-3-16,-1-4-5 0,-7 4 5 0,0 0-2 0,4 0 1 16,-4 0 1-16,8 0-1 0,-8 0-5 0,0-1 4 0,3 1 1 15,-3 0 1-15,0 0-3 0,0 0 7 0,0-4-1 16,8 4-5-16,-8-2 3 0,0 2 2 0,0-6 4 0,0 3 1 15,0 0 2-15,0-2-4 0,0 2 7 0,0-3 5 16,-8 0-4-16,8 0-2 0,0-2 4 0,0 2 3 0,0-2-1 16,-3-1-7-16,3 3 7 0,-8-4-9 0,4 1-5 0,4-3 5 15,-7 5-11-15,-1-5-2 0,8 1 4 0,-4-1 1 0,-4 1-6 16,1 1-3-16,3-4-2 0,-4 0-11 0,5 2-1 0,3-2-12 16,-8 3-8-16,0-3-5 0,4 0-20 0,-3 0-18 15,3 0-25-15,4 0-38 0,-8 0-56 0,1 0-81 0,7 0-110 16,-4 0-122-16,-4-3-124 0,4 3-27 0,4-2-33 15,-7 2-38-15,-1-4 166 0,4 1 55 0,4 1 57 0,-7 2 117 16,-1-3 87-16,4 1 28 0,-3-5-33 0,3 5-49 0</inkml:trace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3:58:20.91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570F1FC-EF08-483B-896B-A4E7F3239FB2}" emma:medium="tactile" emma:mode="ink">
          <msink:context xmlns:msink="http://schemas.microsoft.com/ink/2010/main" type="inkDrawing" rotatedBoundingBox="19295,16181 19318,15274 19507,15278 19484,16186" semanticType="verticalRange" shapeName="Other">
            <msink:sourceLink direction="with" ref="{5D8F6DA7-1E0F-467B-A32D-8C50D1538718}"/>
          </msink:context>
        </emma:interpretation>
      </emma:emma>
    </inkml:annotationXML>
    <inkml:trace contextRef="#ctx0" brushRef="#br0">-681 160 164 0,'0'-5'87'0,"0"-1"42"0,0 1-9 16,0-1-20-16,8 3-21 0,-8 1-6 0,0-4-1 0,0 4 0 15,0-2-1-15,0 2 1 0,0 2-4 0,0-3 0 0,0 1-4 16,0-1-1-16,0-1-4 0,0 4-3 0,8-2-1 16,-8 2-5-16,0-3 10 0,0 1 4 0,0 2 2 0,0-3-1 15,0 3 3-15,0 0-1 0,0-3 2 0,0 3-1 16,0 0 0-16,0 0-6 0,0-3-1 0,0 3-4 0,0 0-4 15,0-3-5-15,0 3-4 0,0 0-6 0,0 0-6 0,0 0-4 16,0 0-1-16,-8 0 1 0,8-2-1 0,0 2 1 0,0 0-1 16,0 0-1-16,-8 0-2 0,8 0-1 0,0 0-2 15,0 0 3-15,0 0 8 0,0 0 3 0,0 0 1 0,-3 0 1 16,3 0 3-16,-8 0-1 0,8 0 5 0,0 2-2 0,0-2 2 16,0 0 1-16,-4 3 1 0,4 0 7 0,0-3 2 15,0 3-2-15,-8 0 2 0,8-1 3 0,-7 1-1 0,7-1 3 16,0 2 1-16,0-1 6 0,0 2 8 0,0-3 4 15,0 4 5-15,0 0 6 0,-4-1 6 0,4 1 8 0,0-1 10 16,0 1 4-16,0 2 8 0,0 1 7 0,0-1 18 0,0 3 1 16,0-2 6-16,0 1-4 0,0 1-4 0,0 3 1 0,0 0-4 15,0 0-8-15,0 2-11 0,0 1-14 0,0-1-20 0,0 2-15 16,0-2-16-16,0 3-6 0,0-2-12 0,-8 2-2 16,8-2-9-16,-3 2-11 0,3-5-4 0,0 5-6 0,-8-5-1 15,0 3-3-15,8-3-1 0,0-3-6 0,-3 0 2 16,3 0-3-16,0-3 2 0,-8 1 6 0,8-4-6 0,-8 0-2 15,8 4-1-15,0-4 0 0,-4 2-3 0,-3-5-9 0,7 3-1 16,0-2 2-16,-4 0-1 0,4 0 3 0,0 0-1 0,-8-3-1 16,1 2 4-16,7 1 3 0,0-3-2 0,-4 0 1 15,4 0-3-15,0 3-1 0,-8-3-2 0,8 0 6 0,0 0-1 16,0 0 3-16,0 3-1 0,0-3 4 0,0 0-5 0,0 0 5 16,0 0 0-16,0 0 0 0,0 0 0 0,8 0 0 15,-8 2 0-15,4-2 2 0,-4 0 6 0,0 3-3 0,7-3 5 16,1 3-1-16,-8-1 0 0,4 2 2 0,-4-2-1 15,7 1 3-15,-3 0-2 0,-4 3-1 0,8-1 1 0,-8-3-1 16,8 7-5-16,-8-4 2 0,3 2-2 0,-3 0 4 0,0 2 0 16,0-1-2-16,0 0-2 0,8 0 4 0,-8 1-4 0,0 0 5 15,0-2-4-15,0 5-5 0,0-5 0 0,0 5 7 0,0-3-1 16,0 1 3-16,0-1-3 0,-8 2-2 0,8-3 4 16,0 0-2-16,0 4-3 0,0-5-1 0,0 5-3 0,0-3 0 15,0-2 0-15,0 2 3 0,0-1-1 0,0 0-2 16,0-2 0-16,8 2 0 0,-8 0 0 0,8-2 0 0,-8-1 0 15,0 2 3-15,3-2-1 0,5 0-2 0,-8 1 0 0,4-1 3 16,-4-2-1-16,7-1 2 0,1 5-6 0,-8-5 4 0,0 1-4 16,4-1 4-16,4-2-4 0,-5 4-12 0,-3-2-17 15,8-2-20-15,0 3-16 0,-8-3-38 0,3 0-40 0,-3 0-60 16,8 0-65-16,-4 0-79 0,-4 0-94 0,8 0-55 0,-1 0-63 16,-7 0-89-16,0-3 22 0,4 3 68 0,-4 0 30 15,0 0 121-15,0-2 30 0,8 2-5 0,-8-4 36 0</inkml:trace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9:24.692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7995D2D9-0F67-475C-9065-57C35284D831}" emma:medium="tactile" emma:mode="ink">
          <msink:context xmlns:msink="http://schemas.microsoft.com/ink/2010/main" type="writingRegion" rotatedBoundingBox="25496,10521 25762,12133 24255,12383 23988,10770"/>
        </emma:interpretation>
      </emma:emma>
    </inkml:annotationXML>
    <inkml:traceGroup>
      <inkml:annotationXML>
        <emma:emma xmlns:emma="http://www.w3.org/2003/04/emma" version="1.0">
          <emma:interpretation id="{C39D21E8-0B01-4C8B-88CE-46ACBE7035D1}" emma:medium="tactile" emma:mode="ink">
            <msink:context xmlns:msink="http://schemas.microsoft.com/ink/2010/main" type="paragraph" rotatedBoundingBox="25729,11219 24544,11904 24347,11563 25533,108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1B0068-CA74-460E-912B-C43C248B50C8}" emma:medium="tactile" emma:mode="ink">
              <msink:context xmlns:msink="http://schemas.microsoft.com/ink/2010/main" type="line" rotatedBoundingBox="25729,11219 24544,11904 24347,11563 25533,10878"/>
            </emma:interpretation>
          </emma:emma>
        </inkml:annotationXML>
        <inkml:traceGroup>
          <inkml:annotationXML>
            <emma:emma xmlns:emma="http://www.w3.org/2003/04/emma" version="1.0">
              <emma:interpretation id="{C076B295-76E9-441D-9CAB-33404FE3F82B}" emma:medium="tactile" emma:mode="ink">
                <msink:context xmlns:msink="http://schemas.microsoft.com/ink/2010/main" type="inkWord" rotatedBoundingBox="25729,11219 24544,11904 24347,11563 25533,10878"/>
              </emma:interpretation>
            </emma:emma>
          </inkml:annotationXML>
          <inkml:trace contextRef="#ctx0" brushRef="#br0">424 810 85 0,'-8'2'77'0,"5"-2"14"0,-5 0 19 0,4 4-5 15,4-4-9-15,-7 0-10 0,-1 3-7 0,8-3 12 0,-4 0 1 16,4 0 2-16,-8 2 0 0,8-2 0 0,-3 0 2 0,3 0-4 16,0 3-2-16,-8-3 3 0,8 0 12 0,0 0 2 15,-8 2 2-15,8-2 2 0,0 0 2 0,0 0 0 0,0 0-1 16,0 0 1-16,0 0 1 0,0 0 1 0,0 0 25 15,0 0 40-15,0 0 14 0,0 0 3 0,0 3 4 0,0-3 3 16,0 0 2-16,0 0 2 0,0 0-3 0,0 0-10 0,8 0 10 16,-8 0 7-16,0 0-6 0,0 0 0 0,8 0-14 0,-8 0-22 15,0 0-19-15,0 0-24 0,3 0-23 0,-3 0-14 16,0 0-10-16,8 0-15 0,-8 0-2 0,4-3-10 0,-4 3-7 16,0 0-9-16,8 0-1 0,-1-2 1 0,-7 2-5 15,0-3-3-15,4 3-2 0,-4-2-2 0,8 2 2 0,-5-3-4 16,5 3 2-16,0-4 1 0,-8 4-7 0,4-2-4 0,3-1 2 15,-3 3-7-15,-4-2 2 0,15-1-2 0,-15-1 0 0,4 4 0 16,4-2-1-16,-1-1-4 0,-3 1 1 0,4-1 1 0,-4 0 1 16,3 0-5-16,1 0 5 0,-4 3-3 0,3-2 2 15,-3-1 1-15,4 1-6 0,-1-2 2 0,-3 2 2 0,4-1 1 16,-1 0 3-16,-3 1-7 0,4-2 1 0,-4 2 2 16,-4-1-6-16,15 0 9 0,-15 1-4 0,11-2-3 0,-7 2 6 15,-4-1-3-15,16 1-3 0,-13-1 1 0,-3-1 3 0,12-1-4 16,-5 3-2-16,1-1 3 0,-4 1-2 0,-4-5 0 15,15 2-1-15,-11 3 0 0,4-2 0 0,-5-1 0 0,5 2-3 16,0-3 5-16,-5 4 2 0,5-4 1 0,-4 4-3 0,11-2-2 16,-11-1 0-16,-4 2 0 0,15 1 0 0,-11-1 3 0,4-3-3 15,-4 4 2-15,11-1-2 0,-11 0 0 0,3-3 0 16,-3 4 2-16,4-1 0 0,-1 1 2 0,-3-2 0 0,8 1 0 16,-5-2 3-16,1 3-2 0,-4-1-1 0,3-3 1 15,1 3-2-15,3-2-3 0,-7 2 3 0,4-3 0 0,-1 4-1 16,-3-1-2-16,4-3 0 0,-4 4 0 0,11-4-2 0,-11 4 4 15,3-4-2-15,1 3 0 0,4 0 5 0,-12-3-3 0,3 1-2 16,13 3 0-16,-16-1 3 0,11-1-3 0,-7-1 5 0,-4 3-4 16,15-1-1-16,-11-1 7 0,-4 2-5 0,11-1 3 15,-3-2-5-15,0 3 0 0,-5-2 4 0,-3 1-1 0,16 1-3 16,-16-1 0-16,4-3 3 0,3 4 1 0,-3-1-2 16,4 0-2-16,-1 1 0 0,-3-2 0 0,-4 2 0 0,8-4 4 15,-4 4 1-15,3-2-8 0,1 2 3 0,-4-1 0 0,-4 1 4 16,11-4-4-16,-11 3-3 0,15 0 2 0,-15 1 1 15,4-1 4-15,4 0-4 0,-1-3 4 0,-3 4-4 0,4-1 0 16,-8 1-2-16,4-2 0 0,3 1 2 0,1-2 4 0,-4 3-4 16,3-1 4-16,-3-3-2 0,-4 3-2 0,15 1 0 0,-15-1 0 15,4 0 0-15,4-3 0 0,0 4 4 0,-5-1-1 16,5 0-1-16,-4 0 3 0,-4 1-1 0,15-1 0 0,-15 0-2 16,4-3-2-16,4 4 4 0,-5-1-2 0,-3 1-2 0,8-1 0 15,0-1 0-15,-8 4 0 0,3-5 4 0,5 5-3 16,-8-2-1-16,4-1 0 0,-4-1 0 0,8 2 0 0,-1-1 0 15,-7 3 0-15,4-2 0 0,-4-1 0 0,8 1 0 0,-1 2 0 16,-7-4 0-16,4 1 0 0,4 1 0 0,-8 2 0 0,4-3 0 16,-4 3 0-16,0-2 0 0,7 2 0 0,1-4 0 15,-8 1 0-15,4 3 0 0,-4-2 0 0,7-1 0 0,-7 3 4 16,4-2-3-16,-4 2-1 0,0-4 0 0,8 4 0 16,-1-2 0-16,-7 2 4 0,4-3-2 0,-4 0 0 0,8 1-1 15,-8-2 4-15,7 4-4 0,-7-2 3 0,0-1-2 0,4 3-2 16,4-2 2-16,-8-1 3 0,0-1-3 0,4 2-2 15,-4-1 4-15,0 1-2 0,7 2-2 0,1-3 3 0,-8 0 1 16,0 0-5-16,4 0 3 0,-4 3-2 0,7-2-2 0,-7-1 1 16,4 1 4-16,-4-2-3 0,0 4 4 0,8-3-1 15,-8 1-3-15,7 2 0 0,-7-3 0 0,0 1 0 0,4-2 0 16,-4 4 0-16,8-2 0 0,-8-1 0 0,4 0 0 16,-4 1 0-16,0-1 3 0,7 3-2 0,1-3-1 0,-8 0 0 15,0 0 4-15,0 1 0 0,4-1-1 0,-4 3-1 0,0-3 7 16,0 0 0-16,7 3-2 0,-7-2-2 0,8 2-1 0,-8-3 2 15,0 3 2-15,0-3 2 0,0 3 0 0,0-3 4 16,0 0 3-16,0 3 6 0,4 0-2 0,-4 0 3 0,0 0 4 16,0 0-3-16,0 0 2 0,0 0 0 0,0 0 3 0,0 0-4 15,0 0-2-15,0 0 4 0,0 0 2 0,0-2 4 16,0 2-2-16,0 0 67 0,0 0-79 0,0 0-13 0,0 2-5 16,0-2 6-16,0 0 2 0,0 0-7 0,0 0 4 0,0 0 2 15,-4 0-4-15,4 3 2 0,0-3-2 0,0 3 3 16,0-3 2-16,0 0-3 0,0 0-2 0,-8 3-1 0,8-3 8 15,0 3 0-15,-7-3-6 0,7 2-1 0,0-2 8 0,-4 3-7 16,4 0 0-16,0 0 6 0,0-1-1 0,-8-2 3 0,1 6-10 16,7-3-4-16,0 0 0 0,-4-1 0 0,-4 4 0 15,8-4 0-15,-4 4 0 0,4-1 0 0,-7 2 0 0,-1-5 0 16,8 6 0-16,-4-2 0 0,-3-1 0 0,3 0 0 16,4 2 0-16,-8-2 0 0,1 3 0 0,7-2 0 0,-4 0 0 15,4 1 0-15,-8 0 0 0,4-2 0 0,4 4 0 0,-7-7 0 16,-1 6 0-16,8-2 0 0,-4-1 0 0,4 0 0 0,0 2 0 15,-7-5 0-15,-1 3 0 0,8 1 0 0,0 0 0 0,-4-4 0 16,4 4 0-16,-7-3 0 0,7-1 0 0,0 4 0 16,0-3 0-16,-4-3 0 0,4 3 0 0,0-1 0 0,0 1 0 15,0-3 0-15,0 3 0 0,0-3 0 0,0 3 0 16,0-3 0-16,-8 3 0 0,8-1 0 0,0-2 0 0,0 3 0 16,0-3 0-16,0 0 0 0,0 2 0 0,0-2 0 0,0 0 0 15,0 0 0-15,0 0 0 0,0 0 0 0,0 0 0 16,0 0 0-16,0 0 0 0,0-2 0 0,0 2 0 0,0-3 0 15,8 1 0-15,-8-1 0 0,0 0 0 0,0 0 0 0,4 0 0 16,-4-2 0-16,0 2 0 0,0-3 0 0,7 1 0 0,-3-1 0 16,-4 4 0-16,0-4 0 0,8 0 0 0,-1 1 0 15,-7 0 0-15,0-1 0 0,4 1 0 0,-4-4 0 0,0 4 0 16,8 0 0-16,-8-4 0 0,7 4 0 0,-7-2 0 16,4 0 0-16,-4 1 0 0,8 0 0 0,-8 0 0 0,0 1 0 0,4 0 0 15,-4-1 0-15,0 1 0 0,7-1 0 0,1 0 0 16,-8 1 0-16,0 3 0 0,0-2 0 0,4-1 0 0,-4 2 0 15,0 1 0-15,7-2 0 0,-7 2 0 0,0-1 0 0,0 0 0 16,0 1 0-16,0 2 0 0,0-3 0 0,0 3 0 16,4-3 0-16,-4 3 0 0,0-3 0 0,0 0 0 0,0 3 0 15,0 0 0-15,0 0 0 0,0-2 0 0,0 2 0 16,0 0 0-16,0-3 0 0,0 3 0 0,0 0 0 0,0 0 0 16,0 0 0-16,0-3 0 0,0 3 0 0,0 0 0 0,0 0 0 15,0 0 0-15,0 0 0 0,0 0 0 0,0 3 0 16,0-3 0-16,-4 0 0 0,4 0 0 0,0 3 0 0,0-3 0 15,-7 0 0-15,7 2 0 0,-4-2 0 0,4 3 0 0,0 0 0 16,-8-3 0-16,1 3 0 0,7-3 0 0,0 3 0 0,-4-3 0 16,4 2 0-16,-8-2 0 0,4 3 0 0,4 0 0 15,-7-3 0-15,-1 2 0 0,4 2 0 0,4-2 0 0,-7 1 0 16,-1-1 0-16,8 1 0 0,-11-3 0 0,11 4 0 16,-4-2 0-16,-4-2 0 0,1 5 0 0,3-5 0 0,4 3 0 15,-8 0 0-15,4 0 0 0,-3 0 0 0,-1-1 0 0,4-2 0 16,4 3 0-16,-15-1 0 0,15 2 0 0,-12-4 0 0,12 3 0 15,-3-3 0-15,-5 2 0 0,0-2 0 0,8 3 0 16,-3-1 0-16,-5-2 0 0,4 4 0 0,4-2 0 0,-8-2 0 16,1 0 0-16,7 3 0 0,-4-3 0 0,4 3 0 0,-8-3 0 15,5 0 0-15,3 0 0 0,0 2 0 0,-8-2 0 16,8 0 0-16,-8 0 0 0,8 4 0 0,-4-4 0 0,4 0 0 16,0 2 0-16,0-2 0 0,-7 0 0 0,7 0 0 0,-8 3 0 15,8-3 0-15,0 0 0 0,0 0 0 0,0 0 0 0,-4 0 0 16,4 0 0-16,-7 2 0 0,7-2 0 0,0 0 0 15,0 0 0-15,0 3 0 0,0-3 0 0,-4 0 0 0,4 0 0 16,0 0 0-16,0 4 0 0,0-4 0 0,0 0 0 0,-8 0 0 16,8 0 0-16,0 2 0 0,0-2 0 0,0 0 0 15,0 0 0-15,0 0 0 0,0 0 0 0,0 0 0 0,0 0 0 16,0 0 0-16,0 0 0 0,0 0 0 0,0 0 0 16,0 0 0-16,0 0 0 0,0 0 0 0,0 0 0 0,0 0 0 15,0 0 0-15,0 3 0 0,8-3 0 0,-8 0 0 0,0 2 0 16,0-2 0-16,0 0 0 0,0 3 0 0,0-3 0 0,0 4 0 15,0-4 0-15,4 2 0 0,-4 1 0 0,0-1 0 0,0 1 0 16,0-1 0-16,7 2 0 0,-7-1 0 0,4-1 0 16,-4 1 0-16,0-1 0 0,0 2 0 0,0-1 0 0,8-1 0 15,-8 3 0-15,7-1 0 0,-7-2 0 0,0 4 0 16,4-4 0-16,-4 4 0 0,0-3 0 0,8 2 0 0,-8 1 0 16,8-1 0-16,-8-2 0 0,0 3 0 0,3-1 0 0,-3-2 0 15,8 2 0-15,-8-1 0 0,0 1 0 0,4-3 0 16,-4 4 0-16,0-3 0 0,7 0 0 0,-7-1 0 0,8 4 0 15,-8-3 0-15,0 0 0 0,4-1 0 0,-4-2 0 0,0 3 0 16,8-1 0-16,-8 2 0 0,0-2 0 0,0-2 0 0,3 3 0 16,-3 0 0-16,0-3 0 0,0 0 0 0,0 0 0 15,0 2 0-15,0-2 0 0,0 0 0 0,0 0 0 0,0 0 0 16,0 0 0-16,0 0 0 0,0 0 0 0,0 0 0 16,0 0 0-16,0 0 0 0,0 0 0 0,0-2 0 0,0 2 0 15,0-3 0-15,0 0 0 0,0 3 0 0,0-2 0 0,-3-2 0 16,3 4 0-16,0-2 0 0,0-1 0 0,-8 1 0 0,8-1 0 15,-4 0 0-15,4 0 0 0,0 0 0 0,0 1 0 0,-8-1 0 16,8 0 0-16,-7 0 0 0,7 0 0 0,0 3 0 16,0-5 0-16,0 5 0 0,0-2 0 0,0-2 0 0,0 1 0 15,0 1 0-15,-4-1 0 0,4 3 0 0,0-2 0 16,0-1 0-16,4 3 0 0,-4-3 0 0,0 3 0 0,0-3 0 16,0 3 0-16,0 0 0 0,0-3 0 0,0 3 0 0,0 0 0 15,7 0 0-15,-7-2 0 0,8 2 0 0,-8 0 0 16,0-3 0-16,0 3 0 0,4 0 0 0,-4 0 0 0,8 0 0 15,-8-3 0-15,0 3 0 0,3 0 0 0,-3 0 0 0,0-3 0 16,8 3 0-16,0 0 0 0,-8 0 0 0,0 0 0 16,0 0 0-16,3 0 0 0,-3 0 0 0,0 0 0 0,8 0 0 15,-4 0 0-15,-4 0 0 0,0 0 0 0,0-3 0 0,8 3 0 16,-8 0 0-16,7 0 0 0,-7 0 0 0,0 0 0 16,0-2 0-16,0 2 0 0,0 0 0 0,0 0 0 0,0 0 0 15,0-3 0-15,0 3 0 0,0 0 0 0,0-3 0 0,0 3 0 16,0 0 0-16,-7-3 0 0,7 3 0 0,-8 0 0 0,8-2 0 15,-4 2 0-15,-4 0 0 0,8 0 0 0,-3-3 0 16,3 3 0-16,0 0 0 0,-8 0 0 0,0-3 0 0,8 3 0 16,-3 0 0-16,3 0 0 0,-8 0 0 0,8 0 0 15,-4 0 0-15,4 0 0 0,0 0 0 0,0 0 0 0,-8-2 0 16,8 2 0-16,0 0 0 0,0 0 0 0,-7 0 0 0,7-4 0 16,0 4 0-16,0 0 0 0,0 0 0 0,0-2 0 0,0 2 0 15,0 0 0-15,0 0 0 0,7 0 0 0,-7 0 0 0,8 0 0 16,-8 0 0-16,0 0 0 0,4-3 0 0,4 3 0 15,-8 0 0-15,3 0 0 0,-3 0 0 0,8 0 0 0,0 0 0 16,-8 0 0-16,0 0 0 0,3 0 0 0,-3 0 0 16,8 0 0-16,-4 0 0 0,-4 0 0 0,8 0 0 0,-1 0 0 15,-7 0 0-15,0 3 0 0,4-3 0 0,-4 0 0 16,0 2 0-16,0-2 0 0,0 4 0 0,0-2 0 0,0 1 0 16,0 0 0-16,0-3 0 0,0 2 0 0,0 1 0 0,-4 0 0 15,4 2 0-15,-7-2 0 0,-1 0 0 0,8 0 0 0,-4 0 0 16,-4-1 0-16,8 1 0 0,-3 0 0 0,3 0 0 0,-16 0 0 15,16-1 0-15,-3-2 0 0,3 3 0 0,-8-3 0 16,4 0 0-16,4 0 0 0,-8 0 0 0,1 0 0 0,7 0 0 16,0 0 0-16,-4 0 0 0,4 0 0 0,0 0 0 15,0 0 0-15,0 0 0 0,0-3 0 0,0 3 0 0,0 0 0 16,0 0 0-16,0-2 0 0,0-1 0 0,0 3 0 0,0-3 0 16,4 3 0-16,-4 0 0 0,0-3 0 0,0 3 0 0,7 0 0 15,1-3 0-15,-8 3 0 0,4 0 0 0,-4 0 0 0,8-2 0 16,-8 2 0-16,3 0 0 0,-3-3 0 0,8 3 0 15,0 0 0-15,-8 0 0 0,0 0 0 0,3 0 0 0,-3 0 0 16,0 3 0-16,8-3 0 0,-8 0 0 0,0 2 0 16,4-2 0-16,-4 0 0 0,0 0 0 0,0 0 0 0,0 3 0 15,0-3 0-15,0 0 0 0,0 3 0 0,0-3 0 0,-4 0 0 16,4 0 0-16,0 3 0 0,0-3 0 0,-8 0 0 16,8 0 0-16,0 0 0 0,0 0 0 0,-3 0 0 0,3-3 0 15,0 3 0-15,0 0-163 0,0-3-110 0,0 3-131 0,0-3-211 16,0 1-256-16,0-1-199 0,-8 0-125 0,8 3 180 0,-8-3 139 15,8 0 107-15,0 3 240 0</inkml:trace>
          <inkml:trace contextRef="#ctx0" brushRef="#br0" timeOffset="-28845.62">432 901 40 0,'-8'-3'82'0,"0"3"17"16,8 0 10-16,-3 0 1 0,-5-2-15 0,8 2-12 16,0-3-9-16,-4 3-2 0,4 0 4 0,0 0 0 0,0-2-6 15,0 2-2-15,-7 0-4 0,7 0-4 0,0-4-3 16,0 4-2-16,-8 0-3 0,8 0 1 0,0 0-3 0,0 0-5 16,0 0 1-16,0 0 6 0,0 0 0 0,0 0 4 0,0 0 1 15,0 0 0-15,0 0 1 0,0 0 2 0,0 0-2 0,0 0 1 16,0 0 1-16,0 0-3 0,0 0-1 0,0 0-3 15,0 0 3-15,0 0-5 0,0 0-3 0,0 0 0 0,0 0-2 16,0 0 0-16,0 0-1 0,8 0 4 0,-8 0 0 0,0 0 1 16,7 0 14-16,-7 0 6 0,0-3 1 0,0 3-2 15,4 0-2-15,-4 0 2 0,0-2 2 0,8 2-2 0,-5 0 7 16,-3-3 8-16,8 3 5 0,0 0 2 0,-8 0 0 16,4-2 5-16,3-2-2 0,-3 4 5 0,4-2-1 0,-1-1-5 15,-3 0-6-15,-4 1-2 0,15-1-3 0,-11 3-2 0,4-3-4 16,-4 0-3-16,11 1-3 0,-15-1 4 0,4 0 0 0,7 0-2 15,-3 0-8-15,-1 3-1 0,-3-2 0 0,11-1-6 16,-11 0 2-16,4 3 1 0,-4-3 7 0,11 0-2 0,-11 3-4 16,3-2 3-16,-3-1-2 0,12 1-5 0,-13 2 2 15,9-3-2-15,-5-1-2 0,5 2 3 0,-5-1-1 0,5 1-8 16,-1-1-10-16,-3-1-2 0,3 2-9 0,1-1-1 0,3-2-8 16,-11 2-1-16,11 0-2 0,-3 0 0 0,-1 1 0 0,1-1-2 15,-1-3-2-15,4 4 0 0,-11-1 2 0,15 0-5 0,-7 1 3 16,3-2-7-16,-4 2 4 0,-7-4 2 0,11 6-4 15,-3-6-2-15,-1 4 4 0,1-1 1 0,3 1-5 0,0-5-2 16,1 2 1-16,-5 3 3 0,1-1 3 0,-1-3-3 16,8 1-2-16,-8 0 3 0,9 1-4 0,-9-1 0 0,8 0-3 15,-7-1 2-15,3 3 2 0,0-2-6 0,0 1 1 0,-3-1 0 16,-1 2 2-16,1-2-1 0,3 2-1 0,-11-2 0 0,7 2 0 16,4 0 8-16,-11 0-4 0,12 0 2 0,-5 1-4 15,-7-1 1-15,11 3 0 0,-11-2 3 0,7-2 3 0,-3 1-4 16,0 3 1-16,-5-2-3 0,9-1 1 0,3 3 0 0,-15-2-2 15,4 2 5-15,11-3 3 0,-11 3-7 0,4-4 4 16,-4 4-2-16,11 0-3 0,-15-2 0 0,4 2 1 0,7 0-3 16,-11-3 5-16,15 3 0 0,-15 0 0 0,4 0-1 0,4-2-6 15,-1 2 1-15,-7-3 4 0,4 3 3 0,4 0 2 16,-8 0-7-16,4-3 1 0,-4 3-2 0,7 0 7 0,1 0-5 16,-8-3 7-16,4 3-4 0,-4 0-1 0,7-3-1 0,-7 3-3 15,0 0-13-15,0 0-15 0,4 0-24 0,-4 0-40 0,0-2-58 16,0 2-77-16,0 0-94 0,0-3-100 0,0 3-73 15,-4 0-26-15,4 0-45 0,-7-3-41 0,3 3 117 0,4 0 46 16,-15 0 21-16,11 3 50 0,-4-3 17 0,4 3 27 16,-11-3 29-16,11 2 64 0</inkml:trace>
        </inkml:traceGroup>
      </inkml:traceGroup>
    </inkml:traceGroup>
    <inkml:traceGroup>
      <inkml:annotationXML>
        <emma:emma xmlns:emma="http://www.w3.org/2003/04/emma" version="1.0">
          <emma:interpretation id="{DD31CDBA-BBF5-4EBD-AF21-85983A31C6AC}" emma:medium="tactile" emma:mode="ink">
            <msink:context xmlns:msink="http://schemas.microsoft.com/ink/2010/main" type="paragraph" rotatedBoundingBox="24358,10709 24625,12321 24255,12383 23988,10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05AAEE-472D-4F7D-BA4F-84B9206C3EA5}" emma:medium="tactile" emma:mode="ink">
              <msink:context xmlns:msink="http://schemas.microsoft.com/ink/2010/main" type="line" rotatedBoundingBox="24358,10709 24625,12321 24254,12383 23988,10770"/>
            </emma:interpretation>
          </emma:emma>
        </inkml:annotationXML>
        <inkml:traceGroup>
          <inkml:annotationXML>
            <emma:emma xmlns:emma="http://www.w3.org/2003/04/emma" version="1.0">
              <emma:interpretation id="{2C298E4E-537D-4E7B-808E-17F4165EC92F}" emma:medium="tactile" emma:mode="ink">
                <msink:context xmlns:msink="http://schemas.microsoft.com/ink/2010/main" type="inkWord" rotatedBoundingBox="24358,10709 24625,12321 24254,12383 23988,10770"/>
              </emma:interpretation>
              <emma:one-of disjunction-type="recognition" id="oneOf0">
                <emma:interpretation id="interp0" emma:lang="" emma:confidence="0.5">
                  <emma:literal>-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-30493.34">20 67 6 0,'0'-5'42'15,"0"3"13"-15,0-5 2 0,-8 5-7 0,8-1-4 0,-8 1-6 16,8-1 4-16,0 1-5 0,0-2-2 0,0 1-6 15,0 3-1-15,0-2-2 0,0-1-2 0,0 3 0 0,0-2-2 16,0 2 0-16,-4 0-2 0,4-4-1 0,0 4 1 16,0-3-3-16,0 3-1 0,0 0 0 0,0 0 2 0,0-2 4 15,0 2 0-15,0 0 1 0,0-3 2 0,0 3-1 0,0 0 2 16,0 0 0-16,0-2-1 0,0 2 2 0,0 0 1 0,0-4 3 16,0 4-2-16,0 0 2 0,0 0 1 0,0 0 0 15,0 0 0-15,0 0-2 0,0 0 3 0,0 0-4 0,0-2-3 16,0 2 1-16,0 0-4 0,0 0 4 0,0 0-2 15,0 0 2-15,0-3-1 0,0 3 1 0,0 0 5 0,0 0 2 16,0 0-3-16,0 0-2 0,0 0 1 0,0-3-2 0,0 3 3 16,0 0 0-16,0 0 0 0,0 0-2 0,0 0-1 0,4 0-1 15,-4 0 1-15,0 0-2 0,0 0 0 0,0 0-2 0,0 0 0 16,0 0-4-16,0 0 0 0,0 0-2 0,0-2-2 16,8 2-1-16,-8 0-2 0,0 0 1 0,0 0 0 0,0 0-1 15,8 0 4-15,-8 0-1 0,0 0-2 0,0 0 3 16,0 0-4-16,0 0 1 0,0 0 0 0,0 0 0 0,0 0-1 15,3 0 0-15,-3 0 0 0,0 0 0 0,0 0 0 0,0 0 0 16,0 0 0-16,0 0 2 0,0 0 3 0,8 0-5 0,-8 0 2 16,4 0-1-16,-4 2 1 0,0-2 2 0,0 0 1 15,0 0 0-15,7 3 2 0,-7-3 0 0,8 3 0 0,-8-3 1 16,0 2-2-16,0 2 3 0,0-2-2 0,4-2 4 0,-4 3 8 16,0-1 0-16,0-2 7 0,8 7 8 0,-8-5-4 15,7 1-7-15,-7-1-3 0,0 1-2 0,0 1 0 0,4 1-2 16,-4-3-2-16,8 3 3 0,-8 2-1 0,0-5 0 0,3 3-3 15,-3 2-1-15,0-5-2 0,8 3 0 0,-8 1 3 16,8 0-1-16,-8 0 3 0,0-1 4 0,0 0 3 0,4 1-1 16,3-1 2-16,-7 1-2 0,0 0 0 0,4 1 3 0,-4 0 0 15,0-2 0-15,8 3-3 0,-1-2 0 0,-7-1 0 16,0 4-3-16,0-4-3 0,4 1-3 0,-4 2-2 0,0-2-4 16,0-1-1-16,8 0 0 0,-8 4-3 0,3-4-3 0,-3 1-4 15,0-1 2-15,8 4-4 0,-8-4-1 0,8 0-3 16,-8 4 3-16,0-4 0 0,0 1 1 0,4 0-3 0,-4 0 0 15,0 1 1-15,0 0-1 0,7-2-5 0,-7 4 2 0,8-4-1 16,-8 0 1-16,0 1 2 0,4-1-3 0,-4 0-1 16,7 2 0-16,-7 0 0 0,0-1 0 0,0 0 0 0,4-1 4 15,-4 1-2-15,0 2 0 0,0-5 1 0,8 5-2 0,-8-2 0 16,7-1-1-16,-7 3 2 0,0-2 0 0,0-1-2 16,0 4 2-16,4-4-1 0,-4 1-1 0,0 2 0 0,0-3 0 15,8 1 0-15,-8 0 2 0,4 0 0 0,-4-1-1 16,0 0-1-16,0 1 0 0,7-1 0 0,-7 4 3 0,8-4-2 15,-8 0-1-15,0 2 0 0,0 0 0 0,0 0 0 0,4-2 0 16,-4 3 0-16,0-2 0 0,0 0 0 0,7 2 0 0,-7-3 0 16,8 1 0-16,-8 2 0 0,0-2 0 0,0-1 0 0,4 4 0 15,-4-4 0-15,0 0 0 0,7 1 0 0,-7 2 0 16,0-2 0-16,0-1 0 0,4 4 0 0,-4-4 0 0,0 0 0 16,0 4-3-16,0-4 2 0,8 1 1 0,-8 2 0 15,8-2 0-15,-8-1 0 0,0 4 0 0,0-4 3 0,3 0-2 16,-3 2-1-16,8-2 0 0,-8 3 0 0,0-2 0 0,0-4 0 15,0 4-3-15,4 0 5 0,-4 2-1 0,0-3-1 16,0 1 0-16,0-3 0 0,0 2 0 0,0 0 0 0,7 2 0 16,-7-5 0-16,0 3-8 0,0-1-2 0,8-1-5 0,-8-1 1 15,0 3 3-15,0-2-4 0,0 0-4 0,0 0 1 0,0 0 1 16,0-1 3-16,0 1 4 0,4 0 4 0,-4 0 4 16,0 0-3-16,0-1 4 0,0 1 0 0,0 3 0 0,0-4 1 15,0 1 0-15,7 2 0 0,-7-1 0 0,0 1 0 0,0-3 0 16,0 5 0-16,4-5 0 0,-4 3 0 0,0-2 0 15,0 1 0-15,0 1 0 0,0-3-3 0,0 3 2 0,0-1 0 16,8-1 1-16,-8-1 0 0,0 1 0 0,0-1 0 0,8 2 147 16,-8-2-152-16,0 1-34 0,0 0 4 0,0-1 8 15,0-2 7-15,0 4 9 0,0-2 1 0,0 1 2 0,0 0 0 16,0-3-2-16,0 2-2 0,0-2-6 0,0 4-4 16,0-2-10-16,0-2-12 0,3 0-17 0,-3 0-14 0,0 3-28 15,0-3-30-15,0 0-39 0,0 0-47 0,0 0-40 0,0 0 28 16,0-3-11-16,0 3-22 0,0 0-36 0,0-2-3 0,0-2 16 15,0 4 15-15,0-2 8 0,0 2-5 0,0-3 35 0</inkml:trace>
          <inkml:trace contextRef="#ctx0" brushRef="#br0" timeOffset="-27551.42">504 905 7 0,'-7'-4'35'0,"7"4"10"0,-4-3 4 0,4 3 2 15,-8-2-1-15,8-1 0 0,-4 3 3 0,4-2 0 0,0 2-6 16,-7 0-5-16,7-4-4 0,-8 4-1 0,8 0-1 0,0-3 1 15,0 3 0-15,0 0 2 0,-4 0 7 0,4-2 8 16,0 2 1-16,0 0 6 0,0-3-2 0,0 3 0 0,0 0 1 16,0 0 3-16,0-2-3 0,0 2 0 0,-7-4 3 15,7 4-2-15,0 0 1 0,0 0 1 0,0 0 9 0,0 0 2 16,0 0 3-16,0 0 3 0,0 0-2 0,0 0 4 0,0 0 2 16,0 0 0-16,0 0 2 0,0 0 2 0,0 0 3 0,0 0-1 15,0 0-1-15,0 0-3 0,0 0 6 0,0 0 18 16,0 0-1-16,0 0-6 0,0 0-7 0,-8 4-7 0,8-4-3 15,0 2-2-15,0-2-8 0,0 0-11 0,0 3-3 16,0-3-5-16,0 2-4 0,-4-2 0 0,4 3 3 0,0 1-2 16,0-2 6-16,-7-2-1 0,7 5 6 0,0-2 3 0,0 1-4 15,-4-2 4-15,4 1-5 0,0-1 6 0,0 3-5 0,0 2 0 16,-8-5-6-16,8 3 2 0,-8-1-4 0,8 1 6 16,0 0 2-16,0 1-3 0,-3 0-4 0,3-4-8 0,-8 7 1 15,8-4-5-15,0 1 1 0,0 2-1 0,-4-2-2 0,4-1-2 16,0 4-8-16,0-1 1 0,-7 0-5 0,-1-2 0 15,8 2-2-15,0 0-3 0,-4 1 2 0,4-1 3 0,0 0-3 16,-8 0-2-16,8 1 3 0,-3 0-3 0,3-2-2 0,0 5-4 16,-8-4 4-16,0 0 1 0,8 1 2 0,0-1 4 15,-3 3-3-15,3-2-1 0,0-2 4 0,-8 5-3 0,0-5 3 16,8 2-3-16,0 0-2 0,0-1 3 0,-4 0-7 0,4 0-2 16,-7 3 1-16,7-2-3 0,0-1 3 0,0 1-2 0,-4 1-2 15,4-4-3-15,0 5-2 0,0-3 1 0,-8 1-1 16,8-1-4-16,-7 0 3 0,7 0 0 0,0 1-2 0,0 0-1 15,-4-2-2-15,4 2 1 0,0-1 4 0,-8 1 2 16,8-2-3-16,0 0-4 0,-3 0 3 0,3 2 4 0,0-4-2 16,0 4 1-16,-8-4-4 0,8 1 2 0,-8 2-2 0,8-2 4 15,0-1-4-15,0 4 3 0,-4-4 1 0,4 0-1 0,0 2-1 16,0-5-3-16,0 3-1 0,0 1 6 0,-7-3-4 0,7 2 0 16,0-2-2-16,0 3 5 0,0-4 0 0,-4 4-3 15,4-3-3-15,0 2 3 0,0-2 4 0,0 0-4 0,0-1-1 16,0 2 1-16,0-2-4 0,-8 3 2 0,8-2 3 15,0 1 0-15,0-2-2 0,0-2 0 0,-7 3-4 0,7-1 3 16,0 1-2-16,0 0-2 0,0 0 7 0,0 0-1 0,0-3 3 16,0 2-6-16,0-2 1 0,0 3-4 0,0-3 0 15,0 2 5-15,0-2 0 0,0 4-1 0,-4-1 2 0,4-3-1 16,0 2-1-16,0 1 2 0,0-3-2 0,0 2 0 0,0-2-1 16,0 4 1-16,0-4-2 0,0 2-2 0,0-2 2 0,0 0 0 15,0 0-1-15,0 3-1 0,0-3 0 0,0 0 0 16,0 3 0-16,0-3 0 0,0 0 3 0,0 0-3 0,0 0 0 15,0 0 0-15,0 0 0 0,0 0 0 0,0 0-6 16,0 0-5-16,0 0-10 0,0 0-14 0,0 0-8 0,0 0-25 16,0 0-39-16,0-3-44 0,0 0-69 0,0 1-88 0,0-2-110 15,0 2-64-15,4-3-62 0,-4 2-73 0,0-3 2 0,0 1 90 16,0-1 16-16,0 0 64 0,0 1 16 0,0-1 35 0,7 1 52 16</inkml:trace>
        </inkml:traceGroup>
      </inkml:traceGroup>
    </inkml:traceGroup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5:28.517"/>
    </inkml:context>
    <inkml:brush xml:id="br0">
      <inkml:brushProperty name="width" value="0.03528" units="cm"/>
      <inkml:brushProperty name="height" value="0.03528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7B612BDB-94D6-400A-85E5-D7AF4AC7691B}" emma:medium="tactile" emma:mode="ink">
          <msink:context xmlns:msink="http://schemas.microsoft.com/ink/2010/main" type="writingRegion" rotatedBoundingBox="22110,13617 23513,13415 23592,13965 22189,14166"/>
        </emma:interpretation>
      </emma:emma>
    </inkml:annotationXML>
    <inkml:traceGroup>
      <inkml:annotationXML>
        <emma:emma xmlns:emma="http://www.w3.org/2003/04/emma" version="1.0">
          <emma:interpretation id="{9F7D862D-5F59-440C-8245-CB61A1FE2CD2}" emma:medium="tactile" emma:mode="ink">
            <msink:context xmlns:msink="http://schemas.microsoft.com/ink/2010/main" type="paragraph" rotatedBoundingBox="22110,13617 23513,13415 23592,13965 22189,14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70738F-8086-452B-8403-BF2CB7E786FD}" emma:medium="tactile" emma:mode="ink">
              <msink:context xmlns:msink="http://schemas.microsoft.com/ink/2010/main" type="line" rotatedBoundingBox="22110,13617 23513,13415 23592,13965 22189,14166"/>
            </emma:interpretation>
          </emma:emma>
        </inkml:annotationXML>
        <inkml:traceGroup>
          <inkml:annotationXML>
            <emma:emma xmlns:emma="http://www.w3.org/2003/04/emma" version="1.0">
              <emma:interpretation id="{A7029179-CEF5-4649-8B27-AADDBD39836D}" emma:medium="tactile" emma:mode="ink">
                <msink:context xmlns:msink="http://schemas.microsoft.com/ink/2010/main" type="inkWord" rotatedBoundingBox="22130,13751 22327,13723 22373,14044 22176,14072"/>
              </emma:interpretation>
              <emma:one-of disjunction-type="recognition" id="oneOf0">
                <emma:interpretation id="interp0" emma:lang="" emma:confidence="0.5">
                  <emma:literal>S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48 53 191 0,'-8'0'149'0,"0"-4"56"0,5 4 7 0,-5-3-6 0,4 3-20 15,4 0-17-15,0 0-7 0,-8 0 24 0,1 0 9 0,7 0 4 16,0 0 8-16,0 0 11 0,-4 0 18 0,4 0 90 0,0 0 31 16,0 0 16-16,4 0 13 0,-4-2 0 0,0 2 47 15,0 0-5-15,7 0-49 0,-7-3-59 0,8 3-57 0,-8 0-38 16,4 0-27-16,-4-2-18 0,8 2-20 0,-5 0-24 15,5 0-21-15,0 0-20 0,-5-4-22 0,-3 4-19 0,16 0-17 16,-13-2-8-16,5 2-9 0,-4 0-11 0,-4 0-14 0,15-3-27 16,-11 3-39-16,4-3-48 0,-5 3-53 0,5-2-71 15,0 2-115-15,-4-4-148 0,7 2-173 0,-3 2-88 0,-1-3-55 16,-3 0-26-16,4 1 148 0,-1-2 82 0,5 2 118 0,-12-1 50 16,4 1 54-16</inkml:trace>
          <inkml:trace contextRef="#ctx0" brushRef="#br0" timeOffset="-290.5">67-105 28 0,'0'-7'153'0,"0"2"74"0,0 3 1 16,3-5 9-16,-3 2-23 0,0 3-19 0,8-1-10 15,-8 0 30-15,0 0 11 0,0 0 5 0,4 1 5 0,-4-1-2 16,0 3 56-16,0 0 42 0,8-2 18 0,-8 2 5 0,0 2 5 16,7-2 9-16,-7 0 41 0,0 3-24 0,0-1-52 0,0 4-61 15,0 0-57-15,0-1-36 0,0 1-30 0,0-1-20 16,0 4-14-16,0-1-16 0,-7 0-8 0,7 0-8 0,0 1-6 15,-8 2-5-15,8 0-9 0,0 0-5 0,0 0-9 0,0 3-15 16,0-4-2-16,0 2-9 0,0 2-6 0,0-6-6 16,0 4-5-16,0-5 3 0,0 5-7 0,0-4-1 0,0 0 1 15,0 4-2-15,0-5 0 0,0 2-1 0,8-4 0 0,-8 4-3 16,7-1-5-16,-7-2-5 0,0-1-9 0,4 1 0 0,-4-1-10 16,0 0 2-16,8-2-7 0,-5 1-4 0,-3-2-13 15,8 1-21-15,0-1-13 0,-8-2-22 0,0 3-34 0,4-3-43 16,3 0-64-16,-3-3-71 0,-4 3-80 0,8-2-67 15,-1-1-23-15,-7 3 7 0,4-2-16 0,-4-5-23 0,0 5 52 16,8-1 58-16,-8 1 4 0,7-1 21 0,-7 0 67 0,0-3 59 16,0 4 19-16,0-1-14 0,0 0 1 0</inkml:trace>
        </inkml:traceGroup>
        <inkml:traceGroup>
          <inkml:annotationXML>
            <emma:emma xmlns:emma="http://www.w3.org/2003/04/emma" version="1.0">
              <emma:interpretation id="{6DC2F4AF-9FE1-46B7-B43C-F5F40CDF7FF7}" emma:medium="tactile" emma:mode="ink">
                <msink:context xmlns:msink="http://schemas.microsoft.com/ink/2010/main" type="inkWord" rotatedBoundingBox="22540,13833 22766,13800 22795,14003 22569,14035"/>
              </emma:interpretation>
              <emma:one-of disjunction-type="recognition" id="oneOf1">
                <emma:interpretation id="interp5" emma:lang="" emma:confidence="0.5">
                  <emma:literal>4</emma:literal>
                </emma:interpretation>
                <emma:interpretation id="interp6" emma:lang="" emma:confidence="0">
                  <emma:literal>x</emma:literal>
                </emma:interpretation>
                <emma:interpretation id="interp7" emma:lang="" emma:confidence="0">
                  <emma:literal>X</emma:literal>
                </emma:interpretation>
                <emma:interpretation id="interp8" emma:lang="" emma:confidence="0">
                  <emma:literal>+</emma:literal>
                </emma:interpretation>
                <emma:interpretation id="interp9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389.52">391 5 184 0,'8'0'161'16,"-8"2"61"-16,3-2 18 0,-3 0-10 0,8 0-23 15,-8 0-25-15,4 4 10 0,-4-4 3 0,0 2 0 0,8-2 4 16,-1 0 0-16,-7 0 3 0,0 0 51 0,4 0 49 0,-4 0 20 16,8 0 2-16,-1 0-2 0,-3 0-8 0,4 0 23 0,-8 0 25 15,4 0-9-15,3 0-39 0,1 0-43 0,-4 0-46 16,3 0-34-16,-3 0-27 0,-4 0-20 0,15-2-23 0,-15 2-14 15,4-4-17-15,4 4-14 0,-4 0-14 0,11 0-14 16,-15 0-18-16,4 0-11 0,11 0-3 0,-15 0-8 0,11 0-10 16,-7 0-16-16,-4 0-26 0,15 0-25 0,-15 0-45 0,4 0-48 15,4 0-59-15,-4 0-78 0,-4 0-104 0,7 0-128 0,-7-2-96 16,8 2-23-16,-8 0-47 0,0-3 44 0,0 3 100 0,0-2 31 16,0 2 108-16,0-3 74 0,0-1 36 0,-8 4-3 15,8-2 44-15</inkml:trace>
          <inkml:trace contextRef="#ctx0" brushRef="#br0" timeOffset="619.91">570-64 47 0,'0'-3'160'0,"-7"0"89"15,7 1 10-15,-4-1-2 0,4 0-31 0,0 3-27 0,0 0 12 16,-8 0 19-16,8 0 21 0,0 3 15 0,-7 0 14 0,7-3 117 16,0 2 53-16,0 1 9 0,0 0-8 0,0 0 11 15,0-1-18-15,0 4-53 0,0 0-72 0,0-4-64 0,0 3-61 16,0 4-39-16,0-4-34 0,0 2-24 0,0 0-26 0,0-2-16 15,0 4-21-15,0 0-12 0,0-1-7 0,0 0-10 16,0 0-21-16,0 1-28 0,0 0-31 0,0-2-43 0,0-1-62 16,0 2-80-16,0-3-104 0,0 4-107 0,0-4-89 0,0 1-11 15,0-3-50-15,7 2-40 0,-7-2 121 0,0 0 17 0,8 3 55 16,-8-6 69-16,0 2 25 0,0 1 16 0,4 0 74 16</inkml:trace>
        </inkml:traceGroup>
        <inkml:traceGroup>
          <inkml:annotationXML>
            <emma:emma xmlns:emma="http://www.w3.org/2003/04/emma" version="1.0">
              <emma:interpretation id="{14032075-FE41-4223-B6C5-5C95040FF169}" emma:medium="tactile" emma:mode="ink">
                <msink:context xmlns:msink="http://schemas.microsoft.com/ink/2010/main" type="inkWord" rotatedBoundingBox="22979,13684 23184,13655 23226,13949 23022,13979"/>
              </emma:interpretation>
              <emma:one-of disjunction-type="recognition" id="oneOf2">
                <emma:interpretation id="interp10" emma:lang="" emma:confidence="0.5">
                  <emma:literal>4 t</emma:literal>
                </emma:interpretation>
                <emma:interpretation id="interp11" emma:lang="" emma:confidence="0">
                  <emma:literal>It</emma:literal>
                </emma:interpretation>
                <emma:interpretation id="interp12" emma:lang="" emma:confidence="0">
                  <emma:literal>Let</emma:literal>
                </emma:interpretation>
                <emma:interpretation id="interp13" emma:lang="" emma:confidence="0">
                  <emma:literal>kt</emma:literal>
                </emma:interpretation>
                <emma:interpretation id="interp14" emma:lang="" emma:confidence="0">
                  <emma:literal>et</emma:literal>
                </emma:interpretation>
              </emma:one-of>
            </emma:emma>
          </inkml:annotationXML>
          <inkml:trace contextRef="#ctx0" brushRef="#br0" timeOffset="1654.5">983-164 179 0,'-8'-6'184'15,"8"4"66"-15,-4-1 38 0,4 0-16 0,0 1-26 16,0-2 18-16,0 4 14 0,-8 0 11 0,8 0 8 0,-7 0 85 16,7 4 61-16,0-2 7 0,0 1-20 0,0 0-25 0,0-1 13 15,0 2-42-15,0 1-67 0,0 0-73 0,-4 1-58 0,4-1-49 16,0 4-35-16,-8-4-23 0,8 4-17 0,-3 1-16 16,3-1-13-16,-8 2-3 0,0 0-5 0,8 3-3 0,-3 0-5 15,-5-3 2-15,0 3-4 0,4 0-2 0,-3 0-2 16,3-1-2-16,4-5-1 0,-8 4 0 0,1-1-4 0,7-2-11 15,0-4-9-15,-4 0-17 0,4 1-20 0,0-1-9 0,-8-2-10 16,8 3-3-16,0-3-5 0,0-1-1 0,0-2-1 0,0 3 2 16,0-3 7-16,0 0 10 0,0 0 14 0,0 0 11 15,8 0 11-15,-8 0 13 0,0 0 4 0,0 0 10 0,0-3 1 16,4 3 2-16,-4 0 9 0,0-2 12 0,0 2 16 16,7 0 9-16,-7 0 11 0,8-3 13 0,-8 3 17 0,0 0 8 15,4 0 8-15,-4 0-3 0,7 0 6 0,-3 0 1 0,-4-4 2 16,8 4 0-16,0 0-3 0,-8 0 3 0,3-2-6 15,5 2-2-15,0-3 3 0,-5 3-3 0,5 0-5 0,-4-2-13 16,-4 2-11-16,15-3-15 0,-11 0-16 0,4 0-8 0,-5 0-8 16,5 3-6-16,0-2-9 0,-8-1-15 0,3 1-13 0,5 2-17 15,-4-7-21-15,4 7-25 0,-1-2-36 0,-7 2-39 16,4-3-52-16,4 3-76 0,-1-2-86 0,-7 2-117 0,4-4-129 16,-4 4-35-16,8-2-78 0,-8 2-8 0,0-3 91 15,0 0 73-15,0 3 96 0,0-2 31 0,0 2 41 0</inkml:trace>
          <inkml:trace contextRef="#ctx0" brushRef="#br0" timeOffset="1183.33">971-175 7 0,'0'-9'141'0,"0"7"59"0,0-3 13 0,0-2 1 16,0 2-7-16,0 3-20 0,0-3-17 0,0 1-3 0,0 1 21 16,0 1 4-16,0 2-1 0,0-3 4 0,0 3 0 15,0-2-1-15,0 2 61 0,0 0 43 0,0 2 16 0,0-2 8 16,4 3-1-16,-4-3-9 0,0 2 9 0,0 1 9 15,8 1-13-15,-8 1-45 0,0-3-45 0,0 3-44 0,0 2-39 16,3-2-26-16,-3 1-17 0,0 2-7 0,0-2-4 0,8-1-5 16,-8 4-2-16,8-4-9 0,-8 3-7 0,0 0-6 0,0 1-16 15,0-4-9-15,3 7-8 0,-3-7-11 0,0 3-5 0,0 0-4 16,8 1-7-16,-8-1-4 0,4 0-3 0,-4 0-13 16,0 1-19-16,0 0-20 0,8-4-29 0,-8 4-27 0,7-4-35 15,-7 2-47-15,0 0-64 0,0-5-75 0,0 3-100 16,4 1-100-16,-4-3-21 0,0 0-60 0,0-3-55 0,0 2 121 15,0-2 11-15,0 0 58 0,0 0 68 0,0 0 26 0,0 0 26 16</inkml:trace>
        </inkml:traceGroup>
        <inkml:traceGroup>
          <inkml:annotationXML>
            <emma:emma xmlns:emma="http://www.w3.org/2003/04/emma" version="1.0">
              <emma:interpretation id="{A8F581B8-499C-47B9-A9C4-6D371AF7F870}" emma:medium="tactile" emma:mode="ink">
                <msink:context xmlns:msink="http://schemas.microsoft.com/ink/2010/main" type="inkWord" rotatedBoundingBox="23333,13441 23513,13415 23592,13965 23412,13991"/>
              </emma:interpretation>
            </emma:emma>
          </inkml:annotationXML>
          <inkml:trace contextRef="#ctx0" brushRef="#br0" timeOffset="2447.94">1246-98 15 0,'-4'-2'174'0,"4"-1"97"0,-8 1 30 0,1-1-1 0,7 3-34 16,0-4-8-16,-4 4-1 0,4-2 1 0,0-1 5 0,0 3 2 16,0 0 100-16,0 0 48 0,0-2 17 0,0 2-7 0,4 0-7 15,-4-3 23-15,0 3-43 0,7-4-70 0,1 4-71 16,-4-2-60-16,4-1-43 0,-5 3-35 0,-3-2-31 0,8 2-28 16,0-3-18-16,-5 3-14 0,5-3-10 0,-4 3-11 15,3 0-24-15,1-3-29 0,-4 3-52 0,4-3-70 0,-5 3-91 16,5-2-101-16,0 2-116 0,-5-3-54 0,5 3-21 0,0-2-37 15,-4 2-21-15,3-4 122 0,-3 2 33 0,4 2 28 0,-1-6 78 16,-7 6 54-16,4-2 28 0,4-2 3 0,-4 4 28 0</inkml:trace>
          <inkml:trace contextRef="#ctx0" brushRef="#br0" timeOffset="2212.09">1318-427 236 0,'0'-6'219'0,"0"1"66"0,0 0 2 0,0 1-47 0,8-1-45 0,-8 2-6 16,0-3-3-16,0 4 8 0,8-1 15 0,-8 3 15 15,0-2 21-15,0 2 93 0,3 0 21 0,-3 0-2 0,0 2-16 16,0 1-21-16,8-1-14 0,-8 4 15 0,0 0-8 16,0 0-34-16,8 2-42 0,-8 0-41 0,0 4-41 0,-8-2-23 15,8 4-24-15,0 2-19 0,-8 2-10 0,8-2-10 0,0 3-5 16,0 0-6-16,-3 4-6 0,3-1-4 0,-8-2-2 0,8 1-4 15,-8 2-1-15,8-4-5 0,0 0-7 0,-3-2-8 16,3 0-3-16,-8 0-3 0,8-4-5 0,0 1-6 0,0 0 1 16,0-1 3-16,0-2 1 0,0-2-3 0,8 3-4 0,-8-5-2 15,0 5 5-15,0-5-3 0,3 2 1 0,-3-4-3 16,0 7 2-16,0-6-2 0,8 1 0 0,0 0 0 0,-8-2 0 16,0 0 0-16,3 1-10 0,-3-3-10 0,8 2-13 15,0-3-15-15,-8 2-21 0,4-1-31 0,-4-3-26 0,7 2-44 16,-7-2-50-16,4 0-70 0,-4-2-74 0,8 2-77 0,-1-3-41 15,-7-1-3-15,0-1-22 0,0 3-20 0,4-1 45 0,-4-3 73 16,0 1 15-16,0 0 7 0,0-2 67 0,0 2 59 0,0 3 22 16,-4-4 0-16,4 0-19 0,0 0 27 0</inkml:trace>
        </inkml:traceGroup>
      </inkml:traceGroup>
    </inkml:traceGroup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3:59:27.196"/>
    </inkml:context>
    <inkml:brush xml:id="br0">
      <inkml:brushProperty name="width" value="0.03528" units="cm"/>
      <inkml:brushProperty name="height" value="0.03528" units="cm"/>
      <inkml:brushProperty name="color" value="#00B050"/>
      <inkml:brushProperty name="fitToCurve" value="1"/>
    </inkml:brush>
    <inkml:brush xml:id="br1">
      <inkml:brushProperty name="width" value="0.08167" units="cm"/>
      <inkml:brushProperty name="height" value="0.081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0A4CFFD-A3B2-4337-AD4B-FD1A8D2247D2}" emma:medium="tactile" emma:mode="ink">
          <msink:context xmlns:msink="http://schemas.microsoft.com/ink/2010/main" type="writingRegion" rotatedBoundingBox="22216,9436 23815,12294 23268,12601 21668,9742"/>
        </emma:interpretation>
      </emma:emma>
    </inkml:annotationXML>
    <inkml:traceGroup>
      <inkml:annotationXML>
        <emma:emma xmlns:emma="http://www.w3.org/2003/04/emma" version="1.0">
          <emma:interpretation id="{7F39C13F-3FA6-460A-8729-81893E65FF04}" emma:medium="tactile" emma:mode="ink">
            <msink:context xmlns:msink="http://schemas.microsoft.com/ink/2010/main" type="paragraph" rotatedBoundingBox="22216,9436 23815,12294 23268,12601 21668,9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8D7740-926C-491E-A19A-36A9AFE05627}" emma:medium="tactile" emma:mode="ink">
              <msink:context xmlns:msink="http://schemas.microsoft.com/ink/2010/main" type="line" rotatedBoundingBox="22216,9436 23815,12294 23268,12601 21668,9742"/>
            </emma:interpretation>
          </emma:emma>
        </inkml:annotationXML>
        <inkml:traceGroup>
          <inkml:annotationXML>
            <emma:emma xmlns:emma="http://www.w3.org/2003/04/emma" version="1.0">
              <emma:interpretation id="{7BE38D30-DA34-4901-84BC-F90DC2839203}" emma:medium="tactile" emma:mode="ink">
                <msink:context xmlns:msink="http://schemas.microsoft.com/ink/2010/main" type="inkWord" rotatedBoundingBox="22065,9520 23154,11466 22757,11688 21668,9742"/>
              </emma:interpretation>
            </emma:emma>
          </inkml:annotationXML>
          <inkml:trace contextRef="#ctx0" brushRef="#br0">205 73 15 0,'0'-4'17'0,"-8"1"6"0,0 3-1 0,8-2-2 15,0-1-1-15,0 3-2 0,0-2 1 0,-4 2 2 0,4 0 1 16,0-4-1-16,0 4-3 0,0 0 0 0,0 0 0 16,0 0-2-16,-7 0-3 0,7 0 0 0,0 0 0 0,0 0-3 15,0 0-1-15,-4 0-1 0,4 0-5 0,0 0-2 0,0 0 0 16,0 0-1-16,0 0-1 0,0 0 1 0,0 0-2 0,-8 0 3 15,8 4-3-15,0-4 1 0,0 0 0 0,-7 0 2 16,7 0 2-16,0 0-2 0,0 0 0 0,0 2 0 0,0-2 2 16,0 0-1-16,0 0 1 0,0 3 0 0,-4-3-2 15,4 0 0-15,0 2 2 0,0-2 1 0,-8 0 0 0,8 0-3 16,-7 3 2-16,7-3 1 0,0 4 2 0,0-4 2 0,-4 0 1 16,4 0 0-16,0 2 3 0,-8-2 0 0,8 0-1 15,0 0 0-15,0 0-1 0,0 0-1 0,-4 0 1 0,4 0 1 16,0 0-4-16,0 0 0 0,0 0 1 0,-7 0-1 0,7 0 0 15,-8 0-2-15,8 0 1 0,0 0 0 0,0 0-2 0,0 0 2 16,-4 0-3-16,4 0 2 0,0 0 0 0,0 0 3 16,-7 0-1-16,7 0 4 0,-4 0 2 0,4 0 0 0,0 0 2 15,0 0 0-15,-8 0 0 0,1-2 0 0,7 2 2 16,0 0 0-16,-4 0-1 0,4 0-3 0,0-4 1 0,-8 4-1 16,8-3-1-16,0 3 2 0,-7 0-4 0,7 0 2 0,0-2 0 15,-4-1 3-15,4 3-3 0,0 0 0 0,-8 0 1 0,8-2 0 16,0 2-1-16,0-4 0 0,-4 4 2 0,4-3 2 0,0 3 1 15,0-2 2-15,-7 2-3 0,7-3 3 0,-8 3-1 16,8-2 4-16,0-1-4 0,0 3 2 0,0 0-4 0,0-3 3 16,0 3 0-16,-4-3 1 0,4 0-1 0,0 3-1 15,0 0 2-15,-7 0-1 0,7-2-1 0,0 2-1 0,0-3-1 16,0 3 0-16,0 0 1 0,0 0-1 0,0-3 3 0,-4 3 0 16,4-3 0-16,0 3 0 0,0 0 0 0,0-2-2 0,0 2 0 15,0 0-2-15,0 0-2 0,0-3 1 0,-8 3 1 16,8 0 0-16,0-3-3 0,0 3-2 0,0 0 0 0,-8 0 1 15,8-3-1-15,0 3 2 0,0 0-2 0,0-3 2 0,0 3 1 16,0 0 1-16,0 0 0 0,0-2 2 0,0 2 0 16,0-3 2-16,0 3 0 0,0 0 4 0,0 0-2 0,0-3 0 15,0 3 2-15,0 0 1 0,0 0 2 0,0 0-3 16,0 0 1-16,0 0 2 0,0 0-1 0,0 0 0 0,0 0 3 16,0 0 1-16,0 0-1 0,0 0-3 0,0 0 3 0,0 0 1 15,0-2 1-15,0 2-2 0,0 0 4 0,0 0 0 0,0 0 0 16,0 0-1-16,0 0 2 0,0 0-1 0,0 0 1 0,0 0 1 15,0 0 3-15,0 0 2 0,0 0 7 0,0 0 4 16,0 2 8-16,0-2 2 0,0 0 7 0,0 0-1 0,0 3 7 16,8-3 26-16,-8 3 9 0,0-1 3 0,0-2-4 15,8 3-3-15,-8 0 0 0,0 0-3 0,0 0-2 0,0-1-6 16,0 1-5-16,4 0-6 0,-4 2-4 0,0-2-4 0,0 0-7 16,7 0-2-16,-7 2 4 0,4 0-1 0,-4-2 9 0,0 3-2 15,0-3 4-15,8 2 0 0,-8 1 4 0,7-1-4 16,-7 1 7-16,0 0 8 0,4-1 1 0,-4 4-5 0,8-4 4 15,-8 3-3-15,4-2-7 0,-4 2-3 0,0 0-2 16,7 1 0-16,1 0-6 0,-8-2 4 0,0 5-4 0,4-5-1 16,-4 2 3-16,0 0 2 0,7 1 0 0,1 1-6 0,-8-2-6 15,4 2-9-15,3 2-9 0,-7-1-10 0,4-1-4 16,-4 3-1-16,8-3-4 0,-1 0-2 0,-7 3-6 0,4-3-2 16,4 0-1-16,-4 3-5 0,-4-4 5 0,7 4-2 0,1-2 3 15,-4-1-2-15,-4 0 1 0,7 0-3 0,1 0 3 0,-8 0-3 16,4 1 2-16,3-2-1 0,-7 1 3 0,4 0-1 15,-4-2 0-15,8 2-1 0,0 0 2 0,-8 0-2 0,3-3-3 16,5 3 4-16,-8 1-1 0,4-5 1 0,-4 5-3 16,7-4 1-16,1 0 0 0,-8 3-3 0,0-2 0 0,4 1 0 15,4-1 0-15,-5 3 2 0,-3-1 3 0,8-3-1 0,0 3 2 16,-5 0-2-16,-3 0-1 0,8-3 3 0,0 4 1 0,-8-2-2 16,3 1-1-16,5 1 2 0,-4 1-1 0,-4-5-3 0,8 6 2 15,-1-3-2-15,-7 1-3 0,4-1 9 0,4-1-3 16,-5 2-3-16,-3-1 2 0,8 3-1 0,0-3 2 0,-4 0 0 15,-4 2 1-15,7-1-1 0,-3-1 0 0,-4 0-3 16,8 0-1-16,-1 0-1 0,-3 3 2 0,-4-3 2 0,8 3 2 16,-1-2-1-16,-7 0 0 0,12 2-3 0,-12-2 1 0,4-1 0 15,-4 0-3-15,7 3-3 0,1 0 0 0,-4-4 4 16,-4 4-2-16,7 0 2 0,-3-2-4 0,-4 1-2 0,15 1-3 16,-15 0 5-16,4 0-1 0,-4 0 3 0,8 0 0 0,-1 2 1 15,-3-2-4-15,4 0 3 0,-4 0 1 0,-4 3-1 0,7-4-2 16,1 1 1-16,-4-3-1 0,-4 3 2 0,11-3-3 15,-11 3 0-15,8-3-4 0,0 3 2 0,-8-4 4 0,3 2 2 16,5 2-7-16,-4-3 3 0,3 0-4 0,1 1 3 16,-8-2 0-16,4 1-1 0,4 1 2 0,-1-5-4 0,-3 5 2 15,4-1 0-15,-8 0 5 0,3-3-6 0,-3 3 1 0,8 1-4 16,0-2 5-16,-5-1 0 0,-3 2-4 0,8-1 3 0,-4 2 0 16,-4-4 1-16,15 0-1 0,-15 3-1 0,4-2 4 0,-4 1-1 15,8-1-4-15,-1 0 5 0,-3-1-5 0,4 0-3 16,-8 0 5-16,4 4-1 0,-4-4 0 0,7 0 3 0,1 1-8 15,-8-2 2-15,4 2 0 0,3 3 3 0,-7-5-3 16,4 2 0-16,-4-1 0 0,8 0 0 0,-1 0 0 0,-7 1 4 16,0 0-3-16,4-2-1 0,-4 2 0 0,8-1 0 0,-4 1 0 15,-4-2 0-15,7 0 4 0,1 0-2 0,-8-1-2 16,0 2 0-16,4 1 0 0,-4-4 2 0,0 4-1 0,7-4-3 16,-7 1 1-16,8 2 1 0,-8-2 0 0,4-1 0 0,-4 4 0 15,7-4-4-15,-7 0 6 0,0 1 0 0,4 0-2 0,-4-1 0 16,0 1 0-16,0-1 0 0,8 1 0 0,-8-1 0 15,7-2 0-15,-7 2 6 0,0-1-4 0,0 1 2 0,0-3-1 16,4 1 0-16,-4 1-3 0,0-2 5 0,0 1-4 16,0-1-1-16,0-2 6 0,0 3 1 0,8 1-2 0,-8-4-3 15,0 2 2-15,0-2-4 0,0 3 2 0,0-3 1 0,0 0 5 16,0 0-3-16,0 2 2 0,0-2-13 0,0 0 1 0,0 0-3 16,0 0-12-16,0 0-13 0,0-2-14 0,0 2-22 0,-8 0-22 15,8-3-29-15,0 1-36 0,0-5-73 0,0 5-116 16,-4-3-169-16,4-2-199 0,0 2-127 0,-7-3-126 0,-1 2 52 15,8-2 18-15,-4-3 52 0,-7 3 281 0</inkml:trace>
          <inkml:trace contextRef="#ctx0" brushRef="#br1">792 1396 68 0,'-7'0'80'16,"7"0"-7"-16,0 0-1 0,0 0 0 0,0-2 7 0,0 2 0 0,-3 0 0 15,3 0 3-15,0 0-1 0,0 2-1 16,0-2-8-16,0 0 4 0,-7 3 2 16,7-1-1-16,0 1-6 0,-4-1-3 15,4-2-6-15,0 2-1 0,0 1 1 0,0-1 7 16,0 1 8-16,0 0 4 16,0-1-2-16,0 1 1 0,0-2 3 0,4 4 0 15,-4-2 0-15,0 2-3 0,7 0-3 0,-7 2 0 16,3-2 0-16,-3 3 0 0,0 1-3 15,7-1-7-15,-1-1-9 0,-6 3-11 16,4-1-9-16,3 2-9 0,-4-2-2 16,-3 1-1-16,14 2 4 0,-14 1 1 0,3-4-1 31,4 3 1-31,-4 1 4 0,4-1-2 0,0 1-3 0,-4-1-5 0,4 0-3 0,0 1 0 16,-4-1 1-16,4 0 1 15,-4 0 1-15,4 0 3 0,0-1 3 0,-4 1-2 16,-3 0-6-16,10-2-6 0,-10-1-3 15,14 4-4-15,-14-4-2 0,3 4-5 0,4-3 2 16,-4 0 0 0,-3-3-1-16,7 3 0 0,0-1 1 0,-7 2 0 0,3-5-5 15,-3 5 0-15,7-4 3 0,0 0 0 16,-7 1 1-16,3-1-4 0,4 0 8 0,-7 1-2 16,0-4-4-16,3 4-10 0,-3-3 2 15,0-1 4-15,7 1 2 0,0 1 1 16,-7-4-1-16,0 3 3 0,3-3-3 15,-3 1-1-15,0 2-3 0,7-3 1 0,-4 1 5 16,-3-1 0-16,0-2-2 0,0 3-4 16,7-1-1-16,-7 0 5 0,7-2-32 15,-7 3-55-15,0-1-100 0,0-2-100 0,0 0-98 16,0 0-68-16,0-2-39 0,0-1-30 16,0 1 49-16,-7 0 110 0</inkml:trace>
        </inkml:traceGroup>
        <inkml:traceGroup>
          <inkml:annotationXML>
            <emma:emma xmlns:emma="http://www.w3.org/2003/04/emma" version="1.0">
              <emma:interpretation id="{D9F03EBA-9733-4CEB-B555-A93E15DBDE65}" emma:medium="tactile" emma:mode="ink">
                <msink:context xmlns:msink="http://schemas.microsoft.com/ink/2010/main" type="inkWord" rotatedBoundingBox="23368,11495 23815,12294 23331,12565 22883,117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10454.48">1330 2639 21 0,'0'-2'157'0,"0"-4"68"0,0 3-12 0,4-2-16 16,-4 2-33-16,0 0-31 0,0 0-10 0,0 0-4 0,0 1 1 15,0-1 15-15,0 3 2 0,8-2-4 0,-8-2-5 16,0 4-7-16,0 0-6 0,0 0-2 0,4-2-2 0,-4 2-2 16,0 0-4-16,0 0 15 0,0 0 26 0,0 0 11 15,0 0 3-15,0 0 1 0,0 0 1 0,0 0 4 0,7 0 7 16,-7 0 8-16,0 0 1 0,0 0 2 0,0 0 0 0,0 0 18 15,0 0 16-15,8 0 18 0,-8 0 13 0,0 2-14 0,0-2-26 16,0 4-37-16,0-2-30 0,0-2-29 0,0 3-17 0,4-1-9 16,-4-2-6-16,0 3-9 0,0 0 9 0,0-3 2 15,0 3-2-15,0 0-4 0,0-1-7 0,0 4-10 0,0-3-4 16,7 0 4-16,-7-1-1 0,0 3 2 0,0 2-5 16,0-5-4-16,8 3 2 0,-8 2 1 0,0-2 0 0,0 3 2 15,0-2 4-15,0-1-5 0,0 3 2 0,0-2-1 0,0 2-1 16,0 0-5-16,0 1 3 0,0 0-40 0,0-2-14 0,0 2 0 15,4-4 0-15,-4 4 0 0,0-1 0 0,0 0 0 16,0 0 0-16,0 1 0 0,0 0 0 0,0-2 0 0,0 2 0 16,0-1 0-16,0 1 0 0,0-2 0 0,0 2 0 0,0 0 0 15,0-1 0-15,7-3 0 0,-7 3 0 0,0-2 0 16,0 2 0-16,0-2 0 0,0 0 0 0,0 1 0 0,0 0 0 16,0-5 0-16,0 3 0 0,0 2 0 0,0-5 0 0,0 3 0 15,0-2 0-15,0 0 0 0,0 0 0 0,0 0 0 16,0-1 0-16,0 1 0 0,0-1 0 0,0-2 0 0,0 0 0 15,0 4 0-15,0-4 0 0,0-4 0 0,0 4-59 0,4-2-241 16,-4-1-76-16,0-2-130 0,0 2-154 0,0-3-174 16,8 1-58-16,-8-1-69 0,0 1 93 0,7 0 109 0,-7-2 135 15,0 0 65-15,0 1 116 0</inkml:trace>
          <inkml:trace contextRef="#ctx0" brushRef="#br1">1414 1910 87 0,'4'0'105'0,"-4"0"-3"15,0 2-2-15,6 0 2 0,-6-2 4 16,7 2 5-16,-7-2-4 0,0 3-4 16,0-1-5-16,0-2-1 0,3 3-4 0,-3 0-4 15,0-1-2-15,7 2 6 0,-7-1 5 16,4 2 3-16,-4-2-5 0,0 2 0 15,6-1-1-15,1 1 3 0,-7 0 5 16,3 0 5-16,-3 0 4 0,7 2-10 0,0-1-10 16,-7-1-16-16,3 1-4 0,4 0-10 15,-7 1 3-15,4 0-12 0,-4 1-14 0,0-1-12 16,6 0-9-16,1 1-6 16,-7-1 5-16,3 1 5 0,4-1 7 0,-3 0 4 15,-4 1 1-15,0 1 1 0,6-1-5 16,1 0-6-16,-7-2 0 0,4 2-6 0,-4-1-5 15,6 0-2-15,-2 1 2 0,-4-1 5 16,6 1 8-16,1-3-4 0,-7 2-9 16,4 0-7-16,-4 1 3 0,6-4 5 15,1 7 1-15,-7-6-2 0,0 1-7 0,3 2 1 16,-3-1-3-16,7 1 1 0,-7-1 1 16,4 0-2-16,-4 1 11 0,0 0-5 15,6-2-4-15,-6 2-8 0,7-1-1 0,-7 1 3 16,0-1-2-16,4 0-9 0,-4 1 5 15,6-1 2-15,-6-2 14 0,4 2-3 16,-4-1-3-16,0 0-2 0,6 0 0 16,1 1-5-16,-7-3 4 0,0 2 4 0,0-1 8 15,4-3-3-15,-4 3-2 0,0-3-5 16,0 1 1-16,0-1 0 0,0 1-4 16,0-1 0-16,6 1 1 0,-6-3-2 0,0 3-4 15,0-6-18-15,0 0-31 0,0 1-55 16,0-3-86-16,0 2-109 0,-6 1-94 15,6-3-55-15,0 3-30 0,0-3-39 0,0-1 45 16,0 4 100-16</inkml:trace>
        </inkml:traceGroup>
      </inkml:traceGroup>
    </inkml:traceGroup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4:29.170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BFCDA44F-6DC9-4F4C-BEBC-6E281E5B6980}" emma:medium="tactile" emma:mode="ink">
          <msink:context xmlns:msink="http://schemas.microsoft.com/ink/2010/main" type="writingRegion" rotatedBoundingBox="25179,9012 26644,8980 26660,9668 25195,9701"/>
        </emma:interpretation>
      </emma:emma>
    </inkml:annotationXML>
    <inkml:traceGroup>
      <inkml:annotationXML>
        <emma:emma xmlns:emma="http://www.w3.org/2003/04/emma" version="1.0">
          <emma:interpretation id="{BD02DD12-74E5-4621-92D3-43D58F21A356}" emma:medium="tactile" emma:mode="ink">
            <msink:context xmlns:msink="http://schemas.microsoft.com/ink/2010/main" type="paragraph" rotatedBoundingBox="25179,9012 26644,8980 26660,9668 25195,9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3F798A-0A83-4FEE-BB7E-2F8675F55F17}" emma:medium="tactile" emma:mode="ink">
              <msink:context xmlns:msink="http://schemas.microsoft.com/ink/2010/main" type="line" rotatedBoundingBox="25179,9012 26644,8980 26660,9668 25195,9701"/>
            </emma:interpretation>
          </emma:emma>
        </inkml:annotationXML>
        <inkml:traceGroup>
          <inkml:annotationXML>
            <emma:emma xmlns:emma="http://www.w3.org/2003/04/emma" version="1.0">
              <emma:interpretation id="{EC22C1AF-ED09-4770-9BC4-3A8F8FB00659}" emma:medium="tactile" emma:mode="ink">
                <msink:context xmlns:msink="http://schemas.microsoft.com/ink/2010/main" type="inkWord" rotatedBoundingBox="25179,9012 25790,8999 25806,9687 25195,9701"/>
              </emma:interpretation>
              <emma:one-of disjunction-type="recognition" id="oneOf0">
                <emma:interpretation id="interp0" emma:lang="" emma:confidence="0.5">
                  <emma:literal>++4</emma:literal>
                </emma:interpretation>
                <emma:interpretation id="interp1" emma:lang="" emma:confidence="0.5">
                  <emma:literal>S +4</emma:literal>
                </emma:interpretation>
                <emma:interpretation id="interp2" emma:lang="" emma:confidence="0">
                  <emma:literal>++41</emma:literal>
                </emma:interpretation>
                <emma:interpretation id="interp3" emma:lang="" emma:confidence="0">
                  <emma:literal>++14</emma:literal>
                </emma:interpretation>
                <emma:interpretation id="interp4" emma:lang="" emma:confidence="0">
                  <emma:literal>++46</emma:literal>
                </emma:interpretation>
              </emma:one-of>
            </emma:emma>
          </inkml:annotationXML>
          <inkml:trace contextRef="#ctx0" brushRef="#br0">40 67 35 0,'-8'-2'141'16,"4"-1"72"-16,4 0 4 0,0 1 15 0,-8-2-21 0,1 4-25 16,7-2-22-16,0-1 1 0,-4 3 5 0,4-3 14 15,-8 3 9-15,8-2 13 0,0 2 7 0,0-4 43 0,0 4 92 16,0 0 33-16,0 0 9 0,0-2-8 0,8 2-11 0,-8 0 30 15,4 0-22-15,-4 0-42 0,0 0-54 0,7 0-43 16,1-3-26-16,-8 3-30 0,4 0-22 0,4 0-21 0,-5-2-21 0,5 2-24 16,0 0-20-16,-5 0-21 0,-3 0-18 0,16-3-6 15,-12 3-11-15,3-4-7 0,-3 4-9 0,4-2-19 0,-1 2-20 16,-3-3-30-16,8 3-43 0,-5-2-58 0,1-1-79 16,3 3-114-16,-3-2-147 0,3 2-170 0,-7-4-65 0,-4 1-97 15,15 3 16-15,-11-2 79 0,4 2 78 0,-4-3 48 0,-4 3 142 16</inkml:trace>
          <inkml:trace contextRef="#ctx0" brushRef="#br0" timeOffset="-276.11">143-199 225 0,'7'-5'180'0,"1"-1"45"0,-8 4 19 15,4-4-30-15,3 4-29 0,-7-2-21 0,0 2 11 0,0-1 11 16,4 0 8-16,-4 3 7 0,0-2 1 0,0 2-1 16,8 0 36-16,-8 0 46 0,0 0 10 0,7 2-6 0,-7 1-10 15,0-3-12-15,0 5-9 0,0-1-9 0,0 1 15 16,0-2-6-16,-7 5-12 0,7-3-27 0,0 2-35 0,-8 0-27 15,8 2-28-15,0-1-20 0,0 1-15 0,-4 2-6 0,4-1-9 16,0 1-11-16,-7 1-8 0,7-1-2 0,-4-1-4 0,4 4-5 16,-8-2-8-16,8 2-5 0,-7-1-7 0,7-1-2 15,0 2-6-15,-4-4-3 0,4 4-7 0,0-3 1 0,0 3-7 16,-8-3-3-16,8 3 2 0,0-2 1 0,-7-2-3 0,7 0 0 16,0 2 0-16,0-1 0 0,0-1 0 0,0-1 0 15,0 2-2-15,0-3 1 0,0 3 1 0,0-3 0 0,0-2 0 16,0 2-3-16,7-2-3 0,-7 2 5 0,8-2-6 0,-8-1-8 15,0 1-8-15,4 0-10 0,-4-4-8 0,7 1-13 16,-7-1-25-16,8 2-33 0,-8-2-47 0,4-2-55 0,3 0-65 16,-7 0-64-16,4 0-67 0,-4 0-24 0,8-2-2 0,-1-2-23 15,-7 4-30-15,0-5 8 0,4 3 87 0,-4-1 19 0,8-3-3 16,-8 3 52-16,0-2 62 0,0 3 32 0,0-5 15 16,0 5-24-16,-8-3 9 0</inkml:trace>
          <inkml:trace contextRef="#ctx0" brushRef="#br0" timeOffset="-795.8">-239-206 160 0,'8'-6'125'0,"-1"3"56"15,-7-2-4-15,0 1 4 0,4-1-12 0,4 2-9 16,-8-3-11-16,0 4-3 0,4-1 14 0,-4 1 10 0,0-1 2 15,0 0-1-15,7 0-1 0,-7 0 0 0,0 3 0 0,8-2 35 16,-8-1 36-16,0 3 13 0,0 0-6 0,0 0-8 16,0-3-8-16,0 3-3 0,0 0-3 0,0 0 5 0,0 0 31 15,0 0 1-15,0 0-15 0,0 0-32 0,-8 3-34 0,8-3-31 16,-7 3-28-16,7-1-15 0,0 1-17 0,-4 3-12 0,4-1-13 16,-8-2-7-16,4 3-3 0,-3-1-9 0,-1 4 0 15,4-1-1-15,-3 0-4 0,-1 4-2 0,-4-5 1 0,9 7-2 16,-5 0-2-16,-3-3-5 0,3 3 6 0,4 0 1 15,-11 0-5-15,11 0 0 0,-7 3-6 0,-5-4-2 0,12 4 2 16,-3-1 1-16,-1-2-2 0,-3 0 3 0,11 0-4 0,-4 3-2 16,4-6 2-16,-8 5-4 0,1-2-1 0,7-1-1 15,-4 1 0-15,4 0-4 0,0-1-4 0,0 1-1 0,0 0 3 16,0 0-7-16,0 2 4 0,0-2-5 0,4 3 3 0,-4-4-4 16,0 5 1-16,7-4-5 0,1 0-1 0,-4-1 0 15,-4 0 0-15,11 1-2 0,-3-2 1 0,-1 2-3 0,-3-3-6 16,4-3-12-16,0 3-7 0,-5-2-11 0,5-2-10 15,-4 2-10-15,3-4-18 0,1 1-23 0,4 0-40 0,-9-4-43 16,5 4-66-16,0-6-87 0,-5 3-100 0,9-3-95 0,3 0-35 0,-11-3-10 16,11 3-38-16,-11-3 25 0,4 0 102 0,3-2 16 15,-3-1 46-15,-4 3 53 0,7-2 10 0,4-4 23 0,-11 4 61 16</inkml:trace>
        </inkml:traceGroup>
        <inkml:traceGroup>
          <inkml:annotationXML>
            <emma:emma xmlns:emma="http://www.w3.org/2003/04/emma" version="1.0">
              <emma:interpretation id="{B7A2C88C-A93E-4A39-83CE-0758CAEB9F5B}" emma:medium="tactile" emma:mode="ink">
                <msink:context xmlns:msink="http://schemas.microsoft.com/ink/2010/main" type="inkWord" rotatedBoundingBox="26033,9133 26647,9119 26655,9465 26040,9479"/>
              </emma:interpretation>
            </emma:emma>
          </inkml:annotationXML>
          <inkml:trace contextRef="#ctx0" brushRef="#br0" timeOffset="454.04">444 32 256 0,'8'0'204'0,"-1"2"49"0,-7 1-5 0,4-1-45 0,-4-2-40 15,8 4-27-15,-8-4 5 0,4 0 10 0,-4 2 4 0,0-2 12 16,7 0 3-16,1 0 3 0,-8 3 0 0,4-3 28 16,-4 0 49-16,7 0 19 0,-3 3 3 0,-4-3 12 0,8 0 0 15,-1 0-8-15,-3 0-13 0,4 0 21 0,-4 0-1 0,-4 0-13 16,15 0-31-16,-15 0-32 0,4 0-30 0,3 0-39 16,1 0-22-16,-4 0-21 0,3 0-23 0,-3 0-21 0,4 0-12 15,0 0-8-15,-5 0-12 0,5 0-4 0,-4 0-5 0,11 0-9 16,-15-3-8-16,4 3-12 0,4 0-20 0,-1 0-25 0,5-3-30 15,-12 3-37-15,3 0-46 0,5 0-47 0,0-2-60 0,-8 2-66 16,3-4-65-16,5 4-3 0,-8 0-40 0,0-2-35 16,4-1-34-16,-4 3 112 0,0-2 18 0,0 2-3 0,0-3 47 15,0-1 58-15,0 4 21 0,-4-2 24 0,4 2-15 16,0-3 26-16</inkml:trace>
          <inkml:trace contextRef="#ctx0" brushRef="#br0" timeOffset="748">581-46 206 0,'0'-6'164'0,"-7"4"51"15,7-1 21-15,0 0-8 0,-4 0-20 0,4 0-6 0,0 3 28 16,0-2 25-16,0 2 16 0,0-3 11 0,0 3 57 16,0 0 87-16,0 3 23 0,0-3-9 0,0 2-25 0,0 1 27 15,0 0-41-15,0 0-64 0,0 2-65 0,0-2-54 0,0 3-43 16,-8-4-26-16,8 6-23 0,0-2-21 0,0 0-17 15,0 2-19-15,-7-3-5 0,7 4-10 0,0-1-6 0,0 1-2 16,-4-2-3-16,4 2-9 0,0 0-7 0,0-1-5 0,0 0-6 16,-8 0-8-16,8 3-6 0,0-3-8 0,0 0-15 0,-7 1-17 15,7-2-20-15,0 0-32 0,0 0-43 0,0-1-51 16,0 2-75-16,0-2-88 0,0 0-105 0,0-1-108 0,7 1-14 16,-7-4-29-16,0 4-37 0,0-4 72 0,8 2 63 15,-8-2 11-15,0 1 93 0,0-1 16 0,0 1 24 0,0-3 27 16</inkml:trace>
          <inkml:trace contextRef="#ctx0" brushRef="#br0" timeOffset="2051.81">963-110 191 0,'0'-5'178'0,"0"-1"58"0,0 0 28 0,-8 4-16 0,8-3-27 0,0 1-3 15,0 2 6-15,-3-1 4 0,3 3 7 0,0-3 2 16,0 3 18-16,0 0 81 0,0 0 21 0,0 3-2 0,0 0-11 15,0-1-23-15,0 4-16 0,0-3-8 0,0 2-28 0,-8 1-32 16,8-1-42-16,0 4-39 0,-8-1-34 0,8 1-29 16,-3 1-20-16,3 1-7 0,-16 3-10 0,16 0-12 0,-11 0-2 15,7 2-11-15,-11-2-5 0,11 3-13 0,-4-1-6 0,4-2-1 16,-11 0-7-16,15 0-1 0,-4-4-7 0,-3 2-4 16,3-5-10-16,-4 5-3 0,8-7-3 0,-7 1-12 0,7 2 2 15,0-2-3-15,0-1-6 0,-4 1-2 0,4-1-3 0,0-2 5 16,0 2 6-16,0-1 4 0,0-2 13 0,0 3 6 0,0-2 9 15,4-3 8-15,-4 4-6 0,0-2 8 0,0-2 7 16,7 3-2-16,1-3 12 0,-8 2 4 0,4-2 5 0,3 0 3 16,-3 0 2-16,4 0 3 0,-1 0-3 0,-3 0 2 15,4 0 1-15,-4-2 4 0,11 2 5 0,-15 0 1 0,4-3 5 16,7 3-3-16,-3 0-4 0,0 0-2 0,-5-2 5 0,13 2-5 16,-13 0-3-16,5-4-8 0,-4 4-5 0,4 0-7 0,-1 0 0 15,-3 0-10-15,4 0-7 0,-5 0-9 0,5-3-20 16,0 3-19-16,-8 0-35 0,4 0-41 0,3 0-64 0,1-2-78 15,-8 2-104-15,4-3-102 0,3 3-43 0,-7 0-59 0,4-2-70 16,-4-2 50-16,0 4 46 0,8-2 27 0,-1-1 77 16,-7 0 11-16,0 1 29 0</inkml:trace>
          <inkml:trace contextRef="#ctx0" brushRef="#br0" timeOffset="1612.2">1005-90 74 0,'-8'-4'81'0,"8"-1"24"0,0 0 25 0,0 2-6 0,0 0-13 16,0 0-7-16,0-2 9 0,0 2 2 0,0 0 3 16,0 0 5-16,0 1 5 0,0-1 5 0,-3 3 21 0,3-2 11 15,0-2 5-15,0 2 1 0,0-1-1 0,0 3-3 0,0-3-2 16,0 3 15-16,0-2 34 0,0 2 16 0,0 0 3 0,0-4 0 15,0 4-1-15,0 0 5 0,0 0 12 0,3 0 14 16,-3 0 55-16,0 0 12 0,0 0-25 0,0 0-35 0,0 4-45 16,0-2-43-16,0-2-31 0,0 3-32 0,8 2-14 15,-8-1-17-15,0 1-13 0,0 0-5 0,8 1-8 0,-8-1-3 16,0 4-4-16,0-4-3 0,0 4-4 0,0-1-7 0,0 1-3 16,0-2 0-16,0 5-7 0,4-4-2 0,-4 0-5 15,0 3-9-15,0-3-3 0,0 3-6 0,0-2-1 0,0 3-3 16,0-5-2-16,0 5 0 0,7-5 0 0,-7 2-5 0,0 0-5 15,0-1-3-15,0 3-11 0,8-4-13 0,-8 1-13 0,0 1-10 16,0-4-16-16,0 4-16 0,4-4-19 0,-4 0-22 16,7 1-29-16,-7 2-22 0,0-5-38 0,0 3-34 0,0-3-42 15,0-1-62-15,0 4-58 0,0-3-9 0,0-1-35 16,4-2-34-16,-4 0-26 0,0 0 105 0,0 0 23 0,0 0-5 16,-4-2 47-16,4 2 55 0,0-3 21 0,0 3 34 0,0-6-17 15,0 6 33-15</inkml:trace>
        </inkml:traceGroup>
      </inkml:traceGroup>
    </inkml:traceGroup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04:48.308"/>
    </inkml:context>
    <inkml:brush xml:id="br0">
      <inkml:brushProperty name="width" value="0.03528" units="cm"/>
      <inkml:brushProperty name="height" value="0.03528" units="cm"/>
      <inkml:brushProperty name="color" value="#00B05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FF00FF"/>
      <inkml:brushProperty name="fitToCurve" value="1"/>
    </inkml:brush>
    <inkml:brush xml:id="br2">
      <inkml:brushProperty name="width" value="0.08167" units="cm"/>
      <inkml:brushProperty name="height" value="0.081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628564F-69EE-4622-AB66-6554D5194456}" emma:medium="tactile" emma:mode="ink">
          <msink:context xmlns:msink="http://schemas.microsoft.com/ink/2010/main" type="writingRegion" rotatedBoundingBox="23952,11787 24298,14140 23556,14249 23209,11896"/>
        </emma:interpretation>
      </emma:emma>
    </inkml:annotationXML>
    <inkml:traceGroup>
      <inkml:annotationXML>
        <emma:emma xmlns:emma="http://www.w3.org/2003/04/emma" version="1.0">
          <emma:interpretation id="{6B92C0B1-C7DF-4774-8244-A1F76B2D8FFE}" emma:medium="tactile" emma:mode="ink">
            <msink:context xmlns:msink="http://schemas.microsoft.com/ink/2010/main" type="paragraph" rotatedBoundingBox="23952,11787 24298,14140 23556,14249 23209,11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7082BA-A39B-46A7-AF50-6FC3EE425AAE}" emma:medium="tactile" emma:mode="ink">
              <msink:context xmlns:msink="http://schemas.microsoft.com/ink/2010/main" type="line" rotatedBoundingBox="23952,11787 24298,14140 23556,14249 23209,11896"/>
            </emma:interpretation>
          </emma:emma>
        </inkml:annotationXML>
        <inkml:traceGroup>
          <inkml:annotationXML>
            <emma:emma xmlns:emma="http://www.w3.org/2003/04/emma" version="1.0">
              <emma:interpretation id="{D4A96842-28B2-46ED-8E52-7560F0E8C1E8}" emma:medium="tactile" emma:mode="ink">
                <msink:context xmlns:msink="http://schemas.microsoft.com/ink/2010/main" type="inkWord" rotatedBoundingBox="23514,12095 23587,12591 23317,12630 23244,121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-248 1156 63 0,'0'-6'88'0,"0"1"18"0,0 0 23 16,8-1-13-16,-8 1-13 0,8 2-13 0,-8 0 10 0,0-3 3 16,4 4 2-16,-4-1 5 0,7 0 5 0,-7 0-1 0,4 0-4 15,-4 1 5-15,0 2 3 0,8-3-4 0,-8 3-1 0,7-2-2 16,-7 2-1-16,4-4 1 0,-4 4-3 0,8-3-4 15,-8 3 0-15,0 0 3 0,3 0 16 0,-3 0 25 0,0 0-1 16,8 3-4-16,0-3-10 0,-8 4-7 0,0-4-4 0,4 2-8 16,-4 1-4-16,0-1-5 0,7 4-4 0,-7-3-5 15,0 2-5-15,4 1 0 0,-4 0 1 0,0-1 5 0,0 3 4 16,0-2 4-16,0 2 16 0,0 0 10 0,0 3 12 0,0-2 12 16,0-1-3-16,0 3-2 0,0 0-8 0,0 3-10 15,0-3-15-15,0 0-14 0,0 3-9 0,0 0-10 0,0 0-10 16,0 0-8-16,0-3-14 0,0 3-8 0,0-4-10 0,0 4-1 15,8-3-7-15,-8 1-4 0,7-1-3 0,-7-3-4 0,0 1 0 16,4-2 0-16,-4 2 0 0,8 0 1 0,-1-2-5 16,-3-1 3-16,4 0 0 0,-8-1 1 0,4-2 0 0,3 0-3 15,1 0-5-15,-4-1-1 0,3 1-1 0,-3-3 0 16,4 0 1-16,-1 0-5 0,-3 0-7 0,4-3-6 0,-4 3-3 16,3-2-2-16,1-1-3 0,-4 0 4 0,-4 0 0 0,7 0 1 15,1-2 0-15,-8 2 0 0,4 3 4 0,-4-3 0 0,7 0 1 16,-7 3-4-16,0 0-1 0,0 0 5 0,0 0 2 15,0 0-1-15,0 3 6 0,0 0 3 0,0 0 0 0,0 2 0 16,0-2 2-16,0 3 7 0,0-1 2 0,0 4 10 0,0-1 2 16,0 1 3-16,0 1-3 0,0 1-5 0,0 3 2 15,0 0 0-15,0 0 0 0,0 0-6 0,0 2-2 0,0 3-3 16,0-1 1-16,0-2 0 0,4 3-2 0,-4-2-3 16,0 3 4-16,0-4-3 0,0 1-1 0,0-1 3 0,8-2 1 15,-8 3 5-15,0-3-2 0,0 2 1 0,0-5 2 0,0 3 0 16,-8-2 0-16,8 0 0 0,0-3 0 0,0 3-7 0,0-5-3 15,0 2 1-15,-4 2 0 0,4-5-3 0,-7 2 0 0,3 0 3 16,4-2 1-16,-8 2-2 0,1-2-2 0,3-1-3 16,4 0 0-16,-15 2 0 0,11-5 0 0,-4 1-4 0,4 2 0 15,-3-2-7-15,-1 0-7 0,4 0-7 0,-3-1-13 16,3-2-19-16,-4 6-23 0,1-6-36 0,3 3-46 0,-4-3-64 16,4 0-88-16,-3 0-89 0,-1 0-103 0,4-3-3 0,4 3-30 15,-7 0-35-15,-1-6 33 0,4 6 76 0,-3-2-1 0,7-4 55 16,-4 3 65-16,-4 0 1 0,0-2 0 0,8 3 43 0</inkml:trace>
        </inkml:traceGroup>
        <inkml:traceGroup>
          <inkml:annotationXML>
            <emma:emma xmlns:emma="http://www.w3.org/2003/04/emma" version="1.0">
              <emma:interpretation id="{01FBCE39-689D-41CA-AC53-473C9F224EF3}" emma:medium="tactile" emma:mode="ink">
                <msink:context xmlns:msink="http://schemas.microsoft.com/ink/2010/main" type="inkWord" rotatedBoundingBox="23745,11817 23753,11869 23567,11896 23559,11845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^</emma:literal>
                </emma:interpretation>
              </emma:one-of>
            </emma:emma>
          </inkml:annotationXML>
          <inkml:trace contextRef="#ctx0" brushRef="#br1" timeOffset="43111.64">-202 2615 112 0,'0'-5'144'0,"0"0"85"16,0-1 14-16,0 0 2 0,4 4-25 0,-4-1-24 0,0 0 1 16,0 3 10-16,0-3 8 0,8 0 6 0,-8 3 1 15,0 0 0-15,0 0 84 0,0 0 30 0,0 0 6 0,3 0-7 16,-3 0-9-16,0 3-2 0,0-3 37 0,8 3-14 0,-8 0-31 15,8-3-41-15,-8 5-36 0,0-2-36 0,4 0-33 0,-4 3-23 16,7-4-14-16,-3 3-4 0,-4 2-7 0,15-2-6 16,-15 0-4-16,4 4 3 0,-4-4-8 0,15 4 5 0,-15-2 1 15,12 5-6-15,-12-4-5 0,4 4-8 0,3 2-7 0,1-2-45 16,-4 2-42-16,3 0 0 0,-3 4 0 0,-4-5 0 16,15 4 0-16,-15 0 0 0,4-1 0 0,4 3 0 0,-4-2 0 15,3 3 0-15,1-1 0 0,-4-3 0 0,-4 3 0 0,7 1 0 16,1-1 0-16,-8 0 0 0,0 2 0 0,0-2 0 15,4 0 0-15,-4 1 0 0,0-1 0 0,0 0 0 0,0 3 0 16,-4-2 0-16,4 0 0 0,-8-1 0 0,1 0 0 0,7-3 0 16,-4 4 0-16,-4-1 0 0,1-5 0 0,-5 5 0 0,8-2 0 15,-11-3 0-15,11 0 0 0,-3-1 0 0,-5 1 0 16,5-5 0-16,-5 1 0 0,1 2 0 0,3-3-64 0,-3-2-268 16,-1-1-105-16,1 2-156 0,-5-2-194 0,5-3-155 15,-8 2-47-15,8-2-16 0,-9-3 158 0,1 3 141 0,-4 0 78 16,4-3 143-16</inkml:trace>
        </inkml:traceGroup>
        <inkml:traceGroup>
          <inkml:annotationXML>
            <emma:emma xmlns:emma="http://www.w3.org/2003/04/emma" version="1.0">
              <emma:interpretation id="{E706E082-3860-4CA8-9955-6DC4B48750D3}" emma:medium="tactile" emma:mode="ink">
                <msink:context xmlns:msink="http://schemas.microsoft.com/ink/2010/main" type="inkWord" rotatedBoundingBox="23959,11836 24091,12729 23832,12767 23701,1187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950">-709 1452 69 0,'-4'-2'113'0,"4"-1"48"0,-8 3 6 0,1 0-21 15,3-3-2-15,-4 3-9 0,8 0-11 0,-4 0-10 0,4-3-4 16,0 3-9-16,-7 0-7 0,7-3 10 0,-8 3 3 16,8 0 4-16,0 0 4 0,0-2 1 0,0 2 10 0,0 0 0 15,0-3 2-15,0 3 8 0,0 0 6 0,0 0 49 0,0-2 41 16,0-2 18-16,8 4 17 0,-1-2 13 0,-7 2 18 16,0-3 1-16,4 0 23 0,-4 1 21 0,8-2-14 0,-4 2-43 15,3-1-45-15,1 1-37 0,-8-5-25 0,4 5-13 0,11-1-10 16,-15 1-8-16,11-5-16 0,-7 2-21 0,11 3-17 0,-11-1-20 15,4-3-13-15,-4 3-12 0,11-2-14 0,-11 3-7 16,11-4-1-16,-3 3-6 0,-9 0-6 0,5 1-3 0,0-2-3 16,-5 4-2-16,9 0-5 0,-5-2 3 0,1 2-4 0,-4 0 6 15,4 0-2-15,-5 0 1 0,5 2 0 0,0 2 2 16,-5-2-6-16,-3 1 3 0,8 0 0 0,0 3-1 0,-8-4-3 16,4 3-1-16,-4 2 5 0,7-2 0 0,-7 0-4 15,0 4 0-15,0-4-1 0,0 4 0 0,-7-2 0 0,7-1 0 16,-4 2 0-16,4 3-3 0,0-2-2 0,-8-1 0 0,0 1-4 15,5-2 4-15,3 2 0 0,-8 0-5 0,0-1 4 0,8-3 0 16,-3 1 4-16,-5-1-3 0,8 1-4 0,-4-1-4 0,4 1 1 16,-8-3-2-16,8 2 3 0,-7-2-6 0,7 0-2 15,0-1 2-15,0 2 6 0,0-2-3 0,-4-2 6 0,4 3 1 16,0-1 2-16,0-2 0 0,0 0 4 0,0 0 2 16,0 3-2-16,0-3 0 0,4 0 1 0,-4 0-4 0,0 0 3 15,0 0 1-15,7 0 0 0,-7 0 0 0,8 0 0 0,-8 0 0 16,4 0 0-16,-4 0 0 0,8 4 4 0,-5-4-3 0,-3 0-1 15,8 0-4-15,0 2 3 0,-5-2 1 0,-3 0 0 16,8 3 4-16,0-1-3 0,-8 1-1 0,4 0 0 0,3 0 0 16,-3 2 0-16,-4-2 0 0,0-1 2 0,8 5 0 15,-1-2-2-15,-7 1 4 0,4-1-3 0,-4 0-1 0,0 4 0 16,8-4 3-16,-8 1-1 0,0 2-1 0,0-2 1 0,0 2 4 16,0 1-4-16,0-4-2 0,0 4 0 0,0-2 0 15,0-1 0-15,-8 2 0 0,8-2 0 0,0 2 3 0,-4-2-3 16,4 2 1-16,-7 1 2 0,-1-4-2 0,8 4 3 0,-4-4 2 15,-3 0-6-15,3 4 5 0,4-7 3 0,-16 4-3 0,16 0 5 16,-3-1 0-16,-13 1-2 0,16-1-1 0,-11-2-2 16,7 3 5-16,-4-1-8 0,1-2 0 0,-5-1-2 0,9 2 6 15,3-2 0-15,-16 3-4 0,13-5-1 0,-5 3-1 16,4 1 0-16,-11-2 0 0,15 1 2 0,-4-3 3 0,-4 2-4 16,1-2-1-16,3 3 0 0,-4-1 0 0,8-2 0 0,-4 4 0 15,4-4-6-15,-7 0-5 0,-1 3-10 0,8-3-9 0,-4 0-14 16,4 0-13-16,0 2-12 0,-7-2-15 0,7 0-13 0,-4 0-36 15,4 0-41-15,0 0-67 0,0-2-89 0,0 2-108 16,0 0-114-16,0-3-47 0,0 3-49 0,0-4-67 0,0 2 106 16,0-1 41-16,0 1 81 0,0-1 82 0,0-3-8 15,0 3 6-15</inkml:trace>
        </inkml:traceGroup>
        <inkml:traceGroup>
          <inkml:annotationXML>
            <emma:emma xmlns:emma="http://www.w3.org/2003/04/emma" version="1.0">
              <emma:interpretation id="{C8D8143C-6F04-4256-A646-23AAB58CDDBE}" emma:medium="tactile" emma:mode="ink">
                <msink:context xmlns:msink="http://schemas.microsoft.com/ink/2010/main" type="inkWord" rotatedBoundingBox="23942,13328 24066,14174 23705,14227 23581,13381">
                  <msink:destinationLink direction="to" ref="{075295CF-10CB-4E8B-8DF7-E439CA40C0B2}"/>
                  <msink:destinationLink direction="with" ref="{ED69E2E3-3E15-4203-9D6A-29E1E31B7AC5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2">-443 1093 141 0,'0'0'348'0,"0"-3"-67"0,0 3-70 0,0 0-44 16,0 0-27-16,6 0-11 0,-6 0-2 0,0 0 10 15,0 0 9-15,0 0 10 0,0 0-3 16,0 0-8 0,0 0-13-16,0 0-15 0,0 3-11 0,0-3-8 0,0 0-11 0,0 0-8 15,0-3-6-15,7 3-2 0,-7-3 1 0,0 3 3 16,0-2-1-16,4 2 0 0,2-3-3 0,-6 3-1 15,0-2 1-15,4 2-5 0,-4-3-4 16,6 3-12-16,1-2-10 0,-3 2-11 0,2-2-5 16,-6-1 1-16,4 3 15 15,2 0 20-15,1-2 22 0,-3 2 19 0,2-3 6 0,-2 3-8 16,3 0-13-16,-1 0-13 0,-2-2-11 0,2 2-14 16,1 0-13-16,-3 0-8 0,2-3-8 15,-2 3-5-15,3 0-3 0,-1 0-3 0,-2-2-2 16,2 2 1-16,-2 0 0 0,-4 0 2 0,7 0 1 15,-1 0 2-15,-6 0 14 0,0 0 25 32,0 0 22-32,4 0 10 0,-4 0-2 0,0 0-9 15,0 0-15-15,0 0-15 0,7 0-12 0,-7 0-8 16,-7 0-9-16,7 0-7 0,0 0-6 0,0 0 0 0,-4 0-3 16,4 2 3-16,-6-2-2 15,-1 0 6-15,7 3 0 0,-10-3-1 16,10 2-3-16,-4-2-6 0,-9 5 3 0,9-5 6 0,-2 3 2 15,2-1-5-15,-9 3-3 16,9-3-4-16,-2 1 6 0,-5-1 1 0,5 1 5 16,2 0-8-16,-9-2 0 0,9 4-2 0,-2-2 5 0,2 0 0 15,-9 2 2-15,13-5 1 0,-4 2-2 16,-2 0-1-16,2 0 0 0,-3-2-6 0,7 3 1 16,-6 0-7-16,6-3 1 0,-4 0 5 0,4 2 6 15,0-2 2-15,0 0-4 0,0 0-2 16,0 3-1-16,0-3 5 0,0 2 0 0,0-2 0 15,0 0 2-15,0 0 0 0,0 0-1 16,4 0 1-16,-4 0 2 0,0-2-3 0,6 2-1 16,1-3-5-16,-7 3-25 0,4-2-84 0,-4-1-140 15,6 0-136-15,-2 1-74 0,-4-2-56 16,13 1-85-16,-13-2-175 0,0 2-14 0,4 1 117 16,-4 2 252-16</inkml:trace>
        </inkml:traceGroup>
      </inkml:traceGroup>
    </inkml:traceGroup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1:37.0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8986 10237 52 0,'0'0'112'0,"0"-1"-19"0,0 1-19 0,4 1-14 16,-4-1-4-16,-4 3 2 0,4 1 1 16,-2 1-5-16,-2 3 7 0,1 1 5 15,-5 0 8-15,6 1 3 0,-8 4 4 0,4 1 3 16,-9 1-7-16,5 1-7 0,2 1-6 15,-3 0 0-15,-3-2 4 0,3 2 4 16,3-5 2-16,0 1 9 0,2-2 5 0,-5-1-11 16,9-2-21-16,-6-2-23 0,8-1-14 15,-2-3-7-15,-2 0-8 0,8-6-2 16,-2 0 0-16,6-3 3 0,-6 0 2 16,9-3-4-16,-5 0 0 0,4-1-5 0,-4-1 4 15,5 1-2-15,-5-1 2 0,4-1-2 16,1 1 0-16,-5 3 0 0,2-2 0 0,-2 2 0 15,0 0 1-15,1 1 5 16,-3 1 7-16,-2 0 15 0,6 0 17 0,-6 1 10 16,-2 2-3-16,4 2-15 0,-4 1-12 15,0 1-9-15,-4 2-6 0,4 0-3 0,-2 3-2 16,-2 0-1-16,0 0-2 16,-2 2-5-16,4-1-32 0,2-1-106 0,-5 2-155 15,1-2-185-15,8-3-41 0,-4 0 65 16,5-1 163-16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7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4453-3697 84 0,'0'-2'69'0,"-7"2"11"0,1-2-2 16,6-1-9-16,-3 3-15 0,-4-3-15 0,7 3-13 15,0-1-7-15,0-2-7 0,-3 3-5 0,3-2-3 0,0-1-5 16,0 3-9-16,0-1-10 0,0-2-8 0,0 3-20 15,0-3-16-15,0-1 5 0,0 2 15 0,3-1 10 0,-3 1 8 16,0 0 10-16,0-1 10 0,0 3 14 0,0-5 14 16,7 5 13-16,-7-1 8 0,0-2 10 0,0 0 4 0,3 3-1 15,-3-2-1-15,0 2-2 0,0-2-2 0,0 2-2 0,0-2 1 16,0-1 32-16,0 3 0 0,0-2-3 0,0 0-3 0,0 2-3 16,0-3-5-16,0 1-1 0,0 2-4 0,-3-3-1 0,3 3-1 15,0-2-1-15,0 0 6 0,0 2 11 0,0-3 2 16,0 3 0-16,0-2 3 0,0 0 2 0,0 2 4 0,0-2 2 15,0 2 16-15,0-3 10 0,-7 3-8 0,7-2-5 16,0-1-7-16,0 1-6 0,0 0 28 0,0-1-2 0,0 3-12 16,0-2-26-16,0 2-19 0,0-2-15 0,0 2-11 0,0-2-11 15,0-1-5-15,0 3-2 0,0-3-3 0,0 3-2 0,7-1-1 16,-7-2-2-16,3 1-1 0,-3-1 2 0,13-1-3 0,-13 1-1 16,3-1 3-16,6-1-3 0,-2 1-3 0,-1-1 3 15,4 0-1-15,0-2-1 0,-1 0 3 0,4 0 2 0,-10 2 4 16,7-2 1-16,6-2 0 0,-3 2-1 0,0-2 8 15,3 1 0-15,-6-1-2 0,6 0 1 0,6-1 4 0,-6 1 2 16,-3-2 0-16,3 2-4 0,7-1-2 0,-7-1-3 16,3 1-2-16,1 1-4 0,-4 0-3 0,6 1-4 0,-6-1 4 15,4 2-1-15,-4 0-4 0,3 0-1 0,3-2 3 0,-5 1 1 16,2 1 2-16,0 1-2 0,-3-1 4 0,7-2 3 0,-4 1-3 16,4-1 1-16,-10 2 1 0,9 0 2 0,-3 0-3 0,-3 0 2 15,7 0-1-15,3 2-2 0,-10 1-1 0,3-2 1 16,0 0 1-16,-3 2-1 0,7-2-4 0,-7 2-1 0,3 2-3 15,1-1 0-15,-4 0 0 0,0 2 0 0,0 1 3 16,0 0-2-16,3 0 0 0,-3 1-1 0,1-1 3 0,-1 3-2 16,0 0-1-16,-3-1 2 0,3 2-1 0,0-1-1 15,6 0 0-15,-9-2 3 0,3 2-2 0,-3 2-4 0,0-4 6 0,3 5-2 16,-6-4-1-16,6 0-4 0,-6 0 3 0,2 1 5 16,-2 1-3-16,0-1-1 0,-4-1 2 0,4 1 0 0,-4-1 0 15,-3 0-2-15,7 3 0 0,-3-5 7 0,-1 4-3 16,-3 1 1-16,7-2 1 0,-4 1-1 0,1 1 2 0,-4-3-3 15,-3 3 4-15,6 2-3 0,1-2 0 0,-4 2-4 16,-3-1-1-16,0 1 3 0,6-2-2 0,-2 5 1 0,-4-4 3 16,0 1-3-16,6 3-2 0,-6-3 0 0,0 3 0 0,0-1 0 15,0 0 2-15,0 1-2 0,0-1 0 0,0 0 0 0,0 0 0 16,0 3 3-16,-6-2 2 0,6-1 1 0,0 0 5 0,0 2 2 16,-4-1 6-16,4 1 3 0,-6-1 3 0,6-1 3 15,-3 3 3-15,3-3-6 0,-7 3 1 0,1 0-5 0,3-1-1 16,-10 1-2-16,3-3-4 0,7 3-1 0,-10 2-4 15,3-2 0-15,-6-1-1 0,3 1-2 0,-3 0-3 0,4-1 2 16,-8 1-2-16,4-3 2 0,-3 3-4 0,-4 0 5 0,4-3-3 16,-4-2 0-16,-2 3-3 0,-1-1 2 0,0 0 2 0,0-2 0 15,-6 1 1-15,3-2-2 0,4 1 2 0,-14 0-1 0,13-2-3 16,-3 2 2-16,-3 0-1 0,6-2-2 0,-6 1 5 16,6 0 0-16,1-2-2 0,5 1 1 0,-5-3 1 0,2 0-3 15,4 1-1-15,-4-1 4 0,7 1-4 0,-3-3-1 16,3 0 3-16,0 0-1 0,0 0-5 0,3 0 4 0,-10 0 1 15,7 0-1-15,6-3 4 0,-6 3-5 0,0 0 5 0,3 0-4 16,-3 0 3-16,0 0-2 0,7 3-1 0,-14-3-1 0,7 0 0 16,6 1 0-16,-6-1-3 0,7 0 3 0,-8 3-18 15,14-3-20-15,-13 0-29 0,7 0-27 0,-4 3-43 0,9-3-48 16,-5 2-67-16,-4-2-74 0,10 0-70 0,-7 0 6 0,4 0-67 16,-4-2-57-16,4-1-70 0,-1 0 62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3:48.595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25 280 18 0,'0'5'145'0,"-6"-2"58"0,-1-2 5 16,7 2-11-16,0-1-15 0,-3 1-33 0,3-1-23 0,0 0-13 15,0-2-7-15,-6 3-1 0,6-1 10 0,-4-2 2 0,4 0-5 16,0 2-3-16,0-2-3 0,0 0 0 0,0 0-1 0,0-2 0 15,0 2 1-15,0-2 5 0,4-1 6 0,-4 3 42 16,6-4 10-16,-6 1 1 0,3-2 1 0,-3 1 0 0,7-1 6 16,-1-2 0-16,-3 0-1 0,7-2-3 0,3 0-2 15,-10-3-9-15,10-3-4 0,-3 2 8 0,6-3-14 0,-13 1-11 16,13 2-9-16,-6-4-11 0,6 3-17 0,-7 0-19 0,4 2-23 16,0 1-19-16,0 2-8 0,-10-1-13 0,7 3-8 15,3 0 1-15,-10 4-4 0,3-1 9 0,1 2 5 0,3-1 9 16,-7 3 11-16,3 3 0 0,1-1 0 0,-4 2 0 0,6 2 2 15,4 0 0-15,-9-1-6 0,8 2-3 0,-8 3-5 0,5-4 1 16,-2 4 0-16,2-1-1 0,1 0-1 0,3-2 7 16,-10 1 0-16,7-2-3 0,3 1 0 0,3-2 6 0,-7 0-2 15,-5-3-3-15,9 1-2 0,-1-3-2 0,1 0 1 16,-3-3-7-16,6 1 0 0,-6 0-6 0,6-3-3 0,-7-2-2 16,1 0-5-16,13 0 1 0,-14-3-2 0,7-2-3 0,-6 3-2 15,6-2-3-15,-13 2-4 0,13-3 1 0,-6 3-7 0,-4 2-2 16,4-3-12-16,-3 3-29 0,-1 0-34 0,-3 2-58 0,4 1-95 15,-4-1-122-15,-3 0-143 0,6 3-151 0,-6-2-98 16,7 1-136-16,-7 1 123 0,0-1 72 0,3 3 95 0,-3-2 44 16,0 2 137-16</inkml:trace>
  <inkml:trace contextRef="#ctx0" brushRef="#br0" timeOffset="1011.09">1190-243 29 0,'0'-4'149'0,"0"-4"67"0,-3 4 3 0,3 1 5 16,-7-1-21-16,7-1-24 0,0 2-20 0,0 2 2 0,0-2 14 15,-3 1 7-15,3-1 7 0,0 3 3 0,0 0 4 0,-6 0 5 16,-1 0 77-16,7 0 42 0,0 3 12 0,-3-1-6 15,3 2-11-15,0-1-20 0,-6 4-7 0,2-2-14 0,4 2-40 16,-6-1-36-16,0 2-36 0,2 2-29 0,4 0-26 16,-9 0-25-16,9-1-14 0,-13 3-26 0,10 0-12 0,-4 0-10 15,1 0-6-15,3-1-9 0,-4-2-15 0,4 3-29 0,-4-3-41 16,1 0-49-16,3 1-59 0,-4-1-53 0,4-2-67 16,-3 1-47-16,-1-4-18 0,7 3-42 0,-3-5-41 0,3 3-29 15,0-1 96-15,-6-1 56 0,-1-1 34 0,7 1 26 0,-3-3 42 16,3 2 50-16,-6 0 33 0,6-2 26 0,0 0 27 0,0 0 22 15,0 0 21-15,-4 0 17 0,4 0 14 0,0 0 12 16,0 0 13-16,0-2 8 0,0 2 12 0,4-2 11 0,-4 2 10 16,0 0 13-16,0 0 9 0,0-3 10 0,0 3 9 0,6 0 7 15,-3-2-2-15,-3 2 12 0,0 0 15 0,7 0 8 16,-1-3 10-16,-6 3 5 0,3 0 8 0,-3 0 8 0,7-1 7 16,-1 1 3-16,-3 0 75 0,4-3 35 0,-4 3 12 0,3 0-1 15,1 0-5-15,-4-2-20 0,-3 2-29 0,10 0-29 16,-4-3-29-16,1 3-52 0,-4 0-39 0,10-2-27 0,-13 2-21 15,9-2-32-15,-9-1-43 0,4 3-74 0,8-2-100 0,-12 0-72 16,10 2-99-16,-10-2-112 0,3-1-110 0,4 3 67 16,-1-3-11-16,-6 1 45 0,3 0 23 0,-3 2 26 0,7 0 81 15</inkml:trace>
  <inkml:trace contextRef="#ctx0" brushRef="#br0" timeOffset="557.24">1180-287 195 0,'0'-3'156'0,"0"-1"47"0,7-1 2 15,-7 0-18-15,0 3-30 0,3 0-24 0,-3-1-15 0,0 1-5 16,0 0 12-16,0-1 10 0,0 3 6 0,0-2 4 16,0 2 1-16,0 0 0 0,6 2 2 0,-6-2 1 0,0 3 0 15,0-1 45-15,7 3 13 0,-7-1 3 0,0 1-2 16,0 0 1-16,3-1-1 0,-3 3-5 0,0-2-3 0,0 2-8 16,7 2-1-16,-7-2 20 0,6 2-1 0,-6 3-11 0,0-2-9 15,3-1-6-15,4 3-19 0,-7-3-21 0,0 3-25 0,3 0-30 16,-3-1-29-16,6-2-13 0,1 3-19 0,-7-3-11 15,3 1-5-15,3-1-1 0,-6 3-4 0,0-3-5 0,4-2-4 16,-4 0-9-16,0 1-24 0,6-2-25 0,1 1-37 16,-7 1-36-16,0-4-38 0,3 1-37 0,-3-1-56 0,0-1-84 15,0 1-54-15,0-1-50 0,0-1-48 0,6-2-44 0,-6 0 78 16,0 3 64-16,-6-3 18 0,6-3 23 0,0 3 51 0,0-2 61 16,0-1 57-16,-3 3 29 0,3-2-55 0,0-3-49 15</inkml:trace>
  <inkml:trace contextRef="#ctx0" brushRef="#br0" timeOffset="10976.91">1473-296 24 0,'0'-3'138'16,"0"1"48"-16,-6-1 8 0,-1 1-15 0,7 2-1 0,-3-2-16 15,3-1-17-15,0 3-9 0,0-2-8 0,0 2 15 0,-6-2 7 16,6 2 2-16,-7-3 1 0,7 3 1 0,0-2-1 0,0 2 4 15,0 0-3-15,0 0 49 0,0-3 31 0,0 3 6 0,-3 0 0 16,3 0 8-16,0-1 8 0,0 1 2 0,-6 0 2 16,6 0 39-16,0 0 17 0,0 0 0 0,0 0-28 0,0 0-44 15,0 0-51-15,0 0-40 0,0 0-31 0,0 0-20 16,0 1-16-16,0-1-13 0,0 0-12 0,0 3-14 0,0-3-1 16,0 2-8-16,0 1-1 0,0 1-5 0,0-1-8 15,0 1 1-15,0 1-2 0,0 0 3 0,0 2 0 0,0 0-6 16,0-1-2-16,0 2-3 0,0 2-2 0,0 0 4 0,0 2-2 15,0-2-7-15,0 2 2 0,0-1 1 0,0 3-1 0,0-2-7 16,0 2 5-16,0-3-6 0,0 1 2 0,0 0-6 16,0-3 4-16,0 3 0 0,0-5-6 0,0 2-3 0,0-2-11 15,0 0-18-15,0 1-17 0,0-4-11 0,0 3-14 16,0-2-18-16,0-3-22 0,0 2-40 0,0-1-64 0,0 2-68 16,0-5-83-16,0 0-78 0,6 0-45 0,-6 0 6 0,0 0-20 15,0-3-14-15,3 1 48 0,-3-1 94 0,0 3 31 0,0-4 13 16,0 2 39-16,0-1 37 0,0 1 46 0,0 0 43 0,0-1 55 15,0 1 10-15,0 0-60 0,0 0-44 0</inkml:trace>
  <inkml:trace contextRef="#ctx0" brushRef="#br0" timeOffset="11751.65">1419-243 60 0,'0'-3'104'0,"-4"2"34"0,4-2 14 15,0-2-13-15,-6 4-14 0,6-2 4 0,-3 0-4 0,3 1-4 16,0 0-1-16,-7 0-2 0,7-1-1 0,-6 0 10 0,6 2 9 16,0 1-3-16,0-3-11 0,0 1-5 0,0-1-7 15,0 2-8-15,0-2-4 0,0 3-1 0,0-3 0 0,0 1 4 16,0 0 24-16,0 0 32 0,0-1 20 0,6-2 10 0,-6 3 11 16,7 0 11-16,-7-3 19 0,3 3 13 0,3-3 2 15,-2 2 7-15,-4-1 38 0,12 2 4 0,-8-1-8 0,2-1-16 16,-3 1-39-16,10-1-50 0,-10-1-41 0,10 2-37 0,-3-1-27 15,0 2-12-15,-1-1-18 0,1 1-13 0,3 0-13 0,3-1-3 16,-7 3-3-16,-5 0-4 0,9-2-1 0,-10 2 4 16,6 0-5-16,-2 2-4 0,-1-2-1 0,-2 3 5 0,5-3 5 15,-9 4-3-15,13-4 0 0,-13 5-7 0,3-2 0 16,-3-2-1-16,0 5 3 0,0-2 2 0,0 1-4 0,0-1-3 16,0 1-6-16,0 2 3 0,-3-2-7 0,3 2-2 0,-13 0-2 15,13 0-5-15,-9 0 1 0,5-3-4 0,-2 4-1 0,-1-4 1 16,4 1-2-16,-3-1-2 0,3-1-8 0,-4 1-5 0,1-1-3 15,2-1-10-15,4 1-11 0,0-2-8 0,-6 2-3 16,3-3-1-16,3 3 15 0,0-1 14 0,0-2 12 0,0 2 11 16,0 0 8-16,0-2 4 0,0 0 6 0,0 0 1 15,0 3 4-15,3-3 2 0,3 0 0 0,-6 3-4 0,4-2 6 16,-4-1-8-16,13 3 11 0,-13-1-3 0,9-2 4 0,-9 4 3 16,3-1-6-16,4 0 5 0,-1 1-2 0,-2-2 3 0,2 3-4 15,-3 0-3-15,4 0 7 0,-1-1-4 0,-6 1 7 16,3-1 1-16,4 4 6 0,-1-4 1 0,-6 1-1 0,0 2-2 15,3-3-2-15,-3 4 0 0,0-1-4 0,0-3-3 16,0 4-2-16,0-2 0 0,0-1-2 0,-3 2-2 0,3-3 2 16,0 2-4-16,-6 0 0 0,-1-1 0 0,4 0 0 15,3-3 4-15,-13 2 2 0,10 2-6 0,-3-4 5 0,2 0 0 0,-2 0-4 16,-1 1-1-16,4-1-3 0,-6 0 2 0,2-2 1 0,1 0 4 16,2 0-4-16,-5 0 0 0,2 0-3 0,1 0-2 15,3 0 5-15,-10 0-2 0,13 0-1 0,-3 0-5 0,-4 0-17 16,4 0-24-16,3 0-36 0,-6 0-44 0,6 0-51 15,-7 0-67-15,7 0-95 0,0 0-67 0,0-2-88 0,0 2-116 16,-3 0-42-16,3-2 55 0,0-1 35 0,0 3 121 16,0 0 9-16,0 0-2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3:43.094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321 61 141 0,'0'-3'114'0,"0"-2"54"0,0 1-18 16,0-1-31-16,3 3-13 0,-3 0-10 0,0-1-11 15,0-1-5-15,0 1-2 0,0 3-4 0,0-5-9 0,0 5-2 16,0-1-7-16,0-2-5 0,0 0-3 0,0 1-1 0,0 2 5 15,0-2-1-15,0 2 1 0,0-2-1 0,0-1 2 0,0 3 0 16,0-2-1-16,0 0 4 0,0 2 1 0,0 0 2 0,0 0-1 16,0-3 3-16,0 3 3 0,0 0-1 0,0 0 4 15,0-2-4-15,0 2-2 0,0 0-7 0,0 0-10 0,0 0-6 16,0 0-5-16,-3 0-4 0,3 0-4 0,0 0-7 16,0 0-2-16,0 2-3 0,0-2-6 0,-7 0 1 0,7 0 0 15,-6 3-7-15,6-3 1 0,0 2 1 0,0-2-2 0,-3 2-4 16,3 1 6-16,0-1 1 0,-7 0-3 0,4 0-1 0,3 4 0 15,0-5 0-15,-6 4 2 0,-1-2-1 0,7 1 2 16,-3 1-2-16,3-3 0 0,-6 6 2 0,-1-4-6 0,7 1 6 16,0-1-2-16,-3 1-1 0,-4 2 0 0,7-3 0 15,-3 4 0-15,3-1 0 0,-6-1-4 0,-1 2 4 0,7-4-5 16,-3 3 0-16,3 2 7 0,0-1 0 0,-6-1-1 0,2 2 2 16,4-2-2-16,0 2 3 0,-6-2-3 0,6 2-1 15,-6 3 0-15,6 0 0 0,-4 0 0 0,4 0 0 0,-6-1 2 0,-1 1 4 16,7 2 2-16,0 0 2 0,-3 0-1 0,3 0 2 15,-6 0 7-15,6 2 0 0,-3-1 2 0,3-2 2 0,0 3 2 16,-7-1 2-16,7-2 2 0,-6 2-1 0,6-2 2 16,0 2 1-16,0-1 4 0,-3 0 2 0,3 0 3 0,0 2-5 15,0-2-4-15,-7 0-1 0,7 0-3 0,0 3-6 16,-3-4 1-16,3 2-7 0,0-2 3 0,0 4 1 0,0-3 2 16,0 2 0-16,0-2 0 0,-7 0-1 0,7 3 5 0,0-4 2 15,0 4 0-15,0-3-1 0,0 0 1 0,-6 2-2 0,6 0 0 16,0 1-3-16,0-1 2 0,0 0-1 0,0 0 0 0,0 2 5 15,0-2 0-15,0 0 2 0,6 2 6 0,-6-1-2 16,0 2-4-16,0 0 6 0,7-1-6 0,-7 1 3 0,0 0 0 16,0-1 0-16,0 1 0 0,0 2-6 0,0-2-1 15,3-1-1-15,-3 3-6 0,0 0 2 0,7 0-5 0,-7 0-2 16,0 0-3-16,0-2-4 0,0 2 2 0,0-2-5 0,3 1 0 16,-3-1-3-16,0 0 3 0,0 0-2 0,0-3 0 15,0 0-1-15,0 0 3 0,0 1-2 0,6-1-1 0,-6-2 2 16,0 0-1-16,0 1-1 0,7-2 0 0,-7-1 3 0,0 2-5 15,0 0 5-15,0-2-2 0,0-1-1 0,0 3 0 0,0-2-3 16,0 2 2-16,3 0 4 0,-3-2-2 0,0-1-1 16,0 4 0-16,0-2 3 0,0-1-2 0,0 2-1 0,0 0-3 15,6 0 2-15,-6 0 1 0,0 0 3 0,0-2-2 16,3 2-1-16,-3 0 1 0,0 0 1 0,0 0-2 0,0 2 0 16,0-1 0-16,0 1 0 0,7-3 0 0,-7 4-3 0,0-1 3 15,6 0 3-15,-6 1-3 0,0 0 0 0,0-1-3 0,0-2 3 16,0 2-2-16,4 0 1 0,-4 1 0 0,0-3 1 15,0 2 3-15,0 1-2 0,0-1-1 0,0-3 1 0,0 5 1 16,6-5-2-16,-6 1 2 0,0 3 0 0,0-3-1 16,0 2-1-16,6-2 0 0,-6 0 0 0,0 2 0 0,0-1 0 15,0-2 0-15,0 4 0 0,0-3 0 0,0 0 3 0,4 2-5 16,-4 0 1-16,0-1 1 0,0-2 4 0,0 4 2 0,6-3-5 16,-6 0 0-16,0 2 1 0,0-2 2 0,0 0 3 15,0 2 0-15,0-4 0 0,0 2 7 0,0 0-2 0,0-2 3 16,0 2-4-16,0 0-3 0,0-1 3 0,0-1-4 0,0 3 0 15,0-4 1-15,0 3-3 0,0-2 2 0,0 2 1 16,0 0-2-16,0 0-2 0,0-3 0 0,0 1-3 0,0 2 3 16,0 0 1-16,0-2 0 0,0 2 0 0,0 0 1 15,0 0-3-15,0 0 0 0,0 0 1 0,0 0-3 0,0 0-1 16,0 0 0-16,0 2 0 0,0-1 0 0,0 1 4 0,0-2-1 16,0 2-2-16,0 0-1 0,0 1 0 0,0-1 0 0,0 0 3 15,0 3-7-15,0-3 3 0,0 1 3 0,0-1-2 0,0 3 0 16,0-3 0-16,0 1 0 0,0 2 0 0,0-3 0 15,0 0 3-15,0 0-2 0,0 1-1 0,0-1 0 0,0-2 0 16,0 3 0-16,0-1 0 0,0-2 0 0,0 0 0 16,0-3 0-16,0 4 0 0,0-2 0 0,0-1 0 0,0 2 0 15,0 0 0-15,-6-2 4 0,6-1-4 0,0 4 0 0,0-2 0 16,0 2 0-16,0-1 0 0,0-1 0 0,0-1-2 0,-4 4 0 16,4-1 2-16,0-2 0 0,0 2 0 0,0-2 0 15,0 2 0-15,0 1 4 0,0-2-4 0,0 0 0 0,0 2 0 16,0-2 0-16,0 0 0 0,0 3 0 0,-6-4-2 0,6 2 4 15,0-2-2-15,0 2 0 0,0 1 0 0,0-2 0 16,-6 0 0-16,6 3 0 0,0-4 0 0,0 3 0 0,0-1-2 16,0 1 0-16,0 0 2 0,0 1 0 0,0-1 0 0,0 0 0 15,0 1 0-15,0-1-2 0,0 0 1 0,0 1 1 16,0 1 0-16,0-1-2 0,0-1 1 0,0 0 1 0,0 1-3 16,0-1-1-16,0 1 8 0,0-1-2 0,0 1-5 0,0-4 1 15,0 4 0-15,-4-3 1 0,4 0-1 0,0 0 1 0,0 0 1 16,0 0 0-16,0-3-3 0,0 4-3 0,0-2 4 15,0-1-3-15,0 2 5 0,0-2-1 0,0 2 1 0,-6-3 0 16,6 4-4-16,0-4 4 0,0 3-2 0,0-2 1 16,0 0 1-16,0 1-4 0,0-3 4 0,0 1-2 0,0 1 2 15,0 0-2-15,0 0 0 0,0-3 2 0,0 2 0 0,0 1-1 16,0-2 0-16,0 2-2 0,0-1 2 0,0-1-3 0,0 1 6 16,0 1-4-16,0-3 1 0,0 3-2 0,0 0 3 15,0 0-6-15,0-2-9 0,0 2 2 0,0 0 3 0,0 0 4 16,0 2 4-16,0-2 1 0,0-1-2 0,0 1-3 15,0-1 4-15,-7 1 4 0,7 3 1 0,0-4-5 0,0 0-1 16,0 1 3-16,0 2-2 0,0-5 2 0,0 6 0 0,0-3 4 16,-3-3-3-16,3 3-1 0,0-1 0 0,0 1 2 0,-6-1-1 15,6 1-1-15,0-1 0 0,0 1 3 0,-3 0-6 16,3 0 3-16,0 1-1 0,0-1-1 0,0 0 2 0,-7 2 0 16,7-2 3-16,-6 2-3 0,6-3 0 0,0 3 0 0,-3-2-3 15,3-2 3-15,-7 3-3 0,7-1-1 0,-3 0 1 16,3 0-5-16,-7 1 2 0,1-1-3 0,6 2 2 0,-3 0-2 15,-4 1 2-15,4-2-3 0,-3 2 0 0,-1-2 4 16,7 2-1-16,-3 1 3 0,-3-4-1 0,-1-1-1 0,4 3 1 16,-3-2 0-16,2 0-3 0,4-1 3 0,-13-2 2 0,13 0-2 15,-3 1 2-15,3-3-2 0,-6 0 2 0,3 0-2 0,3 0 2 16,-7 0-6-16,1 0-3 0,6-2-5 0,0-1 0 0,-4 3 5 16,4-2 2-16,0-1 1 0,-6 2 3 0,0-4 4 15,6 2 2-15,0 1-2 0,-4-3 1 0,-2 1 1 0,6-1 0 16,0 2 0-16,-3-1 0 0,3 0 0 0,0-1 2 15,-7 0-2-15,1-2 6 0,6 2 4 0,0-2 4 0,-3 3 1 16,3-1 1-16,-7-2 3 0,7 2-6 0,0 1-2 0,0-3-5 16,0 0-4-16,-3 0-1 0,3 2-4 0,0-2 2 15,0 0 1-15,0 0 0 0,0 3 0 0,0-3 0 0,0 0 0 16,0 0 0-16,0 0 3 0,0 1-2 0,0-1 2 0,0 0 0 16,0 0 4-16,0 0 0 0,0 0 1 0,0 0 0 0,0 0 0 15,0 0 0-15,0 0 0 0,0 0 0 0,0 0 3 16,0 0-1-16,0 0 2 0,0 0 4 0,0 0-2 0,0 0 0 15,0 0 0-15,0 0 0 0,0 0-1 0,0 0-4 16,0 0 0-16,0 0-2 0,3 0 2 0,-3 0-5 0,0 0 1 16,0 0 6-16,0 0-3 0,7 0-5 0,-7 0 1 0,3 0-1 15,-3 0-2-15,0 0 5 0,0 0 0 0,6 3 1 0,-6-3-3 16,7 3-3-16,-7-3 1 0,0 0 3 0,3 0-3 16,-3 2 0-16,0-2 1 0,6 0 2 0,-6 2-4 0,4-2-1 15,-4 0 3-15,6 2-2 0,-6-2-1 0,6 3 3 16,-6-1 0-16,4 0 0 0,-4 1-3 0,0-3 2 0,6 2 2 15,1 3 0-15,-7-3-5 0,0 0-3 0,3 3 3 0,3-3 4 16,-6 3 1-16,0 0-3 0,3 0-1 0,-3-3-3 0,0 5 2 16,7-3 4-16,-1 1 0 0,-6 2 1 0,0-2-1 15,4 2 2-15,-4 0 2 0,0-2-1 0,6 2 6 0,-3-1-1 16,-3 1-2-16,0 3 0 0,0-3-1 0,7 0 0 0,-7 0 0 16,6 0 0-16,-6 3 0 0,0-4-3 0,0 1 2 15,3 3-2-15,-3-4 2 0,0 4-2 0,0-3-3 0,7 3-1 16,-7-4-1-16,0 4 4 0,0-1-1 0,0 0-3 0,6-2 3 15,-6 2-2-15,0 1 4 0,0 2-2 0,0-6-3 16,0 6 3-16,0-2-2 0,0 1-3 0,3-1 4 0,-3 2 2 16,0-1-3-16,0 3-1 0,7 1 3 0,-7-5 0 0,0 8-1 15,0-8-2-15,0 5 8 0,0-2-3 0,0 2 5 0,0-1-7 16,0 0 4-16,0 0 2 0,0-3-6 0,0 4-2 16,0-2-1-16,0 2 4 0,0-3-3 0,0-1-1 0,0 0 0 15,0 1 0-15,0 0 4 0,0 0-4 0,0-1 2 16,0-2-2-16,0 3 0 0,0 0 0 0,0-3-3 0,0 3 1 15,0 0 2-15,0-3 0 0,0 2 0 0,0 1 3 0,0-2-1 16,0 2-2-16,-7-1 0 0,7 0 0 0,0 1-3 0,0 0 1 16,-3 0 2-16,3-3 0 0,0 3 0 0,0 2 0 15,0-2 0-15,0-3 0 0,0 4 0 0,0-1-4 0,-6 0 3 16,6 0 5-16,0 2-7 0,0-2 2 0,0-1-2 0,-7 1-1 16,7-1-3-16,0 1 10 0,0-3-6 0,0 3-1 15,0 0 0-15,0-1-5 0,0 1 6 0,-3 0 5 0,3 0-1 16,0 0-7-16,0-1 4 0,0 1 2 0,0-1 0 0,0 1 0 15,0-1-8-15,0 4 6 0,-6-3-5 0,6-1 5 0,0 0 4 16,0 1-7-16,-7 0 3 0,7 0 2 0,0-1-5 16,0 1 6-16,0-3-7 0,0 6 4 0,0-4-3 0,0 1-1 15,0-1 5-15,-3 1-4 0,3 2-5 0,0-2 4 16,0 0-1-16,-6 1-1 0,6 2 0 0,0-4 2 0,0 3 2 16,0 0-2-16,0 0 1 0,-4 0 3 0,4 0-4 15,0 0 4-15,0 0 2 0,0-2 0 0,0 2 0 0,-6 0 0 16,6 0-3-16,0 0 2 0,0-2-3 0,-7 2 1 0,7 0 2 15,0 0 1-15,0-1 0 0,0-1 0 0,0 3 0 0,0-2 0 16,-3 2-3-16,3-4-1 0,0 3 2 0,0 0 5 0,0-2-2 16,0-1-1-16,0 1-3 0,0 0 2 0,0 2-1 15,0-2-5-15,-6 0-5 0,6-2 0 0,0 2 2 0,0 3 4 16,0-4 3-16,0 1 3 0,-3 0 0 0,3-1-3 16,0-1 3-16,0 3-1 0,0-1-2 0,0 0 2 0,0 0 1 15,0 1-2-15,-7-1 0 0,7 3 5 0,0-4-3 0,0 3 0 16,0-2 0-16,0 2 0 0,0-3 0 0,0 1 0 15,0 2 0-15,0-2 0 0,0 2 0 0,0-3 0 0,0 1 0 16,0 3 0-16,0-5 0 0,0 5 0 0,0-3-3 0,0-1 3 16,0 1 3-16,0-1-3 0,0 1 0 0,0 0-3 0,-6-1 3 15,6 1 0-15,0 0 0 0,0 1 3 0,0-1-3 16,0 3 3-16,0-2-2 0,0 4-3 0,-4-3 1 0,4 2 1 16,0 1 0-16,0 2 0 0,0-1 0 0,0-2-2 0,0 0 3 15,0 6-1-15,0-6-3 0,0 2 6 0,0-1-6 16,0-1 6-16,0 1-3 0,0-3 0 0,0 2-3 0,0-1 6 15,0-2-6-15,0 1 6 0,0-3-3 0,0 4-3 0,0-3 3 16,0 1 0-16,0-1-2 0,0 0-3 0,-6 0 2 0,6 1 1 16,0-1 0-16,0 2 1 0,0 0-3 0,0 0 1 15,0-2-1-15,0 2-1 0,0 0 3 0,0-2-2 0,0 2 2 16,0-1 0-16,0-1 2 0,0 2-2 0,0 0 4 16,-6 1 2-16,6-2-4 0,0 2 0 0,0-4 0 0,0 3 0 15,0-2 0-15,0 2 0 0,0-3 0 0,0 1 0 0,0 2 0 16,0-2 0-16,0-3 0 0,0 3-2 0,0 0 0 15,0-1 2-15,0 1 0 0,0-3 4 0,0 3-4 0,0 0 0 16,0 0 0-16,0-1 0 0,0 0-2 0,0 1 0 0,0 2 2 16,6 0 4-16,-6 0-4 0,0 0 0 0,0 1 0 0,0-2 0 15,0 3 0-15,0-1 0 0,0 1 0 0,0 0 0 16,0 1 0-16,0 2 0 0,0-3 0 0,0 0 0 0,0 2 0 16,-6-1-2-16,6 0 4 0,0-1-2 0,0 0 0 15,0-2 0-15,0 1 0 0,0 1 0 0,0-4 0 0,0 1 0 16,0 2 3-16,0-4-2 0,0 3 1 0,0-2 0 0,0 1 2 15,0-1-4-15,0 3 0 0,0-4 0 0,0 0 3 0,6 1 0 16,-6 2-1-16,0-4-2 0,0 1 4 0,0 1-1 0,0 0 0 16,6 0 2-16,-6-1-4 0,0 1-1 0,0-1 0 15,0 1 0-15,0 0 0 0,0-1 0 0,0 1 6 16,0 0-4-16,4 1 2 0,-4-1-3 0,0 3 4 0,0-4-3 16,0 1 4-16,0 0 2 0,0 1-1 0,0-1-4 0,6 0-2 15,-6 0-1-15,0 0 0 0,7-1 0 0,-7 0 3 0,0 4 0 16,0-4 4-16,3 1-5 0,-3 0 1 0,0 2 4 0,6-3-3 15,-6 3 0-15,0 0 3 0,0-2 1 0,3 4 0 16,-3-2 6-16,0 0-3 0,7 3-4 0,-1-5 1 0,-6 4 0 16,0-3 0-16,4 2-3 0,-4 1 0 0,0-2-3 15,6 2-2-15,-3 0 2 0,-3-1 2 0,0-2-3 0,7 5 3 16,-7-5 2-16,6 1-7 0,-6 3 4 0,0-3-2 0,3 2-1 16,-3-2 0-16,7 0 3 0,-7 0-5 0,6 0 1 15,-6-1 1-15,0 2 0 0,3-3 3 0,4 1-5 0,-7-1 1 0,0 3 7 16,3-4-4-16,-3 3 1 0,0-2-2 0,6 1 7 15,1 2 2-15,-7-2-4 0,3 2-1 0,4-3 1 0,-7 1 1 16,3 2 6-16,3-2 1 0,1 2 8 0,-7-2-2 16,3 2 4-16,-3-2 1 0,9 2-1 0,-9-2 1 0,7 4 1 15,-1-3-2-15,-6 2 1 0,4-4-6 0,2 4 0 16,0-2 4-16,-2 1-2 0,2-2 0 0,-6 2-9 0,3-4 6 16,4 3-2-16,-1 0 0 0,-3-3-4 0,4 1-4 0,-4 3 3 15,4-4-3-15,-1 1-2 0,-3-1 10 0,4 3 2 0,-1-5-2 16,4 3-1-16,-7 0-3 0,3 0-8 0,1 0 4 0,-4-1-2 15,7 1 5-15,-4 0-1 0,1-1 5 0,-4 0-4 16,6 1 0-16,4 0-1 0,-10 0-8 0,4 2 14 0,3-3 5 16,-1 4 6-16,4-2-1 0,-10 2-4 0,7-4 4 15,3 3 0-15,-10 0 1 0,7-2-4 0,3 2 3 0,-4 0 3 16,1 0-1-16,0-2 0 0,2 1 1 0,-8-1-3 0,5-2 2 16,4 2-8-16,-10-1-4 0,10-2 10 0,-3 3 9 15,0-5 4-15,-1 3-6 0,-2-1-6 0,2-2-2 0,-2 0 8 16,2 2 3-16,1-4-5 0,0 2 5 0,-4 0 10 0,4-2 2 15,-4 1-2-15,4-1-8 0,0 2-2 0,-4-2 2 0,4 2 0 16,-4-3-4-16,4 1-2 0,-4 2 0 0,4-3-2 16,-7 2 0-16,10-2-4 0,-10 1-3 0,4-2-4 0,-4 1 2 15,10-2-1-15,-10 1-5 0,3 1-1 0,-2-1-3 16,2-1-3-16,0 0-1 0,-2 3-4 0,2-2-1 0,0-2 1 16,4 2 2-16,-7-1-3 0,-3 1 2 0,13-2-6 0,-10 2 1 15,-3 0 1-15,10-3 0 0,-10 2-3 0,13 0-9 0,-13 0-15 16,3 1-25-16,4-3-33 0,-1 2-42 0,-6-2-59 0,0 0-87 15,3 0-125-15,4 0-179 0,-7 0-74 0,0 0-118 16,0 0-19-16,0-2 85 0,0 2 140 0,-7-3 122 0,4 1-2 16,3 0 22-16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3:20.720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-107 951 143 0,'7'-5'136'0,"-1"3"71"0,-3 2 13 0,4-2 9 16,-7 0-16-16,0 2-13 0,3-3 11 0,-3 0 22 0,0 3 13 15,0 0 8-15,0 0 9 0,7 0 70 0,-7 0 71 0,0 0 27 16,0 0 7-16,-7 0-12 0,7 0 46 0,0 0-22 0,0 0-63 16,0 0-79-16,0 3-69 0,-3-3-51 0,3 0-37 0,-7 3-23 15,7-3-15-15,-3 2-12 0,3 0-11 0,-6 0-7 16,-1-2-2-16,4 5-8 0,3-3-1 0,-6 1-4 0,-1-1-7 16,4 1-3-16,-3-2-2 0,2 5-8 0,4-4-5 15,-13 2-1-15,13-1-2 0,-3 1 0 0,-3 1-7 0,3 0 5 16,-4-3-2-16,1 3-1 0,3-1-4 0,3 1-1 0,-10 0-21 15,10 0-9-15,-7 1 0 0,1 0 0 0,6-5 0 16,-3 4 0-16,3 2 0 0,-7-2 0 0,1-1 0 0,6 2 0 16,0-2 0-16,0-2 0 0,0 2 0 0,0 2 0 0,0-4 0 15,0 2 0-15,0-1 0 0,6 0 0 0,-6-2 0 16,7 2 0-16,-7-1 0 0,3 1 0 0,3-1 0 0,1-2 0 16,-4 0 0-16,4 0 0 0,-4 0 0 0,3 0 0 0,1 0 0 15,2-2 0-15,-6-1 0 0,4 3 0 0,-1-2 0 16,4-1 0-16,-7 2-108 0,10-2-61 0,-10 0-47 0,10-1-71 15,-10 2-114-15,7-4-153 0,-3 5-170 0,-1-2-122 0,-3-2-42 16,7 4-13-16,-10-5 168 0,13 4 102 0,-13-2 95 0,3 1 47 16,-3 0 83-16</inkml:trace>
  <inkml:trace contextRef="#ctx0" brushRef="#br0" timeOffset="-1049.7">-692 467 143 0,'0'-4'93'16,"0"2"47"-16,6-3-5 0,-6 3-22 0,0-1-16 0,0-1-2 15,3 4-2-15,-3-2-6 0,0-1 1 0,0 0-3 0,0 3-4 16,0-1-5-16,7-2-3 0,-7 3 0 0,0-2 4 0,0 2 9 16,6 0 5-16,-6 0-2 0,0-3 2 0,0 3-2 15,0-2 5-15,0 2 3 0,0 0-2 0,0 0 7 0,0-2 0 16,3 2-2-16,-3 0 3 0,0-3 10 0,0 3 33 15,0 0 6-15,0 0 8 0,0-2 3 0,0 2-1 0,0 0 1 16,0-2-1-16,0 2 2 0,0 0-8 0,0 0-9 0,0 0-3 16,0 0-12-16,0 0-1 0,0 0 13 0,0 0 4 0,0 0-9 15,0 0 4-15,0 0-1 0,0 0 2 0,0 0-10 0,0 0-3 16,0 0-10-16,0 0-15 0,0 2-14 0,0-2-18 16,0 0-12-16,7 2-8 0,-7-2-7 0,0 0-7 15,0 3-4-15,0-3 0 0,0 2 0 0,0-2 2 0,0 5-2 16,3-5 1-16,-3 2 4 0,0 2-2 0,0 2 1 0,0-4-3 15,0 2-1-15,0 1 2 0,6 0-5 0,-6 1 2 16,7 2 3-16,-7-1-6 0,0 0 3 0,0-1-2 0,0 6-1 16,3-2 3-16,-3 1 2 0,7 1-1 0,-7 2 0 0,3 0-4 15,-3 0-1-15,0 0 5 0,6 2-3 0,1 0-2 0,-7 1-1 16,0 0-7-16,3-1 1 0,-3 1-2 0,6-1-5 16,1-3-5-16,-7 2-1 0,3-2 7 0,-3 2-2 0,6-3-1 15,-6 1 0-15,4-1-1 0,-4-3-3 0,0 3 4 16,6-3-5-16,0 1-2 0,-6-1-2 0,0-2-1 0,4 0 0 15,2 0 1-15,-6 0-2 0,0 0 1 0,0 0 0 0,3-2-3 16,-3 0 2-16,0-1-4 0,0 1 2 0,0-1-2 0,7 1 0 16,-7 0 0-16,0-3 0 0,6 2 0 0,-6-1 0 0,0 0 0 15,0-1 0-15,0 0 0 0,0 0 3 0,0 3-2 16,0-5 3-16,0 2 0 0,3 1-2 0,-3-1 1 0,0-2-1 16,0 3 2-16,0-3-3 0,0 1-1 0,0-1 0 15,0 0 4-15,0 3-4 0,0-3 2 0,0 3-2 0,0-3 3 16,0 0-2-16,0 0-1 0,0 2 0 0,7-2 0 15,-7 0 0-15,0 0 7 0,0 0-4 0,0 0 5 0,0 0-6 16,0 0 2-16,0 0 3 0,0-2-3 0,3 2 2 0,-3 0 1 16,0-3-3-16,0 0 1 0,0 3 5 0,0-1-4 0,0-2 0 15,0 1-4-15,7-1-2 0,-7 1 3 0,0-3 4 0,6 1-1 16,-6-1 0-16,0-2 0 0,0 2-2 0,0-2-2 16,0 1 1-16,3-4-1 0,-3 3-2 0,0-4 0 0,0-4 0 15,0 3 0-15,7-4 0 0,-7 3 0 0,6-4 0 16,-6-2 0-16,0 0 0 0,0-2 0 0,3 3 3 0,4-3 3 15,-7 3-5-15,0-4-3 0,0 4 1 0,3-1 1 0,-3 5 0 16,0-2 0-16,0 0 0 0,6 4 0 0,-6-3 0 0,7 6 0 16,-7 0 0-16,0-1 3 0,0 3-2 0,0 1-1 0,0-2 2 15,0 4 7-15,0-1-3 0,3-2 2 0,-3 3 5 16,0-1-2-16,0 0 3 0,0-2-4 0,0 3 2 0,0-2-2 16,0 2 0-16,6-1-1 0,-6 1 2 0,0-1-2 15,0 1-1-15,0-2-1 0,0 2 0 0,4-1-2 0,-4 1 0 16,0 1 1-16,0-1 0 0,0-1 2 0,0 2-2 0,0-1 3 15,0 2-4-15,0-1 0 0,0 1 2 0,0-3-3 16,0 3-4-16,0-1 0 0,0 2 0 0,0 1 0 0,0-3 0 16,0 0 0-16,0 3 0 0,0-2 0 0,0 0 0 0,0 2 0 15,0 0 0-15,0-2 0 0,0 2-2 0,0-3-23 0,0 3-18 16,0 0-28-16,0 0-36 0,0-2-46 0,0 2-58 16,0 0-90-16,0 0-136 0,0-2-184 0,0 2-256 0,0 0-133 15,0-3-120-15,0 3 184 0,0 0 103 0,0 0 108 16,-4 0 316-16</inkml:trace>
  <inkml:trace contextRef="#ctx0" brushRef="#br0" timeOffset="7292.22">-1124 239 28 0,'0'-5'72'0,"0"0"15"0,0 4-9 0,-3-2 9 16,3 0-12-16,0 1-12 0,0 0-11 0,0 2-3 0,0-5-6 16,0 5-1-16,0-2 0 0,-6 2 10 0,6-2 3 0,0 2 0 15,0-3 3-15,0 3 0 0,0-2 1 0,0 2 1 16,0-3 2-16,0 3 0 0,0 0 1 0,0 0 5 0,0-2-1 16,0 2 2-16,0 0 11 0,0 0 8 0,0-2 4 0,0 2 0 15,0-2-1-15,0 2 2 0,0 0-2 0,0 0-2 16,0-3-2-16,0 3 4 0,0 0-1 0,0-2-4 0,0 2-3 15,0 0 0-15,0 0 25 0,0 0 12 0,0 0 9 0,0 0-2 16,0 0 4-16,0 0 1 0,0 0-1 0,0 0 0 0,0 0-3 16,0 0-5-16,0 0-10 0,0 0-8 0,0 0-1 15,0 0-9-15,0 0-7 0,0 0-5 0,0 0-2 0,0 0 2 16,0 0 12-16,0 0 5 0,0 0 0 0,0 0-10 16,0 2-3-16,0-2-5 0,0 0-6 0,0 3 1 0,0-3-5 15,0 2-2-15,0 0-5 0,0-2-4 0,0 2-6 0,0 1 2 16,0-1-6-16,0 1 7 0,0-1 0 0,0 0 10 0,0 3-6 15,0-3-5-15,0 0-5 0,0 4-5 0,0-5-3 16,0 4-10-16,6 0-6 0,-6 0 0 0,0-1 0 0,0 1-3 16,0-1-7-16,0 1-1 0,0-1-2 0,3 4-3 15,-3-4-2-15,0 2-3 0,0-2-1 0,7 3-4 0,-7-2 5 16,3-1-2-16,-3 1-3 0,0 0 0 0,7-1 4 0,-1 1-1 16,-6 0-2-16,3 0 1 0,-3-1-3 0,7 1 2 15,-1-1 3-15,-6-1-1 0,0 1-2 0,3-1 4 0,4 2-2 16,-7-4-1-16,3 2 4 0,-3-1-2 0,0 1 4 0,6-1 0 15,-6 0-1-15,7-2 4 0,-7 0-2 0,3 3-1 0,-3-3 0 16,0 2 0-16,6-2 0 0,-6 0-2 0,4 0-4 16,-4-2 6-16,6 2-8 0,1-3 3 0,-7 3 2 0,0-2-4 15,3 0 2-15,-3-1-5 0,6 1 8 0,-6-2-6 0,7 1 3 16,-7-2-4-16,3 3-1 0,-3-3 4 0,6 1-3 16,-6-1-1-16,0 1 0 0,3-1-3 0,-3 0 1 0,0 0 2 15,7 1 4-15,-1-1-6 0,-6-2 4 0,0 5-4 0,0-3 0 16,4 0 2-16,-4 0 0 0,6 1 4 0,-6-1-3 0,0 3-4 15,0 0 1-15,0-4 2 0,0 5-3 0,0-2 2 16,3-2-2-16,-3 5 2 0,0-1 1 0,0-2 0 0,0 0-4 16,0 3-1-16,0-2 4 0,0 2-1 0,0-2 2 15,0 2 0-15,0 0-2 0,0 0 0 0,0 0 2 0,0 2 0 16,0 0 3-16,0-2-2 0,0 3-1 0,0 0 0 0,7-3 0 16,-7 1 0-16,0 2-2 0,0-1 0 0,6 2 2 15,-6-1 0-15,0 0 0 0,0 1 0 0,0-2 0 0,0 4 0 16,0-5 0-16,0 4 0 0,3 0 0 0,-3 0 0 0,0-1 0 15,0 1 3-15,7 0 2 0,-4-1-5 0,-3 1 5 0,0 0 2 16,6 1-4-16,1-1-2 0,-7 0-1 0,0 2 4 16,3-2 0-16,-3 0-3 0,0-1 1 0,7 1 1 0,-1-1 2 15,-6 1-3-15,3-1 1 0,4-1-2 0,-7 1 3 16,0 1 4-16,3-2-5 0,-3 1 4 0,0-1-1 0,6-1 2 16,1 0 6-16,-7 0-8 0,0 1 4 0,3-3 0 0,-3 3 3 15,6-3-3-15,-6 0 1 0,4 0-3 0,-4 0 0 0,0 0 1 16,6 0-5-16,0 0 4 0,-6-3 2 0,0 0-5 0,4 3-3 15,-4-4 6-15,6 2-6 0,-6-1 3 0,3 1-5 16,-3-3 9-16,0 0-7 0,7 4-1 0,-1-5 2 0,-6 2-2 16,0-3-1-16,3 2 0 0,-3 0 4 0,0-1-4 15,0 1 0-15,7 0 7 0,-7-2-3 0,0 2-3 0,0-1 2 16,6 1-5-16,-6-2 1 0,0 0 1 0,0 0 0 0,0 2 0 16,0-2 0-16,0 2 0 0,0-2 0 0,0 3 0 15,0-4 0-15,0 2 0 0,0 2 0 0,-6-4 3 0,6 4-5 16,0-3 1-16,0 2 1 0,0 1 0 0,0-2 0 0,0 2 0 15,0-3 0-15,-7 5 0 0,7-3 0 0,0 2 0 16,0-1-4-16,0 2-4 0,0-3-7 0,0 3-17 0,0-1-29 16,0 3-36-16,0-2-59 0,0-1-79 0,0 1-99 15,0 2-129-15,0-2-134 0,0-1-57 0,0 3-114 0,0 0 4 16,0-2 79-16,0 2 105 0,-3 2 53 0,3-2 49 0,0 0 113 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3:38.348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16 0 14 0,'-3'2'189'0,"3"2"100"0,0 1 7 0,-6-3-37 15,6 1-53-15,-7-1-35 0,7 2 10 0,0-1 14 16,0 0 15-16,0-1 7 0,0 0 5 0,0 0 0 0,0 3 77 15,0-5 35-15,0 2 16 0,0 1 3 0,0-1-9 0,0 1 0 16,0-2 39-16,7-1-6 0,-7 3-34 0,6-3-64 0,-6 3-50 16,3-3-50-16,-3 2-37 0,7-2-25 0,-7 0-11 15,3 2 0-15,3-2 2 0,1 2-9 0,-4-2-15 0,-3 3-15 16,7-3-17-16,-4 2-9 0,3-2-9 0,1 0-4 16,-4 0-11-16,3 2-2 0,-3-2-5 0,4 0-3 0,-1 3-4 15,-2-3-5-15,-4 0 0 0,12 0 7 0,-8 0-4 0,2 0-14 16,-6 0-21-16,3-3-32 0,4 3-33 0,-1 0-49 15,-3-2-66-15,-3 0-110 0,7-1-144 0,-4 1-180 0,-3 0-122 16,6 0-84-16,1-4-30 0,-7 5 130 0,0-4 98 0,0 2 64 16,0 1 78-16,3 0 163 0</inkml:trace>
  <inkml:trace contextRef="#ctx0" brushRef="#br0" timeOffset="-384.38">-71-89 49 0,'0'-3'151'0,"4"1"61"16,2 2-25-16,1 0-34 0,-4-2-28 0,3 2-29 0,-6-3-16 16,3 3-9-16,-3 0-9 0,7 0-2 0,-1 0-2 15,-3 0-3-15,-3 0 0 0,10 0-2 0,-10 0-3 0,13 0 1 16,-13 0 1-16,3 0 1 0,-3 0-1 0,7 0-2 16,-1 0 2-16,-3 0 1 0,4 0 1 0,-7 0 3 0,3 0 7 15,-3 0 2-15,13 0 4 0,-13 0 5 0,3 0 2 0,-3-2 1 16,7 2 1-16,-4 0-2 0,-3 0 3 0,6-2-1 0,1 2 24 15,-7 0 13-15,3-2 4 0,-3 2 0 0,6 0-2 16,-3 0 1-16,-3-3-2 0,7 3-1 0,-1 0 1 0,-6-3 3 16,0 3-7-16,4 0-1 0,-4 0-9 0,6-2-6 0,0 2-9 15,-6-2-3-15,4 2-9 0,2 0-5 0,-6-2-2 16,3 2-10-16,-3-3-3 0,7 3-11 0,-1-2-10 0,-6 2-9 16,0-2-8-16,3 2-6 0,-3-3-5 0,7 3 0 15,-4-2-2-15,-3-1-3 0,6 3-2 0,1-1-6 0,-7 1-13 16,3-3-27-16,-3 3-43 0,0-3-37 0,7 3-56 0,-1-2-66 15,-6 0-83-15,0 2-97 0,0-2-81 0,3 2 52 0,-3-3-26 16,0 3 4-16,0-2 26 0,0 2 38 0,0 0 43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3:50.840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3 246 212 0,'0'4'170'0,"0"1"53"16,0 2 21-16,0-4-22 0,0 1-29 0,0-1-25 0,-3 1 4 15,3-2-1-15,0 1-5 0,0-1-10 0,0 0-7 16,0 1-5-16,0-1-9 0,0-2-2 0,0 3 17 0,0-3 39 16,3 0 9-16,-3 0 2 0,0 0-6 0,0-3-2 0,7 1-2 15,-7-1-3-15,6 1-10 0,-6-3-14 0,3 1-13 0,4-1-6 16,-4-2 1-16,3-2-11 0,1 0-9 0,2-1-9 15,-5-4-2-15,9 2-6 0,-4-2-2 0,7 0-3 0,-12 0-19 16,8 0-9-16,1 3-17 0,0-1-16 0,-10 0-14 16,7 3-5-16,3 2-14 0,-10-1-4 0,10 2 3 0,-10 2 5 15,4 1 14-15,-4 0 8 0,3 1 8 0,1 2 1 0,-4 2-2 16,3 4-9-16,-2-5-5 0,2 7-5 0,0-1 1 0,-2 2 1 16,2 0 0-16,1 1-7 0,2-4 3 0,-9 6-6 15,10-2 8-15,-4-1-6 0,4 0 5 0,-7-2-5 0,4 2 3 16,-1-4-2-16,-3 0 0 0,7 0-1 0,-4-1 6 0,1-2-1 15,2 1-6-15,1-3-2 0,0 0-4 0,3-3 1 16,-4-1-2-16,7-1 2 0,-6 1-5 0,6-4 4 0,0-1-4 16,-3 0-1-16,3-2 1 0,-6-1 1 0,6 0-8 0,6 0 5 15,-12 1-3-15,6-1-1 0,-6 0 0 0,-1 3 0 16,1 0 0-16,3-1-4 0,-10 4 3 0,10 0 5 0,-10 0-3 16,4 0-5-16,-4 2 3 0,3 2-1 0,1-1 1 0,-7-1-9 15,3 1-15-15,-3 1-23 0,6 0-32 0,-2 2-51 16,-4-2-74-16,6-1-87 0,-6 1-91 0,7 0-95 0,-7-1-47 15,0 3-70-15,0-2-85 0,0-1 66 0,0 3 53 16,0 0 57-16,0 0 120 0,0 0 30 0,0 0-8 0,0 0 25 16</inkml:trace>
  <inkml:trace contextRef="#ctx0" brushRef="#br0" timeOffset="1055.95">940-126 110 0,'0'-2'102'0,"-7"0"46"0,1-1 6 0,6 3-13 0,-3-4 4 15,3 4-7-15,-7-3-3 0,7 3-9 0,-3-2-6 16,3 2-3-16,0-3 1 0,-7 3 6 0,7-1-7 0,-6-2-11 16,6 3-3-16,0-2-6 0,0 2 8 0,0-3 7 0,0 3 8 15,0-2 10-15,0 2 6 0,0-2 50 0,6-1 36 16,1 3 20-16,-7-2 17 0,0 0 12 0,10-1 3 0,-10 1-1 15,3-1-11-15,3 3 21 0,1-1-4 0,-4-2-17 16,3 3-21-16,-2-2-27 0,8 2-40 0,-8-3-40 0,2 3-31 0,-3 0-29 16,10 0-19-16,-10 0-12 0,4 0-8 0,-1 0-5 15,4 3-9-15,-7-1-2 0,-3 1-3 0,13-2-1 0,-13 4-6 16,3-2-1-16,-3 1 0 0,7 1-6 0,-4 2 2 16,-3-3-3-16,0 4-3 0,0-1-7 0,0-1-3 0,0 2-2 15,-3 1-4-15,3-2-9 0,-7 3 0 0,7-4-7 16,-3 1-13-16,3 1-13 0,-6-1-16 0,-1-3-17 0,7 1-14 15,0-3-13-15,0 3 5 0,-3-3 9 0,3 2 14 0,0-1 21 16,0 0 18-16,0-3 16 0,0 2 6 0,3-2 15 0,-3 2 5 16,0 0 4-16,7-2 1 0,-1 3 1 0,-6-1 3 15,3-2-2-15,-3 2 5 0,7 1 4 0,-4-1 3 0,-3 1 4 16,6-1 13-16,1 2 10 0,-7-1 2 0,3 1 6 0,3 1 1 16,1 0 0-16,-7 0 5 0,0 1 1 0,3 0 4 15,-3 0-7-15,6 1-7 0,-6-2-11 0,0 2-5 0,0 2-7 16,0-2-4-16,-6 0-4 0,6 2 0 0,-3-1-7 15,3 1-1-15,-7 0 2 0,1-2 5 0,3 0-2 0,3 1-4 16,-13-2-2-16,10-3 0 0,-4 1 0 0,4 1-2 0,-3 0-16 0,-1-3-25 16,4 1-24-16,-4-2-33 0,4-1-40 0,-10 0-35 15,10 0-44-15,-3 0-64 0,-1-1-47 0,4-2-60 0,-3 3-109 16,2-2-114-16,4-3 46 0,-12 3 20 0,12-1 46 16,-4 1 85-16,4 0-12 0,-6-1 4 0</inkml:trace>
  <inkml:trace contextRef="#ctx0" brushRef="#br0" timeOffset="445.96">940-124 10 0,'0'-4'148'16,"0"-3"64"-16,0 2 13 0,0 0 8 0,0 4-18 0,3-4-25 15,-3 2-24-15,0 1-6 0,0-3-7 0,0 3-7 0,0 0-7 16,0 2-4-16,0-3 0 0,0 1-1 0,0-1 5 0,0 3 1 16,0 0 42-16,0 0 40 0,0 0 18 0,0 3 7 15,0-1 1-15,0 1-10 0,0 1-18 0,0 1-19 0,0 0-14 16,0 1 6-16,6-1-9 0,-6 2-20 0,0 0-19 15,0 3-21-15,0-3-25 0,0 2-19 0,0 1-20 0,0 1-20 16,0-1-11-16,4 1-11 0,-4-2-6 0,0 3-5 0,0-3-4 16,0 3-5-16,0-3-14 0,0 1-25 0,0-1-49 0,0-2-57 15,6 1-66-15,-6-2-67 0,6 1-26 0,-6-2-28 0,0 2-53 16,0-3-61-16,0-1-64 0,0-1 91 0,4 1 13 16,-4-2-8-16,0-1 57 0,0 0 67 0,0 0 58 0,6-1 10 15,-6-2-63-15,3 1 18 0</inkml:trace>
  <inkml:trace contextRef="#ctx0" brushRef="#br0" timeOffset="10787.93">1461-96 42 0,'0'-4'75'0,"0"-1"18"0,0 1 8 0,0 1 0 15,0-1-14-15,0 2-8 0,0-1-7 0,0 0-5 0,0-1 11 16,0 4 8-16,0-2 4 0,0-1-2 0,0 1 4 16,0 0 1-16,0-1 2 0,0 3 2 0,0-2 7 0,0 2 17 15,0-3 9-15,0 3 9 0,-3 0 4 0,3 0 11 0,0-1 9 16,0 1 13-16,0 0 29 0,0-3 84 0,0 3 36 0,-7 0 23 16,7 0 16-16,0-2 5 0,0 2 32 0,0 0 23 15,0 0-38-15,0 0-71 0,0 0-77 0,0 0-56 0,-3 0-44 16,3 0-35-16,0 0-26 0,0 2-19 0,-6-2-7 0,6 3-16 15,-7-2-5-15,7-1-8 0,-3 5 0 0,3-2-4 16,-10-1-2-16,10 3-2 0,-6-3 2 0,-1 2-1 0,4 2-4 16,-3-2 3-16,3 1 0 0,3-1 1 0,-13 1 4 0,13 2 0 15,-3 0-6-15,-4 0-2 0,1-2-4 0,6 1-1 16,-4 0-2-16,4 0-5 0,0-1 1 0,-6 2 0 0,6 0 0 16,0-2 0-16,0 2 3 0,0-3-2 0,0 4-5 0,0-2 7 15,0-1 2-15,6 2 0 0,-6-2-5 0,4 0 2 0,-4-1-2 16,6 1 0-16,1-1 0 0,-7 1 0 0,3-1 2 15,3-1-6-15,1 0-9 0,-4-1-10 0,3 2-12 0,-3-4-14 16,4 3-17-16,-1-3-22 0,4 3-42 0,-7-3-72 16,4 0-101-16,-1-3-109 0,-3 3-136 0,4-3-82 0,-4 3-68 15,10-4-86-15,-13 4 144 0,3-5 31 0,3 2 119 0,1 2 35 16,-4-2 19-16,4 3 87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3:15.77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707 260 287 0,'-77'-19'158'15,"0"0"-7"-15,6 1-37 0,-9-1-23 0,12-2-31 16,1 0-29-16,12-2-29 0,-13-1-16 0,4 1-21 0,12 0-20 16,-2 1-8-16,-1 2-12 0,13 3-51 0,-3 4-78 15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1:27.4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8653 10126 77 0,'4'2'101'0,"-2"1"3"0,-2-2-7 16,8 2-3-16,-6 0-6 0,5 0 1 16,-3 0-8-16,2 2-9 0,-2-3 0 15,6 3-2-15,-7 1 10 0,5-1 8 0,0 1 8 16,0 0-4-16,1 0-14 0,1 1-17 15,-4-1-1-15,4 2 1 0,1-1 6 16,3 1-10-16,-5-1-10 0,-1-1 5 0,2 0 19 16,-4 0 20-16,5 0 5 0,-9-1 3 15,4-2 14-15,2-1 43 0,-6 3 56 16,5-2 28-16,-3-1-28 0,0-1-64 0,-4-1-57 16,0 0-33-16,0-1-24 0,-4-1-11 15,0-2-7-15,1 0-7 0,-3-1-2 16,2 0-7-16,-2-1-2 0,0 0-3 15,-3 0-7-15,3-2 10 0,-4 1 0 0,4 0 9 16,-5 1-7-16,9-2 1 0,-8 2-1 16,4 0-1-16,-3 0-1 0,7 2 2 15,-6-1 2-15,2 1-4 0,4 1-2 0,2 0-4 16,-8 1 1-16,8-1 3 0,-2 2 2 16,-3-1 1-16,5 2-1 0,0 0-3 15,0 2 1-15,0-1-2 0,5 2 9 16,-3 0-6-16,-2 2 6 0,4-3 0 0,0 3 2 15,-2 0-2-15,4-1-3 0,-2 2-1 16,2 0 2-16,-1 0 2 0,1 0 0 16,0 0 0-16,2 0 7 0,-6 1-3 15,5 0-1-15,1-1-10 0,-2-1 2 0,0 2 2 16,0-3 0-16,-1 1 0 0,-1 1 2 16,-2-3-3-16,4 0 0 0,-2 1 1 15,0-1 1-15,-4-1-6 0,2 1-48 0,-2-2-166 16,4 1-229-16,-4-2-232 0,0 0-53 15,-4-2 100-15,4 1 200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1:04.0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4537 11035 196 0,'2'-1'225'15,"-2"-3"-7"-15,0 3-26 0,0 0-35 0,4-1-45 16,-4 2-37-16,-4-1-33 0,4 2-13 15,0-1-14-15,-2 3-4 0,-2 0-5 0,0 3-1 16,-2-1 0-16,4 0 19 0,-7 3 19 16,3 1 17-16,2 0 5 0,-2 0-6 15,4 0-9-15,-6 2-14 0,1 1-10 16,5 0-7-16,-2 0-3 0,0 0-5 0,4-1 0 16,-2 2-2-16,-2-3 0 0,4 2 0 15,4-1 16-15,-2-2 13 0,2-2 6 16,0 2-6-16,3-3-13 0,3-1-5 0,-4-1-1 15,4-2 0-15,3-1-7 0,1-2-3 16,-5-1-4-16,9-1 0 0,-1-1-38 16,-5-1-97-16,5-1-167 0,-1-1-166 15,1-1-24-15,-1-1 88 0</inkml:trace>
  <inkml:trace contextRef="#ctx0" brushRef="#br0" timeOffset="-1347.79">5046 11224 71 0,'0'0'74'16,"0"-1"-9"-16,0 1 1 0,0 0 0 15,0-2 5-15,0 2 6 0,0 0 7 16,0 0 0-16,0 0-5 0,0 0-9 0,0 0-13 16,0 2-2-16,0-2 8 0,0 3 6 15,0 0-7-15,0 1-14 0,0 0-20 16,0 3-8-16,0-1-3 0,4 1 11 16,-4 1 14-16,0 0 6 0,0 3-10 0,4-1-8 15,-4 1 0-15,0 1-2 0,0 1 0 16,2 1-5-16,-2 1-5 0,0 0-7 15,4 2-4-15,-4-1-3 0,2 2 2 16,-2 2-4-16,4-1 1 0,1 1-7 0,-5 1 1 16,2-2 3-16,2 2 8 0,-2 0-1 15,-2-3-2-15,8 0-2 0,-8 0-2 0,2 0 2 16,-2 0 7-16,8-1-4 0,-8-3-2 16,3 2-8-16,-3-1-1 0,4-2 2 15,-2-1 2-15,-2 0 1 0,4-1 0 16,0-1 0-16,-4-1 0 0,2 0 0 0,-2-1-1 15,0-2 2-15,0 0 3 0,4-2 0 16,-4 1 2-16,2-1 1 0,-2 1-3 16,0-2 2-16,0-1-3 0,0 2-1 15,0-3-7-15,0 1-5 0,0-2-37 0,0 0-74 16,0-3-114-16,0-1-116 0,0-3-38 16,0-3 49-16</inkml:trace>
  <inkml:trace contextRef="#ctx0" brushRef="#br0" timeOffset="-656.18">5054 11235 75 0,'2'-2'107'0,"-2"2"-7"15,0 0-7-15,0 0-5 0,0 0 1 16,-2 2-2-16,2 0-4 0,0 2-7 15,0 0-10-15,-4-1-5 0,0 2-2 0,4 1 0 16,-6-2 0-16,6 2 3 0,-5-2 5 16,-1 3 2-16,4 0-8 0,-2-1-11 15,0 0-11-15,-2 0-7 0,6 0-9 0,-2 0-7 16,-2-1-5-16,-1-1-4 0,3-1-2 16,2 2-2-16,-4-4-2 0,4 2 1 15,-2-1-2-15,2-2 0 0,0-2-1 0,0 1 0 16,0-1 1-16,2 1 1 0,-2-3-1 15,0 2-2-15,0-1-1 0,4 1-2 16,-2-1 4-16,-2 0-3 0,5 2 4 16,-1 1-1-16,-2 0 1 0,2-2 1 0,-2 2 24 15,2 2 20-15,2-1 17 0,-2 1-3 16,-2-1-16-16,3 2-11 0,1-1-9 16,-2-1-5-16,0 2-4 0,-2-2-4 15,4 1-2-15,-2 0-3 0,1-2 1 0,-3 1-2 16,2-1-2-16,-2 0-6 0,6 0-65 15,-6 0-116-15,-2-1-161 0,4-1-103 16,0 0 15-16,-4 1 106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2:36.4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4333 10984 20 0,'0'-3'58'0,"0"0"-9"0,4 0-8 16,-2 0-16-16,-2 0-9 0,0 2-4 15,4-2-4-15,0 0 8 0,-2 0 10 16,6-1 11-16,-5 2 1 0,3-1-5 15,2-2-4-15,-6 2-3 0,8 0 0 0,-3-1-2 16,3 1 0-16,-4 0-3 0,4 0-4 16,1 1-3-16,-1-1-4 0,0 1-3 15,1 2-1-15,-3-1-2 0,2 1 3 0,5 1 4 16,-7-1 10-16,2 4 3 0,1-3-4 16,-1 2-2-16,-4 3 9 0,9-2 0 15,-5 3 1-15,-2-1-7 0,3 1-2 16,3 2-4-16,-5-1-4 0,1 2-2 0,0 0 0 15,1 1 3-15,-1 1-1 0,0 1-3 16,1 3-4-16,-3-1 0 0,0 1-1 0,0 1 0 16,3-1 1-16,-5 4-2 0,-2-4-1 15,6 2 2-15,-6-2-2 0,3 2 6 16,-5 1-1-16,2-3 23 0,0 1 19 16,-4-1 23-16,2 1-4 0,-4-2-9 0,2 1-15 15,-4-1-10-15,0 0-3 0,-2 0 4 16,3-1 0-16,-5-1 0 0,-2-1 10 0,4 2 20 15,-1-3 20-15,-3 0 7 0,0 0-12 16,2-1-19-16,-7-3-18 0,5 0-7 16,-7-1-1-16,7-2-2 0,-7-1-4 15,5-1-3-15,-3-1 1 0,3-1 7 0,-2 0 7 16,-3-1-5-16,9-1-11 0,-11-1-9 16,11 0-7-16,-7-3-5 0,3 2-5 15,-2-2 1-15,3-2 1 0,3 1-2 16,-2-2 1-16,-1 0 0 0,1-2 0 0,4 0-2 15,0-2-1-15,-5 1 0 0,5-3 0 16,-2 0 2-16,2 0 1 0,3 0-2 16,-5 0-1-16,6-1 0 0,-2 0 9 0,0 0-8 15,2 1 0-15,-2 0-9 0,4 0 7 16,0 1 2-16,0 0 0 0,4-1-1 16,-2 1-30-16,2 2-92 0,2-1-120 15,-2 1-134-15,3 1-84 0,-1-1 18 0,2 3 101 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1:24.1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7146 10919 87 0,'0'-1'127'16,"0"0"-4"-16,0-2-7 0,0 1-16 16,0 2-16-16,0-1-20 0,0-1-20 15,4 1-16-15,-4-1-13 0,0 2-3 0,0-1-5 16,0 1-3-16,0 0-2 0,0 0 1 16,0 1-1-16,0-1 11 0,0 3 21 15,-4 0 24-15,4 0 13 0,0 1 4 0,-2 1-7 16,2 0-7-16,-4 1-6 0,0 0-6 15,2 1-1-15,-3 2-1 0,3-1-6 16,-6 1-7-16,6 0-8 0,-2 0-10 16,2 0-6-16,-6 0-2 0,6 0-3 0,-3-2-2 15,1 1 1-15,-2-1-1 0,6-2-3 16,-2 1 0-16,2-2 1 0,-4 2 1 16,0-3 2-16,4 1-4 0,-2 0 3 0,-2-3 0 15,4 2 0-15,0 0 2 0,0-1 1 16,-3-1 9-16,3 1 6 0,0 0 13 15,0-2 5-15,0 2 1 0,0 0-4 16,0-2-11-16,-4 1-9 0,4-2-8 0,0 1-4 16,0-2-5-16,0 0 1 0,0 0-1 15,0 0 0-15,4-2 0 0,-4-1 1 16,0-1 2-16,0 0-1 0,3 0-2 0,-3 0 0 16,4 0 1-16,-2-1 0 0,-2-1-1 15,4 2-1-15,0-1 0 0,-4-1 2 16,2 1 0-16,-2 0 0 0,4 0 0 15,-2 1 0-15,-2-1 0 0,4 1-2 0,1 0 0 16,-5-1 1-16,2 2 1 0,-2 0 0 16,0-1-1-16,4 2-1 0,0 1-1 15,-4-2 3-15,0 2 3 0,2 2 0 0,-2-3-1 16,0 2-2-16,0 0 3 0,0 1-3 16,4-1 2-16,-4 1-4 0,0-1-2 15,0 2 2-15,0-1 0 0,0 1-2 16,0 0 1-16,2 0-4 0,-2 0-42 0,0 0-86 15,0 0-132-15,0-2-129 0,0 2-29 16,0-1 61-16</inkml:trace>
  <inkml:trace contextRef="#ctx0" brushRef="#br0" timeOffset="466.01">7152 10977 48 0,'8'-2'78'0,"-1"1"11"15,-1 1 7-15,0-3 6 0,2 1 11 0,-1 1 8 16,3-2 7-16,-8 0 2 0,8 0 0 16,-4-1-3-16,3 0-14 0,-3 0-17 15,0-1-25-15,-2 2-19 0,2 0-16 0,-3 0-15 16,5-1-7-16,-6 2-5 0,2-1-8 16,0 2-2-16,-2-1-17 0,-2 0-68 15,4 1-135-15,-2 0-162 0,-2-1-36 0,0 1 74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28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 contextRef="#ctx0" brushRef="#br0">0 4 12 0,'7'-3'160'15,"-7"3"16"-15,7-2 13 0,-7 2-1 16,0 0-10-16,3 2-12 16,-3 1-7-16,0-3-2 0,0 2 5 0,0 1-9 0,0-3-20 15,0 2-13-15,0 3-20 0,7 0-7 16,-7 0-7-16,6-1 3 0,-6 4 9 0,0-3 7 15,0 2-8-15,4 1-24 0,-4-1-21 16,0 3-19-16,7-3-12 0,-4 3-7 16,-3 0-5-16,0-3-2 0,7 6-4 15,-7-4 0-15,7 1 0 0,-7 0 2 0,3 0-3 16,-3-3 0-16,0 3-2 0,7-2 3 16,-7-2 0-16,3 2 0 0,-3-1-3 0,0-2 0 15,0 0-19-15,0 0-39 0,0-2-76 16,0 1-80-16,0-1-70 0,7-3-32 15,-7 0-14-15,0 0-16 0,0-5-34 16,0 3 9 0,7-6 60-16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7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4964-2773 42 0,'0'0'78'0,"0"0"22"0,0 0 15 15,0-1-6-15,0 1-19 0,0-3-22 0,0 3-22 16,0 0-15-16,0 0-10 0,0-2-11 0,0 2-2 0,0 0-4 16,0 0 2-16,0 0-1 0,0 0-2 0,0 0 3 15,0 0 4-15,0 0 4 0,0 0 3 0,0 0 6 0,0 0 3 16,0 0 7-16,0 2 3 0,0-2 7 0,0 0 1 0,0 0 3 15,0 3 0-15,-3-3-1 0,3 1-1 0,0-1 3 16,0 0 1-16,0 0 0 0,-6 3 2 0,6-3-2 0,-7 0 1 16,7 0-5-16,0 3 6 0,0-3 2 0,-3 2 0 0,3-2 1 15,-6 2-2-15,6-2-2 0,0 2 1 0,-4-2-4 0,4 3 0 16,0 0-4-16,-6-3 4 0,-1 2 1 0,7 0 5 16,-3 0-1-16,-3-2 0 0,6 5 1 0,-3-3 0 0,-4 1-1 15,1 2-1-15,2-4-2 0,4 5 2 0,-12-4-6 0,12 2 1 16,-10 1-6-16,7 0-4 0,-4 0-4 0,1-1 6 15,-4 1-3-15,7-1 2 0,-3 1-7 0,-1 0-4 0,4 0-3 16,3-4-7-16,-10 4-3 0,4 0-4 0,-1 0-1 0,4-3 3 16,3 2-1-16,-6 2 1 0,-1-2-3 0,4 1 1 15,-3-1-1-15,2 1 2 0,4-1 0 0,-12 2-3 0,12 0 2 16,-10 0-2-16,10 0 2 0,-3-2-1 0,-4 4-1 0,1-1 5 16,3-3-4-16,3 5 2 0,-10-1 5 0,10-1 1 15,-13 0 0-15,10 2 2 0,3 0 4 0,-13 1 2 0,10-1 1 16,-4 0-1-16,4 1-3 0,3-1-1 0,-6 0 0 0,-1 0-3 15,4-1-3-15,-3 2-4 0,6-1-6 0,0 0-3 16,0-2 1-16,0 2 2 0,0-2-8 0,0 2-21 0,0-1-31 16,0-1-34-16,6 0-44 0,-3-1-46 0,4-1-2 0,-1 2-16 15,-3-2-41-15,-3-3-53 0,10 3-58 0,-4-2-7 16,4-2-56-16,-4 2-11 0,1-3 98 0</inkml:trace>
  <inkml:trace contextRef="#ctx0" brushRef="#br1" timeOffset="1">1098 401 98 0,'-7'0'73'15,"4"0"7"-15,-3-2 8 0,6 2-8 0,-4 0-13 16,4-3-11-16,-6 3-12 0,6 0-3 0,-6 0-5 0,6 0-4 15,0 0-2-15,-4 0 2 0,4 0-1 0,0 0 1 0,0 0-3 16,0 0 1-16,-6 0 0 0,6 0-3 0,0-2 2 16,0 2 3-16,0 0-1 0,-3 0-4 0,3 0 4 0,0 0-2 15,0 0 5-15,0 0-3 0,0 0 6 0,0 0 0 0,0 0-1 16,0 0 0-16,0 0-4 0,0 0-5 0,0 0-4 0,0 0-1 16,0 0-4-16,0 0 1 0,0 2-1 0,0-2-1 15,0 0 2-15,0 0-3 0,0 0 1 0,0 0 4 0,0 0 2 16,0 0-3-16,0 0-1 0,0 0 1 0,0 3 1 15,0-3 1-15,0 0 2 0,0 0 2 0,0 0 2 0,0 0 5 16,0 0 0-16,0 0 1 0,0 0 0 0,0 0-4 0,3 0 1 16,-3 0-4-16,0 0-2 0,0 0-1 0,6 0-3 0,-6 0 2 15,0-3-1-15,0 3-1 0,4 0-1 0,-4-2-4 16,0 2 2-16,6-3-2 0,0 2-2 0,-6 1 1 0,0-3-1 16,4 0-3-16,-4 1 1 0,6 0-4 0,-3 2 2 15,-3-2-3-15,7-1-1 0,-1 1-2 0,-3-3 0 0,-3 3-1 16,7-1 2-16,-1 2-1 0,-6-2-4 0,10 0 0 0,-10-1 1 15,3 2 4-15,-3-1 0 0,7 1 0 0,-1 0-1 0,-3-1 3 16,4-2 0-16,-4 4-1 0,-3-4-1 0,13 2 1 16,-13 1 1-16,3-3-1 0,3 1-2 0,-2-1 1 0,9 2-1 15,-13-1-2-15,3-1-1 0,10 1 2 0,-10-1-1 0,3 0-2 16,-3 0 2-16,4 1-1 0,-1-1-3 0,-2 1 2 16,5-1 0-16,-2 1 2 0,-1-2-2 0,-3 2 0 0,10-1 0 15,-10 1 2-15,4-1-4 0,-4 1 1 0,10-2 2 0,-10 2 1 16,4-1-4-16,-4 1 5 0,10-1-3 0,-10 0-3 0,7-2 2 15,-4 3 2-15,0-1-1 0,4 0 0 0,-4-2 2 16,4 2-1-16,-7-1-1 0,10 1-3 0,-10-2 6 0,7 2-3 16,3-2 0-16,-10 0 0 0,10 2 0 0,-3-2 0 0,-1 1-3 15,1-1 3-15,0-1 3 0,3 1-6 0,-10-2 3 16,6 2 3-16,4 0-7 0,-3 0 0 0,0 0-2 0,-1 0-1 16,4 0-1-16,-10 2 2 0,7-1 0 0,-4 1 2 15,1-2-1-15,-4 2 5 0,7 0-3 0,-4 0 5 0,1 1-1 16,-4 2 1-16,3-3 0 0,1 0-3 0,2 1 1 0,-5-1 2 15,2 1-2-15,0-1 2 0,-2 0 0 0,5 0-3 0,-2 1 0 16,-1-4 3-16,4 4-1 0,-4-4-1 0,4 2 0 16,0-1 0-16,-1 0 0 0,1-2 0 0,3 1 0 0,-10-1 0 15,13 0 2-15,-6-1 0 0,3 3-1 0,-4-2 1 16,-6 0 0-16,14 2 0 0,-8-2 2 0,4 1 0 0,-10 1 1 16,10 1 2-16,-3-1-1 0,-7-1 4 0,3 4-2 0,1-3 1 15,3 2-2-15,-7 1 1 0,3-1-2 0,1 1 0 0,-4-2 0 16,3 2 1-16,-2-1-1 0,8 1-1 0,-8-1-1 15,2 0-2-15,1-2-2 0,2 3 0 0,-6-4 0 0,4 1 0 16,2 0 0-16,1 1 0 0,-3-4 0 0,2 1 0 0,4 0 0 16,-3-3 2-16,-1 3-2 0,7-3 0 0,-12 0 0 15,12 0-1-15,-7 1 1 0,4 2 0 0,-9-3 0 0,8 2 1 16,-2 1-1-16,-7 2 0 0,10-2 0 0,-10 1 0 0,4 2 0 16,-4-1 3-16,10 2-2 0,-13-2-1 0,3 2 0 15,4 1 0-15,-4-3-2 0,3 2 0 0,1 1 1 0,-7-2 1 16,3 0 0-16,10 0 0 0,-13 2-1 0,9-2-1 0,-5 0 2 15,-4 2-2-15,12-4 1 0,-8 4 1 0,2-2 0 0,-3 0 0 16,10 0 0-16,-10 1 0 0,4-5-2 0,-1 6 1 16,4-3 3-16,0-2-2 0,-4 1 0 0,4 2 0 0,-7-1 0 15,10-1-2-15,-4 1 0 0,1 1-1 0,0-4 1 16,-4 3 1-16,10 0 2 0,-12 0-1 0,8-2 0 0,1 2-1 16,0-2 1-16,-3 2 0 0,-1-3 0 0,1 3 1 0,6 0-1 15,-6 0 0-15,3-2-1 0,0 1 1 0,-1-1 1 0,5 2-1 16,-5-2 0-16,1 2 0 0,0-2 0 0,0 2 0 0,-3-1 0 15,6 2 0-15,-7-4 0 0,1 4 0 0,0-2 0 16,6 1 0-16,-7 0 0 0,4 1 0 0,3-4-1 0,-6 3-1 16,0 0-4-16,-1-3-4 0,1 4-3 0,3-1-3 15,-3-1-3-15,-1-1 1 0,-2 2 1 0,2 0-2 0,1 0 6 16,0 0 2-16,-4 0 2 0,4 2 1 0,-4-2 1 16,-3 1 1-16,10 0 2 0,-10 0 1 0,10 2 2 0,-9-4 0 15,5 4 1-15,-2-3 0 0,-1-1 0 0,4 4 0 0,-7-3 0 16,10 2 0-16,-10 1 0 0,3-4 0 0,4 4 2 0,-3-1-1 15,-4-2-1-15,10 0 0 0,-4 2 1 0,-5-1 1 16,8 0 1-16,-2 0-1 0,-7-1 0 0,10 0-2 0,-10-1 2 16,7 2-2-16,3-1 0 0,-3 0 0 0,-1-1 0 15,1-1 0-15,3 2 0 0,-4 1 0 0,1-4 2 0,0 3-1 16,3 0-1-16,-1-3 0 0,1 1 0 0,-3 2 0 0,6-2 0 16,-13 0 0-16,13-1 0 0,-6 1 0 0,6 2 0 0,-6-2 1 15,3 0-1-15,-1-1 0 0,1 1 0 0,-3-1 0 0,0 1 0 16,-1-1 0-16,4 3 0 0,0-2 4 0,0 0-2 15,-3 2-2-15,-1-2 0 0,1 2 2 0,3-2 2 0,-4 1 2 16,1-1 1-16,0 2 3 0,-1 0-3 0,-2 0-1 16,2-3 0-16,4 3 0 0,-3-2 0 0,-7 2-3 0,10-2-3 15,-3 2 1-15,-1-2-1 0,1 0 0 0,0-1 0 0,3 1 0 16,-10-1 0-16,13 1 0 0,-6-3 0 0,6 3 0 0,-7-3 0 16,7 0 0-16,0 0 0 0,1 1-2 0,-1 0 3 15,3-1-4-15,-3 0 6 0,0 2-6 0,0-1 3 0,0 1 0 16,-6 1 3-16,6 0-3 0,-6 2-3 0,6-2 6 0,-13 4-3 15,10-2 0-15,-3 2 0 0,-7 0 0 0,3 1 0 16,1-1 0-16,2 1 1 0,-9 1-1 0,4-1 0 0,2 1 0 16,0-2 0-16,-2 4 0 0,-4-4 0 0,12 2 0 15,-12-1 0-15,10 1 0 0,-10-2 0 0,3 1-4 0,4 1 2 16,-1-1 4-16,-3 2-2 0,4-4-2 0,-4 2 2 0,4-1 0 16,-1 4 2-16,-3-5-2 0,4 2 0 0,-4 2-2 0,3-1 2 15,1-1 0-15,-4 1 4 0,10-2-3 0,-13 1-1 16,9 1-3-16,-5-1 6 0,2-1-3 0,1 1 0 0,2 1 0 15,-6-2 0-15,4 1 0 0,-1-1 0 0,-2 3 0 16,5-3 0-16,-2 1 0 0,-1-1 0 0,-3 2 0 0,10-1-3 16,-10-1 6-16,4 1-6 0,-4-1 3 0,10 2 3 0,-10-1-3 15,4-1 1-15,-4 1-1 0,10 1 0 0,-10-1 0 0,-3-1 0 16,13 1 0-16,-10 1 0 0,3 0 3 0,-2-1-1 16,2 2 1-16,0-4 2 0,-2 5-1 0,2-4 0 0,-3 2 1 15,4 2-1-15,-1-5-1 0,-3 2-2 0,4 2-1 0,-4-4 0 16,3 5 1-16,1-4-1 0,-4 0 0 0,4 0-1 15,-1 1 1-15,-3-1 0 0,4 0 0 0,-4 1-2 0,3-1 1 16,1 0 0-16,-4 3 2 0,3-2-1 0,-2-1 0 0,-4 0 2 16,13 3-1-16,-13-3-1 0,3 3 0 0,3-3 0 15,1 2 0-15,2-1 2 0,-9 2 2 0,3-3-1 0,4 0 1 16,-1 1 0-16,4 2 3 0,-10-4-1 0,3 5 1 0,10-4 0 16,-13 0 1-16,3 3-2 0,7-3 2 0,-4 1-2 0,1-2 4 15,-4 4-3-15,3-2 3 0,1-1-1 0,3 0-1 16,-7 0 0-16,3 1-1 0,1 1 1 0,2-1-3 0,-5-3 0 15,8 2 1-15,-8 0-2 0,5-1-2 0,4 1 1 16,-10-2-3-16,10 2 2 0,-3 0-1 0,-7-1 0 0,10 1 2 16,-10 0 0-16,7-2-1 0,3 2 2 0,-10 1-4 0,3-1 4 15,1 1 1-15,2-1-1 0,-5 1-3 0,-4 1 5 0,13-2-3 16,-13 1 0-16,9-2 0 0,-9 5-1 0,3-4-1 16,4 2 3-16,-1-1-3 0,-6 1 1 0,4-1-1 0,-4 2 0 15,6-3 2-15,-3 3-1 0,-3-1 0 0,7-2 1 0,-1 4 1 16,-6-2 0-16,3 0 2 0,-3 1 0 0,7 0-1 15,-1-3 5-15,-6 5-1 0,3-2-2 0,4-3 2 0,-7 3-3 16,3-1 3-16,3 2-3 0,1-2-4 0,-7 0 2 0,3-1-2 16,4 2 2-16,-4-3-3 0,-3 2 0 0,6-1 29 15,1 1-30-15,-4-1-8 0,-3 2 2 0,6-4 0 0,1 5 2 16,-7-4 4-16,9 2 0 0,-9 1 0 0,4-3 2 0,-4 1 2 16,6 2 0-16,0-1 1 0,-6 0 2 0,4-1 2 0,2 2-1 15,-6-1 3-15,3 1 7 0,-3 0-6 0,7-1 5 16,-7-1 1-16,6 2 1 0,-6-1-2 0,3 0-3 0,-3 2-1 15,7-4-4-15,-4 2 1 0,-3 2 1 0,7-5-4 16,-1 2 2-16,-3 2-4 0,-3-1-3 0,7-1 2 0,-1 1-3 16,-3-2-1-16,4 1 0 0,-4 1 0 0,-3-1 0 0,6-1 0 15,1 0 0-15,-4 3 1 0,3-3 0 0,-2 1-1 0,-4-1 0 16,6 2 0-16,1-1 4 0,-7 2 0 0,3-1 6 16,-3 1-3-16,6-3 5 0,1 3 2 0,-7 0 6 0,0-1 4 15,3 3 0-15,-3-5 5 0,6 5 1 0,-6-1 4 16,0-2 8-16,3 3 1 0,-3-2-3 0,0 2 6 0,0 0-6 15,0 0-1-15,0-3-3 0,7 3 4 0,-7-2-6 0,0 2 2 16,0 0-8-16,6 0-4 0,-6-2-1 0,0 2-5 16,0 0-4-16,0-3-3 0,0 3 5 0,0 0 1 0,0 0 3 15,0 0 5-15,0 0 3 0,0 0 5 0,0 0 5 0,0 3 3 16,-6-3 2-16,6 2 4 0,-7-2-4 0,7 5-5 0,-3-3-4 16,3 1-9-16,-6 1-4 0,3 1-1 0,-10-1-5 15,10 1-2-15,-4 2-2 0,-3 0 2 0,1 2 2 0,-4 1 6 16,3-1 2-16,-6 3 1 0,13 0 5 0,-13 0 5 15,6-2 0-15,-6 2 6 0,6 0 4 0,-2 0 4 0,2 2 3 16,-6-2 6-16,13-1 3 0,-13 3 5 0,6-2 10 0,-3 0 4 16,3 0 0-16,-6 1 5 0,13-1-3 0,-10 0-1 0,4-1-5 15,-1 1-8-15,0 0 2 0,1-1-9 0,-4 1-4 0,3-2-8 16,0 1-2-16,1-2 0 0,-4 3-5 0,10-3 1 16,-7 0-3-16,4 1-1 0,-4-1-1 0,3-2 0 0,4 3-1 15,-10-3-8-15,10 2-1 0,-3-5-3 0,-1 4 3 16,4-1-7-16,-3 0 1 0,2-2-4 0,4-1-2 0,-6 1 0 15,0-1 0-15,6 1 0 0,-4 0 0 0,4 0 0 0,-6-4-2 16,3 4-2-16,3-2-5 0,0-1 4 0,-7 0-4 0,7 1-2 16,-6-1-2-16,6 0 3 0,0 1-3 0,0-3 1 15,0 2 5-15,0-2-2 0,-3 3-1 0,3-1 1 0,0-2-4 16,0 0 1-16,0 0 0 0,0 0-1 0,0 0-2 0,3 0 0 16,-3 0 0-16,0-2 0 0,0-1 0 0,6 1 0 15,1-1-3-15,-7 1-4 0,3-3-2 0,3 1-4 0,-2 1 0 16,-4-2-2-16,12-1-8 0,-8-1 4 0,2 0-6 0,-3-1 0 15,10-1 2-15,-10 0-2 0,10-1-2 0,-3 1-1 16,-7 0 3-16,10-1 2 0,-10-1-1 0,7 1 10 0,3-1-1 16,-10-1 3-16,10 3 1 0,-4-3 8 0,-5 0 2 0,9 1-3 15,-4-1 3-15,-6 3 1 0,10-3 0 0,-9 3 0 16,5 2 0-16,-9-2 0 0,13 1 0 0,-10 1 0 0,-3 1 0 16,13 1 0-16,-13 0 0 0,3 0 0 0,4 1 0 15,-7-1 6-15,3 1 3 0,-3-1 8 0,6 3-2 0,1-1 2 16,-7-2-1-16,3 1-3 0,4 1-1 0,-7 1-5 0,3-2 2 15,-3 1-3-15,0-2-5 0,6 1 4 0,1 1-5 0,-7-1 0 16,3 2 0-16,-3-4 8 0,6 5-6 0,1-4-7 0,-7 2 0 16,0 1 3-16,3 0 4 0,-3-1-4 0,6-1 1 15,-6 4 4-15,0-2 5 0,0-1 5 0,0 3 0 0,0-3 5 16,4 3-2-16,-4-1 7 0,0-2-3 0,0 3 0 16,0 0-2-16,0 0-2 0,0 0-1 0,-4 0 0 0,4 0 0 15,0 3-5-15,0-2 2 0,0-1-3 0,-6 0 2 16,6 3-2-16,-3-3 2 0,3 0-1 0,0 3-1 0,0-3-2 15,-7 0 1-15,1 2 2 0,6-2 0 0,0 2-3 0,-3 0 2 16,3-2-2-16,0 3 0 0,-7-1 4 0,1 0-9 0,6-2-1 16,-3 3 3-16,-4-1-2 0,4 2-2 0,-4-1 3 0,1 0 0 15,3-1-3-15,-4 2 5 0,4-1-2 0,-10 1 1 16,10-1-1-16,-10 2-3 0,10-3 0 0,-3 2 3 0,-4-1-2 16,3 1-4-16,4 1 3 0,-6 0 0 0,-4-3 0 0,9 3 0 15,-5-1 3-15,2-1-2 0,1 1-1 0,3-1 0 16,-10-1 0-16,10 1 0 0,-4-1 3 0,4 0-3 0,-10 1 0 15,10-1 0-15,3-2 5 0,-10 2 0 0,10 0-8 0,-13-2 3 16,10 3 0-16,3 0 0 0,-6-3 0 0,-1 0 0 16,4 0-3-16,-3 1 5 0,2-1-1 0,4 0-1 0,-12 0 0 15,12 3 0-15,-4-3 0 0,-2 0 0 0,3 2 0 0,3-2 0 16,-7 0 0-16,1 0 0 0,3 0 0 0,3 0 0 16,-7 0 0-16,4 0 0 0,3 0 0 0,-7 0-4 0,1 0 3 15,3 0 1-15,3 0 0 0,-7 0 0 0,1 0 0 0,6 0 0 16,-10 0 0-16,10 0 0 0,0 0 0 0,-3 0 0 15,3 0 0-15,-6 0 0 0,-1 0 0 0,7 0 0 0,0 0 0 16,-3 0 0-16,3 0 0 0,0 0 0 0,-6 0 0 0,6 0 0 16,-4 0 0-16,4 0 0 0,0 0 0 0,0 0 0 0,0 3-6 15,0-3 3-15,0 0-2 0,0 0 4 0,-6 0 1 16,6 0-3-16,0 0 1 0,0 0 2 0,0 0 3 0,-7 1-2 16,7-1 2-16,0 0 3 0,0 0-2 0,0 3-3 15,0-3 6-15,0 0 4 0,0 0-2 0,0 3 0 0,0-1 5 16,0-2-3-16,7 2 0 0,-7-2 2 0,0 2-3 0,0 1 2 15,0 0-3-15,6-3 5 0,-6 1 4 0,0 2-3 0,0-1 2 16,4 3-2-16,-4-3-1 0,6 1 2 0,-6-1-2 0,0 2-3 16,3-1 4-16,-3 2-4 0,0-3-1 0,7 3 1 15,-1-1-5-15,-6 1-3 0,0-1-2 0,3 1 2 0,-3 0 1 16,0 0-2-16,7-1 1 0,-4 1 5 0,-3-1 1 16,0 1-6-16,6 0 1 0,-6 2 3 0,7-3-5 0,-7 2 1 15,0-2 0-15,3 3 0 0,-3-5 1 0,6 3 1 0,-6-1-1 16,7 4 2-16,-7-6-2 0,0 3-2 0,3-1 2 15,4 1-3-15,-7-2-1 0,0 1 0 0,3-1 0 0,-3-1 0 16,0 2 0-16,6-1 0 0,-6-1 4 0,7 3 1 0,-7-3-4 16,0-2 3-16,0 4 0 0,0-4-1 0,3 3-3 15,-3 0 2-15,0-1 2 0,0-2-1 0,6 2 3 0,-6-2 0 16,0 2-4-16,0-2 3 0,0 0-4 0,0 3-1 16,0-3 4-16,-6 0-4 0,6 2 1 0,0-2-1 0,0 0 0 15,-3 0 0-15,3 2 0 0,0-2 124 0,0 0-129 0,0 0-25 16,0 0 5-16,0 0 5 0,0 0 5 0,-7 0 5 0,7-2 5 15,0 2-1-15,0 0 3 0,0-2 1 0,-6-1-7 0,6 3-4 16,0-2-1-16,0 0 0 0,0 0-4 0,0-1-6 16,0 0-7-16,0 2-12 0,0-2-27 0,0 1-54 0,0-3-104 15,0 3-181-15,0-1-265 0,0 1-195 0,0 0-252 16,0 0 60-16,0-4 39 0,-3 6 349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1:21.7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7090 10869 21 0,'0'-2'37'0,"0"2"-13"0,0 0-11 16,2 0-3-16,-2-1-6 0,0 1-1 16,0 0-2-16,0 0 0 0,0 0 1 15,0 1 2-15,4 1 9 0,-4-1 15 0,5 1 4 16,-5 1-4-16,2 0-8 0,-2-1-6 16,4 3-6-16,0 0-3 0,-2-1-1 15,2 1 0-15,-2-1-1 0,2 2 1 16,0-1-4-16,3 0 2 0,-5 2-2 0,6 0 0 15,-6-1 2-15,4 2 2 0,2-1 22 16,-1 1 15-16,-1-1 10 0,0 1-9 16,2 1-3-16,-1-2 10 0,-1 2 12 15,0-1 2-15,0 2-16 0,4 0-12 0,-1 1-14 16,-3 0-6-16,0-1-5 0,0 1-2 16,1-1-2-16,3-1-2 0,-2 2 0 0,-2-1 1 15,5-1-2-15,-5 0 1 0,0 2 3 16,0-4 0-16,5 2 1 0,-5-1-1 15,2-1 0-15,0 0 1 0,1 3 10 16,-3-4 14-16,0 3 8 0,0-2-3 0,3 0-8 16,-3 0-3-16,0 0-6 0,0 1-8 15,0-1-3-15,3 0-1 0,-3 0 1 16,-4-1-1-16,6-2-4 0,-2 2 2 0,1-1-4 16,-1-1 1-16,-2 1-2 0,2-1 0 15,0 2 0-15,3-1 1 0,-7-2 1 16,4 1-1-16,-2-1 3 0,2 2-2 15,2-1-1-15,-6 0 0 0,5 0-1 0,1 0-1 16,-2 1 1-16,-4-1 3 0,6 1-2 16,-5-1 0-16,5 1-2 0,-6-2 0 15,2 0-2-15,-2-1 2 0,2 2 0 0,0-1 0 16,-2-2 0-16,3 2 0 0,-3 0-1 16,2-1 1-16,0-1 1 0,-2 0 0 15,-2 1-1-15,4 0 0 0,-2 1 1 16,-2-2 0-16,4 2 3 0,0-1-4 0,-2 1 3 15,-2-1-3-15,5 0 3 0,-1 1 0 16,-4 0-2-16,2 0-1 0,-2 0-1 16,0-1-2-16,4-2 1 0,-2 1 1 15,-2-1 1-15,0 0-37 0,0-1-63 0,4-2-97 16,-4-2-74-16,4 2-24 0,-4-2 41 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1:23.0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7497 11382 42 0,'0'0'87'0,"0"1"-8"15,0-1-11-15,-4 0-11 0,4 0-11 16,-4 2-3-16,4-2-10 0,0 0-6 15,0 0-10-15,0 0-5 0,4 0-5 0,-4 0 0 16,0 0 3-16,4 0 20 0,-4-2 18 16,0 2 16-16,2 0 7 0,-2-3 2 15,7 3 0-15,-7-3-5 0,4 0-1 0,0 0-4 16,-2 0-10-16,2 0-16 0,-2-1-13 16,6-1-7-16,-5 1-9 0,1 0-4 0,2 0 0 15,-2 1-1-15,2-1-1 0,-2-1-4 16,3 1 0-16,-1-1 2 0,0 1 6 15,0-1-3-15,2-1 1 0,-6 0-3 16,7 2 8-16,-3-2 15 0,0-2 12 0,0 2 6 16,1-1-8-16,1-1-9 0,-2 0-7 15,0 0-5-15,0 0-2 0,3-1-1 16,-3 2-2-16,4-2-2 0,-8 1-3 16,5 0-2-16,1 1-1 0,-2 0 0 0,0 1 0 15,0-2 2-15,-1 0-2 0,1 3 4 16,0-3-2-16,2 2 3 0,-6 0 0 15,7-1 0-15,-7-1-1 0,4 1 0 0,2-3-1 16,-6 3-1-16,4-2 1 0,3 2-2 16,-7-2 1-16,4 1-4 0,2-1 1 15,-6 1 0-15,6 1-1 0,-5 1 0 16,3-1 2-16,2 1-2 0,-6 0 2 0,2 0 3 16,2 0 0-16,-1 0-2 0,1 0-1 15,0-2 1-15,-2 2 1 0,2-1 0 16,0 1-1-16,1-2 1 0,1 1 8 15,-6-1 7-15,4 2 4 0,2-1-3 0,-5 1-7 16,5-2-2-16,-2 2-3 0,0 0-2 16,-2 0 0-16,-2 0-2 0,5 0-1 15,-3 1 0-15,0 3-1 0,-2-3 1 0,4 1 2 16,-2 1-1-16,0-1-2 0,-1 0 0 16,-3 1-2-16,8 0 1 0,-8 0-1 0,2 0 5 15,2-1-3-15,-2 1 0 16,2 0 0-16,0 0 0 0,-2 0 0 0,3 0 2 15,-3 0-2-15,2 1 0 0,0-1 1 16,-2 2 3-16,-2-1-3 0,0-1 0 16,4 2 2-16,0-1 1 0,-4 2 14 15,2-1 13-15,-2-1 10 0,0 2-4 0,0-2-6 16,0 2-4-16,4 0-5 0,-4-1-6 16,0 1-4-16,0-1-2 0,2 1-1 0,-2 0-3 15,0 0 0-15,0 0 0 0,0 0 1 16,0 0 9-16,0 0 8 0,0 0 10 15,0 0 5-15,0 0 4 0,0 0 6 16,0 2 14-16,0 0 6 0,-2 0-1 0,2 1-4 16,-4-2-10-16,4 4-6 0,0-2-13 15,-2 0-5-15,2 1-4 0,0 1-1 16,-4-1-1-16,0 1-4 0,4 1-2 0,0 0-7 16,-2 0 0-16,2 0-4 0,0 1-2 15,0 0-1-15,-4 1-1 0,4 0-1 16,0 1 0-16,-4-2-2 0,4 0 3 15,0 0-7-15,0 0 1 0,0-1-2 0,0 0 5 16,0-1 2-16,0-1 1 0,0 1 1 16,0-2 4-16,0 0 0 0,0 0 1 15,0-2-1-15,0 1 0 0,0-1-2 16,0-1-3-16,0-1 1 0,0-1-1 0,0-1-1 16,0 0-2-16,0-1 2 0,0-2-2 15,0 0 1-15,0-2-4 0,0-1 5 16,0 2-1-16,0-4-1 0,0 2-3 0,0 0 1 15,-2 0 2-15,2 2 5 0,-5-1-4 16,5 2-1-16,-2 0-1 0,2 0 6 16,0 2-3-16,-8-1-4 0,8 2-3 15,-6 2 0-15,6-1 4 0,-2 2 1 0,-6 2-2 16,5-1 4-16,-5 1 5 0,6 0-3 16,-2 2-9-16,2-1-81 0,-6 0-133 15,1 0-171-15,5 0-150 0,-6-1-39 16,2 2 70-16,0-3 152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0:54.0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4610 11722 16 0,'4'-1'47'15,"-4"-1"1"-15,2 1-1 0,-2-1-3 0,0-1-7 16,4 2-1-16,0-1-5 0,-2 1-4 16,2-1-9-16,-2 0-1 0,7 0 13 15,-7 0 12-15,4 1 4 0,4-1-10 16,-1 2-8-16,-3-1-6 0,4-1 2 0,-4 1 4 16,5-1 3-16,-3 1-1 0,2-1 6 15,1 0-3-15,-1 1 0 0,0 1-1 16,1-1-2-16,-3 1-4 0,6-2-3 15,-1 2-5-15,-3-1-4 0,4 1 1 0,-3-2-1 16,1 2-1-16,-1 0-5 0,1 0 0 16,-2-1-3-16,5 1 2 0,-7 0-1 15,7 0-4-15,-3 0-2 0,-2 0 3 0,5 1 19 16,-7-1 12-16,6 0 8 0,-1 2-9 16,-3-1-8-16,5-1-8 0,-7 2-5 15,6-2-5-15,-1 1 1 0,-3 0-2 16,5 1 0-16,-3 0-3 0,2-1 2 0,-5-1 0 15,5 3 1-15,-1-3-2 0,-3 2-4 16,4-1 5-16,-5 1-1 0,1-1-1 0,5 1 1 16,-5-2 17-16,-2 1 23 0,2 0 17 15,1-1-7-15,-5 0-14 0,4 0-15 16,5 0-6-16,-9 0-6 0,4 0-4 16,-1-1-3-16,1 0-4 0,0 1-2 0,1 0 0 15,-5-2 1-15,4 2 2 0,-4 0-3 16,5-1 0-16,-5 1 1 0,2 0 1 15,0 0-4-15,1 0 2 0,-7 0 0 16,2 0-1-16,2 0-3 0,-2 0-38 0,-2 0-67 16,-2-2-116-16,4 1-110 0,-4 1-46 15,0-2 52-15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1:00.5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3909 12022 107 0,'0'-1'124'0,"0"1"-10"15,0-2-17-15,0 2-19 0,0 0-12 16,0 0-12-16,0-1-10 0,4 1 0 0,-4 0-7 16,0-2-4-16,0 2-15 0,0 0-6 15,0 0-7-15,4 2 1 0,-4-1-5 16,0 1 4-16,0 0 15 0,0 3 19 16,2 0 10-16,-2 1-5 0,0 0-10 15,0 0-12-15,0 1-8 0,4-1-3 0,-4 2-3 16,4-2-2-16,-4 1-3 0,0 1 2 15,3-3 1-15,-3 3 1 0,0-2-1 16,0 0 0-16,4-1 1 0,-4-1-3 0,2 2-2 16,-2-3 0-16,0 0 2 0,0 0 22 15,4-1 29-15,0-1 17 0,-4-1 2 0,0-3-16 16,2 2-17-16,-2-3-13 0,0 2-6 16,4-4-9-16,-4 0-9 0,2-2-4 15,-2 1 0-15,0-3 3 0,0 2 1 16,0-2-1-16,0 2-3 0,0-2 1 0,0 3 2 15,0 0 0-15,0 0-1 0,0 3-2 16,0 0 0-16,0 1 9 0,0 3 18 16,-2 1 22-16,2 4 18 0,0 0 16 15,0 3 12-15,-4 1 5 0,4 2 1 0,0-1-5 16,0-1-2-16,4 1-4 0,-4 1-13 16,0-4-18-16,0 3-18 0,2-3-15 15,-2 1-9-15,0-4-5 0,0 2 0 0,0-3-4 16,0 0 3-16,0-1-5 0,4-2-1 15,1-4-6-15,-5 2-70 0,0-1-131 16,2-2-157-16,-2 1-123 0,0-2-55 16,4 1 47-16,-4-1 124 0</inkml:trace>
  <inkml:trace contextRef="#ctx0" brushRef="#br0" timeOffset="98726.4">3870 11935 7 0,'4'-1'171'0,"-4"1"-1"16,0 0-4-16,0 1-8 0,0 1-16 0,0 1-26 16,0 0-26-16,0 1-21 0,0 2-4 15,2 0-6-15,-2 1 3 0,0 1-4 16,0 1-3-16,4 0-7 0,-4 0-4 0,4 0 0 15,-4 0-8-15,0 0-4 0,0 0-8 16,0-3-3-16,2 0 0 0,-2 0 14 16,0-1 5-16,0-3 1 0,4-2-9 15,-2 0-12-15,-2-4-8 0,4-2-4 0,1-1-3 16,-5-1-1-16,2-2 1 0,2-1-4 16,-2 2-1-16,-2-1 0 0,4 0 3 15,0 3-3-15,-4 1 4 0,0 0-3 16,2 0 3-16,-2 3 10 0,0 0 18 0,0 3 22 15,0 3 13-15,0 2 6 0,-2-1 3 16,2 2-9-16,0 3-14 0,-4-1-14 0,0-1-15 16,4 0-3-16,0 1-6 0,-2 0-8 15,2-1-13-15,-4-1 3 0,4 0-1 16,0-1 3-16,0-1 0 0,0 1-3 16,0-2 4-16,0 0 0 0,0-1 2 0,0-2-2 15,0 2-2-15,4-4 1 0,-2 2-15 16,-2-2-109-16,8 0-185 0,-8-2-234 15,2-1-37-15,-2 1 90 0,0-1 191 16</inkml:trace>
  <inkml:trace contextRef="#ctx0" brushRef="#br0" timeOffset="18442.32">5234 12516 63 0,'0'0'83'0,"0"0"5"0,0 0 4 0,0 1 9 16,0-1 5-16,0 0-3 0,-4 0-14 0,4 0-19 15,0 0-18-15,0 0-18 16,0-1-9-16,-4 1-8 0,4-2-4 0,0 2-4 15,0-1-2-15,0-1-5 0,0 1 5 16,0-1-3-16,4-1-2 0,-4 2-2 0,0-2 2 16,4 0 3-16,-4 0 7 0,2-1 5 15,-2 2 11-15,4-1 2 0,-2-2 4 16,-2 2-2-16,4-2-6 0,0 3-7 16,-1-3-5-16,-3 2-3 0,8-1-6 0,-8 0-6 15,2 2 1-15,2-1 2 0,-2 0 3 16,2 0-2-16,0 1-5 0,-2 1 2 15,3-2 2-15,-3 1-2 0,6 1 0 16,-6-1 2-16,-2 1-2 0,8 1 2 0,-6-2 0 16,2 2 0-16,-2-1 1 0,7 1-2 15,-7 0 2-15,2 0 10 0,2 0 24 16,-2 1 15-16,-2 1 0 0,5-1-18 0,1 1-10 16,-6 1-10-16,6 0-3 0,-6 0-2 15,4 0-1-15,3 0 2 0,-7 0-6 16,4 1 3-16,2 1-3 0,-6-1 16 0,2-1 15 15,3 1 21-15,-3 1-1 0,-2 0-5 16,6-1-9-16,-6 0-2 0,2 3 10 16,-2-3 11-16,7 2 6 0,-7 0 0 15,-2 0-3-15,4 0-1 0,-2 0 5 0,-2 0 6 16,4 0 1-16,0-2 0 0,-4 3 0 16,0-1-2-16,0-1-6 0,0 2-7 15,0-3-8-15,-4 2-9 0,4 0-5 0,-4 0-2 16,4-1 0-16,-6 0 4 0,6 2-2 15,-2-3 5-15,-3 1 3 0,-1 1-2 16,2-2-5-16,2 2-5 0,-6-3-3 16,2 2-9-16,-5-1-5 0,9-1-1 0,-6 2-4 15,0-3-2-15,-1 2-3 0,1-3-3 16,0 1-3-16,-2-1 3 0,3 1-1 0,-3-2 1 16,2 0 1-16,-1 0 3 15,1-2-2-15,0 2-4 0,-2-1-4 0,3-1 3 16,-3 1-2-16,4-3 4 0,0 2-2 15,-1 0 0-15,-1-1-5 0,2 0 2 0,4-1 0 16,-6 0 4-16,1 0-1 0,5-2 8 16,-2 2-6-16,0-2 1 0,4-2-9 15,-2 2 1-15,-2-1 2 0,4-1-1 16,0 0-2-16,0 0-6 0,0-2-81 0,4 3-179 16,-4 0-230-16,0-4-208 0,0 4 7 15,2-4 134-15,-4 4 220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0:53.3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4641 11698 32 0,'0'2'68'0,"2"1"-8"0,-2-1-11 16,0 5-10-16,4-3-11 0,-2 3-8 0,-2 3-5 16,4-1-2-16,-4 1-1 0,4 0 4 15,-4 3 8-15,2-1 8 0,-2-1-5 16,4 3-2-16,1-2-1 0,-5 1-3 0,2 0-4 15,-2 0-2-15,4 1-3 0,-2-2-4 16,-2 1-4-16,0-1 0 0,4-1 0 16,-4 1-1-16,4-3-1 0,-4 0-1 15,0 0 4-15,0-2-4 0,2-1 2 0,-2 0-3 16,0-2 2-16,0 0-2 0,0-3-11 16,0-1-17-16,0 0-48 0,0-1-65 15,4-3-56-15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0:57.2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5137 11886 122 0,'2'1'123'16,"-2"1"-15"-16,-2-2-13 0,2 2-4 15,-4-2-14-15,4 2-11 0,-2-2-20 0,2 0-13 16,-9-2-18-16,7 0-4 0,-2 0-3 16,2-1 2-16,-2 0-4 0,0 2-1 15,2-2-3-15,-2-2-2 0,4 2 0 16,-3 0-2-16,3-1 2 0,0 1 2 0,0-1-2 16,0 0 1-16,3 1-4 0,-3 0 3 15,4 0 0-15,-2 0 2 0,2 1-2 16,0 0 1-16,-2 2 1 0,2-2 2 0,-2 2-1 15,2 0 0-15,1 0 15 0,-5 2 22 16,2 0 13-16,-2 2 1 0,0-1-16 16,0 1-14-16,0-1-12 0,-2 1-3 15,2 1-2-15,-5-2-1 0,1 2 0 0,2-2-4 16,-2-1-2-16,4 2-3 0,-2-3-2 16,-2 1-1-16,0-2-2 0,2 0-16 15,2 0-22-15,-4-2-20 0,4 1-11 16,0-1-5-16,0 0 6 0,-3 1 3 0,3 0 8 15,0-1 3-15,0 1 10 0,0-1 13 16,0 1 14-16,0-1 10 0,0 2 8 0,0-1 1 16,0 1 4-16,0-2-1 15,0 1 2-15,0 1 0 0,0 0-3 0,0 0 2 16,0-2-8-16,3 2 7 0,-3 0 3 16,0 0 9-16,0 0 2 0,0 0 12 0,4 0 16 15,-4 2 6-15,0-2 0 0,2 0-2 16,-2 0 0-16,0 1-2 0,0-1 2 15,4 0 4-15,-4 2-3 0,4-2-4 16,-4 1-3-16,0-1 1 0,0 2-4 0,2-1-1 16,-2-1-5-16,4 2-5 0,-2-2-3 15,2 0 0-15,1 1-4 0,-3-1 11 16,-2 0 12-16,6 2 14 0,-2-2 0 16,0 0-1-16,-2 0 9 0,6 0 9 0,-1-2-6 15,-1 2-11-15,0-1-17 0,0 1-12 16,3-2-7-16,-3 2-7 0,0-1-1 15,4-1-3-15,-4 2-2 0,5-1 3 0,-1-1 11 16,-4 1 32-16,9-1 27 0,-7 0 7 16,0 1-20-16,1-2-17 0,1 2-14 15,0-1-5-15,5-1-9 0,-7 0-10 16,2 2 0-16,1-1-3 0,3 0 0 0,-6 0-4 16,3 0-5-16,3 1 1 0,-6-1 6 15,3 1 2-15,3-1 0 0,-1 1-2 0,-3-1 0 16,4 2 0-16,-5-1-2 0,5-1 3 15,-1 1-2-15,-3-1 1 0,4 0 22 16,-5 1 37-16,5 0 34 0,-1-1 5 16,-3 1-16-16,4-1-26 0,-5-1-15 0,5 2-10 15,-4-1-3-15,1 1-8 0,1-1-6 16,-1 0-4-16,1 2-5 0,-2-1 0 16,1 0-2-16,-1 1-1 0,0-2-1 0,-1 2 3 15,1-1 31-15,4 1 31 0,-3-2 23 16,-3 1-14-16,2-1-19 0,1-1-19 15,-1 2-13-15,-4-3-10 0,5 3-5 16,-5-2-5-16,4 2-5 0,-4-1 5 0,3 1-12 16,-3-1 4-16,0 1-9 0,0-1 14 15,-2 2-1-15,2 0 2 0,-1-1 0 16,-3 1-3-16,4 0 1 0,-2 0-1 16,0 0 2-16,-2 0-5 0,6 0 2 0,-8 0 0 15,3 0 1-15,1 0-3 0,-2 0 4 16,2 0-2-16,0 0 4 0,-4 1-2 15,2-1-1-15,-2 0-2 0,0 0 5 16,4 0-2-16,-4 0-2 0,2 0-3 0,-2-1-17 16,-2 1-81-16,2 0-163 0,-4 0-166 15,4 0-104-15,-2 0-27 0,2-2 17 16,-4 0 87-16,0 0 126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0:54.3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5364 11691 24 0,'0'3'83'0,"0"0"10"16,0 1-2-16,0 2-7 0,0 0-3 0,0 3 2 15,0-1-2-15,2 1 1 0,-2 1-2 16,0-1-5-16,0 2-2 0,0-1-3 15,4 1-1-15,-4-1 0 0,2-1 5 16,-2 2 2-16,0-1 0 0,0-1-9 0,5 0-10 16,-5 0-15-16,4 0-12 0,-4 0-9 15,0 0-6-15,0 0-8 0,0 0-2 16,0-1 0-16,2-1-2 0,-2 2-1 16,0-1 1-16,0-2-2 0,0 1 1 0,0 1-4 15,0-2 0-15,0-1-2 0,0 3 4 16,4-2-5-16,-4-1 1 0,2 1-4 0,-2-2-23 15,0 1-46-15,0-2-56 0,4-1-50 16,0 2-43-16,-4-4-38 0,0 0-23 16,0 0 20-16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0:57.6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5889 11676 65 0,'0'1'110'0,"4"-1"9"16,-4 3 4-16,4-1-3 0,-4-1-4 15,0 2-12-15,0 0-7 0,0 0-15 0,0 0-11 16,0 0-20-16,0 2-17 0,0-3-13 15,0 3-10-15,0-2-6 0,0 2-6 16,0-2-44-16,0-2-104 0,3 2-143 0,-3 0-46 16,0-1 48-16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0:59.0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6697 12124 12 0,'0'-3'93'0,"0"0"1"0,0 1-2 16,0 0-5-16,0 0-10 0,0 1-12 15,0-1-12-15,0 1-5 0,0-1 24 0,0 2 33 16,0 2 35-16,0 1-2 0,0 0-17 16,0-1-25-16,0 5-20 0,0-1-18 15,0 1-11-15,-4 2-7 0,4-1 7 0,0 1 8 16,0 1 8-16,0-1 0 0,0 0 1 15,0-1-14-15,0-1-10 0,0 1-11 16,0-2-8-16,0-2-6 0,0 1-2 16,0-1-1-16,4-1-1 0,-4-1 0 0,0-4-4 15,0 1-1-15,0-4 0 0,3 1-1 16,-3-2 2-16,4-2-5 0,-4 1-1 16,2-2-2-16,-2 1 1 0,4-2 1 15,-4 1 0-15,4-2-1 0,-4 2 2 0,0 0 4 16,0 0 36-16,0 2 25 0,2-1 16 15,-2 2-17-15,0 2-20 0,0-1-16 16,0 2-12-16,0 2-4 0,0 1-5 0,0 1-2 16,0 2 7-16,-2 2 18 0,2-1 18 15,0 2 8-15,0 0-9 0,0 0-3 16,-4 0 1-16,4 2 9 0,0-4 7 16,-4 2 5-16,4-2 4 0,0 1-4 0,0-2-12 15,0 0-16-15,0 0-8 0,0-3-9 16,0 0-8-16,4-3-6 0,-4-1-5 15,4-1-2-15,-4-1-2 0,0 0 3 16,2-2-3-16,-2 1 1 0,0 0-1 0,0-2 3 16,0 3 0-16,0 0 0 0,0 0 1 15,0 1 4-15,0 1-4 0,0 2-1 0,0 1-2 16,0 2-1-16,0 2-1 0,0 3 1 16,-2 0-54-16,2 3-165 0,-4-2-236 15,0 3-248-15,-2-1-20 0,3-2 124 16,-5-1 227-16</inkml:trace>
  <inkml:trace contextRef="#ctx0" brushRef="#br0" timeOffset="26878.57">6700 12018 21 0,'0'-5'130'16,"-3"1"9"-16,-1 0 5 0,0 0 1 15,4 1-3-15,-2 0-16 0,2 0-29 0,-4 2-38 16,4-1-26-16,0 0-12 0,0 1-11 16,0 0 0-16,4 1-5 0,-2 0-3 15,2 1 1-15,0 2 1 0,3 0 20 16,3 0 25-16,-4 2 20 0,5 0-6 0,-1 2-15 16,-2-1-10-16,2-1-14 0,5 3-3 15,-3 0-6-15,3-1-1 0,-3 2-7 16,1-2 0-16,1 1 1 0,-2 0-1 15,-1-1 20-15,3-1 26 0,-5 0 25 0,1 0 2 16,-2 0 9-16,0-1 36 0,1-3 74 16,-3 3 63-16,-4-3 1 0,6-1-57 15,-8 1-73-15,2-4-54 0,-4 1-30 0,2-2-20 16,-4-2-9-16,-2-1-9 0,0 0-8 16,-3-3 1-16,1 2 0 0,-2-4 2 15,-5-3 0-15,-1 3-5 0,-1-3-1 0,5-1 0 16,-5 0 0-16,1 0-3 0,-3 0-1 15,7 0 2-15,-1 1-2 0,-3 1 4 16,6 1 2-16,-5 1 0 0,5 1 0 0,1 1-2 16,-1 0 0-16,-4 2-10 0,7-1 6 15,-3 1 1-15,8 0 8 0,-6 3-5 16,-1-2-2-16,5 2-6 0,0 0-3 16,2 2 2-16,-6-1 3 0,8 0 3 0,-2 1 0 15,2 1 1-15,0 1 0 0,2 1 2 16,2 1 0-16,0 2-3 0,-2 0 3 15,6 4 0-15,1 0 3 0,-1 1 0 16,0 0-2-16,7 1 0 0,-3 2 2 0,5 0 0 16,-1-1 2-16,3 1-4 0,-3 0 3 15,1 0-2-15,2 0-1 0,-3 0 0 0,-1-2-1 16,-3 1 5-16,4-1-1 0,-5 1 0 16,3-2-4-16,-5-2 0 0,1 2-1 15,-2-3 2-15,0 2 5 0,1-3 10 16,-7 0 24-16,4 1 14 0,2-3-1 0,-8 0-18 15,0-2-13-15,0-1-9 0,0 0-7 16,-8-1-5-16,6-2 2 0,-4-1 1 16,-5-2 3-16,1-2-5 0,-4-1 0 15,5-1-6-15,-7-1 1 0,1-1 0 0,-1-1-2 16,3 2 3-16,-1 1-1 0,4-1-5 16,-1 2-50-16,3 2-139 0,0 0-188 15,1 2-173-15,5-1-122 0,2-3 34 0,-4 3 125 16,4 0 203-16</inkml:trace>
  <inkml:trace contextRef="#ctx0" brushRef="#br0" timeOffset="99048.7">6757 12045 42 0,'0'7'111'16,"0"-1"7"-16,0 3 2 0,-4 0-1 16,0 0-8-16,4 0-10 0,-2 2-5 15,-2-2-10-15,4 0-11 0,-2 1-19 0,2-2-20 16,0-1-10-16,-4 0-10 0,0 0-5 15,4-1-3-15,0-2 0 0,-2 1 7 16,2-1 9-16,0-1 8 0,0 0-8 16,0-3-6-16,0 0-7 0,0-3-3 0,0 0 0 15,0-3-4-15,2-1 0 0,-2-2 0 16,0-3-4-16,0 0-2 0,0-3 0 16,0 0 2-16,0-2 0 0,0 1 12 15,0-1 22-15,0 2 49 0,0 0 52 0,0 2 25 16,0 2-17-16,0 1-45 0,0 1-36 15,0 1-27-15,-2 4-9 0,2 4-6 16,0 1-3-16,-5 5-5 0,1 2-5 16,4 2 0-16,-6 4-3 0,6-1 2 0,-2 4-4 15,-2-2 3-15,0 0-2 0,2 1 5 16,-2-3 3-16,4 0 1 0,-3-1-6 0,3-2-1 16,0-1 1-16,-4-1 27 0,4-3 34 15,0 0 31-15,0-3-3 0,4-2-21 16,-4-3-20-16,3-3-19 0,-3 0-12 15,0-4-9-15,4 0-7 0,-4-1-3 0,2 0 0 16,-2-3-3-16,0 2 2 0,0-1-1 16,0 1 6-16,0-1 18 0,0 5 11 15,0-2 4-15,0 2-20 0,0 2-7 0,0 0-2 16,0 4-1-16,0 2 3 0,0 2 0 16,-2 2 0-16,2 2 0 0,0 3-1 15,0 0-3-15,-4 0-1 0,4 0-3 16,0 2-3-16,0-2-3 0,-3 0 0 0,3-2-2 15,0 1-40-15,-4-3-129 0,0 0-187 16,4-2-210-16,-2-1-76 0,-2-2 62 16,0-2 169-16</inkml:trace>
  <inkml:trace contextRef="#ctx0" brushRef="#br0" timeOffset="32118.15">7994 11410 77 0,'0'-3'105'0,"0"1"7"16,2 0 0-16,-2 0 0 0,0 2-6 16,0-1-8-16,0-1-7 0,0 1-6 15,0 1-4-15,0-2-3 0,0 2-6 0,0 0-12 16,0-1-13-16,0 1-11 0,0 1-14 15,0-1-4-15,0 2-4 0,0 1-2 16,-2 0-4-16,-3 3-4 0,5 0-2 16,-2 1 1-16,2 2-1 0,-4 0-2 0,0 2 1 15,2 0-1-15,-2 2 1 0,4-1 1 16,-2 1 1-16,2-1-2 0,-4 0-1 16,0 0 0-16,4-1 2 0,0-3-3 15,0 2 0-15,0-3-3 0,0 1 4 0,0-2 0 16,0-3 0-16,0 0 4 0,4 0-3 15,0-3 0-15,-2 0 0 0,2-2 2 0,-2 1-2 16,6-2 1-16,-6 1 0 16,3 1-4-16,1-2 0 0,-2 0 1 0,-2 1 1 15,6-1 0-15,-6 0 5 0,2 0-2 16,-2 2-2-16,7-2-3 0,-9 0 0 0,2 0 0 16,4 1 2-16,-6-1-3 0,8 0 2 15,-8 0 0-15,2 2 1 0,2-2-3 16,-1 0 0-16,1-1-8 0,0 3-11 15,-4-2-22-15,2 0-16 0,-2 0 3 0,4 0 7 16,0-1 14-16,-4 1 8 0,2 0 8 16,-2-2 7-16,0 2 4 0,0 0 4 15,0-2 2-15,4 3 3 0,-4-1 0 0,0 0 1 16,2 0-1-16,-2 0 4 0,0 1-1 16,0 0 0-16,0 0-3 0,0 0-1 15,0 2-1-15,0-1 2 0,0 1 18 16,0 0 22-16,0 1 22 0,0 1 3 0,0 0-4 15,0 2-8-15,0 2-10 0,0 0-6 16,0 0-3-16,0 3-1 0,0-2-1 16,0 2-5-16,-2 1-7 0,2 0-8 15,0 0-5-15,0 1-4 0,-4-2-3 0,4 0-1 16,0 0-4-16,0-3 0 0,0 0-5 16,0-1-41-16,4-1-71 0,-4-3-96 15,2-1-76-15,-2 0-52 0,9-1 27 0</inkml:trace>
  <inkml:trace contextRef="#ctx0" brushRef="#br0" timeOffset="32884.35">8310 11419 75 0,'0'-1'78'0,"0"-1"-4"0,0 2-5 16,-4-1-4-16,4-1-2 0,0 2 3 16,-2-1-4-16,-3 1 2 0,3-2-5 15,-2 2-3-15,0 0-6 0,2 0-10 16,-2 2-14-16,2-2-7 0,-6 1-8 0,6 2-1 15,-7-1-5-15,7 1-3 0,-2-1 0 16,2 2 0-16,-6-1-1 0,2 0 1 16,6 1-2-16,-3 1 0 0,-5-2 2 0,6 1-1 15,2 1-1-15,-4-1-1 0,0 0 2 16,4 1 0-16,-2 0 0 0,2-1-2 16,0 0 1-16,0 1 0 0,2 1 0 0,-2-1 0 15,0-1 3-15,4 1-5 0,0-1 1 16,-4 1 0-16,2-2 0 0,-2 1 1 15,8-1 2-15,-8-1 2 0,3-1-1 0,1 1 2 16,-2-1-1-16,6-2-2 0,-6-1 2 16,2-1-1-16,-2 0 1 0,2-1-2 15,1-1-2-15,-3-1 0 0,6 0 2 16,-6 2-2-16,-2-2 2 0,6 0-4 0,-6-2 4 16,4 1-1-16,0 0 3 0,-4 0-4 15,2 1 3-15,-2 0-2 0,0 2-1 16,5-1-4-16,-5 1 1 0,2 1 10 15,-2-1 18-15,0 4 22 0,0-1 19 0,0 2 5 16,4 1-3-16,-4 1-2 0,0 0 3 16,0 2 8-16,4-1-3 0,-4 2-18 15,0 0-16-15,0 0-15 0,0 2-9 16,2-1-8-16,-2-1-3 0,0 0-2 0,0 2-3 16,4-1-1-16,-4-1-3 0,2 0-23 15,-2 0-58-15,0-1-81 0,4-2-99 0,0 0-92 16,-1-2-15-16,-3-1 60 15</inkml:trace>
  <inkml:trace contextRef="#ctx0" brushRef="#br0" timeOffset="33212.06">8423 11410 84 0,'7'-1'142'0,"-1"-1"12"0,2 2 8 0,-6 2-4 16,4-1-11-16,-1 2-14 0,1 3-20 15,-2-2-8-15,-2 3 6 0,2-1 28 16,0 1 37-16,-2 1 35 0,-2-1 29 16,0 1 16-16,0-1-1 0,0 0-10 0,0 0-38 15,-2-1-47-15,2-2-59 0,-8 1-40 16,6-2-23-16,-2-2-12 0,2-1-11 15,-7-1-5-15,7-1-8 0,-2-3 0 16,-2 0-2-16,2-3-2 0,2 1 0 0,-2-1-3 16,0 0-6-16,4 1-42 0,-3 0-112 15,3-1-171-15,-4 2-162 0,4 0-126 16,0-1-19-16,0 2 87 0,0-1 167 16</inkml:trace>
  <inkml:trace contextRef="#ctx0" brushRef="#br0" timeOffset="34904.74">8330 11389 153 0,'0'-2'158'16,"3"2"-14"-16,-3 0-8 0,0 2-5 15,-3 0 8-15,3-1 3 0,0 4 7 0,0-1 1 16,-4 2 12-16,0 0 16 0,4 2 12 16,-2-1 2-16,-2 1-4 0,4-1-4 15,-2 2-7-15,2 0-16 0,0 0-30 16,-4 0-30-16,4 0-25 0,-4 0-16 0,4 0-11 16,0 0-11-16,0 0-9 0,0-1-10 15,0-1-6-15,0-1-6 0,4 0-2 16,-4 0 0-16,4-1-2 0,-4-1 2 15,0-1-2-15,2 0 0 0,2 0 4 0,-2-1-3 16,2-1 1-16,0-1-3 0,-1-1-1 16,1 1 0-16,0 0 1 0,-2-2-1 15,4 0 0-15,2 2-1 0,-6-1 0 0,5 1 0 16,1 1 0-16,-6-1 1 0,4 4 4 16,2-1 2-16,-6 0 3 0,7 1 7 15,-7 2 6-15,2 0 5 0,-2 3-5 16,-2 0-9-16,4 2 3 0,-4-1 0 0,0 0 13 15,0 1-5-15,-4 1 4 0,4 0-1 16,-6 0 1-16,6-2 1 0,-2 1 1 0,-7 0 4 16,7-1-1-16,-6-1-1 0,2 0-11 15,-4-2-7-15,3 0-6 0,1-1-3 16,0-3 0-16,0 1-6 0,-5-1-1 16,1-1-2-16,4-2 0 0,-4 1-2 0,3-1-3 15,-1-1-6-15,0 1-27 0,4-2-52 16,-2-1-127-16,1 0-186 0,1 0-182 15,-2-1-131-15,6-2 34 0,-2-2 128 16,2 1 197-16</inkml:trace>
  <inkml:trace contextRef="#ctx0" brushRef="#br0" timeOffset="35310.01">8246 11356 83 0,'4'-3'99'0,"0"0"4"0,-2 0 3 16,4 0 14-16,3 2 10 0,-7-1 7 16,6-1 8-16,-2 0 3 0,4 2 3 0,-3-4-12 15,3 1-22-15,-2-1-17 0,3 1-3 16,-1-2 12-16,4 1 8 0,-5-2-1 16,1 1-3-16,4 0 7 0,-3-2 17 0,-3 1 10 15,0 1-17-15,1 0-31 0,-1-2-31 16,2 4-22-16,-8-2-16 0,4 0-12 15,3 1-9-15,-3 2-5 0,-4 0-7 16,6 0-38-16,-8 0-122 0,2 2-184 0,2-1-222 16,-2 1-79-16,-2-1 65 0,0-1 184 15</inkml:trace>
  <inkml:trace contextRef="#ctx0" brushRef="#br0" timeOffset="39783.08">9839 10738 69 0,'0'0'156'15,"-2"-1"-12"-15,2-1-23 0,0 2-24 16,0-1-24-16,2 1-7 0,-2 0 8 0,0-2 23 16,0 2 19-16,5 0 20 0,-3 0 17 15,6 2 15-15,-6-2 4 0,2 0 4 16,2 1 5-16,1-1 11 0,1 2 9 0,-2-1-10 15,0 1-6-15,0-1-13 0,5-1-18 16,-5 2-36-16,4-1-31 0,-4 1-21 16,5-1-15-16,-5 1-11 0,4-2-5 15,-3 0-1-15,1 1-2 0,2-1-7 0,-8 0-7 16,4 0 1-16,3 0 6 0,-7 0 9 16,2 2 5-16,-2-2-5 0,2 0-6 15,0-2-8-15,-4 2-8 0,0-1-15 16,0 1-42-16,0-3-85 0,0 3-199 0,0-2-224 15,0 1-217-15,0-1 6 0,0-1 134 16,-4 3 230-16</inkml:trace>
  <inkml:trace contextRef="#ctx0" brushRef="#br0" timeOffset="40574.18">10112 10560 21 0,'0'1'41'0,"0"0"2"15,0-1 13-15,0 4 4 0,0-1 6 16,0 0-5-16,0 1-11 0,0 0-8 0,0 4-14 15,0-2-6-15,0 1-8 0,0 1-2 16,0 0-3-16,4 1-3 0,1-2 0 16,-5 1-2-16,2-1-1 0,2 0 0 15,-2 1-1-15,6-2-1 0,-6-1 2 0,2 1 23 16,3-2 19-16,-1-1 16 0,2-1-2 16,-6-1-10-16,8 1-10 0,-3-4-6 15,1 1-10-15,0-2-8 0,0-2-6 0,1 1-4 16,-1-2-1-16,-6-2 1 0,4-1-3 15,2 0 0-15,-5 0 0 0,1 0 0 16,0 0 0-16,-2 0 0 0,-2 1 6 0,4 1 5 16,-2 0 5-16,-2 0-4 0,0 5-5 15,4-3-6-15,-4 5 2 0,0 0 2 16,0 3 10-16,0 0 12 0,0 3 10 16,-4 0 1-16,4 2-2 0,0-1-3 0,0 2-5 15,0 0-6-15,0-1-9 0,4-1-3 16,-4 1-4-16,4-1-2 0,-4 1-4 15,0-1 0-15,0 1-1 0,2-2-1 0,-2 0 2 16,0-1-2-16,0 2 0 0,5-1-5 16,-5-1 3-16,2 0-33 0,-2-2-53 0,0 3-79 15,4-3-75-15,-4 2-64 0,4-2 7 16</inkml:trace>
  <inkml:trace contextRef="#ctx0" brushRef="#br0" timeOffset="41948.31">10389 10615 221 0,'0'-3'275'16,"0"2"22"-16,0-2 8 0,0 1-13 16,0 1-36-16,0-1-52 0,0 0-44 0,0 2-38 15,-2 2-21-15,2 0-16 0,0-1-15 16,-4 2-22-16,4 0-19 0,-4 2-9 16,4-3-8-16,0 3-6 0,0 0-7 15,4-1 1-15,0 0-2 0,-4 0 3 0,2 0-2 16,5-1 3-16,1-1-2 0,-6 1 3 15,8-2-1-15,-4 0 1 0,5 3 0 16,-5-3-2-16,4 1-1 0,-1 1 2 16,-1 0 0-16,2 0 5 0,-4 1-3 0,3 1 1 15,-3 1 2-15,0 0 35 0,-2 0 49 16,-2 0 40-16,6 0 12 0,-8 1-11 16,3-1-16-16,-3 0-26 0,0 0-27 0,0 2-23 15,0-2-13-15,-3 0-10 0,-1 0-5 16,0 0-6-16,2 0-1 0,-6-2-3 15,6-1-1-15,-2 2-1 0,-3-3-2 16,3 2-15-16,-2-3-41 0,4-1-98 0,-6 0-136 16,2 0-121-16,4-1-73 0,-7-1-35 15,3-1-20-15,2-1 60 0,-2-1 118 16</inkml:trace>
  <inkml:trace contextRef="#ctx0" brushRef="#br0" timeOffset="42282.34">10371 10542 84 0,'0'-6'121'0,"2"0"7"16,2 0 3-16,-2 1-9 15,2 1-6-15,0-1 1 0,-2 0 4 0,5 3 3 16,-3-3 1-16,2 2 7 0,-2-1 3 16,2 0 4-16,0 2-2 0,3-1-8 0,-1 0-7 15,0 0-8-15,3 0-7 0,-5-1-6 16,4 3-21-16,-4-2-17 0,0 2-16 16,1-1-15-16,-1-1-12 0,4 0-4 15,-2 2-3-15,-5-3-6 0,3 3-1 0,2 0-5 16,-6-2-25-16,2 1-101 0,-2 1-149 15,2-2-185-15,1 0-103 0,-5 0 22 16,2-1 133-16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0:55.4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4727 12120 21 0,'0'0'105'0,"-4"0"-6"16,0 1-12-16,4-1-20 0,0 0-18 0,0 2-17 16,-2-2-11-16,-2 0-9 0,4 0-3 15,0 0-6-15,-4 0-1 0,4 0-1 0,0 1 0 16,0-1 1-16,-2 0 3 0,2 0 1 16,-4 0 6-16,4 0 4 0,0 0 4 15,0 0-3-15,0 0-4 0,0 0-8 16,0 0-2-16,0 0-5 0,0 0 1 0,0 0 2 15,4 0 4-15,-2 0 16 0,-2 0 13 16,4 0 10-16,2-1-6 0,2 1 2 16,-5-2-3-16,3 1-5 0,2-3-8 0,-2 3-6 15,5 0-3-15,-5-1 1 0,0 1 6 16,4-1 8-16,-4-1 6 0,9 2 12 16,-7 1 9-16,3-2 5 0,-1 1 3 15,0 1-6-15,1 0-4 0,1-2-13 0,-2 2-6 16,5 0-2-16,-7-2 2 0,2 2 0 15,5 0-4-15,-3 0-8 0,3-1-6 16,-3 1-5-16,1-1-3 0,-3 1-3 0,4 0-1 16,-1-2-2-16,1 2-1 0,-6-1-2 15,7-1 0-15,-3 2 2 0,-1 0-2 16,3 0 2-16,-4-1-1 0,3 1 1 0,-1 0 1 16,-1 0 0-16,-1 0-2 0,4 0-1 15,-5 0 2-15,1 0 0 0,5 0 2 16,-5 0 25-16,-2 0 26 0,2 0 18 15,5 0-10-15,-7 0-16 0,3 0-11 0,-1 0 15 16,4 0 10-16,-7 0 10 0,3 1-14 16,0-1-11-16,-2 2-5 0,3-1-12 15,-5-1-7-15,4 2-11 0,1-1-5 16,-5 0 1-16,4 1 0 0,-4 0 0 0,5-1 5 16,-5 1 15-16,4-1 25 0,-4-1 13 15,5 2 2-15,-3-1-4 0,0-1-3 0,1 2-5 16,-3-2-16-16,4 1-12 0,-8-1-10 15,9 0-5-15,-5 0-5 0,2 2 6 16,-2-2 0-16,0 0-1 0,1 0-7 16,-3 1 7-16,-2-1 14 0,6 0 10 0,-6 1 9 15,6-1-4-15,-5 0-11 0,1 0-9 16,-2 2-2-16,2-2 9 0,0 2 11 16,-4-2 6-16,2 0 1 0,-2 0-8 15,4 0-3-15,-4 0-6 0,2 1-7 0,-2-1-6 16,0 0-7-16,4 0-2 0,-4 0-3 15,0 0-2-15,0 0-1 0,5 0 2 16,-5 0 1-16,0 0-3 0,0 0-3 0,0 0 1 16,0 0 3-16,2 0-1 0,-2 0 0 15,0 0-4-15,0 0 2 0,0 0-1 16,-2 0 4-16,2 0-1 0,0 0-13 16,0-1-72-16,-5-1-224 0,1 0-306 0,2 0-212 15,-2-1 56-15,-2 0 212 0,-4 0 219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7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4800-2260 58 0,'0'2'53'0,"0"2"8"15,0-1-7-15,0-1-9 0,0 0 0 0,0 1-7 0,0-1-2 0,0-2-6 16,0 3-3-16,0-2 5 0,0 2 0 0,0-1 3 15,0-2-1-15,0 3 1 0,0-3 1 0,0 0-1 0,0 2 1 16,0-2 8-16,0 2 5 0,0-2 0 0,0 0-1 16,0 0-2-16,0 0-1 0,0 0-1 0,0 0-2 0,0 0 1 15,0 0-2-15,0 0-1 0,0 0-1 0,0 0-1 16,0 0-1-16,0 0-5 0,0 0-6 0,0 0-7 0,0-2-2 16,0 2-3-16,0 0-1 0,0-2-2 0,0 2 2 0,0 0-1 15,0 0 2-15,0-3 4 0,0 3 0 0,0 0 8 0,0 0 4 16,0 0 0-16,0-2 2 0,0 2-1 0,0 0 3 15,0 0 2-15,0 0 4 0,0 0-1 0,0 0 0 0,0 0-4 16,0 0-4-16,0 0-2 0,0 0-8 0,0 0-3 16,0 0-1-16,0 0-2 0,0 0-3 0,0 0-6 0,0 0-1 15,0 0 2-15,0 0-3 0,0 0 1 0,0 0 1 0,0 0 0 16,0 0 2-16,0 0 4 0,0 0 6 0,0-3 4 0,0 3 4 16,0 0 1-16,0 0 4 0,0 0-3 0,0 0 1 0,0 0 1 15,0 0-3-15,0 0 1 0,0 0 0 0,0 0-1 16,0 0-3-16,0 0-1 0,0 0-6 0,0 0-2 0,0 0 2 15,0 0-1-15,0 0 3 0,0 0 2 0,0 0 4 16,0 0 2-16,3 0 1 0,-3 0 2 0,0 0 4 0,0 0 2 16,0 0 11-16,0 0 9 0,7 0 6 0,-7 0 0 0,6 0-2 15,-6 0-2-15,0 0-1 0,3 0-1 0,-3 0-6 16,7 0-4-16,-7 0 0 0,0 0-8 0,3 0-4 0,-3 0-3 16,7 0 0-16,-7 0-5 0,0 0 3 0,6 0 0 0,-6 0 3 15,3 0 0-15,-3 0 0 0,0 0 2 0,7 3 2 0,-7-3-1 16,3 2 7-16,-3-2-2 0,0 0-2 0,6 0 3 15,1 3 5-15,-7-3 5 0,3 0 0 0,-3 0 4 0,6 2 0 16,-2-2 3-16,-4 0 8 0,12 2 1 0,-12-2-3 16,4 0 7-16,-4 3 4 0,6-3 4 0,1 2 1 0,-4-2 10 15,-3 0-7-15,9 2-5 0,-9 1-6 0,13-3-4 0,-13 0 1 16,4 2-6-16,2-2-2 0,-3 3-4 0,4-2-1 0,-1-1 2 16,-3 3-4-16,4-3-3 0,-1 2-2 0,-3-2-2 0,4 3-7 15,-4-3-8-15,3 2-1 0,1 0 0 0,-4 1-1 16,4-1 0-16,-4-2 0 0,3 2-5 0,1 1 2 0,-4-3 4 15,3 2 4-15,-2-2-3 0,8 0-6 0,-12 3 2 16,4-3 0-16,8 2-10 0,-8-2-1 0,2 0-3 0,-3 0-2 16,10 0-2-16,-10 0 2 0,4 0-10 0,-4 0 0 0,10 0-1 15,-10 0-1-15,4 0 0 0,-1 0 7 0,-3 2-3 16,4-2-1-16,-4 0-2 0,10 2-1 0,-10-2 3 0,3 0-2 0,-2 0 2 16,2 3 2-16,1-3 0 0,-4 0 6 0,6 2-3 15,-2-2 0-15,-1 0 9 0,-3 0-8 0,10 0 8 0,-3 0-2 16,-7 0-3-16,4 0-1 0,-1 0-1 0,-3 0-1 15,7 0-3-15,3 0 1 0,-10 0-6 0,4 0 4 0,-4 0-2 16,10 0-1-16,-10-2-4 0,10 2 0 0,-10 0 2 0,3 0 0 16,4-3 4-16,-4 3 1 0,-2 0-3 0,5 0 1 15,-2 0 1-15,2 0-2 0,-2 0-2 0,-1 0 0 0,4 0 4 16,-7 0-2-16,4 0-2 0,-1 0 0 0,-3 0 3 0,7 0 4 16,-4 0 0-16,4 0 2 0,-10 0 0 0,10-2-3 0,-4 2 6 15,1-2-2-15,-4 2 2 0,10-2-7 0,-10-1 1 16,-3 3-3-16,9-2-3 0,-2 2 0 0,-1-3 0 15,-2 1 0-15,5 0 0 0,4-1 0 0,-10 1 0 0,4 0 3 16,-1-1-2-16,4 1 0 0,-7-1-1 0,3 2 4 0,1-2 1 16,-4 1-1-16,7-3-2 0,3 3-1 0,-10-1 5 0,3-1-1 15,-2 1 0-15,8 1 2 0,-12-1-5 0,4 2 1 0,8-2-2 16,-8-2-1-16,2 3 0 0,-3-3 0 0,4 1-3 16,-1 2 3-16,-3-4 3 0,4 2-3 0,-4-1-3 0,4 1 3 15,-1-1 0-15,-3 1 3 0,4-2-3 0,-4 2 7 16,-3-1-5-16,13 3 3 0,-13-5-4 0,3 3-4 0,3-2 2 15,1 2 1-15,-4-1 0 0,-3 1 0 0,6-1 0 16,-2 1 0-16,2-2 0 0,1 2 0 0,-7-1 0 0,3-2 0 16,-3 2 0-16,6 1 0 0,-3-3-4 0,4 2 0 0,-1 1 2 15,-6-4 1-15,4 2 1 0,-4 1 0 0,12-2 0 0,-12 3 0 16,0-4-3-16,4 1-2 0,2 3 8 0,-6-4-7 0,3 1 0 16,-3 3 1-16,0-4-4 0,7 4 0 0,-1-2-6 15,-6 0-4-15,0 0 1 0,3 1-1 0,-3-2 2 0,0 0 1 16,7 2-1-16,-4-2 4 0,-3 0-1 0,0 2 7 15,6-1-2-15,-6 0 6 0,7 2-3 0,-7-3 2 0,3 2 1 16,-3-1 1-16,0 0 0 0,7 2 0 0,-7-3 4 0,3 2-3 16,-3 1-1-16,0-4 3 0,0 4-4 0,6-1 7 0,-6-2-4 15,0 3-4-15,7-1 0 0,-7 2-1 0,0-3 0 16,0 1 3-16,0 0 0 0,0 0-5 0,0 1-4 0,0-1 3 16,0 1-3-16,0-1 3 0,0 0 0 0,0-1 0 0,0 1 5 15,0 0-3-15,0-2 3 0,0 2 1 0,0-1 0 16,0 1 0-16,0 0 3 0,0-2-2 0,0 3-1 0,0-2 2 15,0 2 0-15,-7-3 2 0,7 2-3 0,-6 1-1 16,6 2-3-16,0-4 2 0,0 2 1 0,-3-1-3 0,3 2 2 16,-7-1 2-16,7-1 1 0,0 1-5 0,-3 1 2 0,3-1-2 15,-7-1 5-15,7 3-1 0,-6-3-1 0,6 0 0 0,-3 1 0 16,3 1 0-16,-7-1 0 0,7-1 0 0,-3 1 0 0,3 1 0 16,-6-2 0-16,-1 1 0 0,7 2 0 0,-3-3 0 15,3 3 0-15,-6-1 2 0,2-1 0 0,4 1-2 0,-12-2-3 16,12 3 2-16,-4 0-2 0,-2 0 2 0,-1-1 1 0,4 1 0 15,-3 0 0-15,3-1 0 0,-4 3-4 0,1-2 2 16,-4-1 2-16,10 3 0 0,-3 0 0 0,-10-2 0 0,10 2 0 16,-4 0 0-16,1 0 0 0,-4-2 0 0,7 2-6 0,-3 0 4 15,-1-3 1-15,-3 3 1 0,7 0 0 0,-3 0-4 16,-4 0 1-16,4 0 8 0,2 0-4 0,-8 0-5 0,8 0 0 16,-8 0 0-16,8 0-5 0,-2 0-11 0,-4 0-2 15,1 0-4-15,2 3-4 0,-3-3-4 0,4 0-1 0,-4 2 0 16,1-2-3-16,-1 2 4 0,-3-2 1 0,10 3-2 0,-7-1 7 15,-3-2-1-15,4 3 5 0,6-1 5 0,-10 0 3 16,3-2 6-16,0 3 8 0,1-3 2 0,-4 2 0 0,3-2-6 16,1 0 4-16,-1 0 1 0,0 2 1 0,-6-2-3 0,3 0-2 15,4 2 3-15,-7-2-1 0,6 3 1 0,0-1-1 0,1 1 1 16,-7-3 2-16,6 4-3 0,-6-1 2 0,6-1 1 16,-3 0 0-16,0 1-8 0,0-1-1 0,4 2-1 0,-1-1 0 15,1-1-6-15,-4 1 4 0,3-1 0 0,7 0-1 16,-10 1 3-16,10-1-1 0,-7 0 7 0,-3 0-3 0,10-2 4 15,-10 3-4-15,3 0-3 0,7-2 1 0,-3 2-1 0,-1-3-7 16,-2 2 0-16,5 1 2 0,-2-1 1 0,0 0-2 0,2-2-1 16,-8 3 1-16,12-1 1 0,-10-2-3 0,7 0 2 0,3 2 0 15,-13 0 1-15,13 1-1 0,-3 0 1 0,-4-2 3 16,4-1 6-16,3 3 3 0,-7-3-1 0,1 2 1 0,6-2 3 16,-3 3 0-16,3-2 0 0,0-1 0 0,-7 3 0 15,7-3 0-15,-3 0 0 0,3 3-2 0,0-3 1 0,-6 0-8 16,6 2-6-16,-7-2-6 0,7 0-11 0,0 0-14 0,0 2-27 15,0-2-28-15,0 0-31 0,-3 0-26 0,3 0 7 16,0 0 0-16,0 0-1 0,0 0 5 0,0 0 4 0,0 0 11 16,0 2 8-16,0-2 5 0,0 0 8 0,0 0 5 0,0 0 6 15,0 0 8-15,0 0 8 0,0 0 0 0,0 0-9 0,0 0-17 16,0 0-16-16,0 0 0 0,0 0-16 0,0-2-19 16,0 2-12-16,0 0-15 0,3-2-7 0,-3 2-6 0,0 0 9 15,0 0-2-15,0-2-13 0,0 2-23 0,0 0 9 16,0-3 18-16,0 3 51 0,0 0 22 0</inkml:trace>
  <inkml:trace contextRef="#ctx0" brushRef="#br1" timeOffset="1">4752-2343 162 0,'-3'-1'90'0,"3"-2"44"15,-7 3-10-15,1 0-22 0,6-3-24 0,-3 3-8 0,3 0-1 16,0 0-2-16,-7-2-3 0,4 2 1 0,3 0-4 16,0-2-5-16,0 2-5 0,0 0-4 0,-7 0-4 0,7-2-2 15,0 2 2-15,0 0-3 0,-6 0 2 0,6-3 0 0,0 3 0 16,0 0 6-16,0 0 1 0,0 0 4 0,0 0 0 15,0 0 3-15,0 0 2 0,-3 0 9 0,3 0 2 0,0 0 5 16,0 0-1-16,0 0 3 0,0 0-2 0,0 0-3 16,0 0 0-16,0 0-5 0,0-2-3 0,0 2 0 0,0 0 0 15,0 0-2-15,0 0 9 0,0 0 16 0,0 0-5 0,0-2-6 16,0 2-7-16,0 0-8 0,0 0-8 0,0-3-4 0,0 3-1 16,0 0 2-16,0 0 0 0,3 0 4 0,-3 0 3 15,0 0-1-15,0-2 7 0,6 2-2 0,1 0 1 0,-7-3-4 16,3 3-1-16,4-1-2 0,-7-2-7 0,3 3-1 15,3-2-3-15,1 2-3 0,-4-3-3 0,-3 1 2 0,10 0-2 16,-4-1 4-16,0 1 0 0,-2 0-1 0,5-1-3 0,4 1 2 16,-10-1 1-16,10-1-2 0,-3-1-2 0,0 3-7 0,-1-3 1 15,1 0-7-15,6 1-7 0,-6-1 0 0,6 1-4 16,0-2-1-16,-7 2-2 0,8-1-1 0,-8 1-3 0,7-1 0 16,0 1 2-16,-6-2 0 0,6 2 1 0,-6-1-4 0,6 1 2 15,0-1 1-15,0 3 0 0,-6-3 1 0,12 3 0 16,-12-3 6-16,9 0 4 0,-3 1 5 0,7 1 2 0,-10-1 6 15,9-1 3-15,-3 0 4 0,4 1-2 0,-4-1-4 16,7 1-5-16,-3-2-5 0,-4 2-4 0,7-1-3 0,-1 1-2 16,-2 1-3-16,-4-1-2 0,-3 2-3 0,4-1-3 0,-4 0 2 15,0 3 1-15,0-1-4 0,0-2-3 0,0 3 4 0,-6 0 2 16,6 0 0-16,-7 0-1 0,1 0 0 0,6 0-2 0,-6 3 0 16,0-2-1-16,6-1 0 0,-4 3 0 0,-2 0 0 15,6-1 0-15,-6 2 3 0,0-1-2 0,-1-1-1 0,1 0 0 16,6 1 0-16,-3 2 0 0,-10-4 0 0,13 5 0 15,-9-4 0-15,2 2 3 0,-6-1 0 0,10-1-3 0,-9 3 0 16,8-3 6-16,-8 3 0 0,2-3-2 0,-3 3 9 0,4-3 1 16,-1 3 7-16,-3 0 0 0,-3-3 3 0,7 3 0 0,-4-1 11 15,-3 1-1-15,6-1 1 0,-6 1 1 0,7-1-2 0,-7 2-2 16,0-2 2-16,0 1 0 0,3-1 1 0,-3 1 0 16,0 2 1-16,-3-2 1 0,3-1 2 0,0 3 1 15,0-2-9-15,-7 2-9 0,1 0-6 0,3 0-1 0,-4 0-4 16,4 3 0-16,-10-1-2 0,10 0 1 0,-7 0-2 0,-6 3-3 15,3 0-3-15,1-2-2 0,-1 3 4 0,0-1-3 0,-3 0 3 16,-7 1 1-16,4-1-5 0,-4 3 5 0,10-4-10 16,-9 3 9-16,3-2 1 0,-4 2-2 0,4-3-3 0,-4-1-5 15,-2-1 9-15,8 0-3 0,-8 3-1 0,9-2 0 0,-10-4 0 16,7 1 0-16,-1 1 0 0,-9-1-5 0,4-1 5 16,-1-1 0-16,0 0 7 0,7-3-6 0,-7 2 0 0,3 2-1 15,-2-4 0-15,-1 0 0 0,7 0 0 0,-4 1 0 16,-3-1 0-16,7-2 0 0,-3 2 0 0,6-2 0 0,-4 0 0 15,4 0 4-15,-3 0-3 0,3-2-1 0,0 2 0 0,0-2 4 16,-1 2 1-16,8-3-4 0,-7 1-4 0,6 0 2 0,-6 0 1 16,13-4 4-16,-10 5 0 0,3-2 0 0,1-2 2 0,-1 3-5 15,0-3-1-15,-3-1 0 0,10 0 0 0,-10 0 0 16,10-1 0-16,-3 0 0 0,-4-1 0 0,4 2 0 0,-4-4 0 16,7 4 0-16,-4-1 3 0,1-3-1 0,3 3-2 15,3 0-6-15,-10 0-4 0,10-2-10 0,-7 4-25 0,1-2-44 16,6 0-57-16,-3 0-76 0,3 0-92 0,0 0-71 0,-7 0-63 15,7 2-90-15,0-1-89 0,0-1 105 0,0-1 25 16,0 1-12-16,7 1-8 0,-7-2 27 0,0 1 112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1:38.1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10524 11605 12 0,'2'0'163'0,"-2"2"51"0,0-1 30 15,0 3 2-15,-2 3-12 0,-2 0-21 16,1 4-29-16,3-2-28 0,-8 1-26 0,6 4-13 16,-6 1-9-16,2 1-13 0,-1 1-5 15,1 1 1-15,0 0 10 0,-4 0 13 16,4-2 5-16,-3-2-6 0,3-2-18 16,0 0-21-16,2-2-24 0,2-1-15 0,-7-1-18 15,9-4-8-15,-2-2-11 0,2-2-1 16,2-5-1-16,-2-1 8 0,5-3 1 15,-1 0-2-15,-2-1-8 0,4-1 1 16,2-2 2-16,-6 2 2 0,2 1 0 0,1 1 0 16,-3 1-1-16,2 1-2 0,-2 1 1 15,-2 0 0-15,4 4 4 0,-4 1 2 16,0 1 4-16,0 3-3 0,-4 1 19 0,2 1 33 16,2 1 30-16,-6 0-1 0,1 1-22 15,1 1-18-15,2-3-15 0,-6 2-19 16,8-1-4-16,-6-1-5 0,4 2-4 0,-2-3-5 15,-1 1-41-15,3-3-129 0,-2 3-228 16,4-3-251-16,-2-2-97 0,-2-2 90 16,0-3 200-16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0:48.7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7008 13042 38 0,'0'0'131'0,"0"0"2"0,2 0-5 16,-2 2-8-16,0-2-14 0,0 1-14 15,0 1-15-15,-2-1-14 0,2 2-15 0,0 0-10 16,0-1-6-16,-5 1-6 0,5 0-4 16,-4 1 2-16,4-1-2 0,-2 1 5 15,-2 1-2-15,0 0 1 0,2 1 4 0,-2 0-1 16,2-2 1-16,-3 2-9 0,1 2-5 15,-2-2-4-15,4 0-4 0,-2 0 0 16,0 0-1-16,-2-2-2 0,1 1-2 16,-1-1 0-16,6 1-1 0,-2-2 1 0,-6 0 0 15,8 0 0-15,-2-1-1 0,-2 2-2 16,2-3 0-16,2 1 0 0,-4-1 2 16,-1 1 1-16,5-1 3 0,0 1 5 15,-2-1 1-15,-2-1-3 0,4 2-4 0,0-1-2 16,0-1-3-16,-2 0-3 0,2 0-2 15,0 0 3-15,0-1 0 0,2-1 0 0,-2 1 6 16,0-1-4-16,4 1 1 16,-2-1-3-16,-2 1-2 0,5-1 4 0,-1-1 0 15,-2 0 0-15,2 2 0 0,-2-2 0 16,6 0-2-16,-6 1 1 0,2-1 0 0,3 0 0 16,-1 1-1-16,2 0 2 0,-6 0 0 15,4 1 0-15,3-1 0 0,-3 1 0 16,0 1 4-16,0 0-3 0,3 0 1 0,-3 1-2 15,-4-1 3-15,6 0-2 0,-2 2-1 16,-4-1 1-16,7 1-1 0,-7-1-37 16,-2 0-63-16,6-1-149 0,-6 0-105 15,0 0-25-15,0 0 97 0</inkml:trace>
  <inkml:trace contextRef="#ctx0" brushRef="#br0" timeOffset="1083.08">6520 13872 16 0,'0'-2'40'0,"0"2"4"0,0 0 4 16,0 0-7-16,0-1-6 0,0 1-4 0,0 0-4 15,4 0-5-15,-4 0-9 0,0-2-6 16,0 2-6-16,0 0-3 0,0 0-1 15,0 0-11-15,0 0-37 0,0 0-65 0</inkml:trace>
  <inkml:trace contextRef="#ctx0" brushRef="#br0" timeOffset="1978.59">6524 13875 62 0,'0'-3'146'16,"0"0"5"-16,0 0 1 0,0 1-5 15,0 1-7-15,0-3-12 0,0 3-19 16,-4 1-20-16,4-3-22 0,0 3-19 0,0-1-13 16,0-1-13-16,0 2-8 0,0 0-1 15,0 0 6-15,0 0 6 0,0 2 7 16,0-1-1-16,0 3-4 0,4 1-7 15,-4 0-6-15,0 2-3 0,0 1-3 0,0 1-2 16,2 1-3-16,-2 1 0 0,4-1 1 16,0 0-4-16,-2 3 0 0,2-3 0 15,-2 1 0-15,7-1 0 0,-7 1 3 16,4-2-4-16,-2-2-1 0,2 1 4 0,-2-2 2 16,3-3-2-16,-1 0 4 0,-2-2 2 15,2-1-4-15,-2-3-2 0,2 0 3 16,-1-3-4-16,-3 0 0 0,4-3-1 15,-2 1 3-15,0-2-3 0,-4 3 0 0,2-2 0 16,-2 0-3-16,4 1 2 0,0 1-5 16,-4 0 0-16,3 2-1 0,-3 0 4 15,4 1-1-15,-2 0 4 0,2 3 0 0,0 1 2 16,-2 1 0-16,4 1-1 0,3 0-1 16,-7 2 1-16,4-1 0 0,2 2-2 15,-6-3 0-15,6 3 1 0,-5-2 0 0,3 0 0 16,2 0 5-16,-2-1-1 0,-4-1 2 15,7-1-1-15,-7-1-3 0,6-1 2 16,-6-1-1-16,4 0 2 0,-2-3 2 0,0 2 11 16,-2-2 11-16,3-2 4 0,-3 1-11 15,-2-1-8-15,4-1-5 0,0 2-5 16,-4-3 1-16,2 2-5 0,-2-2 4 16,0 2 1-16,0-2 2 0,-2 0-2 0,2-2-1 15,0 0-1-15,-8 0 1 0,8 1-1 16,-7 1-3-16,7 0-3 0,-2 1 0 15,-2 0-3-15,0 1-30 0,2 1-85 16,-2 1-146-16,4 0-147 0,-2 0-22 0,2 2 85 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1:42.8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10999 13170 5 0,'0'0'131'0,"0"0"-9"0,0 0-2 16,0 0 2-16,0 0 5 0,0 0-5 15,0 0-5-15,0 0-11 0,0 0-7 16,0 0-10-16,0 1-9 0,0-1 3 16,0-1 5-16,0 1 11 0,4-4-6 0,-4 4-17 15,4-1-20-15,-2 1-7 0,-2-1 14 16,7 1 31-16,-3-2 15 0,0 2 2 15,2 0-18-15,-4 0 7 0,9 0 17 16,-3 0 21-16,-2 0-3 0,4 0-13 0,-3 0-13 16,3 0-10-16,0 0-11 0,-4 0-16 15,5-1-15-15,-5 1-12 0,0 0-13 16,0-2-3-16,1 2-9 0,1 0-2 16,-6-1-4-16,6 1 2 0,-6 0 6 0,2-2 4 15,-2 2 0-15,3 0-4 0,-1 0-6 16,-4-1-7-16,0 1-9 0,2 0-15 15,-2 0-45-15,0-2-115 0,0 2-190 0,0 2-170 16,0-2-127-16,0 0 3 0,0-2 101 16,0 2 169-16</inkml:trace>
  <inkml:trace contextRef="#ctx0" brushRef="#br0" timeOffset="586.77">11351 13047 48 0,'0'-2'157'16,"2"-1"1"-16,2 2-1 0,-4-2-1 15,0 1 4-15,-4 0 4 0,4 1 9 16,-2 0 3-16,2-1-6 0,-5 1-16 0,1-1-35 15,-2 2-36-15,4-1-32 0,-2 1-18 16,0 1-16-16,-2 1-6 0,3 1-3 0,-5-1-4 16,6 2-1-16,-6 0-1 0,2 1-2 15,4-1 0-15,-3 2 1 0,1-1 2 16,2 1-3-16,-2-1 0 0,4 0-4 16,0 1 2-16,-2-1 0 0,2 1 2 0,2-2 0 15,-2 2 2-15,4-2-2 0,-2 1 2 16,2-2-1-16,1 0 4 0,-3 0 2 15,4 0 26-15,2-1 22 0,-6-2 14 16,6 0-10-16,-5-2-12 0,3-1-14 0,2 0-11 16,-6-1-7-16,4-1-4 0,3-1 0 15,-7 0-4-15,2-2-1 0,0 1-1 16,-2-2-5-16,2 2 25 0,-4-2 30 16,0 1 30-16,2 2 0 0,-2-1-13 0,0 1-14 15,4 0-17-15,-4 1-16 0,4 0-10 16,-4 4-7-16,0 1-3 0,0 0-1 15,0 1-1-15,0 4 12 0,0 0 17 0,0 1 8 16,2 0-2-16,-2 1-7 0,0 2-11 16,0 0-2-16,5 0-8 0,-5 0 4 15,2 0 0-15,-2 0-7 0,0 0-2 16,4 0-7-16,0-1 3 0,-4 1-3 0,2-3 2 16,-2 1-4-16,4 1-17 0,-2-4-87 15,-2 1-150-15,0-3-166 0,4 2-127 16,0-4-50-16,-1 0 58 0,-3-4 137 0</inkml:trace>
  <inkml:trace contextRef="#ctx0" brushRef="#br0" timeOffset="902.57">11499 13024 21 0,'7'-8'161'16,"1"1"9"-16,-2 3-4 0,0-3-5 0,0 3-9 15,3 1 8-15,-1 2 21 0,2-1 11 16,-3 2 0-16,3 2-18 0,0 1-27 0,-4 1-38 16,5 1-29-16,-5 1-23 0,2 0 2 15,-2 1 26-15,1 1 46 0,-3-1 27 16,-2 1 8-16,2-1-12 0,0-1-12 0,-4 0-17 16,0-1-23-16,0-1-29 0,-4 1-23 15,0-4-20-15,2-1-12 0,-4-1-12 16,-3-3-3-16,3 2-2 0,2-4 1 15,-2-2-4-15,0 1-1 0,1-1-1 0,-1 0 4 16,6 0-3-16,-2 0-1 0,2 1-47 16,-4-1-121-16,4 2-196 0,0 0-167 0,-4 2-127 15,4 1 21-15,0 0 106 0,-2 1 189 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2:34.4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6292 13788 7 0,'0'-5'39'0,"4"2"-3"0,1-1-4 16,-5-1-4-16,2 0-1 0,2 1 7 15,-2 0 9-15,2 1 17 0,2-3 12 16,-2 1 6-16,2-1 5 0,-1 0-6 0,1 0-5 16,0 0-8-16,0-1-5 0,2 1-9 15,-1-2-10-15,-1 2-7 0,0 0 0 16,2-1 10-16,1 0 10 0,-1 2 2 15,0-1 2-15,0 0-7 0,3 0-8 0,-5 0 0 16,4 0 3-16,-3 1 5 0,3-1 6 16,0 2 3-16,-2-3 3 0,1 3 8 15,-1 0 2-15,2-1-3 0,5 0-14 0,-5 3-11 16,-2-3-10-16,3 2 7 0,3 0 3 16,-6-1-1-16,7 0-5 0,-3 3-8 15,3-2-6-15,-3 0-6 0,-1 2-4 16,5-2 0-16,-1 1-4 0,-3 1-2 0,2 1-5 15,-5 0 4-15,5 0 13 0,-1 0 24 16,-3 1 31-16,4 2 8 0,-1-1-12 16,-3 2-21-16,3-1-19 0,-3 0-11 0,0 2-8 15,1-1-2-15,1 1-4 0,-2-1-1 16,-4 1-3-16,5-1 0 0,3 1 1 16,-5-1 0-16,1 2 1 0,0-1-3 0,1 1 1 15,-1-2 2-15,0 2-1 0,-2 0 1 16,3 0-1-16,-3 2 3 0,0-2 3 15,1 1 7-15,-1 1 12 0,0 0 9 16,-2 0 0-16,1 1-12 0,-1 0-9 0,2 0-6 16,-6 2-3-16,4-1-2 0,3-1-1 15,-7 1-4-15,2 1 2 0,2 0-1 16,-2-1 3-16,-2 1 2 0,-2-1-1 16,8 2-1-16,-8-2 1 0,0 1 1 0,0 0 0 15,0 1 1-15,0-2 3 0,0 2-1 16,0-1 1-16,-4 1-1 0,0-2-2 15,2 2 0-15,-2-2 0 0,0 3 7 0,-2-1 5 16,4-2 1-16,-7 1-5 0,3 0 0 16,0 0-5-16,-4 0 4 0,3-1 5 15,1 1 5-15,-4-1-5 0,4 1-4 16,-9-2-3-16,5 0-2 0,-1-2-3 0,-1 1 1 16,0-1 3-16,-3-1 6 0,3 0 2 15,-5 0 0-15,3 0-9 0,-3-2-1 0,1 3-6 16,-5-1-1-16,5-1 1 0,-1 0-2 15,-2 1-3-15,-1 0 0 0,-1-1 1 16,2 2 0-16,1-1-2 0,-5-1 3 16,4 1 1-16,-1-2 2 0,-1 2-3 0,0-1 0 15,3-1 4-15,-3-1-3 0,1 2 0 16,3-4-3-16,-2 2-2 0,-1-3-2 0,3 0 1 16,-3-2 3-16,3 0 1 15,-2-3-2-15,3-1 3 0,-3-1-5 0,3-1 4 16,-1-3 1-16,5 1-3 0,-3 0 1 15,3-2-1-15,2 0 4 0,-1 0-1 0,1 0 0 16,2-2-1-16,-3 2-1 0,5-1 2 16,-2-1 3-16,2 1 0 0,4-1-3 15,-7 1 4-15,7-1-4 0,2 1 0 16,-4-1-7-16,4 2 4 0,0 0-1 0,0-1 0 16,4 1 0-16,-2 0 4 0,-2 0-2 15,9 0-2-15,-7 1 0 0,2 1-2 16,2 0-5-16,-2 2-51 0,-2-2-141 15,4 3-183-15,3 0-196 0,-9 2-82 0,2-1 53 16,-2 2 162-16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0:46.3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6981 13078 20 0,'0'-1'61'0,"0"1"-11"15,0-2-13-15,0 0-9 0,0 2-7 16,0-1-8-16,0 1-6 0,0 0-2 0,0-1-4 16,0 1-1-16,0 0 0 0,0 0 0 15,0 0 2-15,0 0-5 0,0 1 6 16,0 0 10-16,0 1 17 0,0 1 4 16,0 0-5-16,2 0-8 0,-2 2-4 0,0-3-4 15,0 5-2-15,0-1 8 0,0-1 8 16,0 2 7-16,0 0 4 0,4-1 2 15,-4 2 0-15,0 1-1 0,0-2-4 0,0 2-5 16,0-1-3-16,0 2-9 0,0-1-3 16,0 2-3-16,0-1 2 0,0 2 3 15,0-1-4-15,0 1-3 0,0 0-2 16,2 0 2-16,-2 0-3 0,0 1 4 0,0-1 6 16,0-2 5-16,0 4 2 0,4-2-1 15,-4-2-4-15,0 3-8 0,4-1-4 16,-4 0-1-16,0 0-1 0,2 0 0 15,-2 0 0-15,0 0-1 0,4 1 0 0,-4-1 2 16,5 2-5-16,-5 1 2 0,0-4-2 16,2 3 2-16,-2 0-3 0,4-3 3 0,-4 3 1 15,2 0-1-15,-2 1 2 0,0-2 10 16,4-1 12-16,-4 2 8 0,4-1-3 16,-4 1-6-16,0-2-4 0,0-1 2 15,0 2 4-15,2-1 1 0,-2-1-2 0,0 0-6 16,0 0-7-16,0-1-6 0,0 2-3 15,4 0 1-15,-4-1-2 0,2-1 0 16,-2 2 1-16,0-1-1 0,4 1-1 16,1-2-3-16,-5 0 0 0,2 1 2 0,-2 0 1 15,0-2-1-15,4 0-2 0,-2 0 2 16,-2-2-1-16,0 1 3 0,4-1-3 16,0-1-1-16,-4 0-1 0,0 0-2 0,0 0 1 15,2 0 2-15,-2-1 0 0,0-1 0 16,0-1 0-16,0 2-2 0,4-2 2 15,-4 0 0-15,0 0 0 0,0-2-1 16,4 2 0-16,-4-1-14 0,0 1-28 16,0-2-32-16,0 1-54 0,0-2-63 0,0 0-70 15,0-2-38-15,0 1 24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0:47.7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7859 13725 21 0,'0'-2'102'16,"0"2"4"-16,0-1-2 0,0 1-3 15,0-2-1-15,-2 2-1 0,2 0-1 16,0 0-8-16,0 0-12 0,0 0-12 16,0 2-16-16,0-2 6 0,0 1 15 0,0-1 29 15,0 0 16-15,0 0 11 0,0 2 8 16,0-2-8-16,2 0-10 0,-2 1-20 15,0-1-19-15,4 1-18 0,0 1-13 16,-4 0-13-16,2-1-10 0,3 1-5 0,-3 1-5 16,6-2-5-16,-6 2-1 0,4 0-1 15,2-1-3-15,-1 1 0 0,-1 0-1 16,0 0 2-16,2 1 1 0,1-1 35 0,-1 1 36 16,-2 1 22-16,0 0-17 0,1-1-23 15,1 0-11-15,-6 3 11 0,4-1 16 16,2-1 17-16,-6 0 2 0,5 1 0 15,-3 0-4-15,0 2-10 0,-2-4-14 0,-2 4-16 16,4-2-11-16,-4 1-11 0,0-1-6 16,-4 0-5-16,4 0-1 0,0 0-2 15,-2 2-6-15,-6-4-6 0,6 2 1 16,-5 0-2-16,-1 0-1 0,2-1-1 0,0-1-7 16,-1 1-37-16,-1-2-95 0,0 1-140 15,0-1-135-15,1 0-96 0,-3 0-57 0,4 0-10 16,-4-1 79-16,-1-1 136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2:14.7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10183 15020 90 0,'0'0'122'0,"4"2"2"16,-4-2-3-16,0 0-4 0,0 2-11 15,0-2-8-15,-4 0-10 0,4 1-16 16,0 1-17-16,0-2-16 0,4 0-17 16,-4 0-7-16,0 1-6 0,0-1 5 0,4 2 8 15,-4-2 8-15,0 1 1 0,2-1 3 16,2 2 19-16,-4-1 29 0,2-1 24 15,2 0 18-15,0 0 2 0,-2 2-9 0,3-2-17 16,1 1-22-16,-2 0-20 0,2 1-14 16,0 0-14-16,1-2 2 0,1 1 10 0,0 1 17 15,0-1 15-15,1 1 7 0,-1-2 7 16,0 1 10-16,2-1 8 0,-1 0 6 16,-3 2-6-16,4-2-17 0,-8 0-12 15,5 0-7-15,1 0 9 0,-6 0 5 0,2 0 1 16,0 1-9-16,2-1-15 0,-6 0-16 15,2 0-15-15,-2 0-11 0,0 2-7 16,0-2-10-16,5 0-2 0,-5 1-2 16,0-1-3-16,0 0-26 0,0 0-60 0,-5 0-152 15,5 0-185-15,0 0-174 0,0 0-93 16,0 0 48-16,0 0 135 0,0 0 185 16</inkml:trace>
  <inkml:trace contextRef="#ctx0" brushRef="#br0" timeOffset="1189.83">10596 14991 105 0,'0'-3'136'0,"0"1"-2"0,0-1-1 15,0 2-7-15,0-1-4 0,0 1-6 16,0-1-7-16,0 1-4 0,-2-2-4 16,2 1-4-16,0 1-10 0,-4-1-12 15,0 1-9-15,4-1 0 0,-2-1 7 0,-3 2 2 16,5-1-2-16,-2 1-12 0,-2-1-16 15,0 1-15-15,2-1-12 0,-6 1-6 16,8 1-4-16,-6 0-7 0,4 0-1 0,-7 0-1 16,7 1-2-16,-2 1 2 0,-2-1-1 15,2 1 2-15,-2 1 0 0,3-2 0 16,-1 2 0-16,0 0-1 0,2 0 1 16,-2 2-2-16,0-2-1 0,2 0 3 0,-2 1 5 15,2 1-4-15,2-1 1 0,0 1-6 16,-5-1 0-16,5 1 2 0,0-1-2 15,0 2 2-15,5-1 2 0,-5-1 0 0,0 1 0 16,2-1 0-16,2 1 0 0,-2-1-1 16,6 1 2-16,-8-2-2 0,6 1 1 15,-2-1 0-15,-1 0 1 0,3 2-1 16,-2-4 2-16,2 2 2 0,-2-1 0 16,-2-1-1-16,7 0 1 0,-7 1 0 0,4-2-1 15,-6 0 1-15,8 0-1 0,-6 0 0 16,2-2 1-16,0 1-4 0,-2-2 0 0,5 2 0 15,-7-2 3-15,8-2-2 0,-6 0-1 16,2 1 0-16,-2 0 0 0,2-2-1 16,0-1-2-16,-4 2 6 0,3-1-2 0,-3-2 4 15,4 2-4-15,0 0-1 0,-4 0-2 16,2 0 0-16,2 2 2 0,-4-3-3 16,0 5 0-16,2-3 3 0,-2 1 0 15,0 1-2-15,4 0 0 0,-4-2 4 0,0 2-2 16,4 2 0-16,-4-2 2 0,0 1-6 15,0 1 6-15,0-2-2 0,0 3 5 16,2-2-4-16,-2 0 1 0,0 1 1 16,0 1-1-16,0-1-2 0,0-1 0 0,0 2-1 15,0 0 2-15,0-1-1 0,0 1 3 16,0 0-6-16,0-2 3 0,0 2 0 16,0 0 0-16,0 0 0 0,0-1 3 15,0 1-2-15,0 0 1 0,0 0 0 0,0 0-2 16,0 0 0-16,0 0-2 0,0 0 0 15,0-2-2-15,0 2-3 0,0 0 3 16,0 0-1-16,0 0 0 0,0 0 1 0,0 0 1 16,0 0-2-16,0 0 2 0,0 0 3 15,0 0 0-15,0 2 0 0,0-2 1 16,0 0 1-16,0 0 3 0,0 0-4 16,0 0 4-16,0 0-4 0,0 0-1 0,0 0 0 15,0 0-7-15,0 0-36 0,0 1-56 16,0-1-75-16,0 0-54 0,0 0-38 15,0 0-10-15,0 0 17 0,0 0 26 0,0 0 24 16</inkml:trace>
  <inkml:trace contextRef="#ctx0" brushRef="#br0" timeOffset="1647.8">10639 14947 35 0,'0'0'143'0,"0"0"10"16,0 0 1-16,0 0-9 0,0 0-16 15,0 2-21-15,0-2-10 0,0 1-9 16,0 1-5-16,0-1-5 0,0 1-12 16,0 1-4-16,0 1-4 0,0-1 7 0,0 2 7 15,0 1 4-15,0-2 0 0,0 4-8 16,0-1-6-16,0 0 0 0,0 3 7 16,0-3 12-16,5 2 7 0,-5 0 0 15,2 2-2-15,-2-4 8 0,0 4 1 0,0-4-5 16,0 2-15-16,4 0-20 0,-4-1-16 15,0 1-13-15,4-2-8 0,-4 1-7 16,0-1-5-16,0 1-4 0,0-2-2 0,0 0-1 16,0 0-3-16,0-2-1 0,0 1-4 15,0-1-4-15,0 1-16 0,0-2-59 16,0 0-98-16,0-2-99 0,0 1-64 16,0-2-24-16,2 0-6 0,-2-2 2 0,0 1 21 15,0-1 63-15</inkml:trace>
  <inkml:trace contextRef="#ctx0" brushRef="#br0" timeOffset="3173.51">10493 15109 135 0,'0'0'147'0,"0"0"11"0,0 0 11 16,4 0 8-16,-4 0 2 0,0 0-2 16,0 0-4-16,0-1-22 0,0 1-36 15,0-2-33-15,0 1-31 0,0-2-15 0,0 1-15 16,2-1-8-16,-2 1-5 0,0-2-4 15,0 1-1-15,4 0-1 0,-4-1 1 0,4 0-1 16,-4 0-2-16,2 0 0 0,-2-1 1 16,4 0 2-16,-4 0 0 0,4 0-1 15,-4-1 1-15,3 1-2 0,-3 1 1 16,0-2 0-16,4 2-1 0,-4-2 1 0,2 0-2 16,-2 0 3-16,0 1 14 0,0-1 17 15,0 2 10-15,0-3-5 0,0 3-7 16,0 0 8-16,4-1 15 0,-4 1 13 15,0-1 4-15,0 1 0 0,4-1 1 0,-4 1 8 16,0 0 4-16,0 0-1 0,0 1-12 16,0 0-10-16,0 2-7 0,0-2 0 15,2 1-1-15,-2-1 3 0,0 2 6 0,0-1 10 16,0 2 14-16,0 0 6 0,0 0-11 16,0 3-15-16,0 0-19 0,0 0-9 15,0 2-5-15,0-1-3 0,0 2-9 16,0 2-8-16,0-1-4 0,0 1-4 0,0 2-3 15,0-1-2-15,4 0 4 0,-2 2-2 16,-2 0 2-16,0 0-2 0,4 0 1 16,1 1 1-16,-5-2-1 0,2 2 0 0,-2-1-6 15,4-1 0-15,-2-1-1 0,-2 0 0 16,4-1-1-16,0-1 1 0,-4-1 0 16,2-1-20-16,2-2-50 0,0-2-100 15,-2-1-145-15,-2 0-131 0,7-1-76 0,-7-1-20 16,4-2-4-16,0 0 64 0,-2 0 111 15</inkml:trace>
  <inkml:trace contextRef="#ctx0" brushRef="#br0" timeOffset="3553.44">10670 14992 44 0,'0'-4'214'0,"3"-1"21"0,1-1 7 0,0 0 3 16,-2 0 8-16,2-1 12 16,-2-1 0-16,6-1-18 0,-1 2-37 0,-1-2-51 15,0 3-47-15,2-2-38 0,-2 2-22 16,-4 2 16-16,7 1 32 0,-3 0 32 0,0 1-2 16,0 4-14-16,-2-1-22 0,3 2-23 15,-3 0-17-15,-2 3-8 0,2-1-7 16,0 1-4-16,-4 0-3 0,0 0-8 15,0-2-1-15,0 1-4 0,0 0 0 0,-4 0-8 16,0 0-7-16,2-2 2 0,-2 0-5 16,0-2 5-16,-3 2-6 0,5-3 0 15,-6 0-4-15,6-3 1 0,-2 2-3 0,2-2 5 16,-2-2-5-16,-1 1 2 0,3 0-6 16,2-1-14-16,0 0-31 0,0 1-53 15,0-2-85-15,0 1-125 0,0 4-100 16,0-2-55-16,2 0-12 0,-2 1-11 0,0 2 32 15,5 0 88-15</inkml:trace>
  <inkml:trace contextRef="#ctx0" brushRef="#br0" timeOffset="3863.52">10766 14973 38 0,'0'4'160'0,"4"-1"14"16,0 1 6-16,-2 1 1 0,-2 1-4 15,4 0 5-15,0 0 2 0,-4 0 9 16,2 3 9-16,-2-1 15 0,0-1 14 16,0 1 5-16,0 1-10 0,0 0-33 0,-2-2-36 15,-2 2-32-15,0-3-26 0,2 0-25 16,-2 0-16-16,0-1-17 0,-3-1-11 16,5-1-14-16,-6-1-8 0,2-2-1 15,0-2-1-15,1 1-5 0,-1-2-1 0,4-2-1 16,-6 0-3-16,8 0 1 0,-2-1 4 15,2-2 1-15,0 1-2 0,0-3-7 0,0 3 0 16,0 0 1-16,2-1-13 0,2 1-61 16,0 1-133-16,-2 1-158 0,2-1-122 15,-2 2-76-15,3 1-15 0,-1-1 68 16,-2 0 140-16</inkml:trace>
  <inkml:trace contextRef="#ctx0" brushRef="#br0" timeOffset="4192.01">10861 14971 18 0,'2'0'154'0,"4"0"7"16,-2 0-1-16,2 2-5 0,-2-2 4 16,3 3-1-16,-1 0 1 0,2 0-7 15,-6-1-11-15,4 2-19 0,3 2-17 16,-7-2-13-16,4 4-1 0,-2-1 10 0,0-1 28 15,-2 2 27-15,-2-1 10 0,4 1 0 16,-4-2-13-16,0 0-8 0,0-1-15 16,-4 0-19-16,2 0-27 0,-2-2-21 0,0-2-10 15,-2-1-9-15,4 0-8 0,-7-1-12 16,3-2-14-16,4-2-6 0,-6-1-4 16,6 0-3-16,-5 2 1 0,7-4-4 15,-4 2 0-15,0-1 1 0,4-1-23 16,0 2-80-16,0-1-160 0,0 2-161 0,0 2-114 15,4-1-56-15,0 1 26 0,-4-2 102 16,0 2 158-16</inkml:trace>
  <inkml:trace contextRef="#ctx0" brushRef="#br0" timeOffset="5995.63">11063 15013 15 0,'0'0'138'0,"0"0"-4"16,0 2-13-16,4-2-5 0,-4 1-6 0,0-1-3 15,0 2-5-15,0-2-1 0,0 0-2 16,0 0 3-16,0 0 4 0,0 0 2 15,0 0 3-15,2-2-6 0,-2 2 5 0,0 0 7 16,5 0 12-16,-3 0 6 0,-2 0-3 16,8 0-3-16,-6 0-7 0,2 0-6 15,0 2-7-15,2-2-2 0,-4 0 1 16,7 1-1-16,-7-1-9 0,4 0-18 0,-2 0-19 16,2 0-17-16,1 0-10 0,-3 0-8 15,2 0-8-15,-2 0-8 0,2 0-1 0,-2-1-3 16,-2 1-1-16,7 0-4 0,-7-2-1 15,2 2 0-15,-2 0 0 0,2 0 0 16,0-1 1-16,-2 1-1 0,-2 0-9 16,6-2-36-16,-6 2-105 0,0-1-157 0,5 1-144 15,-5 0-84-15,4-3-25 0,-4 1 25 16,0-1 90-16,0 0 137 0</inkml:trace>
  <inkml:trace contextRef="#ctx0" brushRef="#br0" timeOffset="6333.99">11140 14916 120 0,'0'-2'110'0,"-4"1"-5"16,4-1-2-16,0 2 4 0,0-2-1 15,0 2-2-15,0 0 0 0,0 0 2 16,0 2 12-16,0 0-1 0,-3 1-4 0,3 0-11 16,0 0-12-16,0 1-7 0,0 1-9 15,0-1-4-15,0 2-9 0,0 0 0 16,0 2-3-16,0-2 4 0,0 3-4 16,0-2-11-16,0 2-13 0,0 0-8 0,0 0-8 15,0 0-6-15,0 0-4 0,0 0-6 16,0-2-4-16,0 3-7 0,0-4-4 15,0-1-32-15,0 2-68 0,0-3-89 0,3 1-84 16,-3-3-67-16,4 0-55 0,0-2 21 16,-4 0 78-16</inkml:trace>
  <inkml:trace contextRef="#ctx0" brushRef="#br0" timeOffset="6910">11317 14911 69 0,'0'-2'155'0,"3"0"-7"16,-3 0-7-16,0 1-18 0,4-1-20 15,-2 2-18-15,-2-1-16 0,0 1-10 16,0 1-5-16,0 1-2 0,0-1 1 0,0 2 0 16,0-2-2-16,0 3 1 0,0 2-1 15,0-2 0-15,0 0-9 0,0 3-8 16,4-3-12-16,-4 2-5 0,4 0-8 16,-4 0-4-16,0-1-2 0,2-1 1 0,-2 1-3 15,4-2 3-15,-2 1-2 0,-2-1-1 16,4 0 0-16,1-2 4 0,-3 1-3 15,-2 0 2-15,8 1-4 0,-8-3 1 16,2 1 3-16,2-2 2 0,-4 1-3 0,2-3 1 16,2 1-2-16,0-1 2 0,-4 0 1 15,2-1-5-15,-2-2 0 0,0 1 0 16,5 1 0-16,-5-2 0 0,2 0 2 16,-2 1 1-16,0 1 9 0,0-1 12 0,0 1 6 15,0 0-4-15,0 2-7 0,0 0 5 16,4-1 25-16,-4 3 40 0,4 0 40 15,-4 0 26-15,0 3 9 0,2-1-8 0,-2 2-16 16,0 1-23-16,0-1-26 0,0 2-16 16,4-1-17-16,-4 1-12 0,2 0-18 15,-2 0-10-15,0 0-12 0,0 1-3 16,4-3-7-16,-4 3-1 0,4-3-16 0,-4 2-66 16,0-1-117-16,0-2-129 0,3 0-76 15,-3-2-34-15,0 1-14 0,4-1 14 16,0-1 73-16</inkml:trace>
  <inkml:trace contextRef="#ctx0" brushRef="#br0" timeOffset="7267.59">11470 14934 110 0,'0'-3'169'0,"0"1"-14"16,0 2-18-16,0 0-18 0,0 2-14 15,0 1-11-15,0 0-7 0,0 0-4 16,0 1 0-16,0 1 0 0,0-2-15 0,0 1-20 16,-4 1-18-16,4-1-14 0,4-2-4 15,-4 1-6-15,0-2 0 0,2 1-3 16,-2 1 0-16,5-3 1 0,-1 1-2 16,-2-1 1-16,4 2-2 0,2-1 1 0,-6-1 0 15,2 2 4-15,3-1 19 0,-3 0 26 16,2 3 35-16,-2-3 22 0,2 2 16 15,-4 0 11-15,3 0 4 0,-1 0 1 16,-2 2-10-16,-2-2-16 0,4 1-30 0,-4 1-27 16,0-1-22-16,0-1-14 0,0 0-9 15,-4 0-10-15,4 0-16 0,-2 0-63 16,-2-2-106-16,-1 1-120 0,3-2-83 16,-4 0-49-16,2-2-26 0,0 1 41 0,-2-2 94 15</inkml:trace>
  <inkml:trace contextRef="#ctx0" brushRef="#br0" timeOffset="7491.57">11450 14892 135 0,'0'-4'221'0,"4"0"14"15,-4 3 2-15,2-1 9 0,-2 1 11 16,4-2 7-16,-2 1-27 0,2 1-52 15,0-3-61-15,-2 3-45 0,7-2-32 0,-7 1-15 16,4 0-13-16,-2-1-10 0,2 0-13 16,-2 1-42-16,-1-1-84 0,5 3-102 15,-6-3-84-15,2 2-57 0,0-1-46 0,2 1 21 16,-6-1 79-16</inkml:trace>
  <inkml:trace contextRef="#ctx0" brushRef="#br0" timeOffset="7837.52">11586 14695 56 0,'6'0'181'0,"-1"0"9"0,-1 2 1 15,-2-1 0-15,2 3 8 0,2 1 16 16,0 1 31-16,3 0 35 0,-3 2 18 0,0-1-3 15,0 2-30-15,0 2-26 0,5 1-47 16,-5 1-42-16,4 2-42 0,-2-1-26 16,-1 1-19-16,3 1-21 0,-8 1-12 15,4-3-5-15,3 3 1 0,-7-2 7 0,4 2-1 16,-6-2-2-16,4 1-7 0,0 1-3 16,-4-1-9-16,0-1-2 0,-4 2-6 15,0-1-3-15,4 1-4 0,-6-4 1 16,4 2-3-16,-3-3-12 0,-1-1-29 0,2-1-50 15,-2 1-106-15,-4-2-151 0,7-2-137 16,-7 1-74-16,0-4-16 0,4 2 27 16,-9-1 95-16,5-2 139 0</inkml:trace>
  <inkml:trace contextRef="#ctx0" brushRef="#br0" timeOffset="-12307.04">12950 13987 35 0,'0'4'23'0,"0"0"-11"0,0 0 1 15,0-2-5-15,3-1-2 0,-3-1-8 0,4-3-30 16</inkml:trace>
  <inkml:trace contextRef="#ctx0" brushRef="#br0" timeOffset="-4098.21">12512 14992 16 0,'0'0'47'16,"0"0"-2"-16,0 0 0 0,0 0 10 16,0 0 2-16,0 0 4 0,4 0 0 15,-4 0-8-15,0 0-3 0,0 0-13 0,0 2-5 16,0-2-8-16,0 0-5 0,0 0-1 16,0 0-2-16,0 1-1 0,0-1 0 15,0 2 1-15,0-1-1 0,0-1 5 16,0 3 5-16,0-3 8 0,0 3 3 0,0-1 2 15,0-1-4-15,0 1-7 0,0-1-7 16,0 2-6-16,0-1-5 0,0 1 3 16,5-1-4-16,-5 2-4 0,0-1-2 0,0-2-1 15,0 2 1-15,0 2 0 0,0-3 8 16,2 2 17-16,-2 0 11 0,0 1 5 16,0-2-1-16,0 2-4 0,4 0-3 15,-4 0-10-15,4-1-8 0,-4 2-4 0,0 0-5 16,2-1-1-16,2 0-2 0,-4 2-1 15,0-1 0-15,2-1 0 0,-2 2 1 16,4-1-2-16,0 0 3 0,-4 0 3 16,2 0 6-16,-2 1 2 0,5-2 4 0,-3 1-7 15,-2 0-4-15,4-2-3 0,0 2-1 16,-2-1 0-16,-2-1-3 0,4 1 1 16,-2-2-2-16,-2 1 0 0,4-1-1 15,0 2-2-15,-1-3 2 0,-3 3 1 0,4-2 3 16,0 0-3-16,-4 2 0 0,6-1-2 15,-6-1 1-15,2 0 0 0,-2 0 3 16,4 2 0-16,0-3 0 0,-4 2 2 0,2-1-2 16,-2 0 4-16,0-2 5 0,5 2 6 15,-5-1 4-15,2-1-2 0,-2 0-2 16,0 1-8-16,0-2-6 0,0 0-5 0,0-2-21 16,0 1-60-16,0-2-101 0,0 0-127 15,0-1-75-15,0-1 20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1:49.3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7530 15157 42 0,'-4'-1'60'0,"0"1"0"15,4-2-1-15,-2 2 3 0,-2-2 5 0,2 1 7 16,2 1 10-16,-4-1 4 0,4-1-2 15,-4 2-16-15,4-1-21 0,0-1-18 0,0 2-14 16,0-1-7-16,0 1-4 0,0 0-2 16,8 0-1-16,-8-2 0 0,6 2-1 15,-4 0 2-15,6 0-2 0,-1 0-2 16,-1 0-2-16,0 2 2 0,2-2 15 0,-6 0 12 16,5 0 15-16,1 1-2 0,-2-1 3 15,0 0 9-15,0 0 10 0,3 0 13 16,-7 0 8-16,4 0 8 0,2 0-1 0,-6-1-3 15,5 1-12-15,1-2-12 0,-6 1-15 16,6-2-15-16,-6 1-16 0,4 0-6 16,-1 1-4-16,-1 0-3 0,-2-1 0 15,4-1 0-15,-6 3-4 0,8-1-3 0,-8-1 3 16,2 1 3-16,-2 1-2 0,4-2-2 16,-1 1-30-16,-3 1-72 0,4 0-121 15,-4-2-158-15,0 2-62 0,0-1 37 16</inkml:trace>
  <inkml:trace contextRef="#ctx0" brushRef="#br0" timeOffset="861.7">7907 15073 38 0,'0'2'45'0,"0"-2"-19"0,4 0-6 0,-4 0 4 16,0 0 25-16,0 0 28 0,2 0 26 16,-2-2 5-16,0 2-4 0,4-1-6 15,-2-1-7-15,-2 1-7 0,4-2-13 0,0 0-15 16,-4-1-10-16,2 0-8 0,-2 1-3 15,5-1 4-15,-3-2 5 0,-2 1 4 16,4-2 2-16,0-1 6 0,-4 1-3 16,2-2-4-16,-2 1-8 0,4 1 3 0,-4-2 0 15,2 1 8-15,-2 1 1 0,0-1 1 16,0 4-2-16,4-2-5 0,-4 1-2 16,0 1-1-16,0 1 1 0,4 0-2 0,-4 1-1 15,0 1 0-15,0 2 6 0,0 1 0 16,0 2-3-16,0 1-9 0,0 1-10 15,0 0-8-15,0 1-10 0,0 1-2 16,0 1 1-16,0-2 1 0,0 2-4 0,0 2-1 16,0-2-3-16,0 0 0 0,0-2-3 15,0 2-1-15,0 0-2 0,3-1-42 16,-3-1-83-16,0 1-109 0,0-1-86 16,4-1-60-16,0 0-36 0,-4-2 27 0,0 1 82 15</inkml:trace>
  <inkml:trace contextRef="#ctx0" brushRef="#br0" timeOffset="1259.51">8130 14848 14 0,'6'-3'134'0,"0"3"-12"0,3 2-27 15,-1 1-20-15,0 1-4 0,-6 1 7 16,6 0 12-16,-5 0 11 0,-3 3 12 16,4-2 5-16,-2 1 6 0,-2 1 8 0,0-2 12 15,0-1 16-15,0 2-3 0,-2-1-19 16,-2-2-37-16,1-1-31 0,-1 0-14 0,0 0-20 15,2-3-12-15,-6 0-19 16,2-1-5-16,4-1-1 0,-7-1-2 0,3-1-2 16,4-2 0-16,-2 0 0 0,0 1-1 15,2-1 0-15,-2 0 0 0,-1 0 0 0,5 0 2 16,0 2 1-16,0-2 2 0,0 0-3 16,5 2-17-16,-1-1-77 0,-2 2-102 15,-2-1-112-15,8 3-68 0,-6 0-40 16,4 1 42-16,-2 0 91 0</inkml:trace>
  <inkml:trace contextRef="#ctx0" brushRef="#br0" timeOffset="1601.74">8202 14943 75 0,'9'6'134'0,"-7"0"0"16,4 1-11-16,-2 1-10 0,0-1-8 16,-2 0 4-16,6 3 10 0,-5-3 19 0,-3 1 15 15,0 1 7-15,4 0-3 0,-4-2-7 16,0 1-13-16,0-1-18 0,-4-1-18 16,4 0-15-16,-3-1-17 0,-1-1-14 0,0-2-20 15,2-1-11-15,-6 1-11 0,2-4-7 16,4 1-4-16,-7-2-2 0,3-3-2 15,0 1-4-15,2-2 4 0,-2-1-3 16,3 2-1-16,-1-1-4 0,0-1 3 0,4 1 0 16,0-1 4-16,-2 1-29 0,2 1-66 15,2 0-81-15,-2 0-66 0,4 1-23 16,0-1-12-16,-1 2-3 0,1-1-3 0,-2 1 4 16,6 1 35-16</inkml:trace>
  <inkml:trace contextRef="#ctx0" brushRef="#br0" timeOffset="1922">8403 14896 84 0,'6'6'98'0,"2"3"5"0,-6-1 2 0,5 0 9 15,-3 2 5-15,0-3 2 0,-4 2-4 16,2-1 6-16,-2 1 10 0,0-2 7 16,0-1-10-16,-2 0-19 0,2 0-27 0,-4-3-17 15,0 1-20-15,1-2-13 0,-3-2-13 16,2 0-12-16,0-3-4 0,-2-1-4 16,4-1 1-16,-7-3-4 0,9 1-1 15,-2 0-1-15,-2-1 2 0,0 1 0 0,4-1-2 16,0 1 3-16,0 1-5 0,0-2-12 15,0 2-62-15,0-1-99 0,4 2-130 0,0-1-93 16,-4 2 5-16,2 1 86 16</inkml:trace>
  <inkml:trace contextRef="#ctx0" brushRef="#br0" timeOffset="73480.25">8740 14852 12 0,'0'0'134'0,"0"0"24"0,0 0 11 16,0 2 5-16,0-2-2 0,0 2-5 0,0-2-8 16,0 1-12-16,0-1-18 0,0 2-20 15,0-2-23-15,0 0-19 0,0 0-19 16,0 1-16-16,0-1-11 0,0 0-14 0,0 2-5 16,0-2-2-16,0 0 8 0,0 0 10 15,0 0 19-15,4 0 15 0,-4 0 14 16,0 0 10-16,2-2 15 0,-2 2 9 15,4-1 18-15,-2 1 2 0,2-2 0 0,0 2-10 16,-2-1-8-16,3-1-8 0,-1 2-7 16,-2-2-10-16,4 1-11 0,2 1-8 15,-6-1-12-15,5-1-7 0,1 2-6 16,-2-1-5-16,0-1-9 0,0 1-3 0,3 1-5 16,-7-2 6-16,8 1-1 0,-4-1 3 15,1 1-5-15,1-1-2 0,-2 0-3 0,0 2-2 16,0-1-3-16,3 1-2 15,-7-1-2-15,4 1 4 0,2-2-4 0,-8 2 2 16,2 0 2-16,7-1 1 0,-9 1 0 16,2 0-2-16,-2-2-2 0,0 2-1 0,4 0-20 15,-4-1-46-15,0-1-137 0,-4-1-184 16,4 2-185-16,0-2-116 0,-2 1 38 16,2-1 132-16,-5 0 190 0</inkml:trace>
  <inkml:trace contextRef="#ctx0" brushRef="#br0" timeOffset="74445.61">9149 14718 105 0,'0'-2'139'0,"0"2"-1"0,0-1-2 16,0 1-3-16,0-2-3 0,0 2-2 16,0-1-10-16,-2 1-11 0,-2 0-8 15,4 0-9-15,-2-2-7 0,2 2-12 0,-4-1-10 16,0 1-6-16,1 0 5 0,-1 0 12 15,0 0 5-15,2 0-2 0,-2 0-16 16,2 0-14-16,-6 1-9 0,6 1 5 16,-3-2-2-16,-1 1 3 0,2 2-4 0,-2-1-1 15,4 0 5-15,-6 2 5 0,5-1 9 16,-5 0 1-16,2 0-8 0,0 1-9 16,2-1-17-16,-3 0-5 0,5 0-8 15,-6 0-6-15,6 0-4 0,-2 0-2 0,0 0 1 16,-2 0-4-16,6 2 4 0,-2-1-3 15,-3-1 4-15,1 1-3 0,4 3 0 16,0-3-2-16,0 2 3 0,0-1 2 0,0 1 0 16,0 0 0-16,0 0 0 0,0 0 3 15,4 0-3-15,1-2 3 0,-5 2-3 16,2 0 1-16,2-1-2 0,-2-1-2 16,2 1 2-16,0 0 2 0,-2-1 2 0,2 0-2 15,0-2 2-15,3 1 0 0,-5-2 0 16,6 1 2-16,-6-2 2 0,4 0 0 15,2 0 1-15,-5-2-2 0,5 1 0 16,-6-1-2-16,2-1 0 0,-2-1 4 0,6 1-2 16,-6-3 1-16,-2 1 1 0,5-1 1 15,-3 0-3-15,-2-2 2 0,0 4-4 16,4-3 3-16,-4 2 19 0,0-1 27 16,0 0 22-16,0 2-7 0,0-1-17 0,0 2-18 15,0-1-11-15,0 1-8 0,0 1-7 16,0-1-7-16,0 2 0 0,0 1 0 0,0-2 1 15,0 4-3-15,0-2 1 0,4 3 1 16,-4-2 0-16,0 2-2 0,0 2 2 16,0-1 3-16,0 1-1 0,2-1 0 15,-2 2 0-15,0 0-1 0,0 2 0 0,4-2 2 16,-2 0 2-16,-2 1 2 0,0 2-3 16,4-1 1-16,0 0-1 0,-4 2-1 15,0-2-3-15,3 2 0 0,-3-3-1 16,0 2-1-16,4-1 2 0,-4-1-4 0,4-1-3 15,-4 0 1-15,0 0 1 0,2-1-1 16,-2-2-35-16,0 0-89 0,0 0-137 16,0-2-123-16,0 0-89 0,0-1-39 0,0-1 19 15,0-2 87-15</inkml:trace>
  <inkml:trace contextRef="#ctx0" brushRef="#br0" timeOffset="74946.05">9201 14784 85 0,'2'-3'97'0,"-2"-2"-3"0,6 2-7 16,-6-1-8-16,8 1-3 0,-8 0 2 0,2-1-2 16,5 0-7-16,-7 3-15 0,8-2-10 15,-6 1-8-15,2 1 1 0,0 1 5 16,-2 0 4-16,4 1-3 0,3 1-8 16,-7-1-11-16,4 2-7 0,2 1-7 0,-2 1-2 15,-4 0 1-15,7 1 14 0,-3 0 17 16,0 0 18-16,-2-2 3 0,-2 4 0 0,7-2-1 15,-7 1 9-15,2-1 9 0,-2 2 9 16,2-2-1-16,0 0-9 0,-4 0-15 16,0 1-17-16,0-1-7 0,0 1-6 15,-4-2 0-15,0 0-4 0,2-1-5 0,-2-1-10 16,-3 0-6-16,3 0-4 0,-2 0-1 16,0-3-1-16,0 0-1 0,-3 0 0 15,3 0-2-15,4-2-1 0,-6 1 2 0,2-2-4 16,4 2 1-16,-7-2-2 0,7 0 2 15,-2 0 0-15,4-2 2 0,-2 0-2 16,2 0 0-16,0-2-34 0,0 0-82 0,0 1-128 16,0-1-158-16,0-1-75 0,0 1 35 15,0-1 137-15</inkml:trace>
  <inkml:trace contextRef="#ctx0" brushRef="#br0" timeOffset="84250.08">9389 14682 40 0,'0'-5'106'0,"0"1"0"0,0 1 5 0,0-2 8 16,0 2 8-16,0 0 12 0,-2 0 19 15,2-1 23-15,0 2 25 0,0-1 20 16,0 1 5-16,-4 1-22 0,4 0-44 0,0-1-48 16,-2 4-29-16,-3-1-16 0,1 4-17 15,-2 1-8-15,4 1-3 0,-6 4 5 16,-1-1 29-16,1 4 16 0,-2 1 18 16,4 0-4-16,-5 1-8 0,3-1-10 0,-2 0-18 15,1 0-14-15,1-1-14 0,0-4-11 16,2 2-7-16,0-3-5 0,1 0-6 15,-1-3-4-15,4 0-6 0,-6-4-3 16,8-4-7-16,-2-1 3 0,2-4 2 0,0-4 5 16,0-2-1-16,2-1-4 0,2 1-2 15,0-3 1-15,-2 3-1 0,-2 0 0 16,6 1 1-16,-6 1 0 0,5 1-1 16,-1-1-1-16,-4 4 6 0,2-1 1 0,-2 0-4 15,4 4 3-15,-4 1-3 0,0 2 4 16,0 1-7-16,-4 1-1 0,4 2 3 15,-2 1 9-15,2 3-2 0,-9 0 0 0,9 1-2 16,-6 1-2-16,4 0-2 0,2-2 4 16,-8 2 2-16,6-1 6 0,2-1 0 15,-4-1-1-15,0 2-3 0,1-4-2 0,-1 0 0 16,4 1-3-16,-2-3-3 0,2-1-4 16,0-1 4-16,-4-1 3 0,4-2 1 15,-4-2-1-15,4-1-1 0,0 0-4 0,0 1 2 16,-2 0 7-16,2-1-3 0,-4 1 3 15,4 2-9-15,0-1 3 0,-2 2-1 16,-2 1-1-16,-1 1-3 0,-1 3 3 16,4 1-3-16,-6 2 2 0,-2 2 1 0,3 1 1 15,5 0 3-15,-8 0 4 0,4 0-3 16,-2 0-3-16,5-2-1 0,-5 2 1 0,2-1-3 16,0-2 1-16,0-1 1 0,1 2 6 15,3-3-2-15,-6 1-2 0,8-3-6 16,-6 0-2-16,6-4 1 0,-2 1 2 15,2-5 0-15,0-1 6 0,0-1 4 0,-4-1-5 16,4 0 2-16,0-1-3 0,0 2-1 16,0-1 0-16,0 1 0 0,0 3 1 15,0-1 2-15,0 1-2 0,-4 2 0 16,4 0-3-16,-3 3-2 0,3 2 2 0,-4 0 2 16,0 5 2-16,-2-1 2 0,4-1-2 15,2 3-2-15,-8-2 1 0,6 2 2 16,-3-2 0-16,3 0 0 0,-2 0 0 15,0-2-1-15,2 2 0 0,2-3 0 0,-4 1 2 16,0 0-2-16,2-1-4 0,-2-2-2 16,4 1 2-16,-2-4-1 0,-3 1 1 0,1-2-1 15,2-1 1-15,-2 0 2 0,2 0 2 16,-2-2 3-16,0 0-1 0,-2 1 1 16,3 1-1-16,-1-1-2 0,0 2-6 15,-2 1-2-15,0 2 0 0,0 2 4 0,-3 1 4 16,1 3 0-16,0 0-2 0,0 2 0 15,-3 1 0-15,1 0-1 0,4 0 2 16,-5 0 5-16,5 0-2 0,-2-2 0 0,-2 1-4 16,7-2 2-16,-3 0-4 0,2-3-4 15,0 1 0-15,-2-2 3 0,6-2-2 16,-2-2 3-16,2-2-3 0,0-1 3 16,0-1 1-16,0-1-2 0,0-1 1 0,0 1-3 15,2-1 7-15,-2 1 2 0,0 1 1 16,0-1-1-16,0 2-3 0,0 2 1 0,0-2 2 15,0 1-2-15,0 2 0 0,0 2-2 16,-2 0 0-16,2 0-1 0,-9 2-1 16,9 1 0-16,-6 1 5 0,6-1-1 15,-2 2-1-15,-2-3-3 0,0 3-3 0,4 0 0 16,-2-4-4-16,2 2-19 0,0 0-78 16,0-3-190-16,0 0-223 0,2-1-218 15,2-5-2-15,0 0 128 0,-2 0 226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2:23.7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10551 14671 14 0,'2'0'83'0,"-2"0"2"15,0 0-11-15,0-1-5 0,0 1-3 16,4 0-2-16,-4 0-2 0,0 0-8 0,0 0-12 16,0 0-12-16,0 1-9 0,0-1-6 15,0 2-5-15,0-2-4 0,0 1 3 16,-4 1 2-16,4-2 10 0,0 1 4 15,0 2 4-15,-2-1-6 0,2-1 0 0,0 2-2 16,-5-1 3-16,1 2-4 0,4-1-2 16,-2 0-1-16,-2 1-2 0,4 1-3 15,-2 0-2-15,-2 1-3 0,0 0-3 16,4 0 1-16,-2 1-1 0,-2 1 3 0,1-1 9 16,3 2 11-16,-4 0 5 0,0 2 6 15,4-2 4-15,-2 1 9 0,-2-1-2 16,0 2-6-16,2-1-11 0,-2 1-5 15,4-2-12-15,-2 1 0 0,-3 0-5 0,1 1-3 16,4 0-3-16,-2-2-2 0,2 1-4 16,-4 1 4-16,4 1-1 0,0-2 2 15,0 1-2-15,0-1 1 0,0 1-2 0,0-1 4 16,4 2-4-16,-4-1 0 0,2-1 0 16,-2 1 3-16,0 1 0 0,4-2 0 15,-4 1 2-15,5-1-3 0,-5 2 3 16,2-2 11-16,-2 1 10 0,4 1 2 0,-2-1-6 15,2-1-5-15,0 2 0 0,-2-1-7 16,2-1 1-16,0 2 12 0,-1-1 14 16,3 2 8-16,2-1-7 0,-2 0-12 0,0 0-9 15,1 2-8-15,-1-2 0 0,2 0-3 16,-2 0-3-16,0 0-3 0,1-2 2 16,1-1-2-16,-2 0 0 0,0 0-3 0,1-1 2 15,-3-2-55-15,2 0-117 0,-2-3-209 16,-2-2-89-16,2-1 35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2:09.6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13306 14944 91 0,'0'1'94'15,"0"1"-8"-15,0-2-15 0,0 2-17 16,0-2-12-16,0 0-12 0,0 0-1 0,0 1 0 15,0-1 6-15,0 2 6 0,0-2 0 16,0 0 1-16,0 0 2 0,0 1 5 16,0-1 5-16,0 2 8 0,0-2 7 15,0 0 3-15,0 0-1 0,0 1-13 0,0-1-9 16,0 0-8-16,0 0-7 0,0 0-12 16,0 0-6-16,0 0-3 0,-2-1-5 15,2 1-3-15,0 0 0 0,0-2-3 0,0 1 0 16,0-1-2-16,0 1-2 0,0-1 1 15,0-1 1-15,0 2 1 0,0-1 1 16,0 1 1-16,0-1-2 0,0 1 1 16,0-2 2-16,0 1-1 0,0 1 2 0,-4-1 8 15,4 0 9-15,0 1 7 0,0 0-3 16,0-1-6-16,-4 1-8 0,4-1-1 16,0 1-5-16,0-2-3 0,0 1 1 0,0 1-1 15,0-1-1-15,-2 0-3 0,2 1-2 16,0-2 3-16,-5 2 0 0,5-1 5 15,0-1 5-15,0 2 14 0,0-2 7 16,0 1-1-16,-2-1-5 0,2 1-2 0,0 1-5 16,0-2-3-16,0 0-3 0,0 2 0 15,0-1-3-15,-4 1-3 0,4-1-3 16,-4 1-2-16,4-1-2 0,0-1 2 16,0 2-1-16,-2-2 0 0,2 2 0 0,0-3 1 15,0 1 16-15,0 0 15 0,-4 0 15 16,4 0 2-16,-4 0 3 0,4-1 5 15,0 1 5-15,0-1 17 0,-2 0 8 0,2 1 1 16,-4-1-16-16,4-1-16 0,-2 2-12 16,2-1-9-16,-5-1-8 0,1 1-4 15,4-1-5-15,-2 1-5 0,-2-1-3 0,2 1 4 16,-2 1 14-16,0-2 20 0,2 1 14 16,-2-1 9-16,1 1 0 0,-5 0-6 15,6 0-10-15,-6 0-7 0,2 1-1 16,4-2-6-16,-3 2-8 0,-1 0-7 0,2-1-7 15,-2 1 0-15,0 0-6 0,0 0-3 16,1-2-2-16,-1 2-1 0,-2-1 1 16,2 1 0-16,0-2-3 0,-1 2 3 15,1-1 0-15,-2 1 3 0,-2-2 0 0,3 0 0 16,1 1 0-16,-4 0 0 0,8 1-1 16,-9-2 7-16,5 2-1 0,-4-1 1 0,-1-1-6 15,5 1-1-15,-4 1-2 16,4-1-6-16,-5 0 2 0,3 1-2 0,0 0 2 15,0 0 1-15,-1 0-1 0,-1 0-1 16,4 0 1-16,-5 0-1 0,3 0 1 0,0 0-3 16,-2 2 0-16,3-3-1 0,-3 3 0 15,4-2-1-15,-4 2-1 0,1-1 1 16,3 1-2-16,-4 1 2 0,8-2 1 0,-9 1 0 16,5 1-1-16,-2 0 1 0,2 0 0 15,-1 1 0-15,-3-1 0 0,8 2-2 16,-6-2 0-16,2 1 2 0,-5 1 0 15,9-1 0-15,-6 1-1 0,2-1 0 0,-5 0 0 16,5 3 2-16,4-3-1 0,-8 1-1 16,1 1 1-16,3-2-2 0,0 1 2 15,-4 1-3-15,8-1 2 0,-9 2-1 16,5-1 1-16,-2 0 1 0,2 0-6 0,-1 1 2 16,1-1 3-16,-2 2 9 0,2-2-5 15,0 0 7-15,-1 1-4 0,-1-1-4 16,6 0-8-16,-4 0 4 0,-2 0-1 15,6 0 0-15,-5 0 2 0,3 0-2 0,0 0-1 16,2 2 0-16,-4-2 2 0,2 0 1 16,0 1 0-16,1-1-1 0,-5 0 2 15,8 2 2-15,-6-2-2 0,6 0 0 0,-2 1 1 16,-2-1 2-16,0 0-3 0,4 0 4 16,-7 0-3-16,7 2-1 0,-2-2-1 15,2 0-1-15,-4 1 2 0,0-1-2 16,4 0 2-16,-2 0-4 0,2 0 2 0,-4 0-2 15,4 2 4-15,-2-2 0 0,2 0 4 16,0 1-2-16,-4-1-2 0,4 2 0 16,-4-2 0-16,4 0 0 0,0 1 0 15,0-1 0-15,-2 0 0 0,2 0 6 0,0 2 0 16,0-2-6-16,-5 0-6 0,5 1 0 16,0-1 6-16,0 0 2 0,-4 2 0 0,4-3 0 15,0 2-4-15,0 0 2 0,0-1 0 16,0 0 0-16,0 0-4 0,-2-2 2 15,2 3 2-15,0-3 2 0,0 2 4 16,-4-1-3-16,4 1-1 0,0-2-5 0,0 2-3 16,0-2 4-16,0 3 2 0,0-1-2 15,0-2 2-15,0 2-3 0,0 0 2 16,0 0 1-16,0 0 3 0,0 0-2 0,0 0 1 16,0 0 0-16,0 0 0 0,0 0-2 15,0-1 0-15,0-1 0 0,0 0 0 16,0 1 0-16,4 0-3 0,-4-1 2 15,0 1-1-15,0-2 2 0,0 1-3 0,0 1 2 16,0-1-1-16,0-1-2 0,0 2 2 16,0-1 2-16,2 1-2 0,-2-1 0 15,0-1-30-15,0 1-72 0,0 1-153 16,0-2-164-16,4 0-155 0,-4-3-89 0,5 0 46 16,-5-3 138-16,0 2 189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7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5904-2179 150 0,'0'-7'128'0,"0"5"56"0,-3-3-16 16,3 3-12-16,0-3-25 0,0 3-23 0,0-3-18 16,0 2-8-16,0 2-10 0,0-2-9 0,0 1-10 0,-7-1-7 15,7 1-3-15,0 2-5 0,0-2 10 0,0 2 16 16,0-3 11-16,0 3 4 0,0 0 7 0,0 3 2 0,0-3 0 16,0 2-5-16,0 0-2 0,0 1 1 0,0-1 0 0,0 2 2 15,7 1 1-15,-7 2 5 0,0-2-2 0,0 0 24 0,0 2 19 16,0 2 3-16,3-2-2 0,-3 3-2 0,0 2-5 0,6-2-2 15,-6 5-3-15,4-2-1 0,-4 2 2 0,6 1 2 16,-6 0-2-16,6 1 0 0,-6-1 4 0,0 3-1 0,4-1 6 16,-4-2 18-16,0 3 9 0,6-2-9 0,-3 2-15 15,-3-1-8-15,7-1-7 0,-1 1-9 0,-3-2-10 0,-3 3-8 16,13 0-15-16,-13 0-11 0,4 0-5 0,2-1-11 0,-3 1-5 16,4 0-1-16,-1 2-4 0,-6-2-3 0,3-1-1 0,4 2 1 15,-4 2-6-15,-3-1-1 0,13 0-4 0,-13 2 0 16,3-1-3-16,-3 2-6 0,6 1 1 0,-2-4-3 0,-4 2 1 15,6 1 1-15,1-1-2 0,-7-2 1 0,0 3 7 0,3-3 3 16,-3 2 3-16,6-2-3 0,1 0 3 0,-4-2 2 16,3-3-3-16,-6 3 3 0,3-3-8 0,-3 1-4 0,7-4-2 15,-1-1 2-15,-2 2 1 0,-4-2-4 0,6 0-1 16,-3-1-6-16,-3-4 2 0,0 2-4 0,7 1-1 0,-1-3 0 16,-6 0 0-16,3 3-4 0,-3-4 1 0,0 1 1 0,7 0 4 15,-7 1-3-15,6-2 4 0,-6 1-7 0,0 1 0 0,3-1 3 16,4-3-4-16,-7 3 1 0,0-2-1 0,0 1 0 0,0-1 0 15,3 0 0-15,-3 0 4 0,0-3-3 0,0 3-1 16,0-3 0-16,7 2 0 0,-7-1 4 0,0-1-2 0,0 3-2 16,6-3 0-16,-6-2 3 0,0 5 0 0,0-5-1 15,0 2 2-15,0 0 2 0,0 1-3 0,0 0 6 0,0-2 2 16,3-1-3-16,-3 5 3 0,0-5 2 0,0 3 2 0,0-1-3 16,0 0-2-16,0 1 0 0,0-1 0 0,0 1-3 0,7-2 1 15,-7 5 2-15,0-4-3 0,0 0 1 0,3 0-2 16,-3 1 0-16,0 0-2 0,0-2 5 0,0 4 2 0,6-2-2 15,-6-2-2-15,0 2-3 0,0 0-1 0,0-1 1 0,7 2-3 16,-7-1 2-16,0-1 0 0,0-2 0 0,0 2 0 16,0 1-1-16,0-3 3 0,0 2 0 0,3-2-15 0,-3 0-20 15,0 0-19-15,0 0-28 0,0 0-35 0,0 0-49 16,0-2-79-16,0-3-110 0,6 3-149 0,-6-5-155 0,0-1-65 16,0 2-119-16,0-4 67 0,0 4 26 0,0-6 32 0,-6-3 57 15,6 4 269-15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2:05.7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12953 14992 24 0,'0'0'61'0,"0"-1"-7"0,0 1-6 0,0 0 0 15,0 0 5-15,0 0 9 0,4 1 3 16,-4-1 2-16,0 0-2 0,0 2-6 16,-4-2-7-16,4 1-6 0,0-1-2 15,0 0 3-15,0 2 0 0,0-1 7 16,-3-1 6-16,3 2-1 0,0-1-7 0,-4-1-10 15,0 1-9-15,4 1-6 0,-2-2-5 0,-2 2-2 16,4-1-6-16,-2 1-6 16,2 1-4-16,-4-2 3 0,0 2 3 0,2 0 5 15,-3 0 4-15,3-1 5 0,-2 1 2 16,0 1 3-16,2-1 3 0,-4 1 4 0,2 0 3 16,-2 2 1-16,1-2 6 0,-1 1 7 15,0 1 7-15,2 0-2 0,-2-2-4 16,-1 2-4-16,-1 0-2 0,6-1 6 15,-6 0 1-15,2 2-4 0,-5-1-13 0,5-1 2 16,0 2 10-16,0-1 6 0,0 0-8 16,-5 0-14-16,3-2-14 0,0 2-7 15,-1 0-6-15,1 2-3 0,-2-2 0 0,-1 0 0 16,1 1-2-16,0 0-1 0,-1 0-2 16,3 0 2-16,-2 0 2 0,-5 1-1 15,5 0 2-15,2-1-4 0,-7 1 2 16,3-1 1-16,2 1-2 0,-1-1-1 0,-1 1 2 15,1-1-2-15,-3-1 0 0,4 2-2 16,1-1 2-16,-1 1 0 0,0-1 0 16,-1 0 2-16,1 1 2 0,0 0-2 15,1-2 0-15,-1 1 0 0,0 1 0 0,-1-2-5 16,1 1 2-16,0-1 0 0,1 0 6 16,-1 0 0-16,-4 1-2 0,3 0-3 0,3 0-3 15,-2 1 3-15,-1-1 0 0,1 1 0 16,0-1-3-16,-1-1 3 0,5 3 1 15,-4-1-1-15,0-2-1 0,3 3-1 16,-3-2 2-16,2 1 2 0,-1-1 1 0,1-1 0 16,0 3-2-16,-2-1 0 0,1-1-2 15,1 1 0-15,0-1-2 0,-3-1 1 16,3 2 2-16,0-1 0 0,-2 1 0 16,3-1 2-16,-3 1 1 0,4-2-3 0,-5 1-1 15,3 1-1-15,0-2 2 0,0 1 0 16,-1-1 0-16,1 0 3 0,2 2-3 0,-4-2-3 15,8 0 0-15,-9 0 1 16,5 0 0-16,-2 0 3 0,6-2-1 0,-5 2 1 16,-3 0-5-16,6 0 0 0,-2-1 3 15,0 1 2-15,1-2 1 0,-1 0-2 0,2 1-2 16,2 0 0-16,-6-1 3 0,6 0 0 16,-2 1 1-16,2 0 17 0,-7-2 20 15,9 0 7-15,-2 0-1 0,-2-1-1 16,0 2 12-16,4-3 11 0,-2 2 5 0,-2-1 1 15,4 1-6-15,0-2-6 0,-2 1-7 16,2-1-5-16,-4 0 0 0,4 1-5 16,-5 0 2-16,5-1-12 0,0-1-8 0,0 2-16 15,-2-2-6-15,2 1-4 0,0-1-3 16,-4 0-2-16,4 0-1 0,0 0-22 16,4-1-67-16,-4 1-143 0,0-3-157 15,2 1-127-15,-2-1-81 0,5-1 22 0,-1-1 108 16,-4 1 168-16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2:07.8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13289 14931 65 0,'0'1'68'16,"0"-1"-20"-16,0 2-15 0,0-2-13 15,0 1-9-15,0-1-7 0,0 0-3 0,0 2-2 16,0-2 0-16,0 0-2 0,0 0 3 15,0 0-14-15,0 0-24 0,0 0-43 16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3:52.960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10 464 26 0,'0'-6'138'0,"0"5"59"16,0-2 7-16,-7 1-5 0,7-1-10 0,0 1-17 0,0 0-13 15,0 2-5-15,-6 0 12 0,6-3 7 0,0 3-6 0,0 0-10 16,0 0-17-16,0-2-14 0,0 2-6 0,0-2 0 16,0 2 4-16,0 0 55 0,0 0 21 0,0-2 9 0,0 2 2 15,0 0-1-15,0-3 2 0,0 0-10 0,6-1-20 16,-6 2-20-16,7-2-23 0,-7-2-15 0,9 2 5 0,-9-4-9 15,4-1-14-15,8 0-8 0,-8-3-8 0,5 1-1 0,4-3-1 16,-10-3 3-16,14 1 0 0,-8-2-4 0,14-1-1 0,-14 0-11 16,1 2-11-16,13-1-12 0,-14 2-15 0,7 1-10 0,-6 2-8 15,6 1-10-15,-13 3-3 0,10-1 0 0,-3 3-4 16,-7 2 1-16,10-1 1 0,-3 3 8 0,-4 1-1 0,4 0 6 16,-7 2 6-16,10 0 4 0,-10 2-2 0,3 0 8 15,-2 1-3-15,8-1-2 0,-2 2-7 0,-3 4 3 0,2-4 0 16,1 3-1-16,0 1-2 0,-1-2 2 0,4 1 1 0,-3-2 5 15,-1 0 0-15,1 1 1 0,3-1 0 0,-3 0-1 16,-7-3 1-16,10 1 8 0,-4-1-4 0,1-2-2 0,0 0-4 0,6-2 0 16,-7-1-1-16,7-1-5 0,-6-1-1 0,6-2 3 15,7 0-7-15,-7-5 0 0,-3 3-3 0,3-5 5 0,0 2-7 16,0-2 4-16,0 0-8 0,0 3 0 0,-3-4-1 16,0 6-6-16,-4-3 0 0,1 5-1 0,-3-2-2 0,-4 2-2 15,10 2-7-15,-13 1-20 0,9-1-20 0,-9 3-25 16,0 0-46-16,4-1-75 0,-4 1-103 0,0-3-136 0,6 5-160 15,-6-2-70-15,0-1-85 0,0 3-28 0,0-2 123 0,0 2 66 16,0 0 125-16,0 0 26 0,0 0 13 0</inkml:trace>
  <inkml:trace contextRef="#ctx0" brushRef="#br0" timeOffset="433.97">1146-13 41 0,'3'-5'162'16,"10"1"88"-16,-10-1 18 0,3 1 1 0,-2 1-26 0,-4-1-24 15,6 1 11-15,1-2-4 0,-7 3-8 0,0 2-5 0,0-2-11 16,0-1 12-16,0 3 63 0,0-2 17 0,0 2 3 0,-7 0-23 16,7 2-30-16,-6-2-37 0,2 0-41 0,4 3-31 15,-9-1-25-15,9 0-11 0,-13 3-12 0,10-1-8 0,-4 2-4 16,1-4 2-16,3 5 2 0,-4-3 6 0,4 1 11 16,-10 2 6-16,10-2 11 0,-4 2 10 0,4 0 3 0,-3 0 6 15,-1-3-9-15,4 3-13 0,3-2-14 0,0 2-15 0,-6 0-10 16,-1-2-7-16,7 2-6 0,0-1-2 0,0 0-7 0,0 0-3 15,0 0-7-15,0-2-4 0,0 1-13 0,0 2-4 16,7-5-5-16,-1 2-2 0,-6 2-5 0,3-5 4 0,4 2-8 16,-1-1-7-16,-3 1-14 0,4-1-24 0,-4-2-30 0,4 0-63 15,-1 0-78-15,-3 0-116 0,7-2-138 0,-4 2-158 16,1-3-70-16,-4 1-127 0,3-1 50 0,1 2 60 0,-4-2 77 16,3 3 42-16,-6-3 134 0</inkml:trace>
  <inkml:trace contextRef="#ctx0" brushRef="#br0" timeOffset="10762.41">1410 68 95 0,'0'-1'92'0,"-7"-4"32"0,7 1 19 0,0-2-14 0,0 2-16 15,0-1 4-15,0 1-7 0,0-1-1 0,0 0-4 16,7 0-3-16,-1 1 1 0,-6-1-2 0,0 0 7 0,10 1 14 16,-10-1 12-16,3 1 8 0,3 1 13 0,1-1 10 0,-4-1 3 15,3 0 3-15,-2 3 28 0,9-1 45 0,-10-1 23 16,3 4 17-16,1-2 15 0,2 2 9 0,-6 0 0 0,10 0 20 15,-3 2 12-15,0-2-11 0,-1 4-29 0,-2-1-56 16,2 1-58-16,1 1-46 0,3 2-41 0,-3-2-26 0,-7 4-15 16,3-2-11-16,4 2-5 0,-4-2-5 0,-2 3-1 0,-4-3-5 15,12 0-3-15,-12 0-5 0,0-1 1 0,4 2-6 0,-4 2-5 16,0-6-6-16,0 2-1 0,-4 2-2 0,4-1-2 0,0-3-4 16,-6 6-5-16,0-5-6 0,2 1-5 0,4-1-4 15,-9 0-2-15,2 0-7 0,1-1-8 0,3-1-9 0,-7-1-17 16,3 1-34-16,1-2-47 0,3 2-53 0,-10-3-71 15,10 0-80-15,-4 0-90 0,4 0-46 0,-10-3-63 0,13 3-92 16,-3 0 17-16,-7 0 66 0,10-1 20 0,-13 1 99 0,13 0 21 16,-3-3 14-16,-3 3 83 0</inkml:trace>
  <inkml:trace contextRef="#ctx0" brushRef="#br0" timeOffset="10449.78">1445-48 182 0,'0'-5'181'0,"-3"3"62"0,3 0 25 0,0 0-25 15,0-1-32-15,0 0-5 0,0 2 17 0,0-2 11 16,0 3 12-16,0 0 13 0,0-2 46 0,0 2 85 0,0 0 27 16,0 2 14-16,0-2 17 0,0 0 56 0,0 3-26 15,0-2-91-15,0 2-99 0,0 0-74 0,0-1-50 0,0 2-30 0,3-1-18 16,-3 1-16-16,0 1-5 0,0-1-7 0,0 4-7 16,6-4-3-16,-6 3-7 0,0-2-13 0,0 2-3 0,0 0-8 15,4 0-4-15,-4 0-5 0,0 2-7 0,0-2-6 0,0 1-8 16,0-1-4-16,6-1-2 0,-6 1-3 0,0 1-6 15,0-1-1-15,7-1-6 0,-7 0-5 0,0-2-17 0,0 2-22 16,0 0-24-16,3-2-22 0,-3-2-19 0,0 4-24 16,0-5-25-16,0 4-51 0,6-2-68 0,-6-1-82 0,7-2-97 15,-7 2-102-15,0-2 3 0,0 3-27 0,0-3-17 0,0 0 97 16,0 0 94-16,0-3 43 0,0 3 29 0,0 0 54 0,-7-2 45 16,7 2 47-16,-6 0 44 0,6 0 45 0,0-2-14 15,0 2-60-15,-3-3 6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4:06.060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1113-43 167 0,'7'-7'116'15,"-7"5"58"-15,0-3-5 0,6 3 3 0,-6-3-7 0,0 2-11 16,0 2-12-16,0-2-5 0,0 1 1 0,0-1 13 16,0 3 2-16,4-2 3 0,-4 2-3 0,0-2-1 0,0-1 1 15,0 3 3-15,0 0 21 0,0 0 56 0,0 0 18 0,0 0 14 16,0 0 13-16,0 0 5 0,0 3 7 0,0-1 9 0,0 0 53 16,0 1 16-16,6-1-25 0,-6 2-59 0,0 1-63 15,0-2-50-15,0 1-34 0,3 1-24 0,-3-1-16 0,0 4-16 16,0-4-6-16,0 3-9 0,0 1-8 0,0-1-8 15,0-1-8-15,0 1-4 0,7 2-6 0,-7-1-4 0,0 1-6 16,0-2-4-16,6 3-9 0,-6-4-3 0,0 4 1 0,0-3-6 16,0 2 2-16,0-2-1 0,0 0-8 0,0-2-7 0,0 2-14 15,0 0-21-15,0-2-22 0,0-1-23 0,0 1-23 16,0-1-32-16,0 2-54 0,0-5-75 0,0 2-93 0,3-1-103 16,-3 1-81-16,0-2-14 0,0-1-36 0,0 0-25 0,0 0 150 15,0 0 58-15,-3 0 21 0,3 0 57 0,0-1 62 16,0 1 60-16,0-3 51 0,0 3 4 0,0-2-79 0,-6 2-4 15</inkml:trace>
  <inkml:trace contextRef="#ctx0" brushRef="#br0" timeOffset="469.85">1062 44 125 0,'0'-6'99'0,"0"2"45"0,0 2-1 0,-3-3-21 0,3 3-11 16,0-3-3-16,0 3-7 0,3 0 0 0,-3-1 0 15,0 0 6-15,0-1 0 0,0 2 1 0,6-1 18 0,1 1 8 0,-7 0 7 16,3-1 3-16,3-1 1 0,-6 2-3 0,4-1 2 16,2 0 4-16,1 3 11 0,2-1 57 0,-6-2 23 0,4 3 23 15,-1-2 16-15,-2 2 8 0,5 0-8 0,4 0-11 16,-10 0 8-16,10 2 4 0,-10-2-6 0,7 3-12 0,-4-2-28 15,4 2-42-15,0 2-40 0,3-1-31 0,-10 1-23 16,10 0-23-16,-10 1-11 0,3 0-13 0,4 0-2 0,-4 1-6 16,-2 1-6-16,2-1-3 0,-3-1-2 0,-3 1 0 0,7 1-1 15,-1-2 0-15,-6 1-4 0,0 1-6 0,3-1-5 0,-3-1 2 16,0 0-2-16,0 0-8 0,0 1 0 0,-3 0-1 16,3 1-1-16,0-2-2 0,-6-2-1 0,-1 4 5 0,7-4-3 15,0 3 0-15,-3-2 0 0,3 0-2 0,-10 0-2 16,10-1 0-16,-6-2 0 0,0 3 0 0,2 0 4 0,4-3-3 15,-9 1 3-15,9-1-3 0,-13 0-1 0,10 1 0 0,3-3-6 16,-13 2-6-16,10-2-10 0,-4 3-4 0,7-3-11 0,-3 0-8 16,-4 0-13-16,1 0-21 0,3 0-41 0,3 0-55 0,-7 0-74 15,4-3-82-15,3 3-92 0,-6 0-85 0,6-2-14 16,-7 2-54-16,7 0-54 0,0-3 88 0,-3 1 47 0,3 2 12 16,0-2 99-16,-6 2 82 0,6-3 22 0,-7 3-43 15,7-2 36-15</inkml:trace>
  <inkml:trace contextRef="#ctx0" brushRef="#br0" timeOffset="2713.81">1596-10 122 0,'0'-2'103'0,"0"-1"51"0,-3 0 1 0,3 2-17 16,0-2 1-16,0 1-5 0,0-1-3 0,-7 1-1 0,7 2 4 15,0-2 0-15,0-1 29 0,0 3 11 0,0-2 7 16,0 2 8-16,7-2 6 0,-7 2 9 0,0 0 43 0,0 0 73 16,0-2 30-16,3 2 15 0,-3 0 14 0,0 0-1 0,7 0 54 15,-1 0-4-15,-6 0-56 0,3 0-71 0,-3 0-66 0,10 0-51 16,-10 0-32-16,13 0-22 0,-10 0-9 0,10-3-19 16,-10 3-6-16,3 0-18 0,4-3-10 0,0 3-4 0,-4-2-6 15,4 0-3-15,0 0-9 0,-1-1-8 0,7 3-8 0,-3-2-11 16,-3-3-5-16,-1 3-6 0,8-1-2 0,-14 2-4 15,13-4-2-15,-3 2-14 0,-4 1-19 0,-5-3-21 0,8 3-31 16,-2 0-28-16,0-1-20 0,-4-2-39 0,-3 4-58 0,7-2-77 16,3 1-88-16,-13-1-92 0,3 1-94 0,10 2 0 0,-13-2-23 15,3-1-28-15,-3 3 124 0,7-2 74 0,-7 2 38 16,0 0 51-16,0 0 65 0,0 0 59 0,0 2 45 16,0-2 7-16,0 3-34 0,-7-1 0 0,4 0 15 0</inkml:trace>
  <inkml:trace contextRef="#ctx0" brushRef="#br0" timeOffset="2983.82">1689 32 138 0,'-3'5'110'16,"3"-4"60"-16,-6 5-5 0,3-4-6 0,3 0 3 0,0 0-3 16,-7 1-3-16,7-1-1 0,0 0 12 0,0 1 19 15,0-3 6-15,0 2 2 0,7-2 4 0,-7 3 7 0,0-1 17 0,3-2 88 16,3 0 33-16,-6 0 14 0,3 0 2 0,4 0-4 15,-1 0 13-15,-2 0 5 0,5 0-29 0,-2 0-60 0,-1-2-69 16,4-1-60-16,-4 3-54 0,4-2-30 0,-7 2-25 0,10-3-15 16,-3 3-21-16,-7-2-17 0,10 2-35 0,-10-2-49 15,3-1-58-15,1 3-62 0,2-2-71 0,-5 2-67 0,2-2-58 16,0 2-25-16,-6-2-61 0,4 2-55 0,2 0 14 16,-6 0 93-16,0 0 34 0,0 0 29 0,0 0 63 0,0 2 64 15,0 0 46-15,-6 0 27 0,2 1-4 0,4-1-13 0,-6 3 25 16</inkml:trace>
  <inkml:trace contextRef="#ctx0" brushRef="#br0" timeOffset="3190.25">1706 139 112 0,'0'4'102'0,"-4"2"50"15,4-4 8-15,0 2-19 0,-6-1 6 0,6 1-7 16,-7-1-3-16,7-1-3 0,0 3 2 0,0-3 9 0,0 1 24 16,0-1 10-16,7 0 2 0,-7 0 2 0,6 1-3 15,-6-1 1-15,4 1 35 0,-4-1 71 0,9-2 26 0,-9 2 4 16,13-2-11-16,-13 3-15 0,3-3-20 0,10 2-15 0,-3-2-21 15,-7 0-50-15,10 0-57 0,-10 0-34 0,7 0-36 0,-4-2-30 16,4 2-47-16,3 0-68 0,-10-3-80 0,3 3-100 0,4-2-73 16,-4 2-74-16,4-2-89 0,-7-1-87 0,4 3 73 15,-1 0 8-15,-6 0 16 0,3-2 70 0,-3 2 17 0,7-3 32 16,-4 3 74-16</inkml:trace>
  <inkml:trace contextRef="#ctx0" brushRef="#br0" timeOffset="2360.59">1689-80 90 0,'0'-3'116'15,"0"1"54"-15,0-3 6 0,0 3-7 0,0-1 3 0,0 2-12 16,-3 1-10-16,3-5-6 0,0 5 2 0,0-3 22 0,0 1 4 16,0 2-1-16,0 0-7 0,0 0-6 0,0 0-1 0,0 0 0 15,0 0 37-15,0 0 60 0,0 0 49 0,0 2 33 16,0 1 8-16,0-1-11 0,0 2-13 0,0-1 20 0,0 2-21 16,0-1-32-16,0 1-44 0,0 0-49 0,3 1-43 15,-3 2-33-15,0-4-33 0,0 5-17 0,0-3-19 0,0 0-8 16,0 1-11-16,0 1-10 0,0-1-7 0,7-1-5 0,-7 1 2 15,0 1-7-15,6-1-2 0,-6-1-1 0,0 1 0 16,0-2-4-16,0 2-8 0,0 0-7 0,0-2-14 0,4-1-18 16,-4 1-26-16,0 0-29 0,0-3-33 0,0 3-36 0,0-3-39 15,0 0-42-15,0 1-60 0,0-1-57 0,0 1-7 0,0-1-27 16,0-2-28-16,0 0-19 0,0 2 48 0,0-2 68 16,0 0 22-16,0 0 7 0,0 0 14 0,-4 0 32 0,4 0 35 15,0 0 44-15,-6-2 45 0,6 2 17 0,-7 0-69 16,7-2-37-16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0:47.1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6894 13885 58 0,'0'-1'75'16,"0"1"-7"-16,0 0 1 0,0 0 6 0,0 0 9 16,0 0 9-16,0 0 8 0,0 0-3 15,2 1-1-15,-2-1-9 0,0 0-1 0,8 2 0 16,-8-2-6-16,2 0-12 15,4 0-13-15,-1-2-12 0,-1 2-6 0,2-1-2 16,0 1 4-16,0-2 1 0,5 1 0 16,-5-1-11-16,4 0-6 0,0 1-5 0,1 0-6 15,1-2-3-15,-1 1-2 0,3 1 4 16,-6-2-1-16,7 1 10 0,-3 1 6 16,3 1 11-16,-3-2 0 0,3 0-2 0,-3 2-7 15,2 0-7-15,3 0-2 0,-9 0 21 16,7-1 14-16,-3 1 14 0,3 0 3 15,-3-1 8-15,2-1-6 0,-1 1-22 16,1-1-15-16,-1 1-13 0,1-1-9 0,3 1-2 16,-1-2-3-16,-3 1-1 0,1 0-5 15,3 1 0-15,-1 0 1 0,-3-1 0 16,3 1 3-16,1-1-4 0,-3 2 1 16,3-1-4-16,-5 1 1 0,5-2 2 0,-1 2 3 15,-1 0-1-15,-3 0-1 0,5 0-1 16,-3 2-1-16,-2-2 1 0,3 0-3 15,-3 1 0-15,3-1 3 0,-7 0 0 0,7-1 1 16,-3 1 1-16,-2-2 1 0,5 2 0 16,-7-1-1-16,2-1-1 0,5 1 1 15,-5-1-2-15,-2 1 0 0,3-1-1 16,3 2 2-16,-3-1-2 0,-3-1 2 0,2 2-2 16,5-1 1-16,-7 1-2 0,2 0 0 15,1-2 1-15,-5 2 0 0,4 0 0 16,0 0-2-16,-3 0 3 0,-1 0-2 15,4 0 2-15,-2 0 0 0,-6 0-2 0,5 0 0 16,1 0 5-16,-6 0 1 0,2 0 2 16,-2 0 0-16,2 0-5 0,0 0-2 15,-4 0-7-15,0 0-55 0,3 0-98 16,-3-1-124-16,0 1-117 0,0-2-103 0,-3 1-21 16,3-2 84-16,0 1 148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4:12.288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1077-157 5 0,'0'-2'133'16,"-7"-3"49"-16,7 2 14 0,0-1-16 0,0 2 1 0,0-3-15 16,-3 3-7-16,3-1-2 0,0 1 13 0,0 0 26 15,3-1 15-15,-3 1 9 0,0-1 9 0,0 1 12 0,7 2 89 16,-7-2 64-16,6 0 24 0,-6 2 10 0,3-3 8 0,4 1 66 16,-4 2-23-16,3-2-76 0,1 2-89 0,-4-3-64 15,4 3-54-15,-4-2-34 0,10-1-22 0,-10 2-13 0,10 1-9 16,-4-6-11-16,-5 6-10 0,8-2-9 0,-2 0-15 0,6-3-13 15,-6 2-13-15,6-1-4 0,-6-1-13 0,6 1-10 0,0-1-6 16,-7 1-6-16,8-3-3 0,-1 2-2 0,-4 1-6 16,1-2-11-16,0 2-19 0,0-1-19 0,-3 1-29 0,-1-1-33 15,1 2-31-15,3-1-34 0,-10 1-46 0,4 1-77 16,-4 0-109-16,3 0-140 0,1-1-143 0,-7 1-31 0,0 2-65 16,3-3 66-16,-6 3 126 0,3 0 72 0,0 0 136 0,-7 3 96 15,1-3 28-15,3 5-28 0,-7-3 22 0</inkml:trace>
  <inkml:trace contextRef="#ctx0" brushRef="#br0" timeOffset="-300.58">1102-190 41 0,'0'-5'159'0,"0"3"83"0,0-2 4 15,0 1 1-15,0 1-24 0,0 0-17 0,0-1 7 0,0 1 16 16,0 2 10-16,0-3 17 0,0 3 11 0,0-1 76 0,0 1 60 15,7 1 18-15,-7-1 6 0,0 3-5 0,0-1 58 16,3 1-20-16,-3-1-70 0,0 3-87 0,0-3-72 0,0 2-58 16,7 1-34-16,-7 2-24 0,0 0-18 0,3 1-15 0,-3-2-9 15,0 4-10-15,0-1-3 0,0 0-11 0,0 1-9 16,0-1-7-16,0 0-5 0,0 3-10 0,6-2-4 0,-6 1-4 16,0-1 2-16,0-1-6 0,7 0-4 0,-7 1-1 15,0-3-4-15,0 2-12 0,0 0-12 0,0-2-17 0,0 0-20 16,0 0-24-16,0 0-22 0,3-3-22 0,-3 1-41 0,0 2-63 15,0-4-72-15,0 2-92 0,0-4-89 0,0 2-52 0,0 0-15 16,6-3-43-16,-6 0-19 0,0 0 129 0,0-6 41 16,0 5 26-16,0-2 78 0,-6 1 71 0,6-3 66 0,0 0 27 15,0 0-67-15,0 1-10 0</inkml:trace>
  <inkml:trace contextRef="#ctx0" brushRef="#br0" timeOffset="273.44">1151-143 26 0,'-7'4'142'0,"1"-1"56"0,6 2 3 0,0-3-11 0,0 3-11 16,-3-3-15-16,3 0-12 0,0 0-2 0,0 1 17 15,3 0 27-15,-3-2 17 0,0 2 4 0,6-3 7 0,1 2 11 16,-7-2 89-16,9 0 64 0,-9 0 40 0,4 0 8 0,8 0 4 15,-8 0 35-15,2 0-33 0,-3 0-79 0,10-2-82 0,-10 2-74 16,7 0-61-16,3-3-43 0,-3 2-26 0,-1 1-31 16,1-3-17-16,-4 0-10 0,4 1-8 0,0 0-3 0,-4 2-14 15,1-2-12-15,2 2-16 0,-2-3-32 0,2 1-42 16,-6 2-57-16,4 0-55 0,-1-2-60 0,-2 2-58 0,2-3-73 16,-6 3-31-16,3 0-38 0,-3 3-51 0,0-1-45 0,0-2 116 15,0 5 55-15,0-3 23 0,-3 0 50 0,3 3 56 0,0-1 58 16,-10 1 44-16,10 0 16 0,-6 2-22 0,-1-3-4 0,4 6 21 15</inkml:trace>
  <inkml:trace contextRef="#ctx0" brushRef="#br0" timeOffset="509.41">1215 11 7 0,'-3'5'107'0,"-4"1"31"0,7-1 30 0,-3 0-14 0,3 0-18 16,-6 0 3-16,6-4-7 0,-7 5-2 0,7-2 6 16,0-2 9-16,0 4 27 0,0-5 30 0,0 2 16 0,0-1 7 15,0 1 4-15,0-2 12 0,0 2 116 0,7 0 52 0,-7-3 27 16,6 2 10-16,-3 0 22 0,-3-2 28 0,7 0-51 0,-4 2-83 15,3-2-79-15,1 0-58 0,-4 0-46 0,10 0-34 0,-13 0-15 16,10 0-11-16,-7 0-13 0,10 0-18 0,-10 0-14 16,3 0-14-16,4 0-12 0,-3 0-15 0,-4-2-16 0,10 2-4 15,-4 0-7-15,-6 0-6 0,4-2-20 0,-1 2-24 16,4 0-33-16,-7-2-39 0,4 2-43 0,-1 0-74 0,-3 0-111 16,4-3-145-16,-4 0-161 0,3 3-91 0,1-1-49 0,-4-2-30 15,-3 1 172-15,6-2 60 0,1 1 128 0,-7 0 66 0,0 1 37 16,3 2 31-16</inkml:trace>
  <inkml:trace contextRef="#ctx0" brushRef="#br0" timeOffset="875.67">1559-106 127 0,'7'-5'125'0,"-7"-2"68"0,3 3-10 0,3-1-2 0,-6-2-20 16,0 2-17-16,4 1-9 0,-4-3-2 0,0 2 5 15,6 1 18-15,-6 1 13 0,7-2 4 0,-7 4 8 0,0-4 7 16,3 2 14-16,-3 1 77 0,6 0 94 0,-6-1 55 16,0 1 24-16,0 2 0 0,0 0 51 0,3 0-27 0,-3 0-78 15,0 0-85-15,0 2-77 0,7 1-49 0,-7-3-39 16,0 2-25-16,0 3-16 0,6 0-13 0,-6-1-13 0,0 1-14 16,0-1-5-16,0 1-2 0,0 2-7 0,0 0-7 0,0 0-11 15,0 0-4-15,0 3-3 0,0-4 3 0,0 1 0 0,0 0-4 16,0 3-7-16,0-3-11 0,0 2 1 0,0-2 0 0,0 2-7 15,4-2-3-15,-4 1-2 0,0-1 1 0,0 2-6 16,0-2-9-16,6-1-9 0,-6-1-20 0,3 0-20 0,-3 0-20 16,0 2-13-16,0-5-18 0,0 2-23 0,7-1-34 15,-7-1-57-15,6 3-67 0,-6-5-82 0,0 0-77 0,0 0-76 16,0 0 6-16,0-2-23 0,0-1-32 0,0 1 44 0,0-2 101 16,0 1 37-16,0-2 24 0,0 1 62 0,0-1 57 15,-6 0 57-15,6-1 26 0,-7 1-49 0,7-2-23 0</inkml:trace>
  <inkml:trace contextRef="#ctx0" brushRef="#br0" timeOffset="1193.78">1575-164 91 0,'0'-4'117'0,"-6"-1"64"0,6 2 7 16,-3-1-1-16,3 1-7 0,0 1-11 0,0 0-6 16,0-1 1-16,-7 1 33 0,7-1 22 0,0 1 14 0,0 2 5 15,0-2 6-15,7 2 68 0,-7-2 78 0,0 2 46 0,0-3 32 16,3 1 22-16,3 2 52 0,-6-2-53 0,4 2-85 0,2 0-89 15,1-3-61-15,-4 3-41 0,3-2-33 0,-3 2-20 16,4-3-16-16,-1 2-10 0,-2 1-13 0,5-3-3 0,4 0-13 16,-10 3-4-16,4-2-7 0,2 0-6 0,-2 0-26 15,2 2-62-15,1-6 0 0,0 5 0 0,3-2 0 0,-4 1 0 16,1-1 0-16,0 2 0 0,2-5 0 0,-2 4 0 0,0 0 0 16,-1 0 0-16,1-1 0 0,3 0 0 0,-10-1 0 15,10 2 0-15,-10 2 0 0,4-3 0 0,-4 2-108 0,10-2-31 16,-10 0-17-16,3 1-21 0,-2 2-31 0,-4-2-59 0,6 2-94 15,1-2-116-15,-7 2-116 0,0-3-94 0,3 3 7 0,-3-2-26 16,-3 2 38-16,3 0 132 0,0 0 40 0,-7 0 78 16,1 2 86-16,6-2 39 0,-4 3 25 0,4-1 6 0,-9 0 32 15</inkml:trace>
  <inkml:trace contextRef="#ctx0" brushRef="#br0" timeOffset="1485.84">1669-143 102 0,'-10'4'107'15,"10"1"56"-15,-6 0 7 0,-1 0-18 0,4-1 1 16,3 1-14-16,-6-1-7 0,6-1-4 0,-7 2-2 0,7-1 3 16,0-1 21-16,-3 1 10 0,3-2 5 0,0 4 10 15,0-4 11-15,0 0 9 0,0 0 23 0,0 3 92 0,3-3 35 16,-3 1 29-16,0-1 15 0,0 1 5 0,7-2 54 16,-7-1 12-16,6 6-57 0,-6-6-73 0,3 2-70 0,-3 0-49 15,7 0-39-15,-1 1-20 0,-6-1-8 0,3-2-13 0,4 2-4 16,-7 1-5-16,3-3-2 0,3 2-2 0,1-2-7 0,-4 0-2 15,4 0-13-15,-4 0-14 0,10 0-49 0,-10 0-33 0,3-2 0 16,1 2 0-16,2-5 0 0,-5 5 0 0,8-2 0 16,-8-1 0-16,2 1 0 0,4-2 0 0,-4 1 0 0,-3 0 0 15,7 2-2-15,-10 1-159 0,13-3-55 0,-10 1-63 0,-3-1-118 16,13 1-197-16,-13 0-252 0,3-1-171 0,4 1-135 16,-7 2 170-16,0-2 129 0,0 2 110 0,0 0 199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4:17.10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29 123 174 0,'-3'0'157'0,"-4"0"49"0,1 0-7 15,6-3-23-15,-3 3-33 0,3 0-20 0,0-2-13 0,-7 2-1 16,4 0 4-16,3 0 21 0,0 0 9 0,0-2 1 15,0 2 0-15,0 0 0 0,0-3 4 0,0 3 5 0,0 0 7 16,0 0 55-16,0-2 41 0,0 2 24 0,0 0 18 0,3 0 15 16,-3-3 8-16,7 3 10 0,-7-1 49 0,0 1 10 15,3 0-44-15,-3 0-56 0,0-3-64 0,6 3-48 0,-6-2-35 16,7 2-22-16,-7 0-14 0,3-3-14 0,-3 1 1 0,6 2 3 16,-3-2-4-16,4 2-13 0,-1-3-5 0,-2 1-3 15,2 2-6-15,0-2-3 0,4 2-2 0,-7-2 6 0,10 2 11 16,-3-3-3-16,0 3 2 0,-1-3-5 0,7 2-2 0,0 1 1 15,0-3-59-15,1 1-12 0,-5-1 0 0,4 1 0 0,7 2 0 16,-4-2 0-16,4-1 0 0,-10 1 0 0,9 0 0 16,-6 0 0-16,4-1 0 0,-4 0 0 0,3 3 0 0,-3-1 0 15,0-2 0-15,-6 1 0 0,6-1 0 0,-6 1 0 16,2 0 0-16,5-1 0 0,-8 1 0 0,-6 0 0 0,10 0 0 16,-9 2 0-16,2-3 0 0,-3 3 0 0,10-3 0 0,-13 3 0 15,3-2 0-15,4 2 0 0,-4-2 0 0,-3 0 0 0,6 2 0 16,1 0 0-16,-7 0 0 0,3-3 0 0,-3 3 0 0,0 0 0 15,0-2 0-15,0 2-93 0,0 0-184 0,0-2-74 16,0 2-127-16,0-3-180 0,0 3-219 0,-3-2-100 16,3 2-114-16,-7-3 199 0,1 2 137 0,6-2 89 0,-3 3 110 15</inkml:trace>
  <inkml:trace contextRef="#ctx0" brushRef="#br0" timeOffset="5471.34">843-71 83 0,'0'-2'110'0,"0"-3"55"0,0 2 10 0,-3 1-13 15,3-2 6-15,0 1-13 0,0 1-9 0,0 0-5 0,0-3 2 16,0 5 17-16,0-4 12 0,0 4 1 0,0-3 0 0,0 0 4 16,0 1 1-16,0 0 11 0,0 0 75 0,0 2 53 15,3-3 36-15,-3 0 19 0,6 3 16 0,-6-1 33 0,7 1 42 16,-7-3-29-16,3 1-62 0,-3 2-79 0,10-3-62 0,-10 3-46 15,6-1-28-15,1 1-8 0,-4-3-7 0,10 0-6 16,-13 3-11-16,9-2-12 0,-5 2-7 0,8-2-14 0,-2 0-11 16,-7 2-11-16,10-3-11 0,-10 3-12 0,7-2-11 15,3 2-10-15,-10-2-8 0,13-1-6 0,-6 1-5 0,3-1-3 16,-4 2-3-16,-5-2-11 0,9 0-17 0,-4 3-23 0,-2-2-21 16,2 0-31-16,-6 0-28 0,10-1-30 0,-3 1-30 0,-10 2-40 15,3-2-77-15,10 2-98 0,-13-3-114 0,3 3-123 0,-3-2-28 16,7 2-32-16,-7 0-46 0,0 0 160 0,0 0 58 15,-7 2 69-15,7-2 98 0,0 3 54 0,-3-1 32 0,-3 0 3 16,-1 1 32-16</inkml:trace>
  <inkml:trace contextRef="#ctx0" brushRef="#br0" timeOffset="5111.16">869-71 196 0,'0'-5'143'0,"0"-2"51"0,0 3 1 16,0-1 5-16,0 0-19 0,0 3-16 0,0-2-9 0,0-2 18 15,0 4 15-15,0-2 9 0,0 1 7 0,0 0 1 0,0 2 5 16,0-4 49-16,0 5 48 0,0-3 24 0,0 2 11 16,0-2 8-16,0 0-4 0,0 3 33 0,0-2 6 0,0 2-20 15,0-2-54-15,0 0-61 0,0 2-47 0,6 0-40 16,-6-3-30-16,0 3-13 0,0 0-9 0,0-2-8 0,0 2-4 16,7 0 0-16,-7 0-3 0,0 2-2 0,0-2-7 0,0 3 0 15,0-3 1-15,0 4-4 0,0-2-5 0,0 4-8 0,0-2-4 16,0 1-10-16,0 2-4 0,3-3-25 0,-3 4-29 0,0-2 0 15,0 1 0-15,0 2 0 0,0-1 0 0,0 1 0 16,0 1 0-16,6-1 0 0,-6 0 0 0,0 1 0 16,0-4 0-16,7 4 0 0,-7-4 0 0,0 4 0 0,0-3 0 15,0 2 0-15,0-1 0 0,0 1 0 0,0-2 0 0,0-1 0 16,0 0 0-16,0 0 0 0,0 1 0 0,0-2 0 0,0 2 0 16,0-4-57-16,0 1-51 0,0 1-13 0,0-1-16 15,0-1-20-15,0 2-14 0,0-4-33 0,0 2-50 0,0-1-78 16,0 1-89-16,0-1-102 0,0-2-97 0,0 0 13 0,0 0-22 15,0 0-22-15,0 0 138 0,0-2 72 0,0-1 23 16,0 1 61-16,0-1 62 0,0 2 61 0,0-2 24 0,0-2-29 16,0 3 10-16</inkml:trace>
  <inkml:trace contextRef="#ctx0" brushRef="#br0" timeOffset="5755.66">923-53 125 0,'-6'5'118'0,"6"-2"72"0,-6-1-3 0,6 3 3 15,0-3-10-15,0 0-15 0,0 1-3 0,0-1 1 16,0 1 43-16,0-2 26 0,0 2 13 0,0-3 9 0,0 2 6 16,6 1 111-16,0-1 58 0,-6 0 30 0,4 1 13 15,2-1 55-15,-6 0 6 0,3-2-73 0,4 2-96 0,-1 1-79 0,-3 0-57 16,4-3-35-16,-4 1-19 0,3 2-16 0,1-3-12 16,3 0-14-16,-4 0-11 0,4 0-11 0,-7 0-10 0,3 0-18 15,4 0-13-15,-4 0-20 0,-2 0-9 0,9-3-28 0,-10 2-12 16,10 1 0-16,-4-3 0 0,-6 0 0 0,4 1 0 15,-1 2-50-15,4-2-49 0,-7 0-39 0,4-1-46 0,-1 1-43 16,-3 0-74-16,7-1-124 0,-10 1-164 0,13-1-197 16,-13 2-84-16,3-4-89 0,-3 2 108 0,0 1 111 0,0 0 129 15,0-1 75-15,0 1 98 0</inkml:trace>
  <inkml:trace contextRef="#ctx0" brushRef="#br0" timeOffset="17843.82">1538-97 226 0,'0'-6'161'15,"0"0"43"-15,7 2 8 0,-7-1-15 0,0 2-24 0,0-1-20 16,0-1-9-16,0 4 19 0,0-5 5 0,0 4 4 0,0 0 3 15,0 0-1-15,6-1-3 0,-6 1-3 0,0 0 47 16,0-1 37-16,0 1 16 0,0-1 9 0,0 2 4 0,0 1 0 16,0-3-7-16,0 3 10 0,0-3 15 0,0 3 5 0,0-2-8 15,0 2-26-15,0 0-43 0,0-2-40 0,0 2-46 0,0 0-26 16,0-2-27-16,0 2-18 0,0 0-11 0,-6 0-10 16,6-3-5-16,-7 3-9 0,7-2-8 0,0 2 0 0,-3 0-10 15,-4 0-3-15,7 0-2 0,0 0 2 0,-3 0-4 16,-3 2 0-16,-1-2-4 0,4 3 1 0,3-3-2 0,-10 0-3 15,4 2-1-15,0 0-1 0,2-2 2 0,-5 2-1 0,2 1 3 16,1 0-1-16,3-3-7 0,-10 4 3 0,10-4 1 0,-4 5 0 16,4-3 0-16,-10 0 0 0,10 1 0 0,-4-1 0 15,4 2-3-15,-10-1 2 0,10 0 0 0,-3 1 1 0,-1 1 0 16,4-4-3-16,-3 5 1 0,6-2 2 0,-4-2 0 0,-2 4 0 16,-1 0 0-16,7-1 0 0,0 2 0 0,-3 0 0 15,3-2 0-15,0 2 0 0,0 0 0 0,0 2 0 0,0-2 0 16,0 0 0-16,0 3 0 0,0-4 0 0,0 4-3 0,0-4 1 15,3 4 2-15,-3-1 0 0,0 0-3 0,7-1-1 16,-1-1 2-16,-2 0-2 0,-4-1-4 0,9 4-4 0,-9-5-2 16,7-1-2-16,-1 4-2 0,-3-4 6 0,10-1 1 0,-13 1 0 15,10 1 1-15,-7-3-4 0,3 0 3 0,4 1 0 0,-3-1 5 16,-4 1 1-16,10-3 2 0,-10 1 3 0,3-1-4 16,1 3 2-16,2-3 2 0,-5-3 0 0,2 3 4 0,0-1-3 15,4 1-7-15,-7 0 0 0,4-3 5 0,-1 1-6 16,-3-1-3-16,4 1 1 0,-4 2-4 0,-3-2-6 0,13-3 3 15,-13 3-2-15,3 0-1 0,-3-1-2 0,7 0-1 0,-7-1-3 16,6 2 4-16,-6-1-4 0,0-1 0 0,0 1 1 0,0 1-4 16,0-2-1-16,0-2-8 0,0 5-2 0,0-2-1 15,-6-2 0-15,6 3 0 0,-7 0 6 0,7-3 4 0,-3 3 3 16,3 0 9-16,-6-4 4 0,-1 4 2 0,7 0 9 16,-3 0-1-16,-4-1-1 0,4 1 7 0,3 0-1 0,-6-1-1 15,-1 1 3-15,7 2 95 0,-3-3-93 0,-3 2-12 0,2 1 4 16,4 0 6-16,-6 0 1 0,6-3-3 0,-6 3 3 0,6-3 4 15,0 3 8-15,0 0 5 0,-4 0-3 0,4 0 8 16,0 0-1-16,0 0-3 0,0 0-2 0,0 0 1 0,0 0-1 16,0 3 0-16,0-3-1 0,0 0 2 0,4 3-2 0,-4-3 4 15,0 0-4-15,6 0-3 0,-6 1-1 0,6-1 0 16,-6 3 0-16,4-3-1 0,2 2-1 0,-6-2-4 0,3 0 2 16,-3 0-1-16,7 3 4 0,-1-3-3 0,-3 0 2 15,-3 2-2-15,10-2 0 0,-10 0 4 0,7 0-1 0,-1 0 4 16,-3 0-2-16,4 0 1 0,-1 0 3 0,-6-2 1 0,10 2-5 15,-10-3 3-15,3 3-4 0,3-2 2 0,1 2-2 0,-4-3-3 16,3 2-1-16,-6 1-1 0,4-3-3 0,-4 0 0 0,13 1 4 16,-13 2-1-16,3-2-3 0,-3 0 2 0,6 2-6 15,-3-3 3-15,-3 1 0 0,7 2 0 0,-7 0 3 0,6-2 7 16,-6 2 2-16,0 0 5 0,3 0-6 0,-3 0 7 16,0 0 0-16,0 0-7 0,0 2-4 0,0-2-2 0,0 2-3 15,0 1-3-15,0-1 3 0,0 0-1 0,0 0 1 0,0 1-1 16,0 0 1-16,0 1-1 0,0-2 2 0,0 1 0 0,0-1-2 15,0 0 2-15,0 3 0 0,0-3 1 0,0 3 0 16,0-2 6-16,0 1 9 0,0 1 12 0,0-3-5 0,7 3-7 16,-7 0-5-16,0-4-8 0,0 5 0 0,0-2-1 0,6 1-5 15,-6-3-4-15,0 3 0 0,0 0 1 0,0-4-2 16,0 2 3-16,0 2 1 0,0-3 0 0,0 3-4 0,0-3-3 16,0 0-7-16,0 1-11 0,0-1-8 0,0 1-15 15,0-3-21-15,0 1-32 0,0 2-40 0,0-3-55 0,0 0-104 16,0 2-135-16,0-2-171 0,0-2-167 0,0 2-97 0,0 0-104 15,0-3 148-15,0 2 128 0,0 1 50 0,0 0 98 0,0 0 234 16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3:54.472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45 344 159 0,'-3'0'112'0,"-10"3"55"16,13 0-5-16,-3-3-10 0,3 2-8 0,-7 0-9 0,4-2-11 15,3 0-6-15,-6 0-3 0,6 2-1 0,-7-2 17 0,7 0 2 16,0 0 0-16,0 3 3 0,0-3 8 0,-3 0 6 0,3 0 10 16,0 0 6-16,3 0 52 0,-3-3 40 0,0 3 15 15,0 0 6-15,7-2 2 0,-7 2-4 0,6-2-4 0,-3 0 17 16,4-4 29-16,-7 5-1 0,3-2-23 0,10-2-37 16,-10 1-51-16,3-1-45 0,-2 1-34 0,9-6-27 0,-4 3-17 15,1 0-13-15,0-3-10 0,6 1-10 0,-7-3-4 0,7 1-1 16,0-1-12-16,1 1-1 0,-1-3-10 0,3 0-2 0,-3 2-4 15,0-2-5-15,0 0 0 0,4 0-3 0,-11 2-1 16,7 0-6-16,0 3 2 0,-6 0-3 0,6-1 0 0,-6 4 1 16,3-4-1-16,-10 3 3 0,6 2-1 0,4 1-3 0,-13-3 0 15,4 4 3-15,8-1-2 0,-12 1 2 0,4 1-1 16,2 0 5-16,-3 0-2 0,-3-4 2 0,7 5-5 0,-1-2-2 16,-6 1 0-16,3 2 0 0,-3-3 0 0,7 1 0 15,-7 0-4-15,0-1-7 0,3 3-13 0,-3-2-17 0,0 2-15 16,0-2-23-16,0 2-35 0,0-2-53 0,0 2-76 0,7-3-95 15,-7 0-111-15,0 3-124 0,0-1-45 0,0-2-95 0,0 3-26 16,0-2 114-16,-7 2 48 0,7-3 131 0,0 3 32 16,0-2 17-16,-3 2 64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4:11.384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-1 240 1 0,'0'2'180'0,"3"0"84"16,3 4-3-16,-6-6-21 0,0 1-46 0,4 2-37 0,2-1-18 15,0-2 0-15,-6 3 11 0,4-3 3 0,2 0 3 0,-3 0 6 16,-3 0 11-16,7 0 18 0,-1 0 34 0,-3-3 78 0,7 3 38 16,-4-2 25-16,1-1 12 0,3 2 5 0,-4-2 62 15,4 0 11-15,6-1-54 0,-7-1-78 0,7-2-70 0,1 1-50 16,2-2-33-16,0-1-20 0,4 2-17 0,2-5-13 16,1 3-7-16,0-3-6 0,0 1 1 0,6 1-6 0,-13-1-12 15,7-1-11-15,6 0-2 0,-13 2-7 0,7 1-6 0,3 0-8 16,-16-1-7-16,9 4-7 0,-5-1-39 0,-1 2-4 15,-3-2 0-15,-1 3 0 0,-2-1 0 0,-7 0 0 0,10 3 0 16,-10-1 0-16,-3 1 0 0,10-1 0 0,-10 2 0 0,6 1-75 16,1-3-63-16,-7 1-66 0,0 2-70 0,0-3-114 0,0 1-164 15,0 2-206-15,0-2-161 0,0-1-79 0,0 1 38 16,-7 2 143-16,1-2 124 0,6-1 81 0,-3 3 146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4T21:32:03.0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12969 13652 65 0,'0'-1'90'0,"-2"0"-15"0,2-1-9 16,0 2 7-16,-4 2 0 0,2-1-1 15,2 0 0-15,0 4 2 0,-4 0 7 16,0 1 4-16,4 3 6 0,0-2-5 15,-3 4-7-15,3-1-3 0,0 1 9 0,-4 0 3 16,0 3 0-16,4 1-6 0,0 2 6 16,0-2 13-16,-2 3 24 0,2 1 17 15,0 2 8-15,-4 2-11 0,4 1-19 0,0 3-15 16,0 3-5-16,0 0-7 0,0 1-9 16,4 2-4-16,-4 3 11 0,0 2 17 0,0-1 12 15,0-1-5-15,-4 3-19 0,4-3-28 16,0 2-22-16,0-2-12 0,0 1-7 15,0 1-4-15,0-1-2 0,0 2 2 16,0 0-10-16,0 0 8 0,0 0 8 0,0-2 10 16,-2-2-12-16,2 0-13 0,0-1 3 15,0-2-3-15,0-2 0 0,0 0-2 16,0-2 1-16,0-2-3 0,-4-1 0 16,4-2-5-16,0-1 1 0,0 1-2 0,0-4-1 15,-4 1-3-15,4-2 0 0,0-2 0 16,0-1 0-16,0 0-1 0,0-1-5 15,0-2-2-15,0-3-12 0,0-2-44 16,0-1-111-16,0-3-216 0,0-1-210 0,4-4-176 16,-4-4 46-16,4-1 144 0,-4 1 226 15</inkml:trace>
  <inkml:trace contextRef="#ctx0" brushRef="#br0" timeOffset="1031.77">12186 15006 20 0,'-2'1'145'0,"-3"-1"-2"0,3 2-11 16,-2-2-22-16,0 0-26 0,4 1-21 15,-2-1-8-15,2 0 12 0,0 0 10 0,2-1 7 16,-2 1 0-16,8-2 7 0,-6 1 13 16,5-1 9-16,1 2 8 0,-2-2 4 0,4 2 1 15,-3-1-5-15,3 1-10 0,2 0-10 16,3 0-3-16,-5 0 2 0,7 0 20 15,-1 0 16-15,1-1 3 0,-1 1-15 16,1 0-24-16,1 0-21 0,1 0-17 0,0-2-18 16,1 2-13-16,1 0-10 0,-2-1-5 15,5 1-5-15,-5-2-2 0,6 1-6 16,-7-1 1-16,3 1 3 0,2 1 14 16,-2-3 12-16,-3 3 13 0,3-2-2 0,2 0-11 15,-3 1-9-15,1 1-2 0,-3 0-7 16,3 0-8-16,2 0-8 0,2 0 0 15,-7 0 3-15,7 0 2 0,-6 0 7 0,6-1 11 16,-3 1 4-16,1-2-1 0,2 2 0 16,-7-1-1-16,5-1-1 0,2 2-4 15,-2-1-5-15,-3 1-6 0,3 0 0 16,0-2-2-16,-2 2 4 0,1-1-4 0,-1 1 8 16,2 0-4-16,-3 0-1 0,3-2-6 15,-2 1 13-15,1 1 8 0,1-2 3 0,2 1-12 16,-6-1-1-16,5-1-2 0,-1 0-4 15,0 2-3-15,2-1 3 0,-7-1-1 16,7 2 1-16,-6-2-2 0,1 1-1 16,3-1 1-16,-2 2 3 0,-1-1 10 0,-1-1 4 15,2 2-4-15,-1-1 0 0,-1 1-3 16,6-1-4-16,-7 1 0 0,3 1-3 16,0-2 3-16,-3 0-5 0,7 1 1 15,-6 1-4-15,1-1-2 0,1 1 0 0,-4 0 3 16,-1 0 0-16,3 0-3 0,-3 1-6 15,-1-1 3-15,1 1 1 0,-3 1 3 16,3 0 1-16,-1-1-3 0,-3 1 8 16,3-1-5-16,-3 1 0 0,3-1-2 0,-5 2 3 15,2-1 0-15,1-1 0 0,-3 0-1 16,4-1 1-16,-3 2 12 0,-3-2 11 16,7-2 8-16,-5 2 0 0,2-1-3 0,3 1-2 15,-7-3-11-15,2 3-4 0,5-1-6 16,-5-1 2-16,-4 2-3 0,5-1-2 15,-5 1 1-15,4 0 0 0,-8 0 10 0,4 0 0 16,3 0 0-16,-7 0-9 0,-2 0-9 16,8 0-24-16,-8 0-59 0,0 0-90 15,-8 0-149-15,6 0-222 0,-7 0-240 0,1 0-92 16,-6 0 128-16,-3-2 240 0,-3 4 198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80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5191-2784 107 0,'0'-7'72'0,"0"2"12"15,0 0 13-15,0 1-13 0,0-1-17 0,6 1-11 16,-6 1-6-16,0-2-7 0,0 3-1 0,0-3 2 0,0 3 8 15,0 0-3-15,0 0-2 0,0-1-3 0,0 0 1 0,0 2 0 16,0-2 2-16,0 3 2 0,0-2 2 0,0 2-1 0,0-3 3 16,0 3 2-16,0-2 4 0,0 2 1 0,0 0 4 0,0 0 11 15,0 0 9-15,0 0 4 0,0 0 4 0,0 0 1 16,0 0 1-16,-6 0 3 0,6 0-6 0,0 0 0 0,0 0-6 16,0 0-1-16,0 2-8 0,0-2-7 0,0 0-6 15,0 0-10-15,0 3 6 0,0-3-1 0,-3 2-1 0,3 1-2 16,0-2-8-16,0-1-1 0,0 6-5 0,0-4 3 0,-7 0-1 15,7 3-1-15,-3-1 1 0,3 1 6 0,0-1 4 16,-6 4 8-16,-1-1 3 0,4 0 4 0,3 0 4 0,-13 0 7 16,10 2-2-16,-3 1 4 0,2 1-1 0,-9-1 1 0,10 1-4 15,-3 1 0-15,3 0-4 0,-10 1-5 0,10 2-6 0,-7-4-4 16,-3 3-7-16,10 0-5 0,-10 2-6 0,10-2-5 16,-4 3-6-16,-2-4-2 0,2 4-4 0,4 0 2 0,-7-1-3 15,-3 0 1-15,10 2 2 0,-3-1 0 0,-1-1 3 16,-2 3 1-16,5-3 1 0,-8 3-3 0,8-3 2 0,-5 3-3 15,-4-2-4-15,10-1-4 0,-7 2-6 0,-6-2-1 0,3 3-5 16,3-3 3-16,1 5 1 0,-1-2-4 0,0 0 0 0,-6-1 3 16,7 3-4-16,-4-2-2 0,-3 0 0 0,12-1 0 15,-12 1-3-15,7 0 0 0,-1-1 0 0,-6 1 0 0,3 0 3 16,3-3-2-16,-6 3 0 0,13-3-1 0,-7 3 0 16,-6-3 0-16,7 0 0 0,-4 1 0 0,3-1 2 0,1 0 0 15,-1 3-2-15,-3-3 0 0,3 1 0 0,1-1 0 0,-1 0 0 16,-3 0 0-16,4 3 0 0,5-2 4 0,-9-1-2 0,4 0-2 15,-1 1 3-15,4-3 1 0,2 2-5 0,-5-2 3 16,-4 0-4-16,10 0-2 0,-4 0 6 0,1 0 2 0,3-1-6 16,-4-1 1-16,4 3 1 0,-3-4 0 0,-1 1 0 0,4 2 0 15,3-3 0-15,-7 1 0 0,4 2 3 0,-3-2-2 16,-1 2-4-16,7-2 2 0,-3 0 4 0,3 1-2 0,-13-1-1 16,13 0 0-16,-3 1 3 0,-3-3 0 0,6 2-3 0,-4-3 3 15,-2 3 5-15,0-5 5 0,6 2 4 0,-4-2 12 0,4-1 10 16,-6 2 5-16,3-4 10 0,3 3 1 0,0-2 3 15,-7-1-5-15,1 1-5 0,6 0-5 0,0-3-6 0,0 1-5 16,-3 1-1-16,3-1-4 0,0-1-5 0,0 1-4 0,0-2-6 16,0 2 2-16,-7-1-8 0,7-2-2 0,-3 3 5 15,3-1-3-15,0 0-5 0,0 1 4 0,0-1-1 0,-7 0 5 16,7 0-3-16,0 1 2 0,-6 0 1 0,6-3 9 0,0 2 8 16,0 0 11-16,0 0 13 0,0 1 12 0,0-3 6 15,-3 2-4-15,3-2-10 0,0 2-9 0,0-2-11 0,0 0-8 16,0 0-12-16,0 3-5 0,0-3-6 0,0 0-2 0,-7-3-1 15,7 3-3-15,0-2-15 0,0 2-25 0,0-2-32 16,0-1-40-16,0-1-38 0,0 2-43 0,0-1-43 0,7 0-52 16,-7-1-63-16,0 2-39 0,0-1-88 0,0 1-126 0,0-3-24 15,0 3-2-15,0-1 23 0,0 2 3 0,-7-2 92 16</inkml:trace>
  <inkml:trace contextRef="#ctx0" brushRef="#br1" timeOffset="1">5072-2630 200 0,'-3'-3'128'0,"3"1"41"16,0 0-13-16,-7-1 4 0,7 1-14 0,0 0-22 16,-6-1-13-16,6 1-9 0,0-1-9 0,0 3-10 0,0-1-7 15,0-2-2-15,0 1-6 0,0-1-1 0,0 1-4 0,0 2 5 16,0-2-1-16,0-1 0 0,0 1 5 0,0 0 0 15,0 2-3-15,0-2 3 0,0-1 0 0,6 0-2 0,-6 3-3 16,7-1-1-16,-7-2 0 0,0 3-2 0,0-2 9 0,3-1 24 16,-3 3 4-16,0-2 0 0,0 2 3 0,6 0 1 15,1-2 4-15,-7 2-4 0,0-3-3 0,3 3-5 0,4 0-3 16,-7 0-10-16,0 0-9 0,3 0-8 0,-3 0-8 0,6 0-6 16,-6 0-5-16,7 0 1 0,-7 0-2 0,0 3 7 0,3-1 9 15,3-2 9-15,-6 2 13 0,0-2 7 0,0 3 8 16,0-1 21-16,0 2-4 0,0-1-6 0,0 0-3 0,-6 1-5 15,3-2 4-15,3 1-1 0,-7-1 3 0,1 3-7 0,6-3-4 16,-3 1-19-16,-4-2-16 0,4 2-13 0,-4-3-15 16,1 2-10-16,3-2-10 0,-10-2-7 0,10 2-2 0,3-3 0 15,-10 2-4-15,4-2-2 0,-1 1-4 0,4-3 0 16,-7 0 0-16,10 1 2 0,-13-4-2 0,13 2 1 0,-3 1 3 16,3-4 0-16,0 4 0 0,0-2 0 0,0-2 0 0,0 2 8 15,0-1 1-15,3 2 4 0,-3 1 1 0,13-2 4 0,-13 0 1 16,10 0 4-16,-7 2 2 0,4 1 6 0,2 1 7 15,-2-1 10-15,-4-1 5 0,10 3 8 0,-4-1-4 0,-2 3-1 16,3 0 3-16,-7 0-3 0,10 3-4 0,-4-1-2 0,-6 1-5 16,10 1-8-16,-9 3-4 0,2-2-2 0,-3 1-5 15,4 4 3-15,-1-1-2 0,-6 0-2 0,0 1 0 0,0-1 0 16,0 3-4-16,0-3 3 0,0 1 2 0,-6 2-2 0,-1-6 1 16,4 6-7-16,-3-5 1 0,-4 2-1 0,3-2-6 15,-2-2 2-15,6-1-4 0,-10 1-2 0,3-2-2 0,0-1-2 16,1-2-1-16,-4 0-3 0,3-2 0 0,1-1-3 0,-1-2-1 15,0 1-4-15,-3-3-1 0,4-2-2 0,2 1 1 0,-2-1 7 16,5-2 2-16,-2 2-2 0,6-1-2 0,-6-1-3 16,6 1 4-16,6-2 4 0,-6 0-3 0,6 3 2 0,-2-2-1 15,2 1 0-15,-3 1-4 0,10 0 2 0,-3-1 3 16,-1 3 0-16,1 0 4 0,3 1 2 0,-3 1 7 0,-7 0 2 16,13 3 0-16,-3-1 6 0,-3 3 1 0,-7 0 7 0,10 0 0 15,-4 5 3-15,-6-3 1 0,4 3 0 0,-1-1-6 0,-2 4 0 16,2 1-1-16,-3 3-4 0,-3-3 4 0,7 2-4 15,-7 1 0-15,0 3 2 0,0-4 2 0,-7 1-4 0,7 0-4 16,-9-1-1-16,9-1-5 0,-4-1 1 0,-9 0-3 16,10 1 2-16,-6-4-1 0,-4 1-3 0,10-2-2 0,-7-3 1 15,3 1-9-15,-2-1 2 0,-4-2-1 0,10 0-6 0,-7-2-6 16,4-1 1-16,-1-1-9 0,4-1-1 0,-7 0-3 0,10-1 3 16,-6 1 5-16,-1-5 1 0,7 4 4 0,0-1 3 15,0-3 2-15,7 3 4 0,-1 0-2 0,-6 0 4 0,3 0 2 16,4 0-3-16,-4 0-1 0,4 3 1 0,-1-1-1 0,4 0 0 15,-7 0 10-15,10 3 6 0,-10 0 1 0,10 2 4 16,-3 0 2-16,-7 0 5 0,10 0 0 0,-4 2 0 0,-6 0 2 16,4 3 2-16,3 0-1 0,-10 0-9 0,9 2 2 15,-9 2-3-15,13 0-2 0,-13 1 0 0,0-1-4 0,0 0 7 16,0 3-2-16,-6 2-1 0,-1-3-1 0,4 1-2 0,-3-1 2 16,-4 1-2-16,0 0-1 0,1-3-5 0,-4-2-4 0,10-2 2 15,-7-1 1-15,-6 2-3 0,3-5-2 0,10-1-3 0,-13-1-11 16,6-2-1-16,0-2-3 0,4-2-9 0,-4 0-9 15,10 1 2-15,-13-4-5 0,13-2 6 0,-3 1 2 0,3-3 5 16,0 0 4-16,3 0 3 0,-3-3 11 0,7 6-3 16,-1-3 6-16,-3 2 0 0,4 1 3 0,-1 1-2 0,4 3-4 15,-7 0 6-15,4 0 1 0,2 2 1 0,-2 3 5 0,-4-3 15 16,10 5 3-16,-10 0 11 0,3 0 1 0,1 3 2 0,3-1 6 16,-10 0-3-16,3 3-2 0,3 2-7 0,1 0 0 15,-4 2-3-15,3-1-6 0,-6 3 3 0,3-2 0 0,-3 0-2 16,0 3 5-16,0-2 2 0,0-1-22 0,0-2-8 0,-3 0 0 15,3 0 0-15,0 0 0 0,-6-2 0 0,3-1-83 16,3-1-97-16,-7-1-109 0,1-2-221 0,6 0-377 0,-3-2-427 16,-4-3-259-16,4 0 144 0,-4 0 420 0,-2-1 476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4:32.204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184 67 162 0,'0'-4'125'16,"0"-2"54"-16,0 2-15 0,0-1-7 0,-6 3-14 0,6-3-15 15,0 3-9-15,0-2-2 0,0 1 0 0,-6 0 2 0,6 1 12 16,0 0 1-16,0 0-6 0,0-1-3 0,0 1-3 0,0 2-2 16,0-2 2-16,-4 2 2 0,4-3 10 0,0 1 28 0,0 2 48 15,-6-3 21-15,6 3 14 0,0-1 4 0,0 1 10 16,0-3-5-16,0 3-9 0,0 0-9 0,0-3 13 0,-3 3-7 16,3 0-24-16,0 0-23 0,0-2-29 0,0 2-16 15,-7 0-20-15,1 0-17 0,6 0-24 0,0 0-18 0,-3 0-16 16,3 2-9-16,0-2-9 0,-7 0-11 0,1 0-6 15,6 3-1-15,-3-3-5 0,-4 3-2 0,7-2-3 0,-3 2-2 16,3-3 0-16,-7 5 2 0,1-3-9 0,3 0 1 0,-4 1 1 16,7 1 0-16,-3 1 0 0,3-2 0 0,-6-1 0 0,-1 2 0 15,4 1 0-15,3-3 0 0,-6 3 0 0,2-1 0 0,4 2 0 16,-12-2 4-16,12 1-3 0,-4-1-1 0,4 1 2 16,-6 2 0-16,-1-2-1 0,4-1 2 0,-3 3-3 0,6-2 0 15,0 2 8-15,-3 0-3 0,3-2-3 0,-7 2 3 16,1 0 0-16,6 0-4 0,0 0-1 0,-4-1 0 0,4 2 0 15,-6-1 0-15,6 0 0 0,0 2 0 0,0-2 0 0,0 1 0 16,0-2 0-16,0 4 0 0,0-4 0 0,6 4 0 0,-6-4 0 16,4 2 0-16,-4-1 0 0,6 0 0 0,-6 2 0 15,7-1-3-15,-4-2 3 0,-3-1-5 0,6 2 0 0,-3 0-3 16,4-3-4-16,-1 4-3 0,-2-6 0 0,8 3 1 0,-12-1-4 16,10 1-2-16,-7-2 5 0,10 1 5 0,-10-2 1 15,7 1 2-15,-4-3 2 0,1 1 0 0,3-1-1 0,-7 3 3 16,10-3 3-16,-4 3 0 0,-2-3 0 0,2 0 0 15,-5 0 0-15,8 0 0 0,-8 0 0 0,5-3 0 0,-2 3 0 16,-1-3 0-16,-3 3 0 0,10-1 4 0,-9 1 1 0,2-3-4 16,-3 1 3-16,4-1-4 0,-1 2 0 0,-3-2 5 0,-3 3-3 15,10-5-7-15,-10 5-1 0,6-2-4 0,-6 0 0 0,7-1 1 16,-7 1-4-16,0 0-2 0,3-1 1 0,-3 1-9 16,0-1-3-16,0 2-13 0,0-2-11 0,0-2-10 0,0 3-7 15,0 0-5-15,0-1-3 0,0 1 0 0,-3 0 0 0,3-1 5 16,0 1-1-16,-7-1-2 0,1 2-2 0,6-2 0 15,-3 0 0-15,-4 3 0 0,7-2 3 0,-3 0 8 0,3 2 9 16,-6-2 8-16,-1 2 1 0,7-3 4 0,-3 1 5 0,-3 2 7 16,2-2 10-16,-2 2 4 0,-1 0 3 0,7-3 10 0,-3 3 2 15,-3-2 7-15,-1 2 13 0,7 0 7 0,-9 0 10 16,9-3 6-16,0 3 2 0,-4 0-4 0,4-2 1 0,-6 2-8 16,6 0-2-16,-6 0 2 0,6 0 8 0,0 0 8 15,0 0 3-15,-4 0 9 0,4 0-1 0,0 0 0 0,0 0-1 16,0 0-6-16,0 0-4 0,4 0-3 0,-4 0-4 15,0 0-6-15,0 0 1 0,0 2 2 0,6-2-3 0,-6 0 0 16,6 3 2-16,-6-3-2 0,0 0 1 0,4 0 1 0,-4 0-1 16,6 0 7-16,-3 0-1 0,-3 0-1 0,7 0 0 0,-1 0-5 15,-6 0-2-15,3 0 1 0,-3 0 2 0,13-3-7 0,-13 3 5 16,4-2-5-16,2 2-4 0,-3-2-1 0,4 2-4 16,-1-2-1-16,-6 2-4 0,3-3 2 0,4 3-3 0,-4-4-1 15,3 4 0-15,1-3 0 0,-4 1-3 0,-3-1-3 16,10 1 3-16,-10 2-3 0,6-2-1 0,1 2-4 0,-4-3 3 15,-3 1-3-15,6 2 1 0,1 0 4 0,-7 0-3 0,3 0 3 16,3 0 1-16,-6 0-1 0,0 0 1 0,3 0 0 0,-3 0-3 16,0 0-2-16,7 0-4 0,-7 0 4 0,0 2-4 0,6-2 2 15,-6 3-1-15,0-3 2 0,0 0 1 0,0 2-3 16,0-2-2-16,4 2 0 0,-4-2 3 0,0 3 1 0,0-3-2 16,0 2-2-16,0 1 3 0,0-3 0 0,0 1-3 15,6 2 0-15,-6 0 0 0,0-1 2 0,0 0-1 0,3-2 4 16,-3 5-4-16,0-5 3 0,0 5-3 0,0-3 3 0,0 0 3 15,0 1-1-15,0-1 0 0,0 0 0 0,7 0 2 16,-7 1 0-16,0 0-1 0,0 1 2 0,6-2-3 0,-6 1 0 16,0-1 1-16,0 0 4 0,0 1-5 0,0 1 0 0,0-2-1 15,0 1 4-15,0 0 0 0,0-3-3 0,0 1 0 16,0 2-1-16,0-3 1 0,0 2-1 0,0 1-4 0,0-3 0 16,0 2-1-16,0-2 0 0,3 0-4 0,-3 0 0 15,0 2-12-15,0-2-16 0,0 0-24 0,0 3-33 0,0-3-61 16,0 0-99-16,0 0-131 0,0 0-167 0,0 0-152 0,0 0-101 15,0-3-110-15,0 3 128 0,0-2 112 0,0 2 54 0,0-2 47 16,-3 2 225-16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5:16.960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-174-2719 47 0,'0'-2'69'0,"-3"2"14"0,-3 0 0 0,6 0 5 15,-4 0-14-15,4 0-10 0,-6-3-13 0,0 3-6 0,6 0-8 16,0 0-6-16,-4 0 1 0,4 0-1 0,0 0 4 16,0 0-2-16,-6 0 2 0,6 0-2 0,-3 0 0 0,3 0-1 15,0 0-3-15,0 0-3 0,0 0-6 0,0 0-2 16,0 0-4-16,0 0 0 0,-7 0-4 0,7 0 1 0,0 0-2 15,0 0-1-15,0 0-1 0,0 0-2 0,0 0-2 0,0 0-2 16,0 0 1-16,0 0-1 0,0 0-1 0,0 0 1 0,0 0 2 16,0 0-4-16,0 0 1 0,0 0 0 0,0 0 0 15,0 0 0-15,0 0 0 0,0 0 0 0,-6 0-2 0,6 0 2 16,0 0 0-16,0 0 0 0,0 0 0 0,0 0 0 0,0 0 0 16,0 0 0-16,0 0 0 0,0 0 0 0,0 0 3 15,0 0 0-15,0 0 7 0,0 0-1 0,0 0 3 0,0 0 1 16,0 0 4-16,0 0 4 0,0 0 2 0,0 0 4 15,0 0-1-15,0 0 2 0,0 0-1 0,0 0 4 0,0 0-1 16,0 0-1-16,0 0-1 0,0 0 0 0,0 0 1 0,0 0 1 16,0 0 4-16,0 0-3 0,0 0 3 0,0 0-1 0,0 0-2 15,0 0 1-15,0 0 2 0,0 0-2 0,0 0-1 0,0 0-1 16,0 0 1-16,0 0 3 0,0 0 1 0,0 0 1 16,0 0 4-16,0 0 2 0,0 0 0 0,0 0 2 15,0 0 1-15,0 0 6 0,6 0 1 0,-6 0 2 0,0 0 0 16,0 0 5-16,0 0 5 0,0 3 8 0,0-3 2 0,7 2 1 15,-7-2 29-15,0 0 12 0,0 0-1 0,0 3-1 0,0-3 7 16,3 0 4-16,-3 1 4 0,6-1 0 0,-6 0-6 0,0 0 0 16,0 3-4-16,0-3-1 0,4 0-2 0,-4 0 3 15,0 3-1-15,0-3 0 0,6 0 0 0,0 2 8 0,-6-2 2 16,0 0 4-16,4 0 13 0,-4 2 3 0,6-2 8 16,-3 2 0-16,-3-2-14 0,7 0-22 0,-1 0-13 0,-6 0-15 15,0 0-14-15,3 0-5 0,4 0-9 0,-1 0-9 0,-6 0-7 16,3 0-2-16,4 0-1 0,-4 0 7 0,-3 0 1 0,7 0-2 15,-1 0 4-15,-3 0-4 0,-3 0-1 0,10 0 0 16,-10 0 1-16,13 3 2 0,-10-3-5 0,3 0-2 0,1 0-2 16,-4 0-5-16,3 0-2 0,-2 0-2 0,9 3 0 0,-10-3-4 15,3 0 0-15,-3 1-1 0,4-1-3 0,-1 0 1 16,-2 0 3-16,5 0-1 0,4 0-3 0,-10 0 2 0,4 0-3 16,-1 0 6-16,4 0-6 0,-7 0 3 0,3 0 1 15,1 0-3-15,3 0 0 0,-7 0-3 0,10 0-2 0,-10 0 1 16,3 0-4-16,1 0 1 0,2 0-1 0,-5 0 1 0,2 0-4 15,0 0 7-15,4 0-7 0,-7 0 3 0,10 0-3 0,-10 0 1 16,4 0-3-16,-4 0 8 0,10-1-4 0,-10 1-2 0,10 0-11 16,-10 0-5-16,7-3 0 0,-4 3 0 0,1 0 0 15,2 0 0-15,-5-3 0 0,2 3 0 0,1 0 0 0,-4 0 0 16,6-2 0-16,4 2 0 0,-10 0 0 0,4-2 0 16,-1 2 0-16,4 0 0 0,-7 0 0 0,4 0 0 0,-1 0 0 15,-3 0 0-15,4 0 0 0,-4-2 0 0,10 2 0 0,-10 0 0 16,4-3 0-16,-1 3 0 0,-3 0 0 0,4 0 0 15,-4-3 0-15,3 3 0 0,1 0 0 0,-4-1 0 0,3 1 0 16,-2 0 0-16,-4-3 0 0,6 3 0 0,0 0 0 0,-6 0 0 16,4-2 0-16,-4 2 0 0,6-3 0 0,-3 3 0 15,-3 0 0-15,0 0 0 0,7 0 0 0,-7 0 0 0,6-2 0 16,-6 2 0-16,0 0 0 0,0 0 0 0,0-2 0 16,3 2 0-16,-3 0 0 0,0 0 0 0,0 0 0 0,0 0 0 15,0 0 0-15,0 0 0 0,0 0 0 0,0 0 0 0,0 0 0 16,0 0 0-16,0 0 0 0,0 0 0 0,0 0 0 0,0 0 0 15,0 0 0-15,0 0 0 0,0 0 0 0,0 0 0 0,0 0 0 16,0 0 0-16,0-3 0 0,0 3 0 0,0 0 0 16,0 0 0-16,0 0 0 0,0 0 0 0,0 0 0 0,-3 0 0 15,3-2 0-15,0 2 0 0,0 0 0 0,-6 0 0 16,-1 0 0-16,7 0 0 0,0 0 0 0,-3 0 0 0,-3 0 0 16,6-2 0-16,-4 2 0 0,-2 0 0 0,0 0 0 0,6 0 0 15,-4 0 0-15,-2 0 0 0,3-2 0 0,-4 2 0 16,1 0 0-16,3 0 0 0,-4 0 0 0,4-3 0 0,-10 3 0 15,10 0 0-15,-4 0 0 0,1-3 0 0,-4 3 0 0,7 0 0 16,-10 0 0-16,10 0 0 0,-7 0 0 0,4 0 0 0,-4 0 0 16,4-2 0-16,-1 2 0 0,-2 0 0 0,6 0 0 15,-10 0 0-15,9 0 0 0,-5 0 0 0,2 0 0 0,-2 0 0 16,2-2 0-16,4 2 0 0,-10 0 0 0,10 0 0 16,-10 0 0-16,10-2 0 0,-4 2 0 0,-2 0 0 0,2-3 0 0,4 3 0 15,-7 0 0-15,-2 0 0 0,8 0 0 0,-2-2 0 16,-4 2 0-16,4 0 0 0,3 0 0 0,-10-2 0 0,10 2 0 15,-4 0 0-15,-3 0 0 0,4 0 0 0,3 0 0 0,-7 0 0 16,-3 0 0-16,10 0 0 0,-10 0 0 0,10 0 0 16,-3 0 0-16,2 0 0 0,-9 0 0 0,10-3 0 0,-6 3 0 15,2 0 0-15,-3 0 0 0,4-2 0 0,3 2 0 16,-10-3 0-16,10 3 0 0,-10 0 0 0,3 0 0 0,7-1 0 16,-3 1 0-16,-4 0 0 0,3-3 0 0,4 3 0 0,-10-2 0 15,10 2 0-15,-10-3 0 0,10 3 0 0,-3-2 0 0,-4 2 0 16,4 0 0-16,2 0 0 0,-5-2 0 0,2 2 0 0,1-3 0 15,3 3 0-15,3 0 0 0,-10 0 0 0,10-2 0 16,-7 2 0-16,1 0 0 0,3 0 0 0,3 0 0 0,0 0 0 16,-7-2 0-16,1 2 0 0,6 0 0 0,0 0 0 15,0 0 0-15,-3 0 0 0,3 0 0 0,0 0 0 0,0 0 0 16,0 0 0-16,0 0 0 0,0 2 0 0,0-2 0 0,3 0 0 16,-3 2 0-16,0-2 0 0,0 0 0 0,6 0 0 0,-6 3 0 15,7-3 0-15,-7 2 0 0,0-2 0 0,3 0 0 16,-3 0 0-16,6 2 0 0,1-2 0 0,-7 0 0 0,10 0 0 15,-10 3 0-15,3-3 0 0,3 0 0 0,1 2 0 0,-4-2 0 16,3 0 0-16,-2 0 0 0,2 3 0 0,0-3 0 16,-2 0 0-16,5 1 0 0,-2-1 0 0,-1 0 0 0,4 0 0 15,-4 3 0-15,4-3 0 0,0 2 0 0,-4-2 0 16,4 0 0-16,-1 0 0 0,1 3 0 0,3-3 0 0,-10 0 0 16,7 0 0-16,3 0 0 0,-4 0 0 0,-6 0 0 0,10 0 0 15,-3 0 0-15,0 0 0 0,-1 0 0 0,4 0 0 0,-3 0 0 16,-7 0 0-16,10 0 0 0,-3 0 0 0,-1 0 0 0,1 0 0 15,3 0 0-15,-4 0 0 0,1 0 0 0,-4 0 0 16,4 0 0-16,0 0 0 0,-1 0 0 0,1 0 0 0,3 0 0 16,-10 0 0-16,10 0 0 0,-3 0 0 0,-7 0 0 15,10 0 0-15,-4 0 0 0,1 0 0 0,0 0 0 0,-4 0 0 16,4 0 0-16,-1-3 0 0,4 3 0 0,-9 0 0 0,5 0 0 16,-2-2 0-16,2 2 0 0,1-3 0 0,-4 3 0 15,4-1 0-15,-3 1 0 0,2-3 0 0,-2 3 0 0,-4-2 0 16,10-1 0-16,-4 3 0 0,-5 0 0 0,2-2 0 0,0 2 0 15,-2 0 0-15,5 0 0 0,-9-2 0 0,13-1 0 16,-10 3 0-16,-3 0 0 0,13 0 0 0,-13-2 0 0,10 2 0 16,-10 0 0-16,3-2 0 0,4 2 0 0,-1 0 0 0,-3 0 0 15,4-3 0-15,-4 3 0 0,-3 0 0 0,6-2 0 16,1 2 0-16,-4 0 0 0,-3 0 0 0,6-3 0 0,1 3 0 16,-7 0 0-16,0 0 0 0,3-1 0 0,3 1 0 0,-6-3 0 15,0 3 0-15,0 0 0 0,4 0 0 0,-4 0 0 0,0 0 0 16,0 0 0-16,0 0 0 0,0 0 0 0,6 0 0 15,-6 0 0-15,0 0 0 0,0 0 0 0,0 0 0 0,7 0 0 16,-7 0 0-16,0 0 0 0,0 0 0 0,0 0 0 16,0 0 0-16,0 0 0 0,0 0 0 0,0 0 0 0,0 0 0 15,0 0 0-15,0 0 0 0,0 0 0 0,0 0 0 0,0 0 0 16,0-2 0-16,0 2 0 0,-7 0 0 0,7 0 0 0,0-3 0 16,0 3 0-16,-6 0 0 0,6 0 0 0,0 0 0 15,0 0 0-15,-4 0 0 0,4 0 0 0,0 0 0 0,-6 0 0 16,3 0 0-16,3 0 0 0,-7 0 0 0,1 0 0 0,6 0 0 15,0 0 0-15,-3 0 0 0,-4 0 0 0,1 0 0 16,6 0 0-16,-3 0 0 0,-4 0 0 0,4 0 0 0,-3 0 0 16,-1 0 0-16,4 0 0 0,-7 0 0 0,10 0 0 0,-13 0 0 15,10 0 0-15,-10 0 0 0,10 0 0 0,-3 0 0 16,2 0 0-16,-8 0 0 0,8 0 0 0,-5 0 0 0,2 0 0 16,-2 0 0-16,2 0 0 0,-2 0 0 0,2 0 0 0,-3 0 0 15,1 0 0-15,2 0 0 0,-2 0 0 0,2 0 0 0,-2 0 0 16,5 0 0-16,-9 0 0 0,10 0 0 0,-10 0 0 15,4 0 0-15,6 0 0 0,-10 0 0 0,9 0 0 0,-5 0 0 16,2 0 0-16,1 0 0 0,3 0 0 0,-7 0 0 16,4 0 0-16,-4 3 0 0,4-3 0 0,-1 0 0 0,-3 0 0 15,7 0 0-15,-3 0 0 0,-4 0 0 0,4 2 0 0,-4-2 0 16,4 0 0-16,2 0 0 0,-5 0 0 0,-4 0 0 16,10 0 0-16,-10 0 0 0,10 0 0 0,-7 0 0 0,-3 0 0 15,10 0 0-15,-7 0 0 0,-3 0 0 0,10 0 0 0,-10 0 0 16,10 0 0-16,-3 0 0 0,-4 0 0 0,3 0 0 0,4 0 0 15,-6 0 0-15,-4-2 0 0,9 2 0 0,-2 0 0 16,3-3 0-16,-10 3 0 0,10 0 0 0,-4 0 0 0,1-2 0 16,-4 2 0-16,10 0 0 0,-3 0 0 0,-10-2 0 0,13 2 0 15,-3 0 0-15,-4-3 0 0,4 3 0 0,-3 0 0 16,-1 0 0-16,7 0 0 0,-3 0 0 0,-3 0 0 0,-1 0 0 16,7 0 0-16,-3 0 0 0,-3 0 0 0,6 0 0 0,0 0 0 15,-4 0 0-15,4 0 0 0,-6 0 0 0,0 0 0 0,6 0 0 16,0 0 0-16,-4 0 0 0,4 0 0 0,0 3 0 15,0-3 0-15,-6 0 0 0,6 0 0 0,-3 0 0 0,3 0 0 16,0 2 0-16,0-2 0 0,0 0 0 0,0 0 0 16,-7 0 0-16,7 0 0 0,0 0 0 0,0 0 0 0,7 0 0 15,-7 0 0-15,0 2 0 0,0-2 0 0,0 0 0 0,0 0 0 16,3 3 0-16,3-3 0 0,-6 0 0 0,0 2 0 0,4-2 0 16,-4 0 0-16,6 0 0 0,0 3 0 0,-2-3 0 0,-4 1 0 15,6-1 0-15,-3 0 0 0,4 0 0 0,-1 3 0 16,-6-3 0-16,3 0 0 0,10 0 0 0,-10 2 0 0,4-2 0 15,-4 0 0-15,4 3 0 0,2-3 0 0,-2 0 0 16,2 0 0-16,-2 2 0 0,2-2 0 0,1 0 0 0,0 0 0 16,3 0 0-16,-4 2 0 0,-6-2 0 0,10 0 0 0,0 0 0 15,0 0 0-15,-10 0 0 0,13 0 0 0,-6 0 0 0,3 0 0 16,-3 0 0-16,-1 0 0 0,1 0 0 0,3 0 0 16,0 0 0-16,-1-2 0 0,-2 2 0 0,0 0 0 0,-1-2 0 15,1 2 0-15,3 0 0 0,-3 0 0 0,-1 0 0 0,1 0 0 16,3 0 0-16,-4 0 0 0,-5-3 0 0,9 3 0 15,-4 0 0-15,1-2 0 0,-1 2 0 0,4 0 0 0,-3 0 0 16,-7-3 0-16,10 3 0 0,-10 0 0 0,7 0 0 0,-4-1 0 16,4 1 0-16,-3-3 0 0,-1 3 0 0,4 0 0 15,-7 0 0-15,3-2 0 0,1 2 0 0,2 0 0 0,-9-3 0 16,4 3 0-16,2 0 0 0,0 0 0 0,-2-2 0 16,-4 2 0-16,9 0 0 0,-9 0 0 0,7 0 0 0,-1-2 0 15,-6 2 0-15,0 0 0 0,3-3 0 0,-3 3 0 0,7 0 0 16,-1-2 0-16,-6 2 0 0,0-2-30 0,0 0-398 15,3-1-216-15,-3 0-259 0,0-1-221 0,0 2-73 0,0-1 111 16,0-1 139-16,-3-1 135 0,3 3 232 0</inkml:trace>
  <inkml:trace contextRef="#ctx0" brushRef="#br0" timeOffset="83694.48">1609-2906 187 0,'-6'0'117'15,"-1"-2"50"-15,7 2-9 0,-3-2-6 0,3 2-5 16,-6-3-9-16,6 3-7 0,-4-2-5 0,4 0-1 0,0-1 13 16,0 1 10-16,0-1 2 0,0 2 0 0,0-2-5 0,0 3-2 15,0-2-1-15,4-1-4 0,-4 1 1 0,6 0 51 0,-6-1 13 16,3 1-1-16,-3 0-13 0,7 2-14 0,-7-3-13 16,6 3-9-16,-3-2-9 0,4 2-3 0,-7-3 0 0,3 3 23 15,-3 0 42-15,6 0 38 0,1 0 9 0,-4 3-19 0,-3-1-20 16,10-2-18-16,-10 3-28 0,6 1-33 0,1-1-29 15,-4 1-27-15,-3 1-20 0,13-1-12 0,-13 4-8 0,3-4-6 16,3 3-5-16,-6 2-4 0,4 1 2 0,-4-1-4 0,6 0 2 16,0 3-3-16,-6-3-5 0,0 1 1 0,0 2-2 15,0-3 0-15,0 3-1 0,0 0-2 0,0-3-1 0,0 2 0 16,-6-2-5-16,0 1 3 0,6-1-3 0,-4 1-3 0,-2-3 0 16,3 2 2-16,-4-2-3 0,1-2-2 0,3 2 0 15,-4-3 4-15,1-1 1 0,2 2-4 0,-2-4 0 0,3 2-1 16,-10 0 0-16,10-1 0 0,-4-2-3 0,4 0 1 15,-10 0 2-15,10-2-4 0,-7-1 3 0,4 0 1 0,-4-1 0 16,4-1 0-16,-1-2 0 0,-2 1-3 0,5 0-5 0,-8-3 2 16,8 2 4-16,4-2-9 0,-6 0-9 0,3-1-13 0,3 1-15 15,0 0-26-15,-7-1-40 0,7 1-57 0,7 0-82 0,-7-3-109 16,0 5-128-16,3-2-96 0,3 2-94 0,-6-1-129 16,0 2 110-16,4 1 20 0,-4 0 58 0,6 0 34 0,0 4 195 15</inkml:trace>
  <inkml:trace contextRef="#ctx0" brushRef="#br0" timeOffset="22976.22">499-2943 52 0,'0'0'73'16,"-13"0"11"-16,13-2 5 0,-3 2 2 0,3 0-7 0,-7 0-10 16,1 0-7-16,6 0-6 0,0 0-1 0,-3 0 8 15,3 0 1-15,0 0 1 0,0 0-1 0,-7 0 2 0,7 0 1 16,-3 0 2-16,3 0 5 0,0 0 2 0,0 0 3 0,0 0 12 16,0 0 9-16,-6 0 2 0,6 0 4 0,0 0 2 15,0 0 2-15,0 0 1 0,-7 0 3 0,7 0 2 0,0 0 1 16,0 0 4-16,0 0 48 0,0 0 21 0,0 0 16 0,0 0 2 15,-3 0 8-15,3 0 1 0,0 0 4 0,0 0-1 0,0 0 0 16,0 0 25-16,0 0 19 0,0 0 4 0,0 0-8 16,-7 0-27-16,7 0-26 0,0 0-24 0,0 0-26 0,0 0-14 15,0 0-12-15,0 0-8 0,0 0-9 0,0 0-8 16,0 0-5-16,-3 0-3 0,3 0-6 0,0 0-5 0,0 0-3 16,0 0-7-16,0 0 1 0,0 0-4 0,0 0-8 0,0 0-2 15,0 0-10-15,0 0-2 0,0 0-5 0,0 0-34 0,0 0-18 16,0 0 0-16,0 0 0 0,0 0 0 0,0 0 0 0,0 0 0 15,0 0 0-15,0 0 0 0,0 0 0 0,0 2 0 16,0-2 0-16,0 0 0 0,0 2 0 0,0-2 0 0,0 0 0 16,0 3 0-16,0-1 0 0,3 0 0 0,-3-2 0 15,0 3 0-15,0-1 0 0,7 2 0 0,-7-1 0 0,0-1 0 16,0 1 0-16,0-1 0 0,0 0 0 0,3 3 0 0,-3-3 0 16,0 3 0-16,7-2 0 0,-7 1 0 0,6-2 0 15,-6 1 0-15,0 1 0 0,3 1 0 0,4-3 0 0,-7 3 0 16,3-2 0-16,-3 1 0 0,0 1 0 0,6-3 0 0,1 3 0 15,-7-1 0-15,3 1 0 0,-3-2 0 0,6 1 0 0,1 1 0 16,-7-1 0-16,9-1 0 0,-9 2 0 0,4-1 0 16,-4 1 0-16,6-3 0 0,1 3 0 0,-4-1 0 0,3-1 0 15,-6 2 0-15,3-1 0 0,-3-2 0 0,7 3 0 16,-1-3 0-16,-2 3 0 0,-4-3 0 0,6 3 0 0,-3-2 0 16,-3 1 0-16,7-2 0 0,-1 3 0 0,-6-3 0 0,3 1 0 15,-3-1 0-15,7 0 0 0,-1 3 0 0,-6-2 0 0,0-1 0 16,3 0 0-16,4 0 0 0,-7 1 0 0,0-1 0 15,3 0 0-15,-3-2 0 0,0 5 0 0,6-5 0 0,-6 3 0 16,7-2 0-16,-7 2 0 0,0 0 0 0,3-1 0 16,-3-2 0-16,7 4 0 0,-7-4 0 0,0 3 0 0,0 0 0 15,3-2 0-15,-3 2 0 0,0-1 0 0,0-2 0 0,0 3 0 16,0-2 0-16,0-1 0 0,6 3 0 0,-6-3 0 16,0 0 0-16,0 3 0 0,7-3 0 0,-7 0 0 0,0 2 0 15,0-2 0-15,0 0 0 0,0 0 0 0,0 2 0 0,0-2 0 16,0 0 0-16,0 2 0 0,0-2 0 0,0 0 0 0,0 0 0 15,0 0 0-15,0 0 0 0,0 0 0 0,0 0 0 16,0 0 0-16,0 0 0 0,0 0 0 0,0 0 0 0,0 0 0 16,0 0 0-16,0 0 0 0,0 0 0 0,0 3 0 15,0-3 0-15,0 0 0 0,0 2 0 0,-7-2 0 0,7 0 0 16,0 0 0-16,0 0 0 0,-6 0 0 0,6 0 0 0,0 0 0 16,0 0 0-16,-3 2 0 0,3-2 0 0,0 0 0 0,-7 3 0 15,4-3 0-15,3 2 0 0,-7-2 0 0,1 3 0 0,3-2 0 16,3-1 0-16,-7 3 0 0,4 0 0 0,-3-1 0 15,-1-2 0-15,4 4 0 0,3-1 0 0,-13-1 0 0,10-2 0 16,-3 2 0-16,2 3 0 0,-2-2 0 0,-1-1 0 16,4 0 0-16,-6 0 0 0,2 1 0 0,1 1 0 0,2-1 0 15,-2-1 0-15,3 1 0 0,-10-1 0 0,10 0 0 0,-4 3 0 16,1-5 0-16,3 4 0 0,-4-4 0 0,4 3 0 0,-3 0 0 16,-1-2 0-16,7-1 0 0,-3 3 0 0,3-3-274 15,0 0-88-15,-7 2-139 0,4-2-189 0,3 0-223 0,0-2-90 16,0 2-102-16,0 0 189 0,0-3 79 0,0 3 99 0,0-1 238 15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6:41.984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44 22 109 0,'-3'0'78'0,"3"-2"25"0,-7 2 10 0,1 0-2 16,3-2-12-16,3 2-10 0,0-3 10 0,-7 3-1 0,4-2-4 15,3 2-3-15,0 0-2 0,0 0 2 0,-6-3-1 16,6 3 3-16,-7-2 5 0,7 2 15 0,0 0 9 0,0 0 4 16,0 0-1-16,0-2 1 0,0 2-2 0,0-3-3 0,-3 3-2 15,3 0 1-15,0 0 9 0,0-2 42 0,0 2 12 0,0 0 3 16,0-2-5-16,0 2 1 0,0 0 6 0,0 0 8 16,0 0 11-16,0 0 8 0,0 0 22 0,0 0 41 0,0 0 8 15,0 0 0-15,0 0-14 0,0 0-42 0,3 0-49 16,-3 0-42-16,0 0-28 0,0 0-25 0,0 0-13 0,0 0-19 15,7 0-6-15,-7 2-2 0,6-2 8 0,-6 0 3 0,0 2-9 16,3-2-2-16,4 0 3 0,-7 3-6 0,3-1 0 0,3-2 3 16,1 2 2-16,3 1-3 0,-10-1-2 0,3 1-7 0,10-1 5 15,-10-2 1-15,10 2 2 0,-10 0-3 0,7 3 1 16,2-3-2-16,-2 1 0 0,-7-1-7 0,10 1 2 0,-3-1 3 16,6 0 0-16,-13 1-2 0,10-1 1 0,0 0-6 15,0 0-4-15,-4 1 3 0,1 0 0 0,0-3-3 0,6 1-2 16,-7 2-1-16,4-1 1 0,0-2 1 0,0 3-1 15,-3-3 0-15,6 2-3 0,-13-2-19 0,10 0-3 0,0 2 0 16,0-2 0-16,-4 0 0 0,-5 3 0 0,8-3 0 0,-2 0 0 16,0 2 0-16,-4-2 0 0,4 0 0 0,-4 2 0 0,4-2 0 15,-7 2 0-15,4-2 0 0,-1 0 0 0,4 0 0 0,-10 3 0 16,3-3 0-16,3 0 0 0,1 3 0 0,-7-3 0 16,3 0 0-16,-3 0 0 0,6 0 0 0,-6 0 0 0,7 0 0 15,-7 0 0-15,0 0 0 0,0 0 0 0,0 0 0 16,3 0 0-16,-3 0 0 0,0 0 0 0,0-3-105 0,0 3-76 15,-3 0-33-15,3-3-35 0,0 3-69 0,0 0-116 0,0 0-126 16,0-2-124-16,-7 2-38 0,1-2-20 0,6 2-33 0,-3 0 164 16,3-2 43-16,-7 2 85 0,1-3 67 0,6 3 44 0,-3 0 21 15</inkml:trace>
  <inkml:trace contextRef="#ctx0" brushRef="#br0" timeOffset="471.27">289-298 178 0,'0'-5'137'15,"0"1"53"-15,0-1-6 0,-7 3 1 0,7-3-23 0,0 3-18 16,0-3-15-16,0 3-12 0,0-1 0 0,0-1 10 0,0 4-1 16,0-2 0-16,0-1 1 0,0 1 1 0,0 2 0 15,7-2 0-15,-7 2 4 0,0 0 6 0,0-3 62 0,6 3 40 16,-6 0 13-16,3 3 0 0,-3-3 4 0,7 2 8 16,-4 0 6-16,-3 1 21 0,6-1 45 0,1 2 7 0,-4 1-11 15,10 0-46-15,-10 0-57 0,4 2-55 0,-4-2-33 0,10 1-27 16,-4 4-20-16,-5-3-17 0,8 4-13 0,-8-1-5 0,5 2-4 15,4 1-7-15,-10 2-7 0,10-2-4 0,-3 2-6 16,-7 1-4-16,4-2-2 0,-1 2 3 0,-3 0-8 0,4-1 5 16,-7-2-9-16,3 2-1 0,-3-4-3 0,0 0 0 0,6 1-4 15,-6 0-3-15,-6 0 0 0,6-1-4 0,0-2-2 16,0 1-5-16,0-1-6 0,-3 1-8 0,3-1-11 0,-7-2-17 16,4 3-18-16,3-4-24 0,-6 1-30 0,-1 1-51 15,4-4-85-15,3 1-105 0,-7-1-120 0,4 2-123 0,3-5-19 16,-6 2-52-16,-1-1-58 0,4 1 134 0,3-2 23 0,-6 2 71 15,-1 0 15-15,7-3 58 0,0 0 94 0</inkml:trace>
  <inkml:trace contextRef="#ctx0" brushRef="#br0" timeOffset="1374.5">932-270 38 0,'7'-5'157'0,"-7"1"77"0,0-1 1 0,3 1 6 0,3 1-19 16,-6-1-23-16,4-1-3 0,-4 2 13 0,0-1 2 0,6 2-5 15,-6-1-8-15,6 1-9 0,-6 0-10 0,0-1 52 0,0 1 13 16,4 0-10-16,-4 2-16 0,0-3-8 0,0 3-13 16,0-2-15-16,0 2-10 0,0 0-20 0,0 0-12 0,0 2 0 15,0-2 2-15,0 3-6 0,-4-1-14 0,4 3-16 16,-6-1-10-16,0 1-11 0,6-1-11 0,-4 1-9 0,4 2-5 16,-9 3-8-16,9-4 0 0,-13 4-5 0,13-1-8 15,-3 0-6-15,-7 3-5 0,10-3-9 0,-13 1-3 0,13-1-4 16,-3 0-8-16,3-1-4 0,-7-1 0 0,1 0-2 0,6-2-2 15,-3 2 3-15,3-5-3 0,0 2-1 0,0 1 3 0,0 0-2 16,0-3 3-16,-7 2 5 0,7-1-4 0,0-1 3 0,7 1-1 16,-7-1 2-16,0 0-2 0,0-2 0 0,3 3 3 15,-3-3-4-15,6 0 4 0,1 0-3 0,-4-3-2 0,-3 3 0 16,13 0 0-16,-13 0 3 0,10-2-3 0,-7 2 2 16,3-2-9-16,1-1-8 0,2 3-13 0,-9-2-19 0,4-1-16 15,8 3-20-15,-8-1-25 0,2 1-31 0,-3-3-27 0,4 3-35 16,-1-2-30-16,-3 2-1 0,-3 0-10 0,13-3-20 15,-13 3-18-15,4-2-7 0,2 2-6 0,-3 0 3 0,-3 0 43 16,7-2 39-16,-1 2 14 0,-6-3 10 0,3 3 5 0,4-2 5 16,-7 0 8-16,0 2 15 0,3-2 21 0,-3-1 15 0,6 0 9 15,-6-1 11-15,7 2 16 0,-7-1 17 0,3-1 17 16,-3 1 14-16,0-1 12 0,6 2 14 0,-6-4 10 0,7 5 9 16,-7-4 9-16,0 2 9 0,0-1 4 0,0 1 7 0,3-2 9 15,-3 4 8-15,7-5 7 0,-7 4 5 0,0 0 6 16,0 0 1-16,0-1 8 0,0 1 19 0,0-3 3 0,0 3 6 15,3-1 3-15,-3 2-3 0,0 1 0 0,0-3 4 0,0 3 7 16,0-3 9-16,0 3 12 0,0 0 85 0,0 0 27 16,0 0 7-16,0 0-3 0,0 3-7 0,0 0-8 0,0 1-6 15,0 1 0-15,0-1 30 0,0 1 5 0,0 2-7 16,0 0-15-16,0 0-29 0,-3 3-42 0,3-1-37 0,0 0-36 16,0 2-28-16,-7 1-25 0,7 3-17 0,-3-4-13 0,3-2-4 15,0 3-9-15,0-3-7 0,0 0-2 0,0-1-4 0,0-1-8 16,0 0-17-16,0-1-24 0,0 2-39 0,0-1-52 0,0-3-75 15,0 1-87-15,0-1-90 0,0-1-103 0,0 0-17 16,0-1-56-16,0 0-69 0,3-2 75 0,-3-2 68 0,7 2 23 16,-7 0 107-16,0-2 63 0,3-1-8 0,-3 0-10 15,6 2 33-15</inkml:trace>
  <inkml:trace contextRef="#ctx0" brushRef="#br0" timeOffset="1768.38">1248-214 142 0,'6'-2'146'0,"-6"-2"70"0,7 1 1 0,-7 0-4 0,0 1-23 16,0 0-20-16,3 0-14 0,-3-1 20 0,0 3 8 0,0 0 0 15,0 0-4-15,0 0-9 0,0 0-11 0,0 0-12 16,0 3 4-16,0-1 20 0,0-2-12 0,0 2-18 0,0 0-19 16,0 1-24-16,0 0-17 0,0-2-13 0,0-1-9 0,0 3-2 15,6-1-3-15,-6-2 3 0,0 3 6 0,0-1 1 0,0-2 8 16,3 2 6-16,-3 1 6 0,7-3 4 0,-7 2 11 15,6-2 7-15,-3 3 20 0,4-3 31 0,-7 1 22 0,3 2 0 16,4 0-4-16,-1-1 2 0,-3 2-2 0,-3-1-4 0,7-1-7 16,-1 3-20-16,-3 0-25 0,4-1-19 0,-4-1-20 15,-3 1-25-15,13 1-4 0,-13-1-1 0,3 1-3 0,3-1 1 16,-6 1-3-16,0 0-2 0,0 2 1 0,4-2-10 0,-4-3-3 16,0 5-4-16,0-2-8 0,0-1-4 0,-4 1 0 15,4-1-6-15,0 2-6 0,0-4 4 0,-6 2-4 0,3 1-3 16,3-3-8-16,-7 3-12 0,1-2-17 0,3-2-15 0,3 2-31 15,-7 0-32-15,4-3-54 0,-3 0-61 0,-1 0-88 0,7 0-78 16,-3 0-87-16,-3-3-10 0,-1 0-17 0,7 2-29 16,-3-2-23-16,3 1 128 0,-10-1 46 0,10 1 12 0,-6-3 45 15,-1 1 55-15,7 2 37 0,-3-4 18 0,3 0 11 16,0 1-6-16,-6-2 33 0</inkml:trace>
  <inkml:trace contextRef="#ctx0" brushRef="#br0" timeOffset="1989">1270-295 169 0,'3'-5'116'0,"-3"1"55"0,0-1-9 0,0 2-6 0,7-1-7 16,-7 1-5-16,6 1-2 0,-6-3 4 0,0 3 8 15,0-1 27-15,3 1 12 0,4 0 7 0,-7 0 7 0,0 2 6 16,3-3 19-16,-3 3 89 0,7-2 42 0,-1 2 13 0,-6-2 10 16,3-1-1-16,4 3 43 0,-1-2 3 0,-3-1-55 15,4 2-85-15,-4-2-80 0,10 0-67 0,-10 1-49 0,3 0-31 16,-2 0-26-16,9-1-14 0,-10 0-27 0,3-1-45 0,-3 2-65 15,10-1-100-15,-9 2-128 0,2-2-153 0,0 0-115 16,-2 3-63-16,2-4-86 0,-6 4 76 0,3-2 48 0,4 2 59 16,-7 0 23-16,6 0 71 0</inkml:trace>
  <inkml:trace contextRef="#ctx0" brushRef="#br0" timeOffset="-81475.9599">76-235 70 0,'-6'3'104'0,"6"-1"36"0,0 2 8 0,-3-1-20 0,3 0-24 16,0-2-1-16,0 2-9 0,-7-1-6 0,1 1-6 0,6-1-3 16,0-2-4-16,0 2-4 0,0 1-5 0,0-3-3 15,0 2-2-15,-3-2 1 0,3 0 8 0,0 3 1 0,0-3 5 16,0 0 4-16,0 1 0 0,0-1 4 0,0 0 2 15,0 0 4-15,0 3 2 0,0-3 5 0,0 0 0 0,0 3 5 16,0-3-1-16,0 0 5 0,0 0 39 0,0 0 12 0,0 0 5 16,0 0 6-16,0 0 9 0,0 0 7 0,0 0 4 15,0 0 4-15,0 0-2 0,0 0-5 0,0 0 0 0,0-3 29 16,0 3 8-16,3 0-2 0,-3-3-3 0,0 3-12 0,0-1-24 16,6-2-23-16,1 3-28 0,-4-2-24 0,-3-3-11 0,6 3-11 15,1-1-5-15,-4-2-3 0,3 1-1 0,-2-1 0 16,2 1-2-16,0-1-2 0,4 0-4 0,-7-1-2 0,10 0-3 15,-10-3-2-15,7 5-3 0,3-4-9 0,-3-1-1 16,-1 2-5-16,1-2-1 0,3 0-7 0,-4-1 1 0,1 1-1 16,0-3-2-16,-1 0-1 0,7 3-1 0,-3-2-4 0,-3 2 4 15,6-3-5-15,-13 2 1 0,13-2 3 0,-6 3-4 0,3 0 1 16,-3-1 2-16,-7 1 2 0,10 0 0 0,-4 2-1 0,-5-1-2 16,8-1-1-16,-8 2-1 0,5-2-4 0,4 2 3 15,-10-2-5-15,10 2 0 0,-3-2-6 0,-7-1 1 16,10 1 4-16,-3 1-6 0,-7-1-12 0,10 2 0 0,-4-2 0 15,1 2 0-15,0-2 0 0,-4 1 0 0,4-1 0 0,-1 2 0 16,-2 0 0-16,3-2 0 0,-4 4 0 0,-3-2 0 0,10 1 0 16,-10-2 0-16,10 1 0 0,-10 0 0 0,4 2 0 15,-4-2 0-15,10 3 0 0,-10-1 0 0,4 1 0 0,-4-1 0 16,-3 1 0-16,13-2 0 0,-13 2 0 0,3-1 0 0,3 1 0 16,-2-1 0-16,2 2 0 0,0-1 0 0,-6-1 0 15,4 1 0-15,-4 1 0 0,6 1 0 0,0-3 0 0,-6 0 0 16,4 4 0-16,2-2 0 0,-6 1 0 0,0-1 0 0,3 1 0 15,-3 0 0-15,0-1 0 0,7 1 0 0,-7-1 0 16,0 1 0-16,6 2 0 0,-6-2 0 0,0-1 0 0,0 1 0 16,3 0 0-16,-3 0 0 0,0-1 0 0,0 0 0 0,0 3 0 15,0-1 0-15,0 1 0 0,0-3 0 0,7 3 0 0,-7-2 0 16,0-1 0-16,0 3 0 0,0 0 0 0,0 0 0 16,0-1 0-16,0 1 0 0,0 0 0 0,0 0 0 0,0 0 0 15,-7 0 0-15,7 0 0 0,0 1 0 0,0-1 0 16,-3 0 0-16,3 3 0 0,0-1 0 0,-6 1 0 0,-1-2 0 15,7 2 0-15,-3 2 0 0,-3-3 0 0,2 3 0 0,4-1 0 16,-12 1 0-16,8 0 0 0,4 0 0 0,-12 1 0 0,2-1 0 16,7 2 0-16,-4 0 0 0,1 1 0 0,-4-2 0 15,7 4 0-15,-10-4 0 0,3 4 0 0,1-3 0 0,-1 2 0 16,4 0 0-16,-4 1 0 0,0-3 0 0,-3 3 0 0,10-1 0 16,-6 0 0-16,-4 0 0 0,9 1 0 0,-5-1 0 15,-4 0 0-15,3-2 0 0,1 3 0 0,2-1 0 0,-2 0 0 16,-1 0 0-16,0 1 0 0,-3-1 0 0,10 0 0 0,-10 1 0 15,4-1 0-15,-1 0 0 0,0 1 0 0,1-1 0 16,-4 0 0-16,10 1 0 0,-7-3 0 0,-3 3 0 0,10-1 0 16,-10 0 0-16,3-2 0 0,7 2 0 0,-10 1 0 0,10-4 0 15,-7 4 0-15,-3-2 0 0,10-2 0 0,-10 4 0 0,10-4 0 16,-3 0 0-16,-4 0 0 0,4 1 0 0,2 0 0 16,-5 0 0-16,-4 0 0 0,10-2 0 0,-4 2 0 0,4-3 0 15,-10 1 0-15,10 2 0 0,-3-2 0 0,-1 0 0 16,-3 1 0-16,7-1 0 0,-3 0 0 0,-1 2 0 0,4-3 0 15,-7 2 0-15,4 0 0 0,0-1 0 0,2 0 0 0,-2-1 0 16,3 1 0-16,-4-1 0 0,1 1 0 0,3 0 0 0,-4 0 0 16,1 0 0-16,3-1 0 0,3 1 0 0,-10-1 0 0,10-1 0 15,-7 1 0-15,1-1 0 0,6-1 0 0,-3 2 0 16,3-1 0-16,0 0 0 0,-7-1 0 0,4 0 0 0,3 0 0 16,0-2 0-16,0 3 0 0,-6-1 0 0,6 0 0 15,-7-2 0-15,7 3 0 0,0-3 0 0,0 2 0 0,0-2 0 16,0 3 0-16,-3-3 0 0,3 0 0 0,0 1 0 0,0-1 0 15,0 0 0-15,0 0 0 0,0 3 0 0,0-3 0 0,0 0 0 16,0 0 0-16,0 0 0 0,0-3 0 0,0 3 0 16,3 0 0-16,-3-1 0 0,0 1 0 0,7-3 0 0,-1 3 0 15,-6-2 0-15,3-1 0 0,4 1 0 0,-7 0 0 0,3-1 0 16,-3-1 0-16,13 2 0 0,-13-4 0 0,10 2 0 16,-10 2 0-16,3-3 0 0,3 0 0 0,1-1 0 0,-4 0 0 15,10 2 0-15,-4-3 0 0,-5-3 0 0,8 3 0 16,-2-2 0-16,6 0 0 0,-13-1 0 0,14-1 0 0,-8 1 0 15,4-1 0-15,-3-1 0 0,6 1 0 0,-7-1 0 0,8 0 0 16,-8 1 0-16,7-1 0 0,-6-3 0 0,6 5 0 0,-6-2 0 16,-1 0 0-16,7-2 0 0,-6 2 0 0,6-2 0 15,-6 0 0-15,6 3 0 0,-6-1 0 0,2-2 0 0,1 5 0 16,0-3 0-16,-10 3 0 0,10-1 0 0,-3 1 0 16,0 2 0-16,-4-1 0 0,4-1 0 0,-7 2 0 0,10 2 0 15,-10-1 0-15,3 1 0 0,1 0 0 0,-4-2 0 0,3 2 0 16,-2 1 0-16,2-1 0 0,1 1 0 0,2-1 0 15,-9 0 0-15,3 0 0 0,4-1 0 0,-1 1 0 0,-2 0 0 16,2-1 0-16,-3 0 0 0,10 2 0 0,-13-3 0 0,3 2 0 16,10 0 0-16,-13 1 0 0,10-1 0 0,-7 1 0 0,-3-1 0 15,13 0 0-15,-13 0 0 0,10 4 0 0,-10-5 0 16,3 4 0-16,-3-2 0 0,13 1 0 0,-13 1 0 0,3 0 0 16,-3-1 0-16,0 1 0 0,6-1 0 0,-2 2 0 15,-4-2 0-15,0 3 0 0,0-3 0 0,0 3 0 0,6-2 0 16,-6 0 0-16,6 2 0 0,-6-2 0 0,0 2 0 0,0 0 0 15,0-3 0-15,0 3 0 0,0 0 0 0,0 0 0 0,0-2 0 16,0 2 0-16,4 0 0 0,-4 0 0 0,0 0 0 0,0-2 0 16,0 2 0-16,0-3 0 0,0 3 0 0,0 0-302 15,0 0-335-15,-4-2-263 0,4-1-256 0,0 3-76 0,0-1 85 16,-6 1 149-16,0-3 155 0,2 3 282 0</inkml:trace>
  <inkml:trace contextRef="#ctx0" brushRef="#br0" timeOffset="-59689.25">684-838 196 0,'0'-4'152'0,"0"4"52"15,0-2 5-15,0-1-9 0,4 2-24 0,-4-2-17 0,0 0-10 16,6 3 10-16,-6-2 9 0,0 2 1 0,0-2-2 0,0 2-5 16,0 0-5-16,0 0-1 0,-6-2 2 0,6 2 53 15,0 0 21-15,0 0-2 0,-4 0 0 0,4 0-11 0,0 0-2 16,0 0-12-16,-6 0-12 0,6 0-11 0,-6 0 7 0,6 0 4 15,-4 2-3-15,4-2-2 0,0 0 0 0,-6 0-5 16,0 2-19-16,6-2-21 0,-4 0-26 0,-2 2-22 0,6-2-9 16,-3 3-10-16,-4 0-5 0,1-3 0 0,3 1-9 15,3-1 0-15,-10 3-8 0,3-1 0 0,1 1-6 0,3-2-4 16,-4 2-7-16,4 0-5 0,-10-1 0 0,10 0-5 0,-3 0-2 16,-1 4 0-16,-2-5 1 0,5 2-3 0,-9-1 6 0,10 2 1 15,-3-1 7-15,3 2 4 0,-10-3 4 0,9 3-3 0,-5-3 1 16,2 0 1-16,1 1 2 0,3-1-5 0,-10 3-3 15,10-3-3-15,-4 1-6 0,4-1 1 0,-3-2-5 16,-1 3-2-16,4-2-2 0,3 2-7 0,-7-3-4 0,4 2-6 16,3-2 0-16,-6 3-2 0,-1-3-8 0,7 2 4 0,-3-2-2 15,3 0-2-15,0 0 2 0,0 2 2 0,-6-2 1 0,6 0-1 16,0 0 1-16,0 0 1 0,-7 0 0 0,7 0 0 0,0 0 0 16,0 0 0-16,0 0-4 0,0 0-1 0,0 0 6 15,0 0-3-15,7 0 1 0,-7 0-3 0,0 0 6 0,6 0-4 16,-6 0 1-16,0-2 1 0,0 2-6 0,3 0-4 15,-3 0 1-15,7-2-1 0,-1-1 4 0,-6 3-4 0,3-2 5 16,4-1 2-16,-4 3-4 0,-3-1 1 0,7-2-4 0,-1 1 0 16,4-1 2-16,-10 1-3 0,3 0 2 0,10-1-1 15,-10 1 0-15,3-1 0 0,1 1-5 0,-4 0 6 0,3-1 1 16,-2 1-1-16,9 0 0 0,-4 0-2 0,-6-1 1 0,4 0 0 16,-1 2 1-16,-2-2-5 0,5 3 3 0,4-5 1 0,-10 5 0 15,10-1 0-15,-10-2-4 0,4 0 4 0,2 1-1 16,-2 0 1-16,3 2 0 0,-7-2 4 0,10 2-1 0,-10 0 3 15,3-3 2-15,-2 3 0 0,8-3 2 0,-8 3-2 16,8 0 0-16,-8 0 2 0,2 0 0 0,-3 3 0 0,4-3 0 16,-1 3 0-16,-3-3 0 0,4 0 0 0,-4 0 0 0,4 2 0 15,-1-2 0-15,-3 2 0 0,-3 0 0 0,13-2 0 0,-13 3 0 16,3-3 0-16,4 3 0 0,-7-3 0 0,3 1 0 16,3 2 0-16,1-1-4 0,-7 1 7 0,3-3-2 0,3 1-1 15,-6-1 0-15,4 3 3 0,-4 0-2 0,6-3-1 0,-6 2 0 16,7-2 0-16,-7 2 0 0,0 0 4 0,3-2 0 15,-3 3-1-15,0-1-1 0,0-2 0 0,6 2-1 0,-6-2-1 16,3 0 0-16,-3 0 0 0,0 3 0 0,0-3 0 0,0 0 0 16,0 2 2-16,0-2 0 0,0 0-5 0,0 0 2 15,7 3-3-15,-7-3 3 0,0 0 1 0,0 2 0 0,6-2 0 16,-6 0 0-16,0 0 0 0,0 2 4 0,0-2-3 0,0 3 1 16,0-3 0-16,0 0-2 0,0 0 0 0,0 0 4 0,0 0-3 15,0 0-1-15,0 2 3 0,0-2 2 0,0 0-3 16,0 0-2-16,0 0 7 0,0 0-2 0,0 0 5 0,0 0-8 15,0 0 3-15,0 0-5 0,0 0 8 0,0 0-3 16,0 0 2-16,0 0-2 0,0 0-4 0,0 0 0 0,0 0 1 16,0 0 0-16,0 0 5 0,0 0 3 0,0 0-1 0,0 0 1 15,0 0-4-15,0 0-4 0,0 0 3 0,0 0-1 0,0 0-3 16,0 0 0-16,0 0 7 0,0 0-4 0,0 3 2 0,0-3-5 16,-6 0-1-16,6 0 5 0,0 1-4 0,0-1 3 15,0 0 0-15,0 0 5 0,0 0-6 0,0 0 1 0,-7 0 1 16,7 0 3-16,0 0 1 0,0 0 1 0,0 0 0 15,0 0-3-15,0 0 1 0,0 0-2 0,0 0 3 0,0 0 1 16,-3 0 3-16,3 0-1 0,0 0-2 0,0 0 2 0,-6 0 0 16,6 0-1-16,0 0-2 0,0-1 2 0,0 1-5 15,-3 0 0-15,3-3-1 0,0 3 0 0,0 0 1 0,0 0-4 16,0 0-2-16,-7-2 2 0,7 2 3 0,0 0-4 0,0 0-1 16,0-3 0-16,-6 3 4 0,6 0-5 0,0 0 0 0,0 0 5 15,0 0-4-15,0 0 0 0,0 0 0 0,0 0 0 16,-4-2 0-16,4 2 0 0,0 0 0 0,0 0 0 0,0 0 0 15,0 0-3-15,0-2-1 0,0 2-1 0,0 0 3 16,-6 0-2-16,6 0 0 0,0 0 0 0,0 0-6 0,0 0-3 16,0 0 3-16,-3 0 0 0,3 0 0 0,0 0-1 0,0 0 2 15,0 0-1-15,0 0 0 0,0 0 0 0,0 0 7 0,0 0-5 16,0 0-2-16,0 0 1 0,0 0 6 0,0 0-2 16,0 0-1-16,0 0 3 0,0 0 1 0,0-3 2 0,0 3 0 15,0 0 0-15,0 0 0 0,0 0-4 0,0 0 2 16,0 0 6-16,0 0-7 0,0 0 6 0,0 0-6 0,0 0 2 15,0 0 1-15,0 0 4 0,0 0-3 0,0 0-1 0,0 0 0 16,0 0 0-16,0 0 0 0,0 0 0 0,0 0-4 0,0 0 3 16,0 0 1-16,0 0 0 0,0 0 0 0,0 0 0 15,0 0 0-15,-7 0 0 0,7 0 0 0,0 0-3 0,0 0 2 16,0 0-3-16,0 0 3 0,0 0 1 0,0 0-4 0,-6 0 2 16,6 0 2-16,0 0 0 0,0 3 0 0,0-3 0 15,0 0 0-15,-3 2 3 0,3-2-6 0,0 0 0 0,0 2 2 16,0 1-3-16,-7-3 2 0,7 2 2 0,-3 1 0 0,3-2-4 15,0 2 3-15,-6-1 1 0,-1 1 0 0,7 1 0 16,-3-1 0-16,3 1 4 0,-6-2-3 0,-1 4-1 0,7-2 0 16,-3 1 0-16,-4-1 0 0,4 1 0 0,3-1 0 0,-6 3 0 15,-1-2 0-15,7 0 0 0,-3 2 0 0,-3-3 0 0,2 2 0 16,-2 0 0-16,0-1 0 0,6 0 0 0,-4 1 3 16,-2 0-6-16,0-2 7 0,6 3-3 0,-4-2-4 0,-2-3 1 15,6 5 2-15,-3-5 0 0,3 3 0 0,-7-3-4 16,1 3 3-16,6 0 1 0,0-3 4 0,-3 1-3 0,3-2-1 15,0 2 3-15,0-1 4 0,-7 1 3 0,7-1-3 0,-3 0-2 16,3-2-3-16,0 3-1 0,0-3-1 0,0 2 7 0,0-2-5 16,0 2 4-16,-7-2-4 0,7 3-1 0,0-3-4 15,0 0 3-15,0 0 0 0,-6 2-8 0,6-2-6 0,0 0-18 16,0 0-23-16,0 0-33 0,0 0-48 0,0-2-75 0,0 2-106 16,6 0-143-16,-6-3-180 0,0 1-143 0,0 0-77 15,0-1-52-15,7 1 143 0,-7 0 57 0,0-1 59 0,0 1 119 16</inkml:trace>
  <inkml:trace contextRef="#ctx0" brushRef="#br0" timeOffset="37158.21">324-331 133 0,'0'-4'77'0,"0"-1"29"0,0 3 11 0,0-3-8 15,0 0-11-15,0 4-4 0,0-2 8 0,0 0 4 0,0-1-1 16,0 4 1-16,0-2-4 0,0-1 1 0,0 0-4 15,0 2 4-15,0-2 7 0,0 3-6 0,0-2-5 0,0 2 0 16,0-3-2-16,0 3 3 0,0-1 2 0,0 1 0 0,0 0 0 16,0-3 1-16,0 3-1 0,0-3 12 0,0 3 30 15,0 0 9-15,0 0 3 0,0 0 3 0,0-2 3 0,0 2 3 16,0-2 2-16,7 2 1 0,-7 0-3 0,0 0-2 16,0 0-5-16,0 0 0 0,0-2 20 0,0 2 8 0,0 0-4 0,0 0-3 15,6 0 2-15,-6 0-8 0,0 0-9 0,0 0-14 16,0 0-24-16,0 0-21 0,0 0-13 0,0 0-12 0,0 0-6 15,0 0-9-15,0 0-5 0,0 2 1 0,0-2-7 16,0 0-6-16,0 0-5 0,0 2-6 0,0-2-5 0,0 2-4 16,0-2-3-16,0 3 1 0,0 0-4 0,0-3-1 15,0 1-4-15,0-1-2 0,0 3-1 0,0-1-1 0,0 1-4 0,0-2 3 16,0 5-2-16,0-4 4 0,0 0-4 0,0 3-2 16,-6-2-3-16,6 1 4 0,0 1-1 0,0-1-1 0,-7-1-1 15,7 3 3-15,0-1-1 0,0 0-4 0,0-3 0 0,0 5 2 16,-3-2-5-16,3-1 0 0,0 1-1 0,0 0 3 15,-7 0-3-15,7-1 0 0,0 1 0 0,-6-1 0 0,6 1 5 16,0-2-4-16,0-1 2 0,0 3-1 0,0-3 2 16,0 2 0-16,0-1-2 0,0 0 5 0,-3-2-1 0,3 2 2 15,0-1-5-15,0-2 2 0,-7 3-1 0,7-1-3 0,0-2 1 16,0 0-2-16,0 2 0 0,0-2 0 0,0 0-3 0,0 0-5 16,0 0 1-16,0 0-1 0,0 0-2 0,0 0 0 15,0 0 1-15,0-2 3 0,0 2-1 0,0 0 6 0,0 0-6 16,0-2 4-16,0-1-1 0,7 3 1 0,-7-2 3 0,0-1 0 15,0 3-2-15,3-1 0 0,-3-2 2 0,0 0 0 16,0 1-3-16,0 0-3 0,0 0 5 0,6-1 5 0,-6 1-8 16,7-3 4-16,-7 3-3 0,0-1 2 0,0-1-3 15,3 2 3-15,-3-3 1 0,0 3 0 0,0-1 6 0,0-1-7 16,7 1-3-16,-7-2 3 0,0 4 7 0,0-4-5 0,6 2-3 16,-6 1 0-16,0-3 2 0,0 3 4 0,0-3 0 0,0 3-1 15,0-1-3-15,0-1 0 0,0 2 0 0,3-1 0 0,-3 1-5 16,0 2 5-16,0-5-3 0,7 5 2 0,-7-5-1 15,0 5 2-15,0-1 0 0,0-2 0 0,0 3 0 0,0-3-2 16,0 3-4-16,0-2-2 0,0 0 3 0,0 2 2 16,0 0-1-16,0 0 4 0,0-2-1 0,0 2 4 0,3 0 2 15,-3 0-8-15,0 0 7 0,0 0 0 0,0 0 4 0,0 0-2 16,0 0-1-16,0 0-4 0,6 2 3 0,-6-2-1 16,0 0-3-16,0 0 3 0,0 2-3 0,7-2 2 0,-7 0-2 15,0 2 0-15,0-2 3 0,0 0-2 0,3 0-1 0,-3 3 0 16,6-3 4-16,-6 0-3 0,0 3-1 0,0-3 0 15,4 0 0-15,-4 0 0 0,0 0 0 0,0 0 0 0,0 1 0 16,6-1 0-16,-6 0 0 0,6 0 0 0,-6 3 0 0,0-3 0 16,0 2 0-16,4-2 0 0,-4 0 0 0,0 0 4 15,0 3-3-15,6-3-1 0,-6 2 0 0,3-2 0 0,-3 2-3 16,0-2 6-16,0 3-3 0,0-3 0 0,7 0 0 0,-7 2 4 16,6-2-6-16,-6 0 4 0,0 2-2 0,0-2 4 0,0 2-2 15,0-2-2-15,0 0 0 0,3 0 4 0,-3 3-3 16,0-3 0-16,0 0-1 0,0 2 3 0,0-2-3 0,0 0 0 15,0 0 5-15,0 3-4 0,0-3 6 0,0 0-5 16,0 2 2-16,0-2-2 0,0 0-2 0,0 0 0 0,0 0 4 16,0 0-14-16,0 0-13 0,0 0-26 0,0 0-38 0,0 0-62 15,0 0-108-15,0 0-168 0,0 0-207 0,0-2-160 0,0 2-69 16,0-3-60-16,0 3 139 0,0 0 126 0,-3 0 64 0,3 0 50 16,0 0 198-16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6:11.414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0 62 85 0,'0'-4'76'16,"0"-2"13"-16,0 4 20 0,0-2-5 0,0-1-11 0,0 0-12 16,0 3-10-16,0-1 8 0,0 2 4 0,0-2-2 15,0 1-5-15,0-1-1 0,0 1-2 0,0 0-4 0,0-1-3 16,0 1-5-16,0 2 0 0,0-2 0 0,0 2 3 0,0-3 8 15,0 3-2-15,0-2-3 0,0 2-1 0,0 0-3 0,0-3-1 16,0 3 3-16,0-1 0 0,0 1 1 0,0 0 1 0,0 0 3 16,0-3-1-16,0 3 1 0,0 0 4 0,0 0-3 15,0 0 6-15,0 0-2 0,0 0 18 0,0 0 19 0,0 0 5 16,0 0 3-16,0 0-3 0,0 0-2 0,0 0-5 16,0 0-5-16,0 0-3 0,0 3-5 0,0-3 0 0,0 0 1 15,0 0 1-15,0 1 2 0,0 2 2 0,0-3-5 0,6 2-4 16,-6-2 7-16,0 3 10 0,0-1 18 0,0 0 7 0,7 1-1 15,-7 1-3-15,0-1-8 0,0-1-4 0,0 2 1 16,0-1 2-16,0 2-8 0,0 2-16 0,0-3-14 0,0 1-8 16,0 2-13-16,0-2-5 0,0-1-10 0,0 3-3 0,0-2-3 15,0 2-9-15,0 0-1 0,0 0 3 0,0 0 0 16,0 2-2-16,0-2 2 0,0 1-4 0,0-1-3 0,0 2 2 16,0-2-5-16,0 2 2 0,0-2 7 0,0 2-8 15,0-1 2-15,0 1 1 0,0-2 0 0,0 2 0 0,0-2 3 16,0 2 2-16,0 0-5 0,0-1-2 0,0 2 1 0,0-1 2 15,0-2-5-15,0 2-2 0,0-2 6 0,0 2-5 0,0-2 1 16,0 0 2-16,0 3-4 0,0-3 0 0,0 2-3 0,0-2-1 16,0 0 1-16,0 0-6 0,0 2 6 0,0-2-5 15,0 0 3-15,0 1-3 0,0-4 2 0,0 3-6 0,0-2 1 16,0 1-3-16,0 0 0 0,0-2 3 0,0 1 2 16,0-1-3-16,0 1-5 0,0-1-2 0,0 2 4 0,0-4 1 15,0 2-4-15,0-1-4 0,0 1-1 0,0-1-1 0,0-1 3 16,0 1-2-16,0 1 3 0,0-2 4 0,0-2-7 0,0 3 5 15,0-1-1-15,0 0-4 0,0-2 2 0,0 3-2 16,0-3-1-16,0 2 0 0,0-2-9 0,0 2-14 0,0-2-15 16,0 0-20-16,0 0-16 0,0 0-16 0,0-2-31 0,0 0-45 15,0 2-47-15,0-3-62 0,3 1-68 0,-3-3-87 16,0 3-86-16,0-5-25 0,0 2-22 0,0 1-39 0,0-1 8 16,0-2 116-16,0 3 31 0,7-4 31 0,-7 4 62 15,0-3 13-15,0 2 49 0,0-2 27 0,0 2 43 0</inkml:trace>
  <inkml:trace contextRef="#ctx0" brushRef="#br0" timeOffset="26635.64">13 501 40 0,'-7'2'93'0,"1"-2"16"16,6 3 15-16,-3-1-14 0,-4-2-22 0,7 2-16 0,-3 1-12 16,3-3-2-16,0 0 3 0,0 2 1 0,-6-2 2 0,6 0 0 15,-7 2-2-15,7-2-2 0,0 0-3 0,0 0-2 16,0 3 3-16,0-3 2 0,0 0 0 0,0 0 0 0,-3 0 4 0,3 0 8 15,0 0 2-15,0 0-1 0,0 0-4 0,0 0 5 16,0 0-3-16,0 0 0 0,0 0 1 0,0 0 0 0,0 0-1 16,0 0 2-16,0 0-1 0,0 0 0 0,0 0 2 15,0 0-1-15,0 0 0 0,0-3 5 0,0 3 26 0,0 0 8 16,0 0 5-16,3 0 0 0,-3-2-3 0,0 2-8 0,0-2-1 16,0 2-6-16,0-3-10 0,7 1-4 0,-7 2-6 15,6-2-4-15,-6-1-7 0,0 1-5 0,3-1 0 0,-3 2-2 16,0-4-1-16,7 2-5 0,-4-1-1 0,3-1-2 0,1 0-5 15,-7 3 1-15,3-2 2 0,-3-1 1 0,13 0 3 16,-13-2-1-16,10 3 6 0,-10-2 6 0,3 2 5 0,3-3 0 16,1 2-8-16,-4 1 0 0,3-1-3 0,-2-2 2 15,-4 2-5-15,6-2-3 0,0 2-3 0,-2-2 0 0,2 3 4 16,1-1 0-16,-7 1 0 0,3-1 9 0,3 1-3 0,-3-2 4 16,-3 4 6-16,0-2 2 0,7-1-2 0,-1 3-1 0,-6-1 4 15,0 1-5-15,0-1-9 0,0 2-1 0,3-2-13 0,-3 1-3 16,7 2-11-16,-7-3-1 0,0 3-8 0,0-2-3 15,0 0-6-15,0 2-6 0,0 0-1 0,3 0 0 0,-3 0 2 16,0 0-6-16,0 0-2 0,-3 0 5 0,3 0-3 16,0 0 1-16,0 2-2 0,0 0-1 0,0 1 3 0,0-3-2 15,-7 2-1-15,7 1 0 0,-3 1 0 0,3-2 0 0,0 1 0 16,-6 1 0-16,-1 1 0 0,7-1 5 0,0 2-3 16,-3-2-2-16,3 3 0 0,-6-2 0 0,3 1 0 0,3 0 0 15,-7 0 3-15,1 1 0 0,6 0 4 0,-4 1-2 0,-2-2-5 16,0 1 4-16,6 2 1 0,-4-1 1 0,4-1 2 0,0 0-2 15,-6 2-4-15,3-2-2 0,3 0 0 0,-7 0 0 16,1 0 0-16,6 0 0 0,0 0 3 0,-3-2-1 0,3 1-5 16,0 2 1-16,0-4 5 0,0 4-1 0,-7-4-2 15,7 1 0-15,0-1 0 0,-3 2 0 0,3-5 6 0,0 4 5 16,0-2-5-16,0-2 3 0,0 5-1 0,0-6 3 0,0 2-6 16,0 0 4-16,0 0 1 0,0 1 0 0,-6-3 1 0,6 2 1 15,0-2 0-15,0 0 3 0,0 2-6 0,0-2 6 0,0 0-2 16,0 3-1-16,0-3 3 0,-7 0-3 0,7 0 4 15,0 0-1-15,0 0 1 0,0-3-4 0,0 3-2 0,0 0 0 16,0-2 4-16,0 2-2 0,0-2-2 0,0 2 0 16,0-3-1-16,-3 1 1 0,3 0 1 0,0 0-2 0,0 2-4 15,0-6-1-15,-7 5-4 0,7-2 2 0,-6 1-2 0,6-2 2 16,-3 1-1-16,3-2 4 0,-7 3-3 0,7-3-2 0,-3 1 2 16,3-1 3-16,0 2-3 0,-6-1-5 0,-1-1 2 15,7 1 7-15,-3 1-3 0,3-2-3 0,-6 1 0 0,2-1 0 16,4 3 0-16,-6-3 4 0,-1 1-3 0,7 1 0 0,-3-2-1 15,3 1 0-15,-6 1 0 0,3 1 0 0,3-3 0 16,-7 3-3-16,1-2 5 0,6 1-1 0,-3-2-1 0,3 3 0 16,-7 0 0-16,7-3 0 0,-6 3 0 0,6 0 0 15,-4-1 0-15,4-1 0 0,-6 1 0 0,3 1 0 0,3-1 0 16,0 1 0-16,-7 0 0 0,1-3 0 0,6 3-8 0,0 0 10 16,-3 2-2-16,3-3 0 0,0 0-3 0,-7 1 6 0,7 0-3 15,-3 0 0-15,3 2 0 0,0-3 0 0,0 1 0 0,0 2 0 16,0-2 0-16,-6 2 0 0,6 0 0 0,0-3 0 15,0 3-3-15,-7-2 2 0,7 2 1 0,0 0 0 0,0 0 0 16,0-3 4-16,0 3-4 0,0 0-3 0,0-1 2 16,0 1-2-16,0 0 2 0,0 0-3 0,0 0-1 0,0 0 3 15,0 0 2-15,0 0-7 0,0 0 2 0,0 0 2 0,0 0 2 16,0 0 6-16,0 0-9 0,0 0 1 0,0 0 2 0,0 0 0 16,0 0 1-16,0 0 0 0,0 0-4 0,0 0 7 15,0 0-2-15,0 0-1 0,0 0 0 0,0 0 0 0,7 0 0 16,-7 0 0-16,0 0 3 0,6 0-2 0,-6 0-4 0,0 0 2 15,0 0 1-15,0 0 0 0,3 0 0 0,-3 0 7 16,7 0-5-16,-7 0 2 0,0 0-4 0,3 0 4 0,-3 0-3 16,6 0-1-16,1 0 5 0,-7 1 3 0,0-1-3 15,3 0-2-15,3 3 4 0,-6-3-5 0,4 0 3 0,2 0 0 16,1 0 2-16,-4 0-3 0,-3 0 0 0,6 0 3 0,1 0 3 16,2 0-3-16,-9 0-2 0,3 0-3 0,10 0-1 0,-9 0-1 15,2 0 0-15,-3 0 6 0,10-3-3 0,-13 3 3 16,3 0-3-16,7 0 2 0,-4 0-3 0,1 0 1 0,-4-1-3 15,10 1 2-15,-13 0 0 0,10 0 0 0,-7 0-2 0,3 0 0 16,1 0-3-16,2 0 8 0,-5 0 0 0,2 0-2 16,0 0 1-16,-2 0-4 0,2 0 7 0,1-3 0 0,-4 3-2 15,3 0-2-15,-3 0-3 0,10-3 0 0,-13 3 3 0,10 0 0 16,-10 0-1-16,3-2 3 0,10 2-3 0,-13 0-2 0,10 0 0 16,-10-2 0-16,3 2 0 0,-3-2 0 0,6 2 0 0,1 0 0 15,-7 0 0-15,3-3 0 0,-3 3 0 0,6 0 3 16,1 0-3-16,-7 0-1 0,0 0 2 0,3 0 1 15,-3 0 4-15,7 0 0 0,-7 0-1 0,0 0-4 0,0 0 3 16,0 0 2-16,3 0-2 0,-3 0 4 0,0 0-2 0,0 0-4 16,0 0 2-16,0 0 5 0,0 0-7 0,0 0 3 15,0 0-4-15,0 0-1 0,0 0 3 0,0 0 6 0,0 0-6 16,0 0-3-16,-3 0 0 0,3 0-3 0,0 0 6 0,0 0 1 16,0 0-3-16,-7 3-1 0,7-3 0 0,-3 0 0 0,3 0 0 15,0 0 0-15,0 0 0 0,-7 0 0 0,7 0 0 16,-6 0 0-16,6 0 0 0,0 0-3 0,-3 0 2 0,3 0 1 15,0 2 0-15,-7-2 0 0,1 2 0 0,6-2 0 16,-3 0 0-16,3 0 0 0,-7 2 0 0,4-2-3 0,3 0 1 16,-6 0 2-16,-1 3 0 0,4-3 0 0,-4 0-4 0,4 3 4 15,3-3-2-15,-13 1 2 0,13-1 0 0,-3 3 0 0,-3-3 0 16,3 2 0-16,-4 1-2 0,1-3 0 0,2 0 2 0,-2 2 0 16,0-2-4-16,2 2 3 0,-2 1 1 0,3-3-6 15,-4 2-1-15,1-2 3 0,3 2-1 0,3-2-1 0,-10 2 1 16,10 1 1-16,-6-3 1 0,-1 3 6 0,4-3-4 15,3 2-5-15,-7-2 5 0,1 2-2 0,3-2-1 0,-4 0 2 16,7 0 2-16,-3 2 0 0,3-2 0 0,-6 0-7 16,6 3 1-16,-7-3 0 0,7 0 0 0,0 0-2 0,-3 0 175 15,3 0-176-15,0 0-39 0,0 0 8 0,0 0 10 0,0 0 8 16,0 0 7-16,0 0 8 0,0 0 4 0,0 0-5 0,0 0 10 16,0 0-2-16,0 0 0 0,0 0 0 0,0 0-5 0,3 0 5 15,-3 0 0-15,0 0 3 0,0 0-6 0,0 0 6 16,0 0-1-16,0 0-2 0,0 0-5 0,7 0 8 0,-7-3 2 15,0 3-4-15,0 0 0 0,6 0-1 0,-6 0 0 16,0 0 0-16,0 0 0 0,0 0 0 0,0 0 0 0,0 0-4 16,0 0 3-16,0 0 5 0,0 0-7 0,0 0 2 0,0 0 1 15,0 0-3-15,0 0 1 0,0 0 5 0,0 3-1 0,0-3-2 16,0 0 0-16,0 0 3 0,0 2-2 0,0-2 0 0,0 2-1 16,0 1 0-16,-6-3 0 0,6 2 0 0,0 1 0 15,0-2 0-15,-7 2 0 0,7-3 0 0,0 3 0 0,0-1 0 16,0 0 0-16,0 0 0 0,0 1 0 0,0-1-4 15,-3-2 3-15,3 2 1 0,0 1 0 0,0-1 0 0,0 1 0 16,0-2 0-16,0 2-3 0,0-1 1 0,0-2 5 0,0 3-6 16,0-1 3-16,0 0 0 0,0-2 3 0,0 3 2 15,0-3-4-15,0 2 0 0,0 0-1 0,0-2 3 0,0 3-2 16,0-3 2-16,0 0 0 0,0 2-3 0,0-2-4 0,-6 0 2 16,6 3 2-16,0-3 0 0,0 0 0 0,-4 0 0 0,4 0 0 15,0-3-2-15,0 3 1 0,0 0-7 0,0-2 10 16,0 2-2-16,0-3 0 0,0 3-5 0,0-2 1 0,0 0 6 15,0 2-2-15,0-3 0 0,0 1 0 0,0 2-2 16,0-2 1-16,0 2 4 0,0-3-5 0,0 3-3 0,0-2 0 16,0 2 4-16,0 0 1 0,0 0-3 0,0-3-1 0,0 3 1 15,0-1 3-15,0 1 0 0,0 0 0 0,0 0-4 0,0-3 2 16,4 3 2-16,-4 0 0 0,0 0 0 0,6 0 0 16,-6-2 0-16,0 2 0 0,3 0-3 0,-3 0 6 0,0 0 1 15,7 0-2-15,-1 0-2 0,-6 0 0 0,3 0 0 0,-3-3-4 16,0 3 7-16,7 0-2 0,-4-2-1 0,-3 2 0 15,6 0-4-15,1 0-1 0,-7 0 2 0,3-2-4 0,-3 2 5 16,7 0-1-16,-7 0 3 0,6 0-9 0,-6 0 4 0,0 0-3 16,3 0-9-16,-3 0 0 0,7 0-6 0,-7 0-9 15,0 0-7-15,0 0-13 0,0-3-15 0,0 3-31 0,0-2-52 16,3 2-76-16,-3 0-89 0,0 0-97 0,0-2-99 0,0 0-20 16,0 2-30-16,6-3-42 0,-6 3 45 0,0-3 110 0,0 2 35 15,0-2 24-15,0 1 89 0,0 2 63 0,0-3 5 16,7 3-30-16,-7-2-26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6:30.18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67 251 23 0,'0'-4'82'16,"0"-1"14"-16,0 1-1 0,-3-1 3 0,3 0-15 15,0 3-15-15,0-2-13 0,0 1-5 0,0 0-6 0,0 1 1 16,0 0 6-16,0 0-1 0,0-1-1 0,0 1-5 0,0 0-3 15,0-1 1-15,0 1-3 0,0 2 1 0,0-3 2 16,0 2-1-16,0 1 3 0,0-3 1 0,0 3 0 0,0-2 0 16,0 2-2-16,0-3 2 0,0 3 0 0,0-2-1 15,0 0 6-15,0 2 1 0,0 0 0 0,0 0-3 0,0-3-2 16,0 3-3-16,0 0-5 0,0-2 0 0,0 2 0 0,0 0-1 16,0 0 0-16,0-2 2 0,0 2 0 0,0 0 1 0,0-3-2 15,0 3-1-15,0 0 2 0,0 0-2 0,0 0 4 0,0 0-1 16,0 0 1-16,0 0 2 0,0 0 1 0,0 0-1 15,0 0 2-15,0 0-3 0,0 0 0 0,0 0-3 0,0 0-1 16,0 0-1-16,0 0 11 0,0 0 8 0,0 0 2 16,0 0 0-16,0 0-3 0,0 0-1 0,0 0-3 0,0 0-3 15,0 0-4-15,0 3-2 0,0-3-2 0,0 0 2 0,0 0-5 16,0 2 0-16,0-2 1 0,0 0 0 0,0 0 0 0,0 0-2 16,0 0-1-16,0 0 1 0,0 0-3 0,0 0-1 15,0 0 0-15,0 0 0 0,0 0 6 0,0 0 6 0,0 0 10 16,0 0 7-16,0 2 4 0,0-2 0 0,0 3-3 15,0-3-4-15,0 2-4 0,0 0-4 0,0 1-4 0,0-1-2 16,0 1 4-16,0-3-1 0,0 4-2 0,0-2-3 0,0 3-5 16,0 0-2-16,0-3 0 0,0 2 1 0,0 2-1 15,0-2 11-15,0 1-1 0,0-1 0 0,0 3 3 0,0 1 2 16,0-4 6-16,0 2-4 0,0 2-5 0,3-1-4 0,-3 2-7 16,0-2 1-16,0 1-1 0,0 1-4 0,0 0 1 0,0-2-2 15,0 2 2-15,0 1 3 0,0 2-2 0,0-3-2 16,0 0 2-16,0 2 4 0,0-1-5 0,0 1 0 0,0 1-2 15,7-2 4-15,-7 2 0 0,0-1-4 0,0-1-1 16,6 1 4-16,-6 1 1 0,0-3-3 0,0 3 1 0,0-3 0 16,0 0 4-16,0 3-2 0,0-2 2 0,4-1-1 0,-4 3 4 15,0-5-5-15,6 5-6 0,-6-3-3 0,0-2-4 0,0 4-1 16,0-1-3-16,3-3-3 0,-3 2 0 0,0 0-4 16,0-2 4-16,0 2-4 0,0-1-4 0,0-1-1 0,7-1-4 15,-7 4 6-15,6-3-1 0,-6 0 1 0,0 0-1 0,0 0-4 16,0 0-1-16,0 0 1 0,0 0-4 0,0-2 3 15,3 2 0-15,-3-3-6 0,0 1 2 0,0-1 6 0,0 2-2 16,0-2-2-16,0 1 2 0,0-3 0 0,7 0-1 0,-7 1-1 16,0-1 3-16,0 1-2 0,3-3-1 0,-3 1 3 0,0-1 0 15,0-1-3-15,0 1 3 0,0-3-2 0,0 1 0 0,0-3-5 16,0 3 4-16,0-5-7 0,0 2-6 0,0 1-1 16,0-4-4-16,0 4-6 0,0-3-2 0,0-1-3 0,0 2-4 15,0-1-3-15,0-2-1 0,0-3 1 0,0 2-2 16,0-2-2-16,0 1 0 0,0 0 3 0,-3-1 1 0,3-3-2 15,-7-1 2-15,7 0 4 0,0-1 5 0,0-2 1 16,-3 1 7-16,3 2 7 0,0 0 0 0,0-1 6 0,-6 1 4 16,6 4-4-16,0-2 5 0,-7 2 1 0,7 0 0 0,0 3 0 15,0 0 0-15,0 2 0 0,0-2 0 0,0 2 3 0,0 2 1 16,0-5-2-16,-3 6-1 0,3-3-1 0,0 2 2 0,0 0-1 16,0 1-1-16,0-1 0 0,0 1 5 0,0-1-8 15,-6 0 3-15,6 3 0 0,0-2 0 0,0-1 0 0,0 2-6 16,0 1-1-16,0 0 3 0,0-1 1 0,0 1 3 15,0 0 0-15,0 0 0 0,0-1 3 0,0 3-3 0,0-3 0 16,0 3 0-16,0-1 0 0,0 1 0 0,0-3-3 0,0 3 6 16,0-2-3-16,0 2 0 0,0 0 0 0,0 0 0 15,0-3 0-15,0 3 0 0,0 0 0 0,0-2 0 0,0 2 0 16,0 0 0-16,0 0 4 0,0-2-1 0,0 2 2 0,0-3-3 16,0 3 4-16,0-2-4 0,0-1-2 0,0 2-5 0,0-2 5 15,0-2 0-15,0 3 0 0,0 0 0 0,0-1 0 16,0 0 0-16,6-1 0 0,-6 2 0 0,0-1-3 0,0-1 1 15,0 1 2-15,0 1 0 0,0-2 0 0,0 1-3 16,3 1-3-16,-3-3 5 0,0 3 1 0,0-1 0 0,0 2 0 16,0-2 0-16,0 0 0 0,0 1 0 0,0 2 0 0,7 0 3 15,-7 0 4-15,0 0 0 0,6 0 1 0,-6 2 5 0,0 4 0 16,0-2 7-16,0 1-2 0,3-1 0 0,-3 3-6 0,0 1 2 16,7 1-4-16,-7 0 5 0,3 1-8 0,-3 1 7 15,0 3-4-15,6 0 4 0,-6 0-3 0,7 0 0 0,-7 0-4 16,0 2-2-16,0 1 4 0,3-1 1 0,-3 3-4 15,0-3-2-15,0 1 3 0,0 1 1 0,6-2-9 0,-6 1 4 16,0-1-3-16,0-2-2 0,0 2 1 0,7-1 1 0,-7-2 0 16,0-1 3-16,0 2 2 0,0-2-3 0,0-3-6 15,0 1 0-15,0-1 3 0,3-2 0 0,-3 2 1 0,0-2 0 16,0 0 0-16,0-2-3 0,7 2 2 0,-7-2 3 0,0-1 0 16,0 1-2-16,0-1 0 0,0 2 0 0,0-5 0 0,0 2 0 15,0 2 3-15,0-3-3 0,0 0 0 0,0 1 0 16,0-3 0-16,0 2 0 0,0 0 0 0,0-2 5 0,0 2 0 15,0-2-1-15,0 3-2 0,0-3-2 0,0 0 0 0,0-3 4 16,3 3-2-16,-3-2-2 0,0 0-4 0,0 0 3 16,0-1 5-16,0-1-3 0,0-1-1 0,0 1 0 0,0-2 2 15,6 2 0-15,-6-3-2 0,0 0 0 0,0 0 0 0,7 0 0 16,-7-2 0-16,0 1-2 0,0-1 1 0,0 0-3 0,0-3-1 16,0 1 4-16,0-1 0 0,3-3 1 0,-3 5 0 15,0-5 0-15,0 2 0 0,0-2 0 0,6 1 0 0,-6-2 0 16,0 2 0-16,0 0-3 0,0 0 2 0,0 0 3 15,0 2 0-15,0 1-2 0,0-1 0 0,0 3 0 0,0 1 0 16,0-1 0-16,0 2 0 0,0-3 0 0,0 6 2 0,0-3 0 16,0 2-2-16,0 0 0 0,0 1 0 0,0-1 0 15,0 1 0-15,0 1-3 0,0 1 2 0,0 0 1 0,0 2 0 16,0 0 0-16,0 0 0 0,0 2 0 0,0-2 0 0,-6 5 0 16,6-1 0-16,0-1 0 0,0 3 0 0,0-1 0 0,0 2 0 15,0 0 0-15,0 1 0 0,0 1 0 0,0-2 0 16,0 2 0-16,-3 3 0 0,3-3 0 0,0 1 2 0,0 1 0 15,0-1-2-15,0-1 0 0,0 0 0 0,0 1 0 16,-7-1 0-16,7 0 0 0,0-2 0 0,0 2 0 0,0-2 0 16,0 1 0-16,0-1-6 0,0-3 0 0,0 4 4 0,0-4 2 15,0 1 0-15,0-4 0 0,0 5 0 0,0-4 0 0,0 0 0 16,0-2-3-16,7 0 4 0,-7 0 4 0,0-2-3 0,0 0-2 16,0-4 0-16,0 5 0 0,0-7 0 0,0 4 0 15,3-5-4-15,-3 2 0 0,0-3 0 0,6-1-5 0,-6-1-4 16,0 0 2-16,0-2-4 0,0 3 6 0,0-6-6 15,4 3 4-15,-4 0 1 0,0-3-5 0,0 4 1 0,0-4 0 16,0 3-2-16,0 0 6 0,0 0-1 0,0 3 1 0,0-1 0 16,0 1 3-16,0 1 4 0,0 0 0 0,0 3 2 15,0 1 0-15,0-1-2 0,0-1 2 0,0 4 1 0,0-1 0 16,0 1-4-16,0 1 1 0,0 1 3 0,0 2 0 0,0 0 0 16,0 0 0-16,0 2 0 0,0 1 0 0,0 3 0 0,0 0 0 15,0-2 0-15,0 2 4 0,0 4 0 0,0-2 1 16,0 3-3-16,0 0 2 0,0 4 1 0,0-3-1 0,0 1 5 15,0 2-6-15,0-2 1 0,0 2 1 0,0-2-1 16,0 2 0-16,0-2-1 0,0 2-3 0,0-4 4 0,0 3 1 16,0-2-1-16,0 0-5 0,0-1 3 0,0 1-2 0,6-1 0 15,-6 1 0-15,0-2 0 0,0 2 4 0,6-3-1 0,-6-2-8 16,0 2 2-16,0-2 2 0,0-1 3 0,0 2-2 0,0-1 0 16,0 0-2-16,4-2 1 0,-4-1 1 0,0 1 0 15,0-1 0-15,0 1-4 0,0-2 3 0,0 1 1 0,0-1 3 16,6-1 2-16,-6 0-5 0,0-2 4 0,0 0-1 15,0 0-3-15,3-2 0 0,-3 0 0 0,0-1-5 0,0-1 5 16,0 1 0-16,0-4 4 0,0 3-8 0,0-1 1 0,7-2-1 16,-7 0 1-16,0-2 0 0,0 2-5 0,0-2-5 0,0-3-1 15,0 0 0-15,0 0-1 0,0 1-4 0,0-1 2 16,-7-2-4-16,7 2 4 0,0-2-9 0,0 0-3 0,0-2 0 16,-3 4 2-16,3-2 8 0,0 0 6 0,-6 2 3 15,6 1 1-15,0-1 8 0,0 3 0 0,-4-3 1 0,4 3 0 16,0-1-4-16,-6 1 3 0,6 2 0 0,-6 0 1 15,6-2 0-15,0 4 0 0,-4-4 0 0,4 4 0 0,0-2 0 16,-6 0 0-16,6 2 0 0,-3 1 0 0,3-2 0 0,0 0 0 16,0 3 0-16,-7-1 4 0,7-1-3 0,0 3 2 0,0-3 0 15,-6 3-3-15,6 0 0 0,0-1 0 0,0 1-4 0,0-1 3 16,0 2 1-16,0-2 0 0,0 0 0 0,0 3 0 16,-3-2 0-16,3 2 0 0,0-2 0 0,0 2 0 0,0-2 0 15,0 2 0-15,0 0 0 0,0 0 0 0,0 0 0 0,0-3 3 16,0 3 2-16,0 0-4 0,0-2 0 0,0 2-1 15,0 0 0-15,0 0-3 0,0-2 2 0,0 2-6 0,0 0 3 16,0-3 0-16,0 3-1 0,0 0 0 0,0-2 5 16,0 2-1-16,-7-3-3 0,7 2 4 0,0 1-4 0,0-3-4 15,0 1 2-15,0-1-2 0,0 3-3 0,0-2 1 0,0 0 1 16,0-1-1-16,0 1 0 0,0 2 3 0,0-5-5 0,0 3 1 16,0-1 4-16,0 1 5 0,0 0-3 0,0 0-2 15,-3-1 4-15,3-1-1 0,0 1-1 0,0 1-3 0,0-3 2 16,0 3 4-16,0-3 1 0,0 1 1 0,0 1 0 15,0 0-3-15,0-1-1 0,0 2 2 0,0-2 2 0,0-2 0 16,0 2 0-16,0 2 0 0,0-4-4 0,0 5 2 0,0-4 6 16,0 2-3-16,0 2 2 0,0-5-2 0,0 4 0 0,0-2-1 15,0 1 0-15,0-1 2 0,0 1 0 0,0-2 2 0,3 3 3 16,-3-3 3-16,0 3-4 0,0 0 0 0,0 0-2 16,0-1 2-16,0 1 0 0,0-1 2 0,0 1 1 0,0 0 1 15,0 2-7-15,0-3-1 0,0 3-2 0,0-2 0 16,7 2 0-16,-7-2 0 0,0-1 0 0,0 3 3 0,0 0-3 15,0-2 4-15,0 2 4 0,0 0-1 0,0-3-1 0,0 3 5 16,0-1 0-16,0 1-4 0,0-3 0 0,0 3-4 0,3-2-1 16,-3 2 1-16,0-3-1 0,0 1 5 0,0 2-6 15,0-2 4-15,0 2-2 0,0-3-3 0,0 1 3 0,0 2-2 16,0-2-1-16,0 2 0 0,0 0 4 0,0-2 4 0,0 2 2 16,0 0 3-16,0 0 1 0,6-3 0 0,-6 3 4 15,0 0 1-15,0 0 1 0,0 0 0 0,0 0 5 0,0 0-2 16,0 0 2-16,0 0 3 0,0 0-1 0,0 0-2 15,0 0 3-15,0 0 1 0,0 0-1 0,0 0-3 0,0 0 4 16,0 0-3-16,0 0 2 0,0 0 6 0,0 0-8 0,0 0 4 16,0 0-3-16,0 3 2 0,0-3-4 0,0 0 5 0,0 2 0 15,-6 0 0-15,6-2-1 0,0 5-6 0,0-5 2 0,0 2-1 16,0 0-2-16,0 1-1 0,0-1-5 0,0 2 0 16,-3-1-2-16,3 2 1 0,0-3 0 0,0 3 1 0,-7-3-1 15,7 3-1-15,-3 0 1 0,3-1 1 0,-7 3-4 16,7-2-3-16,-6 1 3 0,6 0-3 0,-3 0-1 0,3 1 0 15,-7 1-1-15,1-1-3 0,6-1 3 0,-3 1-2 0,-4 1-5 16,7 1 5-16,-3-2-1 0,3 2-1 0,-6-2-3 16,-1 0 0-16,7 3 0 0,0-3 3 0,-3 0 1 0,-3-1-3 15,2 2-1-15,4 1 0 0,-6-2 5 0,-1 2 2 0,4-2-4 16,3 2-2-16,-6-2-1 0,-1 1 4 0,7-1 0 0,-3 2-3 16,-3-2 1-16,2-2 1 0,4 2-3 0,-6-1 0 15,0 2 0-15,6-1 5 0,-4-3-3 0,4 4 1 0,0-4-2 16,-6 1 0-16,3-1-1 0,3 1-3 0,0 0-3 0,-7-3 5 15,7 1-2-15,-6 1 2 0,6-2 0 0,0 1 1 16,0-1 0-16,0-2 3 0,0 5-3 0,0-5 5 0,0 2-3 16,0-2 1-16,0 0-2 0,0 2 3 0,0-2 0 0,0 0-5 15,0-2 4-15,0 2-2 0,0 0-1 0,6-2 0 0,-6 2 0 16,7-3 0-16,-7 1 0 0,0 0 0 0,3-1 0 16,-3 1 0-16,6-2 0 0,-6 1 0 0,4-2 2 0,-4 1 0 15,6-1-2-15,0 0 0 0,-2-1 0 0,-4-2 0 16,6 1 0-16,-3-2 3 0,4 2-1 0,-1-2-2 0,-3 0 0 15,-3 1 0-15,13-2 0 0,-13 1 0 0,4 0 0 0,2 0 0 16,-3 2 0-16,-3-5 0 0,7 3-4 0,-1 2 0 0,-6-2 4 16,3-1 0-16,4 1-4 0,-4 0-1 0,-3 2 4 15,0-3 0-15,6 1-2 0,1 1 2 0,-7 2-4 0,3-1 4 16,-3-2 1-16,6 2 0 0,1-1 0 0,-7 1 0 0,3 1-3 16,-3-1-2-16,7 2 4 0,-7-2 1 0,3 2 0 15,-3 1-4-15,0-1 1 0,0 0 3 0,6 3-3 0,-6-3 2 16,7 3 0-16,-7-1-1 0,0 1 1 0,0-2 1 0,3 1 0 15,-3 1 0-15,0 2 0 0,0-3 0 0,0 1 0 16,6 2 0-16,-6-2 0 0,0 2-4 0,0 0 1 0,0-3 8 16,0 3-5-16,0-2 3 0,0 2-2 0,4 0 0 0,-4 0 3 15,0 0-3-15,0 0 3 0,0 2-3 0,0-2-1 0,0 3 3 16,0-3-2-16,0 2 4 0,6 0 0 0,-6 1 0 16,0-3-1-16,0 5 5 0,6-4-3 0,-6 2 3 0,0-1-4 15,0 3-3-15,0-3 3 0,0 3 0 0,0-3 3 16,0 3 1-16,0 0 0 0,0-1 2 0,4 1-4 0,-4 0-2 15,0 0 4-15,0 2 3 0,0-3 0 0,0 1-3 0,6 2 5 16,-6-2-4-16,3 2 2 0,-3-3-2 0,7 4 0 0,-7-2-1 16,6-2 2-16,-6 6-4 0,3-5-2 0,-3 2-4 0,7 0 8 15,-1 0-1-15,-6 0-2 0,3 0-3 0,4 2 1 16,-4-1 3-16,-3-2-1 0,13 4-3 0,-13-4 1 0,3 1 4 16,4 1-2-16,-4-1-4 0,3 2 4 0,1-2 5 15,-4-1-8-15,3 2 4 0,1-1 2 0,-4-3-4 0,3 4 5 16,-6-4 0-16,4 4 7 0,2-4-5 0,1 3 2 15,-7-2 4-15,3-1-3 0,3 1 1 0,-6-1-5 0,3 1 4 16,-3-2 0-16,0 1 3 0,0-1 4 0,7 1 2 0,-7-1 1 16,6-1-3-16,-6 1-1 0,0-2 2 0,0 2-5 0,0-3-5 15,0 2-2-15,0 1-1 0,0-1-3 0,0-2 0 0,-6 2 1 16,6 1-6-16,-7-3 1 0,7 2-2 0,0 0 0 16,-3-2-1-16,3 2 0 0,-6-2 0 0,3 3 0 0,-4-3 4 15,1 3-4-15,6-3 0 0,-4 1 0 0,-2 2 0 16,3-3 0-16,-4 2 0 0,1-2 5 0,3 3-7 0,-10-3 1 15,10 2-2-15,-4-2 1 0,4 2 5 0,-10 1-6 0,10-3 2 16,-4 0 1-16,4 0 4 0,-10 2-4 0,10-2 0 0,-10 2 0 16,10-2 0-16,-3 0 0 0,2 0 0 0,-8 2 0 15,8-2 0-15,-2 0 0 0,3 0 0 0,-10 0-3 0,10 0 6 16,-4 0-3-16,4 0 0 0,-10 0 0 0,10 0 0 0,3 0 0 16,-13 0 0-16,13 3 0 0,-10-3 0 0,10 0 0 15,-3 0 0-15,3 0 0 0,-6 0-3 0,-1 0 2 0,7 0 5 16,-3 0-4-16,3 0 0 0,-6 0 0 0,6 0 0 15,-4 0 0-15,4 0 0 0,0 0 0 0,-6 0 0 0,-1 0 0 16,7 0-3-16,0 0 2 0,0 0-2 0,0 0 5 0,-3 0-4 16,3 0 1-16,0 0 1 0,0 0 0 0,-6 0 0 0,6 0 0 15,0 0 0-15,-7 0 0 0,7 0 0 0,0 0 0 0,0 0 0 16,0 0-3-16,0 0 1 0,0 0 2 0,-3 3 0 16,3-3-3-16,0 0 1 0,0 0 1 0,0 0 1 0,0 0 0 15,0 0 0-15,-6 0 0 0,6 0 0 0,0 0 0 16,0 0 0-16,0 0 0 0,0 0 0 0,0 0 0 0,0 0-3 15,0 0 2-15,0 0-2 0,0 0 0 0,0 0 3 0,0 0-3 16,0 0 0-16,0 0-3 0,0 0 4 0,0 0 2 0,0 0-4 16,0 0 3-16,0 0 1 0,0 0 0 0,0 0-4 15,0 0 4-15,0 0 0 0,0 0 3 0,0 0-2 0,0 0-1 16,0 0 0-16,0 0 0 0,0 0 0 0,0 0 0 0,0 0 0 16,0 0-4-16,0 0 4 0,0 0-5 0,0 0 4 15,0 0-5-15,0 0 4 0,0 2 1 0,0-2-4 0,0 0 1 16,6 0 3-16,-6 0-3 0,0 0-4 0,0 0 5 0,3 0-1 15,-3 0-5-15,0 0 4 0,0 0-5 0,7 0 5 16,-1 0-8-16,-6 0 6 0,0 0-6 0,3 0 4 0,-3 0-3 16,7-2 3-16,-1 2-5 0,-2-3 0 0,2 0-2 0,-6 1 2 15,3 0 3-15,4 0 0 0,-1-3-2 0,-6 3-3 0,3-1 1 16,4 1 1-16,-4-2-1 0,3 1-4 0,1-2 3 16,-4 3 5-16,-3-3-4 0,13 1 4 0,-13-1-4 0,3 2 5 15,4-1 0-15,-4 2 4 0,-3-3-3 0,6 3-2 16,1-3 5-16,-7 3 0 0,3-1 4 0,3 1 2 0,-6-2-3 15,4 1-3-15,-4 1 6 0,0-1-1 0,6 1 1 0,0 0-3 16,-6-1 2-16,0 1 1 0,4 0 0 0,-4 0 0 16,0-1 0-16,6 3-7 0,-6-3 4 0,3 2 2 0,-3-2 1 15,0 1 0-15,7-1 0 0,-7 1 0 0,6 0-4 0,-6 2 0 16,0-3 1-16,0 3 3 0,0-2 0 0,3 2 0 0,-3-3 0 16,0 2 0-16,0 1 0 0,0 0 7 0,0 0 2 15,0-3-2-15,0 3-6 0,7 0 1 0,-7 0-2 0,0 0 7 16,0-3-5-16,0 3-1 0,0 0-1 0,0 0 0 15,0 0 0-15,-7 0 0 0,7 0 0 0,0 0 0 0,0 0 0 16,0 0-4-16,0 0-1 0,0 0 2 0,-3 0-6 0,3 0 3 16,0 0 0-16,0-2 3 0,-6 2 3 0,-1 0-5 0,7 0-5 15,0-2 4-15,-3 2 5 0,3-2-5 0,-6 2 5 0,6-3-6 16,0 0 5-16,0 2-6 0,-4 1 3 0,4-5 3 16,0 5-2-16,0-3 1 0,0 2 1 0,0-2 1 0,0 0-1 15,0 1 2-15,0 2-3 0,0-4 3 0,0 4 0 0,0-3 2 16,4 1-1-16,-4 0-1 0,0-1 4 0,6 1-3 15,-3 2-1-15,-3-3 0 0,7 2 0 0,-1 1 0 0,-6-3 0 16,3 3 0-16,-3 0 4 0,7-3-2 0,-7 3-2 0,6 0 0 16,-6 0 0-16,3 0 0 0,4 0 0 0,-7 0 0 15,3 0 3-15,-3 0-2 0,7 0 3 0,-1 0-4 0,-6 0 0 16,0 0 4-16,3 0 2 0,-3 0-6 0,0 0 2 0,7 0 0 16,-4 0 4-16,-3 0-1 0,0-2-5 0,6 2 5 15,-6 0-1-15,7 0 2 0,-7-2-2 0,0 2-3 0,0 0 4 16,0-2 0-16,0 2-4 0,0-5 0 0,0 5 2 15,0-2-2-15,0-1 3 0,0 1-3 0,0-2-5 0,-7 1 3 16,1 1 6-16,6-1-5 0,0-1 0 0,-3-1 0 0,-4 3-4 16,7-1 3-16,-3 1 1 0,3-3 0 0,0 3 0 0,-6 0 5 15,-1-1-9-15,7 1 8 0,0 0-10 0,0-1 4 0,-3 1 1 16,3 2-6-16,0-3-12 0,0 1-16 0,0 2-24 16,-7-2-68-16,7 2-105 0,0-3-142 0,0 3-147 0,0-2-131 15,0 2-29-15,0 0-63 0,0 0 42 0,0 0 97 16,0 0 84-16,0 0 152 0,-3 0 106 0,3 0 40 0,0 2-20 15,0 1-68-15</inkml:trace>
  <inkml:trace contextRef="#ctx0" brushRef="#br0" timeOffset="-36079.89">80 182 21 0,'0'-5'34'0,"0"0"11"0,0 0 3 16,0 1 3-16,0 2-5 0,0-1-1 0,0-1 3 15,0 1-4-15,0 1-3 0,0-1-4 0,0 1-3 0,0 0-2 16,0 2-1-16,0-3-3 0,0 1 0 0,0 2-4 0,0-2 3 15,0 0-1-15,0 2 1 0,0-3 4 0,0 0 8 0,0 3 2 16,0 0 1-16,0-1 2 0,4 1 2 0,-4-3 3 0,0 3 1 16,0 0 1-16,0-2 3 0,0 2 1 0,0 0 0 15,0 0-2-15,0 0 0 0,0-3-2 0,0 3-4 0,0-1-3 16,0 1 3-16,0 0-3 0,0 0-1 0,0-3-5 16,0 3-1-16,0 0-5 0,0 0-2 0,0 0 0 0,0 0 0 15,0 0 0-15,0 0-3 0,0 0 2 0,0 0-2 0,0 0-1 16,0 0 4-16,0 0-3 0,0 0 3 0,0 0-2 0,0 0 1 15,0-3 4-15,0 3 1 0,0 0-2 0,0 0 4 16,0 0 0-16,0 0-1 0,0 0-4 0,0 0 2 0,0 0 3 16,0 0-7-16,0 0 2 0,0 0-3 0,0 0-1 0,0 0 1 15,0 0-2-15,0 0 1 0,0 0 0 0,0 0 2 16,0 0-1-16,0 0 1 0,0 0 5 0,0 0 15 0,6 0-1 16,-6 0 8-16,0 0 8 0,0 0 1 0,0 0-1 15,0 0-4-15,0 0-1 0,0 0-3 0,0 0-2 0,0 0-1 16,0 0 1-16,0 0 1 0,0 3 7 0,0-3 6 0,3 0 6 15,-3 0-1-15,0 0-1 0,0 3-3 0,0-3 0 0,0 0 4 16,0 1-1-16,0 2 6 0,0-3-4 0,0 2 0 16,7 1 0-16,-7-2-4 0,0 2-1 0,0 0-4 0,6-1 3 15,-6 0-3-15,0 0 6 0,0 1 4 0,0 1 3 16,0-1 1-16,0 2 1 0,0-3 0 0,0 3 0 0,0-1 3 16,0 1-5-16,0-3 8 0,0 3 6 0,0 0 6 0,0 2-3 15,0-2-4-15,0-1-10 0,0 3-10 0,0-2-11 0,0 1-7 16,0 0-9-16,0 0-1 0,0-1-4 0,0 2-1 0,0 0-6 15,0-3-1-15,0 4-1 0,0-1 0 0,0-1 0 16,0 1-4-16,0 1-1 0,-6-1-3 0,6-1 2 0,0 0 5 16,0 3-3-16,0-5 3 0,0 4 1 0,0-2 2 15,0 1 0-15,0 0-3 0,0 1-2 0,-7-2 3 0,7 1 0 16,0 0-4-16,0 1 2 0,0-2 1 0,0 1-1 0,0 0-6 16,0 1 2-16,0-2-3 0,0 1 0 0,0 1-5 15,0-4 7-15,0 3-2 0,0 0-2 0,0 0 5 0,0 0 0 16,0-2 2-16,0 2-6 0,0-3 1 0,0 1-4 0,0 2 2 15,0-2-3-15,0-1-1 0,0 3 1 0,0-4-1 0,0 2-1 16,0-1-2-16,0 1-2 0,0-3-1 0,0 3-4 16,0 0-3-16,0-3 1 0,0 3-1 0,0-3 1 0,0 0 0 15,0 0-3-15,0 1 0 0,0 0 0 0,0 1 0 16,0-2 3-16,0 1-5 0,0-2 2 0,0 2 0 0,0 0 0 16,0-3 3-16,0 2-3 0,0 0 3 0,0-2 3 0,0 2-4 15,0 1-2-15,0-3-4 0,0 0-11 0,0 3-20 0,0-3-22 16,0 0-29-16,0 0-36 0,0 0-42 0,0 0-59 15,0 0-76-15,0 0-95 0,0-3-93 0,0 3-93 0,0-3-3 16,0 1-40-16,-3-2-34 0,3 1 148 0,0 0 58 0,0 2 12 16,0-4 74-16,0 1 30 0,0-2 25 0,0 4 15 15,-6-2 55-15</inkml:trace>
  <inkml:trace contextRef="#ctx0" brushRef="#br0" timeOffset="1569.6498">203 469 93 0,'6'0'94'0,"-3"0"30"0,-3 2 10 0,0-2-18 16,7 0-20-16,-1 0-16 0,-6 2-3 0,0-2-6 0,0 3-2 16,3-3-2-16,-3 0 1 0,0 0 3 0,0 2-5 15,0-2 1-15,7 0-8 0,-7 0 0 0,0 2-3 0,0-2 2 16,6 0 3-16,-6 3 1 0,0-3-3 0,0 2-1 0,0-2-4 16,0 0-4-16,0 3-4 0,3-3-6 0,-3 0-3 15,0 0-2-15,0 1-2 0,0 2 4 0,7-3-5 0,-7 2-1 16,0-2 0-16,0 3-2 0,0-1 1 0,0 0 0 15,0 1-1-15,0 1 2 0,3-1 0 0,-3-1 4 0,0 3 1 16,0-1-3-16,0 1-1 0,0 0 1 0,0 2-3 0,0-2-1 16,0 1 2-16,7 1-2 0,-7 1-2 0,0-1-2 0,0 2 0 15,6-2-1-15,-6-1-3 0,0 4 6 0,0-1 7 16,0 1 4-16,0-1-1 0,0 1 1 0,0-1 5 0,0 1 0 16,0-1 1-16,0 0 3 0,0 1 0 0,0-1 2 15,0 2-4-15,0-2 2 0,0 1-3 0,0-1 1 0,0 1-1 16,0-1 5-16,0 1 2 0,0-3-2 0,0-1-4 0,0 1-5 15,0 1-5-15,0-2-9 0,0 1-3 0,0-2-4 0,0 0 0 16,0 0 1-16,0-1-3 0,0-2 4 0,0 3 0 0,0 0 0 16,0-3-1-16,0 0-6 0,0 1-3 0,0-3-2 15,3 0-3-15,-3 0-2 0,0 0-3 0,0-3 1 0,0 1-3 16,0 0 3-16,0-3 3 0,0 3-4 0,7-3-4 16,-7 1 1-16,3-4 2 0,-3 1 0 0,0 0 0 0,0 1 4 15,0-2-10-15,6-1 3 0,-6 2-4 0,0-5-4 0,0 3 0 16,7-1-2-16,-7-1 5 0,0 1-3 0,0 1 0 15,0-2-2-15,0-1 5 0,0 3 5 0,0-3-2 0,0 3 5 0,0-1-1 16,0 1 1-16,0 0 0 0,0-1 0 0,0 1 0 16,0 0 0-16,0 2 2 0,0-2 5 0,0 1-1 0,0 1 3 15,0 3 4-15,0-4-1 0,0 4-1 0,0-1 2 16,0-2 2-16,0 3-5 0,0 1 2 0,0-2 5 0,0 3 3 16,0-3 4-16,0 5 6 0,0-2 6 0,0 2 6 15,0 0-1-15,0 0-2 0,0 2-1 0,0 1-4 0,0-1-1 16,0 3-2-16,0 0-2 0,0-3 1 0,0 5-4 0,0-3-2 15,0 3-4-15,0 1 3 0,0-1 2 0,0-1-4 0,0 1 0 16,0 1-1-16,0-1 0 0,0 2-3 0,0-2-1 0,0 0 1 16,0 0 2-16,0 0 0 0,0 0-4 0,0 0-2 15,0 0-1-15,0 0 0 0,0-2-3 0,0 2 0 0,0-3-6 16,3 1-2-16,-3-1-4 0,0 1 5 0,0 0 1 16,0-3-2-16,0 3 5 0,0-3-1 0,0 0-3 0,0 1-1 15,0 0-1-15,6-3 2 0,-6 0-1 0,0 0-1 16,0 0 0-16,0-3 0 0,0 0 5 0,0 1-3 0,0-2-6 15,0 1 3-15,0-1-3 0,0 1-2 0,0-3-2 0,0 0 0 0,0 4 0 16,0-2 0-16,0-3 6 0,0 4-2 0,0-2 3 16,0 1-3-16,0 2 3 0,0-1-4 0,0-1 3 0,0 1 1 15,0 1-2-15,0 0-4 0,-6-1 6 0,6 3 0 16,0 0 1-16,0-2 0 0,0 2 0 0,0 2 0 0,0-2 0 16,0 3 0-16,0-1 0 0,0-2 0 0,-3 5 2 15,3-3 0-15,0 0-2 0,0 1 2 0,0 2 2 0,0-4-3 16,0 4 5-16,0-2 2 0,0-1-4 0,-7 3 4 0,7-1-6 15,0-2 4-15,0 1 1 0,-6 1 1 0,6 1 1 0,0 0 1 16,0-3-1-16,0 3 2 0,-3-1-1 0,3-1 3 16,-7 0 2-16,7 1 3 0,0 1 2 0,0-3 6 0,-3 0 6 15,3 1 2-15,0 1 0 0,-6-2 5 0,6 1 2 16,-7 0 8-16,7-1 3 0,0 0-1 0,-3 0 3 0,3 1-6 16,-7-3-3-16,4 2-2 0,3-2-2 0,-6 2-4 0,-1-2-5 15,7 0 2-15,-3 3-4 0,3-3 5 0,-13 0-4 16,13 0 0-16,-3 0-2 0,-3 0-3 0,2-3 0 0,4 3 0 0,-12 0-2 15,12-2 2-15,-4 2-4 0,-2 0 5 0,3 0-5 16,3-2 3-16,-7 2-4 0,1 0-3 0,6 0 1 0,-3 0-3 16,3 0-4-16,-7 0-3 0,7 0 3 0,-3 0-7 15,3 0-2-15,0 0-2 0,-7 0-1 0,7 0 4 0,0 0 4 16,-6 2-2-16,6-2-1 0,0 0-4 0,0 2 8 0,0 1-2 16,0-3 3-16,0 2-3 0,0 1-2 0,6-3 1 15,-6 1 2-15,0-1-2 0,7 3-3 0,-7-3 4 0,0 3 2 16,3-3-6-16,-3 2-5 0,7-2 8 0,-7 2-2 0,3-2-1 15,-3 0 1-15,0 0-3 0,6 0 3 0,1 0-6 0,-7 0 5 16,3-2-2-16,3 2-1 0,-6-2 0 0,4 2 3 16,-4-3-3-16,6 0 2 0,0 2-6 0,-2-2 3 0,-4 1 1 15,6-3 0-15,-3 3 0 0,-3-1 0 0,7-1 0 16,-1 2 0-16,-6-1 0 0,3-2 0 0,-3 1 0 0,7 1 0 16,-7-1 0-16,6-1 0 0,-6 2 0 0,3 2 0 0,4-5 7 15,-7 4-6-15,3-2-3 0,-3 1 1 0,0-1 1 0,7 1 0 16,-7 1 0-16,6-1-4 0,-6 2 3 0,0-5-3 0,3 4 3 15,-3 0 1-15,0 0 4 0,0-1-7 0,7 1 6 16,-7 0-2-16,3-1 5 0,-3 3-5 0,0-2-2 0,0-1 0 16,0 2 1-16,0 1 0 0,0-3-4 0,0 1 3 15,0-1-3-15,0 3-1 0,0-4-2 0,0 4 1 0,0-3 1 16,0 1-8-16,0 0 0 0,0-1 2 0,0 1-3 0,0-1-1 16,0 1 0-16,0-2 6 0,0 1 0 0,-3 1-7 15,3 0 1-15,0-3 0 0,0 0 3 0,-7 3-2 0,7-1-1 16,0-1 7-16,0 2 1 0,0-4 3 0,0 5-5 0,0-4 3 15,0 2 1-15,-3 2-5 0,3-2 8 0,0-2-3 0,0 5-2 16,0-2-6-16,0 0-19 0,0-1-23 0,0 0-32 16,0 3-42-16,0-1-60 0,0 1-74 0,0-3-70 0,0 3-56 15,0-2-93-15,0 2-97 0,0 0 4 0,0 0 33 16,0 0 11-16,0 0 70 0,0 0-18 0,0 0 40 0</inkml:trace>
  <inkml:trace contextRef="#ctx0" brushRef="#br0" timeOffset="-35016.61">84 485 31 0,'0'0'77'0,"0"0"16"0,0 0 7 0,0 0 2 0,0 0-12 15,0 0-16-15,0 0-14 0,0 0-8 0,0 0-8 16,0 0 8-16,0 0 3 0,0 0-1 0,0 0-2 0,0 0-2 16,0 3-2-16,0-3-1 0,0 0 1 0,0 0 1 0,6 1 3 15,-6 2 1-15,0-3 0 0,0 2 0 0,0-2-2 0,0 3-1 16,0-1 4-16,0 0 6 0,0 1 4 0,0-3 1 0,0 4 1 15,0-1-1-15,0-3 8 0,0 5 3 0,3-3 2 16,-3 0 2-16,0 3-1 0,0-3-2 0,0 3-1 0,0 0 0 16,0-3 2-16,0 3 3 0,0-1 0 0,0 1 11 15,0-1 15-15,0 4 0 0,0-7-4 0,0 5-8 0,0-2-7 16,0 4-3-16,0-4-1 0,0 1-3 0,0-1 1 0,0 3-6 16,0-2 6-16,0-1 8 0,0 4 4 0,0-4-3 15,0 1-1-15,0 2-4 0,0-2-4 0,0 2-4 0,0-3-4 16,0 1-1-16,0-1-4 0,0 1-9 0,0 0-5 0,0 0-2 15,0-1 9-15,0-2-1 0,0 4-6 0,0-2 1 0,0 1 1 16,0-3-9-16,0 0-7 0,0 3 3 0,0-3 2 16,0 0-1-16,0 4 0 0,0-5 3 0,0 2-5 0,0-3-3 15,0 5 2-15,0-5-5 0,0 2-5 0,0 0-1 16,0-2 2-16,0 3-3 0,0-3 1 0,0 2 2 0,0 0 2 16,0-2 0-16,0 2 1 0,0 1-8 0,0-3 5 0,0 3 1 15,0-3-7-15,0 2 0 0,0-2-6 0,0 2-2 0,0-2-3 16,0 2-6-16,0-2-1 0,-3 3-4 0,3-3-1 0,0 0-1 15,0 0 1-15,0 2-3 0,0-2-4 0,0 0 1 16,0 0-4-16,0 2-10 0,0-2-20 0,0 0-25 16,0 0-26-16,0 0-25 0,0 0-29 0,0 0-29 0,0 0-31 15,0 0-25-15,0 0-9 0,0-2 0 0,0 2-25 0,0 0-26 16,0 0-41-16,0-2-47 0,0 2-16 0,0-3 76 0,0 1 24 16,-6 0 8-16,6 0 4 0,0-1 19 0,0 0 23 15,0 1 18-15,-4-2 5 0,4 1 21 0,0 1-9 0,0 0 19 16,0-3 12-16</inkml:trace>
  <inkml:trace contextRef="#ctx0" brushRef="#br0" timeOffset="-25552.07">158 649 35 0,'0'4'55'0,"0"-1"17"15,0 2-3-15,-7-1 2 0,7-2 2 0,0 1-10 16,0-1-8-16,0 0-8 0,-3 1-7 0,3-1-7 0,0 0-4 15,0 0-4-15,0-2 0 0,0 3-2 0,0 0 1 16,0-3 3-16,0 1 2 0,0-1 1 0,0 3-2 0,0-3 0 16,0 0 1-16,0 0-1 0,0 2 1 0,0-2-2 15,0 0 1-15,0 3-1 0,0-3-1 0,0 0 1 0,0 0 0 16,0 2-2-16,0-2 0 0,0 0 2 0,0 0-2 0,0 2 1 16,0-2 4-16,0 0-2 0,0 0-1 0,0 0 2 0,0 0 2 15,0 3-2-15,0-3 3 0,0 0 1 0,0 0 4 0,0 0 4 16,0 0 1-16,0 0-1 0,0 0 2 0,0 0-1 15,0 0-2-15,0 0-1 0,0 0 1 0,0 0-2 0,0 0 0 16,0 0-2-16,0 0 1 0,0 0 1 0,0 0-1 16,0 0 4-16,0 0 4 0,0 0-1 0,0 0 3 0,0 0-2 15,0 0 5-15,0 0-1 0,0 0 0 0,0 0-1 0,0 0 6 16,0 0-2-16,0 0 3 0,0 0 0 0,0 0 4 0,0 0 22 16,0 0 7-16,3 0 5 0,-3 0 4 0,0 0 6 15,0 0-2-15,0 0 3 0,7 0 4 0,-7-3 0 0,0 3-3 16,0 0 0-16,0-2-5 0,0 2-3 0,3 0-4 15,-3-2-6-15,0 2-5 0,0-3-4 0,6 1-2 0,-6 2-4 16,7-3-4-16,-7 2-8 0,0-2-5 0,0 0-2 0,3 1 4 16,-3 2-7-16,0-2 7 0,6 0-2 0,-6-3-3 15,0 3-2-15,0-1-4 0,4 1-2 0,-4-1 0 0,0 2 4 16,6-2-3-16,-6 1 5 0,6-1-2 0,-6-1 6 0,0 1-2 16,4-1-2-16,-4 1-1 0,0 1 1 0,6-3-3 0,-6 1 5 15,3 1-3-15,-3 1-3 0,7-3 2 0,-7 3-5 16,6-3-6-16,-6 3-4 0,3-3-5 0,-3 1-3 0,0-2 0 15,7 5-3-15,-7-2-1 0,6-2-4 0,-6 4 1 16,3-2-2-16,-3-2 2 0,7 1 3 0,-7 1-5 0,0 0 1 16,0 2-2-16,3-2 0 0,-3 1-1 0,0-1 2 0,0 2-1 15,0-2-1-15,7 0 2 0,-7 3-1 0,6-2-4 0,-6 0 0 16,0 0-2-16,0-1 2 0,0 1-1 0,0 2 0 0,0-2-1 16,0 2 4-16,3-3-5 0,-3 3 2 0,0-2 0 15,0 2 3-15,0-3 2 0,0 3 0 0,0-2 0 0,0 2 0 16,0 0 0-16,0 0-3 0,0-2 2 0,0 2-1 15,0 0 2-15,0 0-3 0,0 0 2 0,0 0-3 0,0 0 2 16,0-3 3-16,0 3-1 0,0 0-3 0,0 0-3 0,0 0 2 16,0 0-2-16,0 0 1 0,0 0-2 0,0 0-3 15,0 0 0-15,0 0-4 0,0 0-1 0,0 0 0 0,0 0 0 16,0 3 0-16,0-3 0 0,0 0 5 0,0 2-3 0,0-2-2 16,-3 0 0-16,3 0 0 0,0 2 3 0,0 1-2 0,0-3 0 15,0 2-1-15,0-2 0 0,0 3-3 0,-6-3 2 16,6 2 1-16,-7-2 0 0,7 2-5 0,0 1 8 0,0-3-2 15,0 2-5-15,0 0 7 0,-3-2-2 0,3 2-5 16,0 1 3-16,0 0 1 0,-7-3 0 0,7 1 4 0,-3 2-7 16,3 2 2-16,0-4-2 0,0 2 2 0,-6 0 0 0,6-1 1 15,0 0 0-15,-7 3-7 0,7-2 5 0,0-2-3 0,-3 2-2 16,3 2 4-16,0-4-1 0,0 5-4 0,-6-4-2 0,6 2 1 16,-7-1-2-16,7-1 5 0,-3 3-3 0,3-3-1 15,-6 3 0-15,6-3-2 0,0 1-3 0,-4 1-3 0,4 1 1 16,0-3 6-16,0 1-1 0,-6 1 3 0,6-1 2 15,-6 1 1-15,6-1 4 0,0-1-2 0,0 1-1 0,-4 1 4 16,4-2-3-16,0 1 4 0,0-1-1 0,-6 0-3 0,6 1 4 16,0-1 0-16,-3 0 0 0,3 0 0 0,0 1-5 15,0 0 1-15,0-3 3 0,-7 4 0 0,7-4 1 0,0 2 0 16,0 1 0-16,-6-1 0 0,6-2 0 0,0 2 0 0,0 1 0 16,0-3 0-16,0 2 0 0,0-2 0 0,0 2 0 0,0-2 0 15,0 0 0-15,0 0 0 0,0 2 0 0,0-2 0 16,0 0 0-16,0 0 0 0,0 3 0 0,0-3 0 0,0 0 0 15,0 0 0-15,0 0 0 0,0 0 0 0,0 0 0 16,0 3-3-16,0-3 2 0,0 0 1 0,-3 0 0 0,3 0 3 16,0 0-2-16,0 0-1 0,0 0 0 0,0 0 0 0,0 0 0 15,0 0 0-15,0 0 0 0,0 0 0 0,0 0 0 0,0 0 0 16,0 0 0-16,0 0 0 0,0 0 0 0,0 0 0 16,0 0 0-16,0 0 0 0,0 0 0 0,0 0 0 0,0 0 0 15,0 0 0-15,0 0 0 0,0 0 0 0,0 0 0 0,0 0 0 16,0 0 0-16,0-3 0 0,0 3 0 0,0 0 0 15,0 0 0-15,0 0 0 0,0 0 0 0,0 0 0 0,0 0 0 16,0 0-3-16,0 0 2 0,0 0 4 0,0 0-2 0,0 0-1 16,0 0 0-16,0 0 0 0,0 0-3 0,0 0 2 15,0 0-3-15,0 0-2 0,0 0-1 0,0 0-2 0,0 0-4 16,0-3-1-16,0 3-1 0,0 0-1 0,0 0-6 0,0 0-4 16,0 0-3-16,0 0-4 0,0 0-5 0,0 0-6 0,0 0-3 15,0 0-5-15,0 0-5 0,0 0-9 0,0-2-3 16,0 2-7-16,0 0-7 0,0 0-3 0,0 0-21 0,0 0-10 15,0 0-21-15,0 0-20 0,0 0-21 0,0-2-18 16,0 2-5-16,0-2-29 0,0 2-56 0,0 0-65 0,0 0-53 0,0-3-11 16,0 1 94-16,0 2 36 0,0-2 16 0,0 2 10 15,0-3 13-15,0 3 24 0,-7-2 26 0,7 2 19 0,0-3 2 16,0 2 14-16,0 1-12 0,-3-3 4 0,3 0 11 16</inkml:trace>
  <inkml:trace contextRef="#ctx0" brushRef="#br0" timeOffset="-20940.88">132 749 8 0,'0'0'21'0,"3"0"8"0,-3 0 0 16,0 2 1-16,0-2-1 0,0 0 1 0,0 3 2 0,0-3 1 16,0 0 1-16,6 0 6 0,-6 0 2 0,0 0-6 0,0 0 0 15,0 0-2-15,0 0-1 0,7 0-3 0,-7 0-2 16,0 0 1-16,0 0-7 0,0 0 3 0,0 0-3 0,0 0-2 15,0 0 2-15,0 0 1 0,0 0 0 0,0 0 4 16,0 0 6-16,0 0 2 0,0 2 0 0,0-2 0 0,0 0 2 16,0 0-2-16,3 0 4 0,-3 0-1 0,0 0 3 0,0 0 4 15,0 0 1-15,0 0 1 0,0 0 4 0,0 0 6 0,0 0 2 16,0 0 1-16,0 0 1 0,0 0 8 0,7 0 4 0,-7 0-2 16,0 0 4-16,0 0 2 0,0 0-2 0,0 0 5 15,0 0 0-15,0 0 2 0,0 0 2 0,0 0 3 16,0 0 0-16,0 0-4 0,0 0 1 0,0 0 0 0,0 0 14 15,0 0 20-15,0 0 3 0,0 0 2 0,0 0-2 0,0 0 0 16,0 0-5-16,0 0-9 0,0 0-5 0,0 0-1 0,0 0-3 16,0 0-4-16,0 0-2 0,0 0 0 0,0 0 3 15,0 0-2-15,0 0 3 0,0 0 2 0,0 0-2 0,0 0 4 16,0 0 10-16,0 0-7 0,0 0-8 0,0 0-4 0,0-2-4 16,0 2-4-16,0 0-3 0,0 0-3 0,0-3-2 15,0 3-10-15,0 0-12 0,0-2-16 0,0 2-6 0,-7-2-2 16,7 2 0-16,0-2 0 0,0-1-1 0,0 3-9 15,-3-5 0-15,3 3-5 0,0 0-5 0,0-1 6 0,-7 1-4 16,7 0 5-16,-6-3-2 0,6 1-4 0,0 1 5 0,0 0-5 16,-3-1 1-16,3-1 2 0,0 1-1 0,-7 1-5 0,1-2-3 15,6 1 6-15,0-1-4 0,-3 3 0 0,-4-3-1 0,7 1 3 16,-3-1 0-16,3 2-4 0,-6-1 4 0,-1-1-3 16,7 3-2-16,0-3 3 0,-3 3-3 0,3-3 1 0,-6 3 1 15,2-3-2-15,4 3-3 0,-6 0 0 0,-1-3 0 16,7 3 5-16,-3-3 4 0,3 2 1 0,-6 1-5 0,-1 0-2 15,7-1-1-15,-3 1 2 0,3-2-3 0,-6 1 5 0,6 0 1 16,0 2-1-16,-4-2-5 0,4 1 5 0,0 2 4 0,-6-3-4 16,0 2-4-16,6 1 6 0,0-3-3 0,-4 3 1 15,4-3 3-15,0 1-7 0,0 2-2 0,-6-2 4 0,6 2 1 16,-3-2 0-16,3 2-3 0,0-3 5 0,0 3 3 0,0-3-1 16,-7 3 1-16,7 0 3 0,-6 0-1 0,6-1-2 15,0 1-1-15,0 0 5 0,-3 0-2 0,3-3 2 0,0 3-4 16,0-2-3-16,0 2-1 0,-7 0-4 0,7 0 2 15,0-3 1-15,0 3 2 0,-3 0 0 0,3-1-5 0,0 1 5 16,0 0 2-16,0 0-4 0,0 0 5 0,0 0 3 0,0 0-1 16,-6-3-2-16,6 3-1 0,0 0 2 0,0-3-1 0,0 3-4 15,-7 0 3-15,7 0-3 0,0 0 2 0,0 0 3 0,0-2-5 16,0 2 0-16,0 0-4 0,0 0 2 0,-3 0 0 16,3 0-2-16,0 0-5 0,0 0-5 0,0 0 2 15,0 0 2-15,0 0 1 0,0 0 3 0,0 0 0 0,0 0 0 16,0 0 0-16,0 0 0 0,0 0-4 0,0 0-7 0,0 2-10 15,0-2-11-15,0 0-16 0,3 0-19 0,-3 3-24 0,0-3-43 16,0 3-54-16,0-3-51 0,0 0-58 0,0 0-59 0,0 1-27 16,0-1-33-16,0 0-60 0,0 3-83 0,0-3 24 15,0 0 24-15,0 0-9 0,0 0 47 0,0 0 13 0,0 0 46 16</inkml:trace>
  <inkml:trace contextRef="#ctx0" brushRef="#br0" timeOffset="-22181.79">119 698 12 0,'0'4'21'0,"0"-1"6"0,0 1 3 0,0-2-2 16,0 4-2-16,0-5-2 0,0 2-2 0,0-1-3 0,0 1-1 16,6-1 0-16,-6-2 2 0,0 2-2 0,0-2 1 0,0 3-1 15,0-3-2-15,0 2-2 0,0-2-1 0,0 2 0 16,0-2 0-16,0 0-4 0,0 0 4 0,0 2-1 0,7-2 2 15,-7 3-3-15,0-3 1 0,0 0 1 0,0 0-1 0,0 3 0 16,0-3 0-16,0 0-1 0,0 0 0 0,0 0 0 16,0 0 1-16,0 0-1 0,0 0-1 0,0 0 1 0,0 0-2 15,0 0-2-15,0 0 1 0,0 0-3 0,0 0 1 0,0 0-2 16,0 0-1-16,0 0-1 0,0 0 1 0,0 0-2 0,0 0-1 16,0 0 0-16,0 0 0 0,0 0 3 0,0 0-3 15,0 0 0-15,0 0 0 0,0 0 3 0,0 0-2 0,0 0-1 16,0 0 0-16,0 0 0 0,0 2 0 0,0-2 0 15,0 0-2-15,0 0 0 0,0 0-2 0,0 0 0 0,0 0-2 16,0 0 0-16,0 0-2 0,0 0-1 0,0 0-1 0,0 0-5 16,0 0-2-16,0 0-7 0,0 0-5 0,0 0-2 15,0 0-5-15,0 0-14 0,0 0-18 0,0 0 8 0,0 0 4 16,0 0 4-16,0 0 2 0,0 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6:46.46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1643 340 98 0,'-6'-3'94'0,"6"0"30"0,-4 3 0 0,-2-2-19 0,3 0-23 16,3 2-19-16,-7 0-7 0,1-2-2 0,6 2-5 15,-3 0-1-15,3 0-3 0,0-3-1 0,-7 3-1 0,7 0-1 16,-6-2-3-16,6 2 2 0,0 0-1 0,0 0 2 0,-4-2 1 16,4 2 7-16,0 0 4 0,0 0 8 0,-6 0 14 0,6 0 32 15,0 0 17-15,0 0 8 0,0 0 1 0,0 2-3 0,0-2-6 16,0 0-4-16,0 0 2 0,0 2 2 0,0-2 24 15,0 0 70-15,0 3 31 0,6-3 8 0,-6 2-7 0,0-2-14 16,0 2-8-16,4-2-5 0,-4 2-4 0,0-2 32 16,0 3 40-16,6 0 31 0,-6-3-5 0,7 1-48 0,-7 2-61 15,3-3-43-15,-3 0-34 0,6 0-14 0,1 2-9 0,-7-2-10 16,3 0-12-16,3 0-14 0,-2 3-16 0,2-3-11 16,0 0-15-16,-6 0-7 0,10 2-8 0,-10-2-4 0,3 0-6 15,4 0-3-15,-1 0-10 0,-3 0-14 0,-3 0-27 0,13 0-21 16,-13 2-37-16,3-2-53 0,4 0-91 0,-7 3-117 0,3-3-145 15,-3 0-158-15,0 0-42 0,7 0-87 0,-7 0 47 16,0 0 94-16,6 0 81 0,-6 0 52 0,0 0 59 0,0 0 93 16</inkml:trace>
  <inkml:trace contextRef="#ctx0" brushRef="#br0" timeOffset="704.98">1862 195 255 0,'3'-7'198'15,"3"2"45"-15,1-2 10 0,3 2-29 0,-10 1-28 0,3-1-5 16,3 0 9-16,1 0-1 0,-4 1-1 0,-3 1 2 0,6-1 1 15,-3 2 42-15,-3-1 76 0,7 1 34 0,-7-1 11 16,6 3-8-16,-6-2-31 0,0 2-7 0,4 0-16 0,-4 0-33 16,0 2-34-16,0 1-35 0,0-3-22 0,0 5-32 15,0-3-32-15,0 2-21 0,0 1-23 0,-4 0-12 0,4 0-13 16,0 2-6-16,-6-3-6 0,6 4-5 0,-7-2-6 0,7 1-5 16,0 0-4-16,0 1-4 0,-3-4 0 0,3 2-4 0,-6 2 0 15,6-1-3-15,0 0-2 0,0-2 4 0,0 2-3 0,0-3-1 16,0 1 0-16,0 2 0 0,0-2 7 0,0-1-1 15,0-1-5-15,0 2 3 0,6-4-2 0,-3 4-2 0,-3-2 3 16,0-1 3-16,7 0-1 0,-1 1-1 0,-2-1-2 16,-4-2 1-16,12 0 0 0,-12 0 0 0,10 0-3 0,-7 0 1 15,4 0 3-15,-1-2-4 0,4 2 0 0,-7-5 0 0,10 3 0 16,-10-1 0-16,10-2 0 0,-3 1 0 0,-7-1-9 16,10 1-4-16,-4-1 3 0,-5-2-2 0,8 2 0 0,-8-2-7 0,5 0 4 15,-2 2 0-15,-1-2-4 0,-3 3 3 0,4-4 0 16,-1 4 0-16,-2-1 11 0,2-2-2 0,-6 3 4 0,3-1-2 15,4 1 8-15,-1-1-2 0,-6 1-1 0,0-2 0 16,3 2 3-16,-3 2-2 0,7-3 6 0,-7 0 2 0,0 3 4 16,0-1 1-16,3 1 5 0,-3-3-1 0,0 5 10 15,0-4-2-15,0 4 8 0,0 0 5 0,0-2 3 0,0 2 3 16,0 2 2-16,0-2-1 0,0 2-3 0,0 0 0 0,0 1 0 16,0-1-3-16,0 3 3 0,0 0-2 0,0 2 0 0,0-3-5 15,0 4 3-15,-3-2-6 0,3 1-11 0,0 2 0 0,0 1 6 16,-7-1-8-16,7 0-4 0,-3 3-4 0,3 0-1 15,0-3-6-15,0 3-4 0,0-2-5 0,0-1-3 0,0 0-6 16,0-2-14-16,0 0-16 0,0 0-19 0,0 0-14 16,0 0-19-16,0-3-27 0,0 1-45 0,0 0-76 0,0 0-88 15,0-3-99-15,3-2-91 0,-3 0-37 0,7 0 15 0,-7 0-6 16,0 0-7-16,0-2 113 0,0 2 70 0,3-5 25 0,-3 3 24 16,6-1 57-16,-6 1 52 0,7-2 35 0,-7-2 29 0,3 2 37 15,3 2 22-15,-2-3-10 0,2-2-28 0,1 3-11 16,-4-6 4-16</inkml:trace>
  <inkml:trace contextRef="#ctx0" brushRef="#br0" timeOffset="1105.44">2245 208 95 0,'6'-9'131'0,"-3"2"41"16,10 0 7-16,-13 1 0 0,10-2 5 0,-10 1-10 15,3 3-5-15,-3-1-5 0,7 0 22 0,-1 0 5 0,-6 1 2 16,0 2 2-16,3-3 8 0,4 2 18 0,-7 1 98 0,0 2 76 16,0-2 36-16,3-1 16 0,-3 3 7 0,0 3 30 0,0-3-42 15,0 2-81-15,0 0-86 0,0 1-65 0,0-1-50 0,0 1-37 16,0 1-25-16,0 1-15 0,0-1-19 0,0 1-13 15,0 0-18-15,0 0-4 0,0-1-20 0,0-2 0 0,0 4-1 16,0-2 0-16,6-2-1 0,-6 1-2 0,7-2 4 16,-7 5 0-16,3-4 4 0,-3 0 5 0,6-2-6 0,-2 2 1 15,2-2 10-15,0 3 1 0,-2 0-1 0,2-3 2 0,1 1-3 16,2 2 2-16,-6-1 2 0,4 1 2 0,-1-2-3 0,-2 5 8 16,2-2 3-16,-3-2 1 0,10 4 1 0,-10-2 2 15,-3 1-7-15,13 2-2 0,-13-3 6 0,3 1 5 0,4 2 3 16,-7 0 3-16,3-2-2 0,-3 1 1 0,0 2-1 0,0-1 1 15,0-1-5-15,0 4-9 0,-3-3-5 0,3 0-1 16,0 3-7-16,-7-4-20 0,4 4 0 0,-3-4 0 0,-1 1 0 16,4-2 0-16,3 2 0 0,-13-2 0 0,13-1 0 15,-3 4 0-15,-3-6-25 0,2 3-26 0,-2-3-20 0,-1 3-19 16,4-3-21-16,-3-2-18 0,3 3-28 0,-10-3-31 0,13 0-52 16,-4 0-73-16,-2 0-85 0,0 0-92 0,2-3-79 0,-2 1-15 15,3-1 16-15,3 1-5 0,-7-3-1 0,1 3 135 0,3-2 41 16,-4-2 16-16,4 2 47 0,3-1 71 0,-6-2 44 15,-1 2 17-15,7-2-23 0,0 1-22 0,-3-1 22 0</inkml:trace>
  <inkml:trace contextRef="#ctx0" brushRef="#br0" timeOffset="1373.1498">2254 124 133 0,'0'-7'127'0,"0"2"67"0,7 4-4 0,-7-4 13 16,6 0-8-16,-6 3-9 0,0-1 0 0,0 1 32 0,0-2 19 15,3 1 7-15,4 0 4 0,-7 2 10 0,3-2 105 16,-3 3 59-16,7-2 28 0,-1-1 8 0,-6 1 26 0,10 0 34 16,-10-1-55-16,3 1-90 0,10 0-81 0,-10 0-64 15,3-4-52-15,-2 2-44 0,8 2-35 0,-8-1-28 0,2-1-23 16,1 1-9-16,2 1-16 0,-6-2-7 0,10-2-10 0,-9 4-2 16,2 0-23-16,-3-3-18 0,4 3-26 0,-1-3-27 0,-3 3-33 15,4-1-43-15,-1 2-59 0,-3-5-62 0,4 4-62 16,-4 0-54-16,-3 0-59 0,6 2 16 0,1-3-28 0,-7 1-36 15,3 0-24-15,4-1 121 0,-7 1 32 0,0-1-2 0,0 2 28 16,3-2 48-16,-3 1 18 0,0 2 22 0,0-3-16 16</inkml:trace>
  <inkml:trace contextRef="#ctx0" brushRef="#br0" timeOffset="-61958.54">684 734 7 0,'3'2'39'16,"-3"3"13"-16,0-3 9 0,7 3-2 0,-7-2-1 0,6 1 8 15,-6-2-5-15,0 1-7 0,0-1-3 0,3 0-7 0,-3 1-6 16,7-3-7-16,-7 2-1 0,0-2-2 0,0 2-1 16,0 0 0-16,0-2 7 0,3 3 5 0,-3-3-2 0,0 0 1 15,0 3 3-15,0-3 0 0,0 0 5 0,0 0 2 16,0 1 4-16,6-1 2 0,-6 0 4 0,0 0 4 0,0 0 2 15,0 0 6-15,7 3 1 0,-7-3 10 0,0 0 13 0,0 0 3 16,0 0 4-16,0 0 8 0,0 0 8 0,0 0 2 0,0 0 4 16,0 0 7-16,0 0 2 0,0 0 6 0,0 0 58 15,0 0 22-15,0 0 7 0,0 0 7 0,0 0 1 0,0 0 6 16,0 0 0-16,0 0 4 0,0 0 21 0,0 0 26 0,0 0 11 16,0 0-12-16,0 0-25 0,0 0-37 0,0 0-28 15,0 0-22-15,0-3-29 0,0 2-18 0,3 1-19 0,-3-3-17 16,0 0-13-16,0-1-14 0,6 2-9 0,-6-3-12 0,0 3-3 15,0-3-10-15,0 1-1 0,0-4-9 0,0 4-4 16,0-1-3-16,0-5-2 0,4 6-1 0,-4-5 1 0,0 1-3 16,0 1 0-16,0 1-6 0,0-4-2 0,0-2 4 0,6 3 0 15,-6-3-6-15,0 1-1 0,0-3 0 0,0 0 5 16,7 2-4-16,-7-2-1 0,0 0 4 0,0 3-3 0,0-4-1 16,0 2 4-16,0 1 4 0,0 0-5 0,3 2 4 15,-3 1-1-15,0 0 2 0,0 0 2 0,0 2 0 0,0 0-1 16,0-1 5-16,0 2 0 0,0 1 2 0,6-2 2 0,-6 2-5 15,0 0 0-15,0 1 3 0,3-1-5 0,-3 3 0 0,0-3-1 16,0 3-3-16,0 0-2 0,0 2 1 0,0-2-2 0,0 2 1 16,0 0-4-16,0 0 3 0,0 0-2 0,0 0-5 15,0 0 2-15,0 2 1 0,0 0 4 0,0 0-4 0,-3 1-3 16,3-1 6-16,0 0-6 0,0 3 2 0,-6-2-2 16,6-2-5-16,0 4-2 0,0 0-2 0,0-3-2 0,0 3-6 15,0-3-1-15,0 3-11 0,0-1-2 0,-3 1-4 0,3 0-4 16,0 0-2-16,0-3 3 0,0 5 0 0,0-3 1 0,0 1-11 15,-7 0-1-15,7 2-7 0,0-3-10 0,0 2-10 0,0 0-11 16,-6-1-17-16,6 0-15 0,0 1-15 0,0 0-27 16,0-2-25-16,0 3-32 0,-4-2-25 0,4 0-24 0,0-1-26 15,0 1-15-15,0-1 25 0,0 1 6 0,0 0-1 16,0 0 3-16,-6-1 9 0,6 3 7 0,-3-5 6 0,3 3 47 16,0 0 45-16,0 0 23 0,-7 1 11 0,7-1 17 15,0 0 9-15,-6-3 8 0,6 5 3 0,0-2 4 0,0-1 5 16,0 2 6-16,-3-2 5 0,3-2 6 0,0 2 13 0,0 2 6 15,0-2 6-15,0-2 10 0,0 4 6 0,0-2 5 0,-7-2 10 16,7 2 3-16,0-1 4 0,0 0 5 0,-3 1 7 0,3-2 3 16,0 1 4-16,0 0 6 0,0-2 5 0,0 2 4 15,0-1 3-15,0 1 2 0,0-1 7 0,0-2 6 0,0 5 4 16,0-5 8-16,0 2 3 0,0 0 5 0,0 0 5 16,0-2 0-16,0 3 4 0,0-1 4 0,0-2 5 0,0 3 5 15,0-1 4-15,0-2 5 0,0 2 1 0,0-2 4 16,3 3 39-16,-3-3 16 0,0 2 8 0,0-2 3 0,7 2-2 0,-7 1-4 15,0-3-2-15,0 2-1 0,0 1 0 0,0-3 3 16,0 1-1-16,0-1 0 0,0 3 26 0,0-3 12 0,0 2 13 16,0-2 14-16,0 3 1 0,0-3-8 0,0 2-11 0,0-2-10 15,0 0-17-15,0 0-13 0,0 2-15 0,0-2-17 16,0 0-16-16,0 3-16 0,0-3-7 0,0 0-10 0,0 0-15 16,-7 0-2-16,7 0-5 0,-3 2-6 0,3-2-4 15,0 0-6-15,0 0-5 0,-6 0-1 0,-1 0-3 0,7 0-3 16,-3 0-2-16,3 0-4 0,-6 0-1 0,-1 0-4 0,7 0 8 15,-10 0-35-15,10 0-2 0,-3 0 0 0,-3 2 0 0,-1-2 0 16,4 0 0-16,-3 0 0 0,2 0 0 0,-8 0 0 0,8 0 0 16,-2 0 0-16,0 0 0 0,-4 0 0 0,7 0 0 15,-10 0 0-15,10 0 0 0,-7 0 0 0,3 0 0 0,-2 2 0 16,-1-2 0-16,4 0 0 0,-4 0 0 0,4 0 0 16,-4 3 0-16,4-3 0 0,-4 0 0 0,0 3 0 0,4-3 0 15,-4 0 0-15,4 0 0 0,-4 1 0 0,7-1 0 0,-10 0 0 16,10 0 0-16,-10 0 0 0,10 0 0 0,-7 0 0 0,4 0 0 15,-1 0 0-15,4 0 0 0,-7 0 0 0,4 0 0 16,-1 0 0-16,4 0 0 0,-3 0 0 0,-1 0 0 0,7 0 0 16,-9 0 0-16,9 0 0 0,0 0 0 0,-4 0 0 0,4 0 0 15,-6 0 0-15,0 0 0 0,6 0 0 0,0 0 0 16,0 0 0-16,-4 0 0 0,4 3 0 0,0-3 0 0,0 0 0 16,-6 0 0-16,6 0 0 0,0 0 0 0,0 0 0 15,-3 0 0-15,3 0 0 0,0 0 0 0,0 0 0 0,0 0 0 16,0 0 0-16,0 0 0 0,0 0 0 0,0 0 0 0,0 0 0 15,0 0 0-15,0 0 0 0,0 0 0 0,0 0 0 0,0 0 0 16,0 0 0-16,3 0 0 0,-3 0-213 0,0 0-36 0,0 0-41 16,6 0-64-16,-6 0-84 0,0 0-88 0,0-3-105 15,4 3-59-15,-4 0-42 0,0-1-69 0,0 1 143 0,0 0 28 16,6 0 47-16,-6-3 36 0,0 3 96 0</inkml:trace>
  <inkml:trace contextRef="#ctx0" brushRef="#br0" timeOffset="-82828.63">44 229 119 0,'0'-2'114'0,"-4"0"59"0,4 0-6 0,0-1-13 0,-6 0-6 16,6 3-15-16,-3-1-12 0,3-2-6 0,0 3-5 15,0-2-5-15,0 2 9 0,0 0 7 0,0 0 4 0,-7-3-3 16,7 3 1-16,0 0 2 0,0-1-1 0,0 1 4 0,0 0 0 15,0 0 7-15,0 0 47 0,0-3 31 0,0 3 16 0,0 0 4 16,0 0 6-16,7 0 0 0,-7 0 4 0,0 0 2 0,0 0 23 16,0 0 31-16,0 0 7 0,0 0-20 0,3 0-31 15,-3 3-33-15,6-3-28 0,-6 0-22 0,0 0-25 0,0 0-12 16,4 0-14-16,-4 1-12 0,0-1-11 0,6 0-5 16,0 3-5-16,-6-3-5 0,4 2-13 0,2-2 0 0,-6 4-3 15,3-4-8-15,-3 3 1 0,7 0-7 0,-1-1-1 0,-3 0-5 16,-3 0-2-16,10 4 0 0,-10-2-6 0,13-2 1 0,-10 3-2 15,4 0 3-15,-1 1-6 0,-3-1-8 0,4 0-27 16,-4 2 0-16,10-2 0 0,-4 1 0 0,-5 2 0 0,2-1 0 16,1-1 0-16,-4 0 0 0,6 0 0 0,4 1 0 0,-10 0 0 15,10 1 0-15,-9-2 0 0,2 1 0 0,4 0 0 16,-4 1 0-16,4-2 0 0,-7 4 0 0,10-4 0 0,-3 2 0 16,-4-1 0-16,4 0 0 0,-7-1 0 0,10 4 0 15,-4-3 0-15,-5 0 0 0,8 0 0 0,-8 0 0 0,5 0 0 16,4 0 0-16,-10 0 0 0,10 0 0 0,-3 0 0 0,-7 0 0 15,10 0 0-15,-10 0 0 0,7 0 0 0,-4 0 0 0,1 0 0 16,2 0 0-16,-2 0 0 0,2-3 0 0,-5 6 0 0,2-5 0 16,1 2 0-16,2-1 0 0,-6 2 0 0,4-4 0 15,-1 3 0-15,-2 1 0 0,2-4 0 0,-3 1 0 0,4 2 0 16,-1-2 0-16,-3-1 0 0,4 1 0 0,-1-1 0 16,-3 3 0-16,4-2 0 0,-4-1 0 0,-3 2 0 0,6-4 0 15,1 2 0-15,-4 2 0 0,4-2 0 0,-4-2 0 0,-3 2 0 16,13 2 0-16,-13-2 0 0,3-2 0 0,-3 4 0 15,6-5 0-15,-2 2 0 0,-4 2 0 0,6-3 0 0,0 3 0 0,-6-3 0 16,4 0 0-16,-4 0 0 0,0 1 0 0,6-1 0 16,0-2 0-16,-6 5 0 0,0-5 0 0,0 2 0 0,0 1 0 15,4-3 0-15,-4 2 0 0,6-2 0 0,-6 0 0 16,0 0 0-16,0 2 0 0,0-2 0 0,0-2 0 0,0 2 0 16,0 0 0-16,0-2 0 0,0 2 0 0,0-3 0 15,0 1 0-15,0-3 0 0,0 3 0 0,0-1 0 0,-6 1 0 16,6-2 0-16,-4 1 0 0,4-1 0 0,0 1 0 0,-6-2 0 15,0 1 0-15,6-1 0 0,0 3 0 0,-4-3 0 0,4 1 0 16,-6-1 0-16,0 1 0 0,6-2 0 0,-4 0 0 0,-2 0 0 16,6 2 0-16,-3-2 0 0,3 0 0 0,-7 2 0 15,1-3 0-15,3 0 0 0,3 2 0 0,-10-2 0 0,10 3 0 16,-7-4 0-16,1 1 0 0,3 1 0 0,-4 0 0 16,4 0 0-16,-10-4 0 0,10 6 0 0,-3-4 0 0,-1 2 0 15,-2-4 0-15,5 4 0 0,-2-1 0 0,-1-1 0 0,4 1 0 16,-6 1 0-16,2-4 0 0,-3 3 0 0,4-3 0 0,3 4 0 15,-10-4 0-15,10 3 0 0,-4 1 0 0,1-2 0 16,3 1 0-16,-7 0 0 0,4 1 0 0,-1-2 0 0,4 1 0 16,-7 3 0-16,4-4 0 0,-1 2 0 0,4 1 0 0,-3 0 0 15,-1-1 0-15,4 0 0 0,-3 2 0 0,2-3 0 16,-2 2 0-16,0 0 0 0,2 1 0 0,-2-1 0 0,3 1 0 16,-4-1 0-16,1 0 0 0,3 0 0 0,-4 1 0 15,4-3 0-15,-10 5 0 0,13-3 0 0,-3 0 0 0,-10-1 0 16,13 1 0-16,-10 0 0 0,7 3 0 0,3-3 0 0,-13 0 0 15,10 0 0-15,3 3 0 0,-10-2 0 0,10-1 0 0,-6 0 0 16,-1 3 0-16,4-2 0 0,-3-2 0 0,-1 4 0 0,7-2 0 16,-9 1 0-16,9-1 0 0,-3 1 0 0,-4-2 0 15,1 4 0-15,6-5 0 0,-4 4 0 0,4 0 0 0,-6 0 0 16,3-4 0-16,3 5 0 0,-7-2 0 0,1 1 0 16,6 2 0-16,-3-3 0 0,3 2 0 0,0-2 0 0,-7 0 0 15,4 3 0-15,3-2 0 0,0 2 0 0,0-2 0 0,-6 2 0 16,6-2 0-16,-7 2 0 0,7-3 0 0,0 3 0 15,0-2 0-15,-3 2 0 0,3 0 0 0,0-2 0 0,0 2 0 16,0-3 0-16,0 3 0 0,0 0 0 0,-6 0 0 0,6-2 0 16,0 2 0-16,0 0 0 0,-7 0 0 0,7-3 0 15,0 3 0-15,0 0 0 0,0-2 0 0,0 2 0 0,0 0 0 16,0 0 0-16,0 0 0 0,0 0 0 0,0 0 0 0,-3 0 0 16,3 0 0-16,0 0 0 0,0 0 0 0,0 0 0 15,-7 0 0-15,7 0 0 0,0 0 0 0,0 0 0 0,0 0 0 16,0 0 0-16,0 0 0 0,0 0 0 0,0 0 0 0,0 0 0 15,0-2 0-15,0 2 0 0,0 0 0 0,0 0 0 0,0 0 0 16,-3 0 0-16,3 0 0 0,0 0 0 0,0 0 0 16,0 0 0-16,0 0 0 0,0 0 0 0,0 0 0 0,0 0 0 15,0 0 0-15,0 0 0 0,0 0 0 0,0 0 0 16,0 0 0-16,0 0 0 0,0 0 0 0,0 0 0 0,0 0 0 16,0 0 0-16,0 0 0 0,0 0 0 0,0 0 0 0,0 0 0 15,0 0 0-15,0 0 0 0,0 0 0 0,0 0 0 16,0 0 0-16,0 0 0 0,0 0 0 0,0 0 0 0,0 0 0 15,0 2 0-15,0-2 0 0,0 0 0 0,0 0 0 0,0 2 0 16,3-2 0-16,-3 0 0 0,0 3 0 0,0-3 0 0,0 0 0 16,0 2 0-16,7-2 0 0,-7 3 0 0,3-1 0 15,-3 0 0-15,0 1 0 0,0-3 0 0,7 2 0 0,-1 0 0 16,-6 0 0-16,3 1 0 0,-3 0 0 0,7 1 0 0,-1-2 0 16,-6 1 0-16,3 1 0 0,4-1 0 0,-4 1 0 15,-3 1 0-15,6-2 0 0,1 1 0 0,-4 1 0 0,3-1 0 16,-2 1 0-16,2-1 0 0,1 2 0 0,-4-2 0 0,3 1 0 15,-3 2 0-15,4-3 0 0,-1 1 0 0,-3 2 0 0,4-2 0 16,-1-1 0-16,4 1 0 0,-10-1 0 0,3 4 0 16,10-1 0-16,-10-3 0 0,4 4 0 0,-4-4 0 0,3 3 0 15,1 0 0-15,-4-3 0 0,10 6 0 0,-10-3 0 16,4 0 0-16,-4 0 0 0,3 0 0 0,1 0 0 0,2 0 0 16,-5-3 0-16,-4 6 0 0,12-3 0 0,-8 0 0 0,-4-3 0 15,9 6 0-15,-2-5 0 0,-1 2 0 0,-3-1 0 0,4 2 0 16,-1-1 0-16,-6 0 0 0,10-1 0 0,-10 4 0 0,3-3 0 15,4 0 0-15,-1 0 0 0,-3 0 0 0,4 0 0 16,-4 3 0-16,3-4 0 0,1 1 0 0,-4 1 0 0,-3-1 0 16,6-1 0-16,1-1 0 0,-4 2 0 0,3 0 0 15,-2 0 0-15,-4-2 0 0,13 2 0 0,-13-2 0 0,9 1 0 16,-9-1 0-16,3 0 0 0,4 2 0 0,-1-2 0 0,-6-1 0 16,4 4 0-16,2-4 0 0,-3-2 0 0,-3 2 0 15,7 2 0-15,-1-2 0 0,-6 1 0 0,3-1 0 0,4-1 0 16,-1 2 0-16,-6-1 0 0,3 1 0 0,4-3 0 0,-7 3 0 15,3-1 0-15,-3-1 0 0,6 2 0 0,1-3 0 0,-7 3 0 16,3-3 0-16,4 0 0 0,-7 0 0 0,0 1 0 16,3-1 0-16,-3 1 0 0,0-1 0 0,6 0 0 0,-6 1 0 15,7-1 0-15,-7-2 0 0,0 2 0 0,0-2 0 16,3 3 0-16,-3-3 0 0,0 2 0 0,0 1 0 0,0-3 0 16,0 0 0-16,0 0 0 0,0 1 0 0,6-1 0 0,-6 0 0 15,0 0 0-15,0 3 0 0,4-3 0 0,-4 0 0 0,0 0 0 16,0 0 0-16,0 2 0 0,0-2 0 0,0 0 0 0,0 0 0 15,0 0 0-15,0 0 0 0,0 0 0 0,0 0 0 16,0 0 0-16,0 0 0 0,0 0 0 0,0 0 0 0,0-2 0 16,0 2 0-16,0 0 0 0,0-3 0 0,-4 3 0 15,4-1-415-15,0-4-237 0,0 2-205 0,-6 1-183 0,6 0-6 16,0-3 15-16,0 0 201 0,-3 0 102 0,3 3 85 0,0-2 129 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7:04.863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0 33 10 0,'6'-2'16'0,"-6"2"9"0,0 0 0 15,4 0 1-15,-4 0 1 0,0 0 3 0,0 0 1 0,6 0 2 16,-6 0 0-16,7 0-4 0,-7 0 3 0,0 0-4 0,0 0-2 16,0 0-4-16,0 0-2 0,3 0-3 0,-3 0 1 0,0 0 0 15,0 0 2-15,6 0 2 0,-6 0-1 0,0 0-3 16,0 0 0-16,0 0 1 0,0 0-5 0,0 0 1 0,0 0-4 16,0 0 1-16,0 0-2 0,0 0 1 0,0 0 1 15,0 0-1-15,0 0 2 0,0 0 1 0,0 0-3 0,0 0 2 16,0 0 0-16,0 0 4 0,0 0-2 0,0 0 4 0,0 0-4 15,0 0 1-15,0 0 0 0,0 0-1 0,0 0-2 0,0 0 3 16,0 0-1-16,0 0 0 0,0 0-1 0,0 0 2 0,0 0-1 16,0 0 1-16,0 0 0 0,0 0 3 0,0 0 2 15,0 0-3-15,0 0 2 0,0 0 4 0,0 0-1 16,0 0-1-16,0 0 2 0,0 0-2 0,0 0-2 0,0 0 2 16,0 0-4-16,0-3 0 0,0 3 0 0,0-1-4 0,0 1 0 15,0 0-4-15,0 0 3 0,0 0-2 0,0 0 0 0,0 0-1 16,0 0 1-16,0 0-3 0,0 0 2 0,0 0-2 15,0 0 1-15,0 0 3 0,0 0 0 0,0 0 0 0,0 0 0 16,0 0 3-16,0 0 0 0,0 0-1 0,0 0 2 0,0 0-1 16,0 0 2-16,0 0 5 0,0 0-2 0,0 0 0 15,0 0 2-15,0 0 0 0,0 0 3 0,0 0-2 0,0 0-1 16,0 0 2-16,0 0-1 0,0 0-1 0,0 0 3 16,0 0 0-16,0 0-3 0,0 0 2 0,0 0-1 0,0 0 0 15,0 0 3-15,0 0-1 0,0 0 4 0,0 0-2 0,0 0 3 16,0 0-1-16,0 0-1 0,0 0 3 0,0 0-1 0,0 0 1 15,0 0 0-15,0 0-1 0,0 0 2 0,0 0 3 0,0 0-2 16,0 0 1-16,0 0 0 0,0 0 2 0,0 0 0 16,0 0-1-16,0 0 1 0,3 0 0 0,-3 0 2 0,0 0 3 15,0 0-1-15,0 0 8 0,0 0 15 0,0 0 13 16,0 0-1-16,0 0 4 0,0 0 2 0,0 0 8 0,0 0 4 16,0 0 3-16,0 0-1 0,0 0 6 0,0 0 0 0,0 0-1 15,0 0-4-15,0 0-5 0,0 0 8 0,0 0-3 0,0 0-2 16,0 0 1-16,7 0-1 0,-7 0-2 0,0 0-2 15,0 0 0-15,6 0 10 0,-6 0-4 0,0 0-1 0,0 0 0 16,0 0 3-16,0 0-6 0,0 0 0 0,0 0-5 0,0 0 2 16,0 0 1-16,0 0-4 0,0 0 0 0,0 0-2 15,0 0-1-15,0 0-6 0,0 0-8 0,0 0-6 0,0 0-8 16,3 0-8-16,-3 0-7 0,0 0 0 0,0 0-1 0,7 0-4 16,-7 0-2-16,0 0 1 0,0 0 3 0,0 0-2 15,0 0-1-15,0 0-2 0,0 0 5 0,0 0-5 0,0 0 7 16,0 0-5-16,0 0 2 0,0 1 0 0,3-1-1 0,-3 3 3 15,0-3 1-15,0 0-6 0,0 0 2 0,0 0-3 0,0 0-2 16,0 0 0-16,7 0 0 0,-7 2 3 0,6-2-2 16,-6 0 0-16,0 0-1 0,0 0 0 0,3 0-3 0,-3 0-6 15,7 0 4-15,-7 0-2 0,0 0 2 0,3 3 1 16,-3-3-2-16,0 0-5 0,6 0 1 0,-6 0 2 0,7 2-7 16,-7-2 4-16,3 0-3 0,-3 0-5 0,6 0 4 0,1 0-3 15,-7 2 2-15,3-2 0 0,4 0-4 0,-7 3 2 0,3-3-3 16,-3 0 5-16,13 0 3 0,-13 2 0 0,3-2-3 15,3 2 2-15,-6-2 2 0,3 0-3 0,4 0 6 0,-1 3-3 16,-2-3 0-16,-4 0-1 0,9 0 0 0,-9 0-1 0,7 0-1 16,-1 0-3-16,-3 0-1 0,4 0 3 0,-1 0 0 15,-3 0 1-15,4 0 2 0,-4 0-3 0,3 0-4 0,1 0 4 16,-7 0-3-16,10 0-1 0,-10 0 0 0,3 0 0 0,3-3-4 16,1 3 6-16,-4 0-12 0,-3 0 0 0,13 0 0 15,-10 0 0-15,3 0 0 0,-2 0 0 0,2 0 0 0,0 0 0 16,-2 0 0-16,2 0 0 0,-3 0 0 0,4 0 0 0,-1 0 0 15,-3 0 0-15,-3 0 0 0,10-2 0 0,-3 2 0 0,-1-2 0 16,-3 2 0-16,10 0 0 0,-13 0 0 0,10-3 0 16,-7 3 0-16,3 0 0 0,1-2 0 0,-4 2 0 0,3 0 0 15,-2-2 0-15,2 2 0 0,1-3 0 0,-4 3 0 16,3 0 0-16,1 0 0 0,-4 0 0 0,3 0 0 0,-2 0 0 16,2 0 0-16,0 0 0 0,-2 0 0 0,2 0 0 0,-3 0 0 15,4 0 0-15,-1 0 0 0,4 0 0 0,-10 0 0 0,3 0 0 16,3 0 0-16,1 0 0 0,-4 0 0 0,4 0 0 15,-1 0 0-15,4-2 0 0,-10 2 0 0,3 0 0 0,10 0 0 16,-13-3 0-16,9 3 0 0,-9-1 0 0,4 1 0 0,8 0 0 16,-12 0 0-16,4-3 0 0,9 3 0 0,-13 0 0 15,9-2 0-15,-6 2 0 0,-3 0 0 0,13 0 0 0,-13-3 0 16,10 3 0-16,-10 0 0 0,3-2 0 0,4 2 0 0,-1 0 0 16,4 0 0-16,-10-2 0 0,3 2 0 0,3 0 0 15,1 0 0-15,-4 0 0 0,-3 0 0 0,13 0 0 0,-13 0 0 16,3 0 0-16,4 0 0 0,-4 0 0 0,3 0 0 0,1 0 0 15,-7 0 0-15,9 0 0 0,-9 0 0 0,3 0 0 0,4 0 0 16,-1 0 0-16,-2 0 0 0,-4 0 0 0,9 0 0 16,-9 0 0-16,7 0 0 0,-1 0 0 0,-3 0 0 0,-3 0 0 15,7 0 0-15,-1 0 0 0,-3 0 0 0,4 0 0 16,-7 0 0-16,3 0 0 0,-3 0 0 0,0 0 0 0,6 0 0 16,1 0 0-16,-7 0 0 0,0 0 0 0,0 0 0 0,3 0 0 15,-3 0 0-15,7 0 0 0,-7 0 0 0,0 0 0 0,0 0 0 16,0 0 0-16,0 0 0 0,0 0 0 0,0 0 0 15,0-3 0-15,0 3 0 0,0-2 0 0,0 2 0 0,0 0 0 16,-7-2-294-16,7 2-231 0,-3-2-191 0,3-1-211 0,-7 3-102 16,1-3-67-16,3 2 141 0,-4 1 159 0,4 0 129 15,-10 0 81-15,10 1 211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7:12.370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286 54 73 0,'0'-5'50'16,"0"2"9"-16,0-1-5 0,0-1-5 0,0 3 3 15,0 0-6-15,3-1 0 0,-3 1-7 0,0-1-2 0,0 2-2 16,0-2-1-16,6 0-2 0,-6 3-1 0,0-2 2 0,0 2-1 16,0-2 5-16,0 0 5 0,0 2 5 0,0-3 5 0,0 1-2 15,0 2 6-15,0 0-3 0,0 0 3 0,0-2 3 0,0 2-1 16,0 0 2-16,0-3-1 0,0 3 2 0,0 0-1 15,0 0-2-15,0-2 7 0,0 2 6 0,0 0 2 0,0 0 1 16,0 0 1-16,0 0 5 0,0 0 2 0,0 0 1 16,0 0 5-16,0-3 1 0,0 3-3 0,0 0 1 0,0 0 1 15,0 0-3-15,0 0 1 0,0 0 23 0,0 0 20 0,0 0 3 16,0 0 5-16,0 0 2 0,0 0 0 0,0 0-8 0,0 0-3 16,0 0-2-16,0 0-7 0,0 0-2 0,0 0-3 15,0 0-6-15,-6 0-8 0,6 0-7 0,0 0-5 0,0 0-11 16,0 3-3-16,0-3 1 0,0 0-3 0,0 0-2 0,0 2-3 15,0-2-2-15,0 3-3 0,0-3-5 0,-3 2 2 16,3-2 8-16,0 5-1 0,0-5-5 0,0 2-4 0,0 0-1 16,0 0-7-16,0 4-7 0,0-5-1 0,-7 4 0 15,7-2 1-15,0-1 3 0,-6 3 0 0,6-1 0 0,0-2 1 16,0 4-4-16,-3-2 2 0,3 1 0 0,0-3-3 0,0 3 0 16,-7-3-5-16,7 2-4 0,0-1-4 0,-6 2-7 0,6-1-2 15,0 1 7-15,-3-3 2 0,3 3-8 0,0-1 0 16,-7 2-7-16,4-4 1 0,3 2-3 0,0-1-4 0,-7 1-1 15,1-1 3-15,6 2 1 0,-3-4-5 0,3 2-3 16,-7-1-4-16,4 3 4 0,3-3 4 0,0 1-1 0,-13-1-1 16,13 0-2-16,-3 1-2 0,3 2 0 0,-6-3 0 0,-1 0 0 15,4 0-6-15,-3 1-1 0,6-1 6 0,-4 3 1 0,-2-3 6 16,-1 1 0-16,4-1-8 0,-3 0 4 0,3 1-4 0,-4 1 2 16,1-2 0-16,2 1 0 0,-2 0 0 0,3-2 2 15,-4 2 0-15,1-1-2 0,3 1 4 0,-4-2-6 0,1-1 0 16,3 3 0-16,-7 0 4 0,4-1-2 0,-1-2 0 15,4 2 0-15,-4-2 0 0,4 2 0 0,-3 1 0 0,-1-3 0 16,7 3 0-16,-3-3 0 0,-3 1 4 0,3-1-3 0,3 0-1 16,-7 3 3-16,1-3-2 0,6 0 0 0,0 0-1 15,-4 2 0-15,4-2 0 0,0 0 0 0,-6 0-3 0,6 0-2 16,0 0 3-16,-6 0 0 0,6 0-6 0,0 0-1 0,0 0-8 16,0 0-3-16,0 0-3 0,-4 0-8 0,4 0-5 0,0 0-13 15,0 0-16-15,0 0-17 0,0 0-23 0,0 0-21 16,0 0-22-16,0 0-28 0,0-2-28 0,0 2-32 0,0 0-35 15,0 0 6-15,0-3-15 0,0 3-18 0,0 0-25 16,0-1-12-16,0 1-20 0,0 0 50 0,0 0 26 0,0-3-7 16,0 3-16-16,0 0-3 0,4 0 28 0,-4-3 33 0,0 3 33 15,0 0 29-15,0 0 0 0,0 0-1 0,0 0 14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6:45.296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31 87 93 0,'-7'3'106'0,"1"-3"45"0,3 0 4 16,3 2-20-16,-7-2-6 0,1 0-9 0,6 2-7 15,0-2-8-15,-3 0-6 0,3 0-3 0,0 0-3 0,0 0-3 16,0 2 13-16,0-2 6 0,0 0 3 0,0 0 7 0,0 0 22 15,0 0 14-15,0 3 8 0,3-3-7 0,-3 0-9 16,0 2 36-16,6-2 32 0,1 0 8 0,-4 0 0 0,-3 2-6 16,6-2-13-16,1 0-1 0,2 0-7 0,-9 0 4 15,4 0 14-15,8 0 29 0,-8 0 5 0,2 0 9 0,4 0-2 16,-4 0-30-16,-3 0-37 0,7 0-38 0,3 0-37 0,-10 0-18 16,10 0-22-16,-3 0-18 0,-1 0 1 0,1 0 0 0,0 0-8 15,3 0-6-15,-10 0-1 0,13 0 0 0,-7 0-1 0,4-2 0 16,0 2 0-16,3 0-3 0,-6-2-5 0,6-1-1 15,7 1 6-15,-7 0-5 0,-3 0-2 0,3-4 0 0,6 5 1 16,-3-4-6-16,-2 2 5 0,2-1-3 0,-3-1-8 16,6 1 6-16,4 1 8 0,-10 0-3 0,-3-1-4 0,10 2 4 15,-7-1 0-15,3 1 0 0,-3 0 7 0,0 2-3 0,0-3 2 16,0 3 6-16,-6-2 2 0,6 2-3 0,-6 0 3 0,0-2 4 16,-1 2 5-16,4 0 14 0,0-2-4 0,0 2-20 15,-4 0-43-15,1 0 0 0,0-3 0 0,-1 0 0 0,4 3 0 16,-9-2 0-16,8 2 0 0,-2-2 0 0,0 0 0 0,-1 2 0 15,1-3 0-15,-4 1 0 0,4 0 0 0,-3-1 0 16,-1 3 0-16,4-2 0 0,-7 2 0 0,3-3 0 0,1 3 0 16,-4-1 0-16,3 1 0 0,-6 0 0 0,4 0 0 15,-4-3 0-15,6 3 0 0,0 0 0 0,-6-3-23 0,0 3-140 16,0 0-32-16,4 0-33 0,-4-2-52 0,-4 2-79 0,4 0-115 16,0 0-133-16,0 0-136 0,-6 0-17 0,0 0-56 0,6 2 84 15,-4-2 99-15,-2 3 93 0,3 0 86 0,-4-2 40 0,1 2 34 16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6:45.736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558 145 87 0,'-6'-2'121'16,"6"0"61"-16,-3 2 0 0,3-2-10 0,-7 2-4 0,4-3-11 15,3 1-9-15,0 2-8 0,0 0-3 0,-6-3 18 0,6 3-3 16,0 0 0-16,-7-2-1 0,7 2-1 0,0 0 7 15,0 0 10-15,0-2 28 0,0 2 67 0,7 0 21 0,-7 2 3 16,0-2-7-16,6 0-4 0,-6 2-11 0,0 1-6 16,0 2 32-16,3-3 2 0,-3 2-10 0,7 1-16 0,-7 0-30 15,0 2-47-15,3-2-40 0,-3 1-32 0,6 1-21 0,-6 2-24 16,0-1-15-16,7 2-8 0,-7-4-7 0,0 4-8 0,0-4-1 16,3 4-7-16,-3-3-4 0,0 2-4 0,0-2-1 15,0 3-6-15,0-3-4 0,0 2-2 0,0-2-3 0,-3 0-4 16,3 3-6-16,0-4-5 0,0 1-10 0,-7 0-15 0,1 1-15 15,6-2-17-15,-3-1-32 0,3 2-50 0,-7-3-67 16,4 2-87-16,3-2-113 0,-13-2-117 0,13 3-31 0,-3-3-76 16,-10 1-88-16,13-3 114 0,-9 2 8 0,5-2 77 0,-2 0 25 15,-1 0 55-15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782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11 49 45 0,'6'-4'93'0,"-6"1"11"0,0-2 12 16,4 3-6-16,-4-3-11 0,6 3-11 0,-6 2-3 16,0-2 1-16,0 0 2 0,3-1 0 0,-3 0-4 0,0 2-3 15,0-2-6-15,0 3-9 0,0-2-4 0,0 2-11 0,0-3-2 16,7 1-7-16,-7 2 0 0,0-2 0 0,0-1-3 0,6 3-1 16,-6 0-2-16,0 0 1 0,0-2 1 0,0 2 4 15,0 0 5-15,0 0 8 0,0 0 2 0,0 0 11 0,0 0 3 16,0 0 4-16,0 0 5 0,0 2 8 0,0-2 6 15,0 0 5-15,0 3 4 0,0-1 11 0,0 0 42 0,0 1 18 16,0-1 11-16,0 1 12 0,0-2 13 0,-6 5 0 0,6-2-8 16,0-2-10-16,0 5-19 0,-7 1-11 0,7-4-4 0,0 3 0 15,0 2-9-15,0 0-12 0,0 1-14 0,-3 1-20 16,3 1-7-16,0 0-11 0,-6 0-10 0,6 2-15 0,-4-2-6 16,4 1-16-16,0 2-4 0,0-4-10 0,0 0-13 15,-6 1 3-15,6 0-7 0,-7 0 0 0,7-3-3 0,0 1 5 16,0-4-5-16,0 4-4 0,0-4 0 0,0 2 4 0,0-1-6 15,0-3-6-15,0 1-4 0,0 2-18 0,0-2-20 0,0-1-32 16,0 2-30-16,0-2-44 0,0-2-52 0,0 1-51 0,0-1-27 16,0 3-26-16,0-3-39 0,0 0-38 0,0-2-43 15,0 0 11-15,0 2 63 0,0-2 17 0,0 0-1 0,0-2 19 16,0 2 11-16,0 0-6 0,0-2 28 0,0 0 28 16,0-1 40-16</inkml:trace>
  <inkml:trace contextRef="#ctx0" brushRef="#br0" timeOffset="1">-47 89 84 0,'0'-7'117'0,"-3"-1"51"16,3 4 2-16,0-3-5 0,0 2 8 0,0-2-18 0,0 2-22 16,0-1-15-16,0 1-9 0,0 0-11 0,3-1 5 15,-3 0 1-15,0 2-3 0,0-1-7 0,6-2 3 0,-6 3-1 16,4-1 5-16,2 0 2 0,0 1 6 0,-2-1 6 16,2 0 0-16,-3 0 7 0,10 1 36 0,-10-1 14 0,10 1-5 15,-3-1-2-15,6-2-11 0,-6 3-8 0,6 1-14 0,-7-2-13 16,8 3-17-16,-1 0-12 0,-7 2-15 0,7 0-18 0,-6 0-14 15,6 2-13-15,0-2-7 0,-6 4-7 0,6 2-5 16,-6-2-8-16,6 1 0 0,-13-1 2 0,13 1-1 0,-6 2 0 16,3 0-1-16,-4-2-2 0,-6-1-3 0,10 1 2 0,-9-1 2 15,2 2 3-15,-3-2-2 0,4-2 1 0,-1 3 2 16,-6 0 2-16,3-3-4 0,-3 2-1 0,0 2 0 0,0-2 1 16,0-2-2-16,0 3-2 0,-3 0-3 0,-3 1 2 15,-1-1-4-15,-2 2-8 0,5-2-4 0,-9 2-11 0,1-3-10 16,-1 1-13-16,3 0-16 0,0 0-17 0,1-1-22 0,-4 1-29 15,3-2-38-15,7-1-42 0,-10 0-49 0,13 0-56 0,-3 1 30 16,-7-1-44-16,10-2-72 0,-13 2-47 0,10 1-45 0,-3-1 29 16</inkml:trace>
  <inkml:trace contextRef="#ctx0" brushRef="#br0" timeOffset="2">-208-210 55 0,'-3'-5'80'0,"3"3"10"0,0-1 0 0,0 1-5 0,0-3-6 16,-7 3-9-16,7 0-4 0,-6 0-6 0,6 2 4 16,0-3 8-16,0 1 3 0,0-1-2 0,0 1-3 0,0 0-4 15,0-1-7-15,0 1-7 0,0 2-3 0,0-2-6 0,0-1 0 16,0 3-2-16,0-2 1 0,0 2-2 0,0-3 1 16,0 3 6-16,0-1 8 0,0 1 4 0,0-3 3 0,0 3-1 15,0 0 0-15,0 0 2 0,0-2-1 0,0 2 2 0,0 0 0 16,0 0 2-16,0-3-1 0,0 3 3 0,0 0 1 0,0-2 4 15,0 2 3-15,0 0 1 0,0 0 3 0,0 0-2 16,0-2 26-16,0 2 6 0,6 0-5 0,-6 0-3 0,7 0-8 16,-7 0-9-16,0 0-8 0,0 0-5 0,3 2 0 0,-3-2-3 15,0 0-7-15,6 0-3 0,-2 2-8 0,-4 1-10 16,0-3-5-16,6 2-3 0,1-2-6 0,-7 4-5 0,3-4-1 16,-3 3-4-16,6-1 0 0,-3 3 1 0,-3-3 9 0,0 1 10 15,7-1 7-15,-7 3 0 0,6-3-3 0,-6 3-5 0,0-1-8 16,0-1-3-16,0 1-4 0,0 1-3 0,0 0-8 15,0-3 0-15,0 3-5 0,-6-1-3 0,-1 2 0 0,7-5-2 16,-3 4 0-16,-3-2 5 0,6-2 0 0,-3 5-4 16,-4-4-3-16,1 0 0 0,2 0 0 0,-2 1 2 0,3-3 0 15,-4 3 0-15,1-3 0 0,3 0 0 0,-7 0 0 0,4 0 2 16,-1-3-4-16,4 0 4 0,-10 3 1 0,10-4-6 0,-4 2 1 16,4-1 2-16,-3-1 0 0,-1 1 0 0,4-2 2 15,3 1-2-15,-6-1 0 0,3 1 0 0,3-3 0 0,0 2-2 16,-7-2-1-16,7 0-2 0,0 2 1 0,0-2 1 15,0 2-10-15,7-2-22 0,-7 2-38 0,0-1-53 0,3-1-80 16,3 0-90-16,-6-1-105 0,3 4-38 0,-3-3-15 0,7 2-82 16,-1 1-19-16,-6-1-6 0,0-2 135 0</inkml:trace>
  <inkml:trace contextRef="#ctx0" brushRef="#br0" timeOffset="3">645 196 216 0,'0'-5'160'0,"0"1"41"0,0-1 5 0,0 1-8 15,0 1-24-15,0-2-17 0,0 3-12 0,0-3 9 0,0 3 7 16,0 0 4-16,0 0-6 0,0-1-9 0,0 0-12 0,0 3-13 16,0-1-13-16,0 1-15 0,0-3-8 0,0 3-12 15,0 0-20-15,3 0-16 0,-3-2-13 0,0 2-11 0,0 0-17 16,0 0-32-16,0 0-45 0,0 0-44 0,0 0-23 15,6 0-48-15,-6 0-59 0,0 0-73 0,0-3-41 0,0 3-28 16,0 0-9-16,0 0 32 0</inkml:trace>
  <inkml:trace contextRef="#ctx0" brushRef="#br0" timeOffset="4">619 333 137 0,'3'-3'93'0,"-3"2"48"0,7-5 5 0,-4 4-13 15,-3 0 4-15,0 0-1 0,6 2-6 0,1-3-8 0,-7 0-3 16,0 2-9-16,0-2 2 0,3 1 9 0,-3 2 4 16,0-3-6-16,0 2-3 0,6 1 0 0,-6-3 1 0,0 3-1 15,0-3-1-15,0 3 0 0,4 0 1 0,-4-2 35 0,0 2 33 16,0-2 26-16,0 2 20 0,0 0 8 0,0 0 4 15,0 0-9-15,6 0-7 0,-6 0-16 0,0 0 6 0,0 0-2 16,0 0-12-16,7 0-18 0,-7 0-16 0,0 2-26 0,0 0-24 16,0 1-29-16,0 0-19 0,0-2-11 0,0 2-1 15,0 2-10-15,-7-1-8 0,7 1-10 0,0 2-7 0,-6 0-6 16,6-2-3-16,0 2-7 0,0-1 3 0,-4 4-5 0,4-3 0 16,0 0-2-16,0-3-3 0,0 6 0 0,0-5-4 0,0 1 4 15,0 1 2-15,0-2 0 0,0 2-8 0,0-2-6 16,4-1-10-16,-4 2-5 0,0-2-4 0,6-2-14 0,1 3-22 15,-7-3-34-15,3 1-42 0,-3-3-48 0,13 0-61 16,-13 0-83-16,3 0-43 0,3 0-41 0,-2-3-60 0,2 1-67 16,0 0 40-16,-6-1 50 0,4 1 3 0,-4-2 34 0,0-2 13 15,6 2 39-15,-6-3 42 0</inkml:trace>
  <inkml:trace contextRef="#ctx0" brushRef="#br0" timeOffset="5">1282 291 5 0,'6'-2'145'0,"-2"2"48"0,2 0 8 0,-3-3-16 16,-3 3-6-16,7 0-21 0,-1 0-18 0,-6 3-12 0,3-3-7 16,-3 0 2-16,0 2 6 0,7-2-7 0,-7 2-5 0,0 0-10 15,6 4-3-15,-6-5-4 0,0 2-4 0,0 2 0 0,0-1 3 16,0 1 2-16,0-1-4 0,0 3 25 0,0-2-5 16,0 2-17-16,0 0-22 0,0 0-19 0,0-2-19 0,0 2-14 15,0 0-10-15,0 0-6 0,0 0-18 0,0-2-20 16,0 1-30-16,0 0-25 0,0-2-32 0,0 1-23 0,0-1 13 15,3-1-7-15,-3 1-17 0,0-2-26 0,7 1-29 0,-7 0-32 16,0-2-13-16,0 2 6 0,0-3-11 0,0 0-9 16,0 0 19-16,0 0 3 0,0 0 30 0</inkml:trace>
  <inkml:trace contextRef="#ctx0" brushRef="#br0" timeOffset="6">1292 362 122 0,'0'-7'136'0,"0"2"68"0,0 1-10 16,0-1 4-16,0 0-18 0,0 0-25 0,6 1-14 0,-6-1-11 16,3 1 13-16,-3-2-2 0,7 2-1 0,-1-1-8 0,-6 1-9 15,3-1-5-15,4 1-1 0,-1-2 6 0,-3 5 1 0,4-4 10 16,-4 1 52-16,10-2 17 0,-3 4 2 0,-7 0-4 16,3 0-16-16,4-3-25 0,-4 5-28 0,-2-5-25 0,8 5-21 15,-8 0-19-15,2 0-13 0,1 0-12 0,2 0-7 16,-9 5-8-16,3-3-7 0,-3 1-5 0,7 1-5 0,-7 1-2 15,6 2-2-15,-6-2-4 0,-6 2 2 0,6 2 2 0,-7-2-4 16,7 2-2-16,-3 0 4 0,-3-2-3 0,3 3-1 0,-10-3 0 16,9 0 0-16,-2 0 2 0,-4 0-1 0,4-2-1 15,3 0 0-15,-10-1-2 0,13-2 2 0,-3 3 0 0,-4-3 0 16,4 1 0-16,3-3-4 0,-6 2 1 0,-1 0-4 0,7 0 5 16,0 1 1-16,-3-3-2 0,3 3 5 0,0-3 6 15,0 1 9-15,0-1 15 0,3 3 19 0,-3-3 11 0,0 2 12 16,7-2 29-16,-1 3 14 0,-6-1 12 0,3-2 3 15,4 2 11-15,-4-2 0 0,-3 3-11 0,13-3-18 0,-13 2-17 16,3 0-18-16,3 0-16 0,-2 1-12 0,8 0-7 0,-12-2-6 16,4 2-9-16,9-1-3 0,-13 1 3 0,9-1-2 0,-9 0-2 15,3 3-6-15,4-1-8 0,-1-1 0 0,-2 2-3 0,-4-1-2 16,9 1-4-16,-9 0-5 0,7-3-14 0,-1 2-20 16,-6 4-14-16,3-4-33 0,-3-1-25 0,7 1-16 0,-7 1-25 15,3-2-25-15,-3 1-33 0,0-2-56 0,0 1-42 16,6-1-28-16,-6 0-42 0,0 1-36 0,7-1-39 0,-7-2 41 15,0 0 46-15,0 2 5 0,0-2-13 0,0 0 29 0,0 0-4 16,0-2 14-16,0 2 25 0,-7 0 47 0</inkml:trace>
  <inkml:trace contextRef="#ctx0" brushRef="#br0" timeOffset="7">1037 375 105 0,'0'-5'113'15,"0"1"53"-15,0-1-4 0,0 0-25 0,0 0-5 16,0 1-17-16,0 2-13 0,7-3-10 0,-7 0-3 0,0 3-6 16,3-2-3-16,-3-2-7 0,0 4-1 0,7 0 5 0,-1 0-2 15,-6 2-2-15,0-3 0 0,3 0 2 0,-3 2 0 0,7-2-3 16,-4 3-2-16,-3 0-4 0,6 0-5 0,1 0-5 0,-4 0-6 16,-3 0-1-16,6 0 0 0,1 0-3 0,-7 3-2 15,3-2-2-15,3 2-4 0,-6 0-2 0,4-1 1 0,-4 0 7 16,0 0 15-16,6 4 31 0,1-2 9 0,-7 1-2 15,0-1-9-15,0 1-7 0,0-1-14 0,0 1-10 0,0 0-6 16,-7 0-9-16,7-1-4 0,-6-1 3 0,6 2 1 0,-4-4 3 16,4 4 2-16,-6-2-11 0,3-1-12 0,-4 0-5 15,1 1 0-15,3-3 0 0,-4 0 0 0,1 0-6 0,3 0 3 16,-4 0-6-16,4-3 3 0,-3 1-3 0,-1 2-6 0,4-5 5 16,-4 3-6-16,4-1 0 0,3 2-3 0,-6-4 0 15,-1 2 0-15,7-1 3 0,0 1-2 0,-3 1 0 0,3-3-1 16,0 0-3-16,0 3 2 0,0 0-7 0,3-3-19 0,-3 3-36 15,0 0-46-15,0-1-51 0,7 1-60 0,-1-1-62 16,-6 2 11-16,0 1-9 0,3-3-40 0,-3 3-47 0,0-3-2 16,7 3-40-16,-7 0 9 0,3 0 55 0</inkml:trace>
  <inkml:trace contextRef="#ctx0" brushRef="#br0" timeOffset="8">1716 311 102 0,'7'-5'131'15,"-1"1"69"-15,-6-2-5 0,4 0 2 0,2 3-19 16,0-1-21-16,-6 1-15 0,4-2-8 0,2 4 3 0,-6-2 8 16,0 0-8-16,0 1-8 0,0 0-18 0,0 2-15 15,0 0-15-15,0 0-7 0,0 0-5 0,0 0-3 0,-6 0 0 16,2 2-1-16,4 0-3 0,-6-2 2 0,0 6 15 0,2-5 5 15,4 4 0-15,-13-1-9 0,10 2-3 0,-3 0-11 0,3 0-9 16,-10-2-11-16,9 2-6 0,4 2-4 0,-9-4-6 16,2 3 0-16,1 1-1 0,6-1-3 0,-3-3 1 0,3 1-2 15,-7 2 5-15,1-5 1 0,6 5 0 0,0-2 0 0,0-1 2 16,-3 4 1-16,3-4 6 0,3 1 7 0,-3-1 6 16,0 2 6-16,0-5 4 0,6 4 1 0,1 0-1 0,-4-3-8 15,-3 1-3-15,13-1-5 0,-10-2-4 0,3 2-8 0,-2-2-5 16,2 2-4-16,1-2-6 0,2 0-3 0,-6 0-1 15,4-2-5-15,-1 2-2 0,-2 0 1 0,8-2-4 0,-8 2-1 16,2-2 2-16,-3 2 3 0,-3-3-4 0,7 1-1 0,-1 0 0 16,-6-1 0-16,0 1 0 0,3-1-6 0,-3 2-3 0,0-2-7 15,0 0-8-15,0-1-5 0,0 2-5 0,0-1-2 16,-3 1 4-16,3-3 2 0,0 3 4 0,0-1 1 0,-6 2 0 16,6-2 2-16,-7 1 2 0,7 2 5 0,0-3 4 15,0 3 2-15,0-2 6 0,-3 2-3 0,3 0 9 0,0-2-2 16,0-1 0-16,0 3 5 0,0 0 7 0,0-2 9 0,0 2 4 15,0 0 2-15,3-2 3 0,-3-1 2 0,0 3-3 0,7-2 3 16,-7-1-1-16,6 3-1 0,-6-2-3 0,3 2-1 0,4-2-8 16,-7 2-2-16,3-2-6 0,-3 2-4 0,0-3-1 15,6 1-4-15,-6 2 5 0,7 0 1 0,-7 0 1 16,0 0 0-16,3 0-3 0,-3 2-1 0,0 1-3 0,0-3-1 16,0 2 4-16,0 0-1 0,0 0 2 0,0 1-1 0,0-1 2 15,0 3 2-15,0-3-5 0,0 1-1 0,0 1 2 0,0-1-3 16,0 2 1-16,0-4-2 0,-3 4 0 0,3-2 0 0,0-1 0 15,0 3-5-15,0-3-21 0,0 2-30 0,0-1-41 16,0 1-50-16,-7 1-67 0,7-2-79 0,-6 1-89 0,6-1-18 16,0-1-13-16,0 2-72 0,-3 2-25 0,3-5-24 15,-7 2 67-15</inkml:trace>
  <inkml:trace contextRef="#ctx0" brushRef="#br0" timeOffset="9">-134 813 148 0,'0'-5'97'0,"0"0"48"16,0 0-5-16,0 4-24 0,0-5-6 0,0 4-5 15,0 0-4-15,0 0-4 0,0-1-3 0,0 0-10 0,0 2-3 16,0-2-7-16,0 3-4 0,0 0-2 0,0 0 10 0,3 0 6 16,-3 0 4-16,0 0 3 0,0 0 2 0,0 0 3 15,0 0 4-15,0 0 4 0,0 0 4 0,0 3 3 0,7-3 1 16,-7 1 1-16,0-1 38 0,0 0 17 0,6 0 3 0,-6 3-5 15,0 0-5-15,0-3-5 0,0 2-10 0,0-2-14 0,0 2-19 16,0-2-19-16,0 2-13 0,0 1-17 0,0 0-16 16,0-2-13-16,0 2-11 0,3 2-9 0,-3-3-6 0,0 3-6 15,0-3 2-15,0 2-4 0,0 1 4 0,7 0-7 16,-7-3-5-16,0 3-13 0,3 0-10 0,-3 0-12 0,0-1-9 16,6 1-10-16,-6-1-15 0,7 1-12 0,-7 0-20 0,0 0-6 15,3-1-8-15,-3 3-11 0,0-2-24 0,7-3-29 0,-7 2-26 16,6 2 1-16,-6-2 26 0,0-2-2 0,0 3-16 15,0 0-24-15,0-3-16 0,0 2-1 0,0-1 4 0,0 2-12 16,0-3 3-16,0 0 8 0,-6 3 11 0,-1-5 28 0</inkml:trace>
  <inkml:trace contextRef="#ctx0" brushRef="#br0" timeOffset="10">-134 798 105 0,'0'-4'105'0,"0"-1"48"0,0 1 4 0,0-2-19 16,0 5 4-16,0-4-7 0,0 2-11 0,0 2-5 16,0 1-3-16,0-3-7 0,-6 0-10 0,6 3 6 0,0 0-10 15,0 0-10-15,-4 0-6 0,4 3-8 0,0-3-4 0,0 3-3 16,-6-2-3-16,0 2-3 0,6-1-5 0,-4 2-7 0,4-1 0 15,-6 2-9-15,-1-1-6 0,7 2-8 0,-9-2-2 16,9 3-4-16,-3 0-2 0,-10 0-3 0,9 2-3 0,-2-2-1 16,3 1-6-16,-4 1 3 0,1 0-2 0,3 1 0 15,-7-1-3-15,10 0 0 0,-13 1-1 0,13-4 1 0,-3 1-4 16,-3 2-6-16,-1-3-5 0,4 0-14 0,-4 1-10 0,7-2-17 16,-3 2-10-16,3-2-12 0,-6-1-11 0,-1 1-14 15,7 0-15-15,0 0-20 0,-3-4-12 0,3 2 17 0,0 0 3 16,-6-3 2-16,6 2 4 0,-3 0 6 0,3-2 2 0,0 0 13 15,0 0 23-15,0 0 20 0,0 0 16 0,0-2 10 0,0 0 16 16,0 2 11-16,0-3 11 0,0 0 7 0,3 3 8 16,-3-1 3-16,6-2 5 0,-6 1 4 0,0-3 3 0,3 3 6 15,-3-1 5-15,0 1 13 0,7 0 5 0,-7 0 9 16,6-4 3-16,-6 5-1 0,3-2 1 0,-3 1 0 0,7-1-1 16,-4 1-1-16,-3-3-2 0,7 3 4 0,-1 0 9 0,-6 0 1 15,3-1 1-15,-3 0 4 0,13 3 1 0,-13-4 1 0,3 4-2 16,4-2-1-16,-4 2 0 0,-3-3-2 0,6 1-2 15,1 2-3-15,-4 0 0 0,3 0 2 0,-2-2 21 0,-4 2 2 16,13 0-12-16,-13 0-16 0,3 0-12 0,3 0-16 0,-3 0-18 16,4 0-9-16,-1 0-7 0,-2 0-6 0,-4 0-14 15,6 0-20-15,0-3-39 0,-2 3-39 0,2 0-47 0,-3 0-40 16,-3-2-16-16,13 2-44 0,-13-3-65 0,3 3-64 16,4-1-16-16,-7-2-36 0,3 0 20 0</inkml:trace>
  <inkml:trace contextRef="#ctx0" brushRef="#br0" timeOffset="11">140 1075 8 0,'0'-6'128'0,"0"2"32"16,0-4 12-16,6 4-20 0,-6-1-10 0,0-2 0 15,0 3-11-15,3-1-8 0,-3-2-5 0,0 2-7 0,7 1-7 16,-1-4 19-16,-3 4 5 0,-3-3 3 0,13 0 2 0,-10 0 6 15,7 0 3-15,3-2 6 0,-10 2 6 0,13-1 18 0,-6 2 60 16,6-4 12-16,-6 6-14 0,12-4-19 0,-12 4-24 16,6-1-18-16,0 3-9 0,-6 0-11 0,6-1-2 0,-7 3-8 15,1 0-9-15,6 3 2 0,-6 1-7 0,-1-1-19 16,8 3-18-16,-5 0-19 0,-2 0-16 0,-7 1-12 0,10 2-7 16,-10 1-6-16,4-3 1 0,-4 4 8 0,10-1 0 0,-13-1 10 15,3-1-1-15,-3 1-4 0,0-2-4 0,7 2-10 0,-7-2-4 16,0 0-6-16,-7 0-2 0,7 0-12 0,0 0 5 15,-3-2-8-15,3-1 1 0,-7 1 1 0,1-1-1 0,3 2-2 16,-4-4 0-16,4 2 0 0,-10-1-3 0,10 1-4 0,-7-1-12 16,-2-1-15-16,8-2-14 0,-9 3-15 0,4-2-17 15,6 2-24-15,-10 0-24 0,10-3-24 0,-7 2-36 0,3-2-23 16,1 2-36-16,3-2-62 0,-4 2-76 0,4-2-93 0,-10 0-30 16,13 3 28-16,-3-3-39 0,-3 0 8 0,-1 2-9 15,-2-2 62-15</inkml:trace>
  <inkml:trace contextRef="#ctx0" brushRef="#br0" timeOffset="12">204 1048 171 0,'0'-7'117'0,"0"3"49"0,0-1-9 0,0 0-9 0,0 1-6 15,0-1-8-15,0 3-6 0,0-3-3 0,3 2-1 0,-3-1 8 16,0 2 18-16,0-1 4 0,0 1 2 0,0 0-1 16,0-1 3-16,0 3 5 0,7 0-2 0,-7-2 37 0,0 2 47 15,0 0 13-15,0 2 2 0,0-2-10 0,0 0-9 16,0 3-17-16,0-1-12 0,0 0-10 0,0 1 14 0,0 2-4 16,3-4 17-16,-3 4 4 0,0 0-24 0,0 2-36 0,0 0-40 15,0 0-25-15,0 2-18 0,0-1-10 0,6 3-6 0,-6-2-5 16,0 3-7-16,0-3-15 0,7 6-9 0,-7-2-4 15,0 2-7-15,0-2-5 0,0 2 2 0,0 1-2 0,0-2-5 16,0 0-1-16,0 0-4 0,0 0-2 0,3 0-3 0,-3 0-1 16,0 0-4-16,0-2 5 0,0-1 2 0,6-2 1 15,-6 3-5-15,4-2-2 0,-4-4-2 0,0 4-1 0,0-3 4 16,6 0-3-16,-6 0-1 0,0-2 0 0,0-1-6 0,0 1-9 16,6-1-15-16,-6-1-10 0,0 2-16 0,0-3-22 15,0 0-28-15,4-2-46 0,-4 0-66 0,0 0-77 0,0 0-80 16,0-2-67-16,6 2 0 0,-6-4-12 0,7 1-26 0,-7 0-39 15,0-1 63-15,0 2 53 0,0-3 11 0,0 0 11 0,0 3 25 16,-7-2-2-16,7-2 29 0,-6 2 54 0</inkml:trace>
  <inkml:trace contextRef="#ctx0" brushRef="#br0" timeOffset="13">809 1354 135 0,'0'-4'171'0,"0"-1"5"0,0 1-32 16,0 1-21-16,0-2-12 0,0 1-17 0,0-1-6 0,0 3-7 15,0-1-2-15,0-2-5 0,6 4-1 0,-6-4-7 0,4 2-1 16,-4-1 11-16,6-1 14 0,0 0 6 0,-6 3 3 0,4-1 8 16,2-1 12-16,1 2 4 0,-4-3 1 0,3 3-3 15,-3-1-4-15,10 1-13 0,-9 0-19 0,2 2-1 0,-3-2-11 16,10 2-16-16,-13 0-11 0,3 0-14 0,4 0-6 0,-1 0-10 15,-6 2-6-15,3 0-1 0,4 0-4 0,-7 3 3 16,0 0-7-16,0-3 4 0,0 2-4 0,0 1 0 0,0 0-4 16,-7 2-1-16,4-2-2 0,3 1-9 0,-6-1-18 0,-1 2-14 15,7-2-6-15,-3 0-11 0,3 0-3 0,-6-4 15 16,-1 2 6-16,7-1 4 0,0 3 20 0,0-3-1 0,0-2 4 16,0 3 9-16,0-3 3 0,0 0 8 0,7 0 4 0,-1 0 6 15,-3 0 6-15,-3 0 8 0,13 0 2 0,-13-3 0 0,10 3-4 16,-7 0 2-16,3 0-2 0,1 0 10 0,3 0 1 15,-7 0 5-15,-3 3-2 0,13-3 2 0,-10 0 0 0,-3 2 1 16,6 0 0-16,-2 0-2 0,-4 1-5 0,6 0 4 16,0 1 5-16,-6-2 0 0,0 3-4 0,0 0-8 0,0-3-1 15,-6 2-3-15,0 2-4 0,6 0-5 0,-10-1 2 0,7 2-4 16,-4 0-3-16,1 0-2 0,-4 0 0 0,0 0-4 0,1-3-5 16,-1 4-1-16,-3-4 2 0,10 1-5 0,-10-3-17 15,10 1-20-15,-7-1-17 0,10 1-18 0,-13-2-15 0,13-1-16 16,-3 3-21-16,-3-3-14 0,3 2 19 0,3-2-6 0,-7 0-20 15,7-2-36-15,-6 2-46 0,6-3-49 0,0 3-27 16,0-1-23-16,0-2-20 0,0 1 9 0,0-1 49 0</inkml:trace>
  <inkml:trace contextRef="#ctx0" brushRef="#br0" timeOffset="14">806 1366 4 0,'3'-5'123'0,"-3"1"33"0,0 1 20 0,0-1-14 15,6 1-3-15,-6-2-3 0,4 4-8 0,-4-2-7 0,0 1-5 16,0-3-1-16,0 3 18 0,0-1 0 0,0 1-3 0,0 2-8 15,6-2-7-15,-6-1-10 0,0 3-8 0,0-2 2 0,0-1-2 16,0 3 45-16,6-1 34 0,-6 1 20 0,0 0 14 16,0 0 10-16,0 0 5 0,0 1 8 0,0-1 2 0,0 3 15 15,0-1 23-15,0 1-6 0,0-1-26 0,-6 3-42 16,6-3-33-16,0 3-27 0,0 0-27 0,0 1-24 0,-6-1-17 16,6 2-21-16,0 0-14 0,0 0-10 0,0 0-12 0,0 0-6 15,0 3-8-15,0-4-8 0,-4 4-6 0,4-1-6 0,0 0 5 16,0 1-5-16,0-4-2 0,-6 4-7 0,6-3-12 15,0 3-18-15,0-4-19 0,0 1-29 0,0 0-34 0,0 1-46 16,0-2-70-16,0-1-82 0,0 0-94 0,0 0-66 16,0-3-25-16,0 3-40 0,0-5-45 0,0 2 92 0,0 0 46 15,6-2 1-15,-6 0 54 0,0 0 8 0,0 0 43 0,0-2 39 16</inkml:trace>
  <inkml:trace contextRef="#ctx0" brushRef="#br0" timeOffset="15">1089 1375 85 0,'6'-2'102'0,"1"-1"36"0,-4 2 7 15,3-2-17-15,-2 0-13 0,2-1 7 0,1 2 1 0,-4 2 0 16,3-3 0-16,-3 1-3 0,10 0-6 0,-13-1-1 0,3 3 6 15,4 0 0-15,-1 0 0 0,-2 0 4 0,2 0 3 16,-3 0-2-16,4 5-4 0,-1-5-11 0,-6 5-11 0,3-3-9 16,-3 2-2-16,7 2 22 0,-4-2 7 0,-3 1 7 15,0-1-2-15,0 1 0 0,6 2 2 0,-6 0 9 0,0-2 5 16,0 2 2-16,0-2 1 0,-6 2-5 0,6-3-3 0,0 1-2 16,0-3-10-16,-3 3-8 0,-4 0-5 0,7-4-2 0,-3 2-13 15,3 0-15-15,-6-3-12 0,-1 2-9 0,7-2-18 0,-3-2-9 16,3 2-8-16,-6-3-5 0,2 0-6 0,-2 2-8 15,-1-2 0-15,7-2-2 0,0 1 0 0,-3-1 0 0,3 1-4 16,0-2 0-16,0 2-7 0,-6-3-10 0,6 2-9 16,0 1-18-16,6-4-20 0,-6 4-32 0,0-1-39 0,0-2-17 15,0 2-43-15,3 1-56 0,-3-1-74 0,0 1-76 0,7 1-81 16,-1-1 64-16,-6 1-22 0,4-2-36 0,-4 4-4 0,6 1 8 16,-6-3 68-16</inkml:trace>
  <inkml:trace contextRef="#ctx0" brushRef="#br0" timeOffset="16">1340 1336 122 0,'0'0'103'0,"3"0"43"0,4 0-3 0,-1 0-14 16,-3 0-1-16,4 0 6 0,-7 0-2 0,3 0-2 15,-3 2-3-15,6-2-6 0,-6 3 1 0,7-3 8 0,-7 1-4 16,0 2-9-16,3-1-7 0,-3 3-7 0,0-3-8 16,0 1-4-16,0 1 0 0,0 1-3 0,6-1 1 0,-6 1-5 15,0 0-4-15,0 2 12 0,0-3-5 0,0 4-19 0,0-4-13 16,0 3-19-16,0 1-16 0,0-4-4 0,0 3-11 0,0-2-11 16,0 2-17-16,0-1-26 0,0 0-25 0,0 0-23 15,0-1 1-15,0 0-6 0,0 0-13 0,0-1-10 0,0 1-13 16,0-3-18-16,-6 3-19 0,6-3-23 0,0 3-3 15,0-5-1-15,0 2-11 0,-3 1-9 0,3-3 12 0,0 0 6 16,0 0 15-16,-7 0 32 0</inkml:trace>
  <inkml:trace contextRef="#ctx0" brushRef="#br0" timeOffset="17">1356 1387 100 0,'0'-7'109'0,"0"2"58"0,3-1 2 16,4 0-16-16,-7 2 6 0,3-3-13 0,-3 2-14 0,6 0-12 15,1 1-9-15,-7-1-10 0,3 1 4 0,3-3-1 16,-2 2 0-16,8 1-1 0,-8-4 0 0,9 1 8 0,-10 0 9 16,6 1 5-16,4-2 4 0,-9 1 3 0,5 1-4 0,4 0 43 15,-3 0 5-15,-1 1-7 0,1 0-18 0,-4 3-11 0,1-1-11 16,3 2-9-16,-7 1-13 0,3 0-10 0,1 0-17 0,-4 1-16 16,-3 2-16-16,6-1-13 0,-6 3-13 0,0-3-7 15,0 3-4-15,0-1 25 0,0 4-32 0,-6-4-9 0,6 6-2 16,-3-5 8-16,-4 1-1 0,1 4 0 0,3-6 0 15,-4 4 0-15,4-4 0 0,-4 1 0 0,1-1 0 0,3 1 0 16,-4-3 1-16,1 1 1 0,6 2-2 0,-3-4-2 0,-4 2-1 16,7-1 2-16,0-2 8 0,-3 5 9 0,3-5 16 15,0 2 13-15,0 1 19 0,0-1 26 0,0 0 19 0,0 0 28 16,0 4 27-16,0-5 18 0,0 2 2 0,0-1-3 0,3 3-7 16,-3 0-16-16,0-3-25 0,7 2-26 0,-4 2-22 0,-3-2-22 15,0 1-16-15,6-1-7 0,1 1-15 0,-7-2-2 16,3 4-9-16,-3-3-9 0,0-2 3 0,6 3-2 0,-6 0-4 15,7 0-1-15,-7-1-1 0,3-1-10 0,4 1-13 16,-7 1-26-16,3-1-36 0,-3-1-57 0,6 2-72 0,1-4-97 16,-7 2-113-16,0-1-51 0,3 1-65 0,-3-1-71 0,6-2 4 15,-2 0 72-15,2 0 5 0,0 0 59 0,-6 0 22 0,4-2 52 16,-4-1 79-16</inkml:trace>
  <inkml:trace contextRef="#ctx0" brushRef="#br0" timeOffset="18">1797 1317 283 0,'3'-7'222'15,"4"0"61"-15,-4 0 0 0,-3 0-36 0,13 3-21 0,-13-6-2 16,0 5-6-16,3-1-4 0,-3 0-8 0,0 0-7 0,6 1 10 16,1 0 19-16,-7 0-17 0,0 4-20 0,0-5-14 0,0 4-5 15,0 0 3-15,0 2 5 0,0-2 0 0,0 4 0 16,0-2-6-16,-7 2 18 0,7 0-2 0,-6 4-11 0,6-2-22 15,-3 3-27-15,3-2-35 0,-7 1-26 0,1 2-20 16,3 1-15-16,-4 1-13 0,7-4-8 0,-3 4-4 0,3-3 1 16,0-1-8-16,-7 4 0 0,1-3-2 0,6-2 0 0,0 1-7 15,0-1-2-15,0 2-1 0,0-2 0 0,0-1 1 0,0 2 1 16,6-2 4-16,-6 1 1 0,7-1 3 0,-7-1 0 0,3 2 0 16,-3-4 4-16,7 2-3 0,-4 0-1 0,-3-1 0 15,13 0 0-15,-13-2 2 0,3 2-3 0,3-2-4 0,1 0 8 16,-4 0 0-16,3 0-4 0,-2 0 0 0,2 0 1 15,0 0 0-15,-2 0 0 0,-4 0 0 0,6 0-4 0,-3 0-3 16,4 0-3-16,-1-2 0 0,-6 2 1 0,0 0-4 0,3-2-2 16,-3 0 2-16,0 2 0 0,0-3 3 0,7 0-1 15,-7 2-2-15,0-2-3 0,0 1 2 0,0 2 1 0,-7-5 7 16,7 5-3-16,0-2 2 0,0-1-1 0,0 1 4 0,-3-1 1 16,3 2 1-16,0 1-5 0,0-6-1 0,0 6-2 15,0-2 4-15,0 0 0 0,-6 0 4 0,6-1 1 0,0 1 1 16,0 2-3-16,0-5 2 0,0 5-3 0,0-2 3 15,0-1 1-15,6 2 2 0,-6-2 6 0,0 1 5 0,0-1 4 16,0 1 1-16,3 0 6 0,-3 2 1 0,0-3 3 0,0 1 4 16,7 2 7-16,-4 0 6 0,-3-2 7 0,0 2 1 0,7 0-1 15,-7 0-8-15,6 2-6 0,-6-2-2 0,3 0-5 0,-3 2-2 16,0 1-4-16,7-3-8 0,-7 2-1 0,6 0-2 16,-6 1-4-16,0-1 1 0,3 1-4 0,4-3-3 0,-7 1 1 15,0-1 4-15,0 3-6 0,3-1 1 0,-3-2 2 16,0 3-1-16,0-1-1 0,0-2 4 0,6 2 5 0,-6-2 4 15,7 3 3-15,-7-1 0 0,0-2 0 0,0 2-4 0,0 0 0 16,0 1-1-16,0 0-6 0,0 1-6 0,0-2-3 0,0 1 0 16,0-1 0-16,0 0 0 0,0 3 0 0,0-2 4 15,0-2-3-15,0 5-10 0,0-4-21 0,0 0-27 0,0 0-35 16,0 3-50-16,0-3-64 0,0 1-89 0,0-3-100 0,0 2-63 16,0 1-58-16,0-2-80 0,0-1-43 0,0 3 72 15,0 0-21-15,0-3 16 0,0 2 21 0,-7-2 129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7:21.781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0 194 95 0,'7'-4'92'0,"-7"1"41"0,0 1 14 0,3-3-9 16,-3 3-4-16,6-1 2 0,-6 1-3 0,0-1-5 0,0 2-9 16,0-2-7-16,0 3-12 0,0-3 1 0,0 3 4 0,3-2-7 15,-3 0 0-15,0 2-1 0,0-2-5 0,0 2-3 0,0 0-1 16,0-3 3-16,0 3 4 0,7-2 2 0,-7 2 4 0,0 0 6 16,0 0 36-16,0-2 29 0,6 2 10 0,-6 0 7 15,0 0 5-15,0 0-1 0,0 0-1 0,0 0-3 0,0 0-4 16,0 0-5-16,4-3-8 0,-4 3 19 0,0 0 3 15,0 0-6-15,0-2-15 0,0 2-15 0,6 0-21 0,-6 0-13 16,3-3-14-16,-3 2-12 0,0 1-15 0,7 0-19 0,-7-3-12 16,6 0-12-16,-6 1-7 0,3 0-9 0,-3 0-9 15,7-1-4-15,-1 1 0 0,-6-3 0 0,10 3-5 0,-10-1-1 0,3 2 1 16,-3-5 3-16,6 4-1 0,1-2 0 0,-4 1-1 16,4 1 4-16,-4-3-1 0,-3 0 0 0,6 1 0 0,1 2 3 15,-4-3-2-15,-3 0-1 0,6 3 3 0,-2-3 1 16,-4 0-1-16,12 1 1 0,-12 2-2 0,4-3 2 0,-4 0-5 15,6 3 2-15,0-2-7 0,-6 1 4 0,4 0 1 16,2 1 0-16,-6-2 4 0,0 1-5 0,3 0-1 0,-3 3-5 16,0-4 4-16,7 4-4 0,-7-2 0 0,6 2-2 0,-6-3 4 15,0 2 4-15,0 1-6 0,3-3-1 0,-3 3 3 0,0-3 8 16,0 3-3-16,0 0 2 0,0 0 2 0,0-2 5 0,0 2-2 16,0 0-2-16,0 0-2 0,0 0-1 0,0 0-6 15,0 0-1-15,0 0-4 0,0 0 2 0,0 0-2 0,0 0-4 16,0 0 4-16,0 0 0 0,0 0 0 0,-3 0 0 15,3 2-4-15,0-2 1 0,0 0 3 0,-6 3-3 0,6 0 3 16,0-3-1-16,-7 1 1 0,7 2 0 0,0-1 0 0,-3-2 0 16,3 4 3-16,0-4-3 0,-6 3 0 0,2 0 0 15,4-1 0-15,0 0 0 0,-6 0 0 0,6 1 0 0,-6 0 0 16,6 1-2-16,-4-2 1 0,4-2 1 0,0 3 0 0,-6-1 0 16,6 3-3-16,-6-5 2 0,6 4 1 0,0-4-7 0,-4 2 0 15,-2 1-1-15,6-1 2 0,0 3-4 0,-3-3 4 16,3 1 5-16,0-1-3 0,-7 0-2 0,1 1 2 0,6-1 3 15,0 1-3-15,-3-2 1 0,3 4 3 0,0-2-2 16,-7-1-6-16,4 0 2 0,3 1 4 0,0-1 0 0,-7 2 2 16,7-1 4-16,-6 0-3 0,6-2-1 0,0 2 0 0,0-1 0 15,-3 1-3-15,3-1 1 0,0 0 2 0,0 1 4 0,0-3 0 16,0 2-1-16,0 0-3 0,0-2 3 0,-7 2 1 0,7-2-3 16,0 0 4-16,0 3-4 0,-3-3 2 0,3 3 1 15,0-3 3-15,0 0-3 0,0 0-3 0,0 0 1 0,0 0-2 16,0 0 3-16,0 0-3 0,0 0 0 0,-6 0 0 15,6 0 0-15,0 0 0 0,0 0 0 0,0 0 0 0,-7 0 5 16,7 0 0-16,0 0-12 0,0 0 10 0,0-3-6 0,0 3 2 16,0-3 1-16,0 3 0 0,-3 0 0 0,3 0 0 15,0-2 0-15,0 2 4 0,0-2-3 0,0 2 2 0,0-2-2 16,0-1 0-16,0 1-1 0,0 0 0 0,-6-1 3 0,6 1 1 16,0 2 1-16,0-3-3 0,0 2 1 0,0-2-1 0,0 0 5 15,0 1-4-15,0 0 1 0,0 0 1 0,0 2 0 16,0-3-5-16,0 1 4 0,0 0 4 0,0-1 2 0,0 1-6 15,-7-1 2-15,7 2 0 0,0 1 3 0,0-3-2 16,0 1 1-16,0-1 1 0,0 1-2 0,0 0-1 0,0-3 1 16,0 3 7-16,0-1-4 0,0 1 5 0,0-1-4 0,0 1-1 15,0 0-2-15,0 0-6 0,0 2-1 0,0-3-1 0,0 1 0 16,0 2 0-16,0-2-4 0,0 2 0 0,0 0 0 16,0-3-2-16,0 3 3 0,0 0 3 0,0 0 5 0,0 0-4 15,0 0-1-15,0 0 0 0,0 0 0 0,0 0 0 0,0 0 0 16,0 0 3-16,0 0-2 0,0 0-1 0,0 0 8 15,0 0-6-15,0 0 5 0,0 0-5 0,0 0 3 0,0 3 0 16,0-3-5-16,0 0 2 0,0 2 0 0,0-2-3 16,0 0 0-16,0 0 1 0,0 0 0 0,0 0-7 0,0 0 2 15,0 0-4-15,0 0-8 0,0 0-4 0,0 0-7 0,0 0-5 16,0 0-4-16,0 0 2 0,7 0 3 0,-7 0-6 0,0 0-1 16,0 2 7-16,6-2 1 0,-6 3 1 0,0-3 0 15,0 0 3-15,0 0 8 0,0 2-5 0,0-2 10 0,0 0 3 16,0 0 3-16,3 0 3 0,-3 0 0 0,0 0 3 15,0 0 1-15,0 0 1 0,0 0 0 0,0 2 0 0,0-2 0 16,7 0 0-16,-7 0 0 0,6 2 0 0,-6-2 0 0,0 0 0 16,0 0 3-16,0 3 2 0,3-1 2 0,-3-2-1 0,7 3 3 15,-7-1 0-15,0-2 5 0,0 0-3 0,3 2 3 0,-3-2 0 16,6 3-2-16,-6-3-2 0,7 0 3 0,-7 0-7 16,0 2 2-16,3-2-2 0,4 0-4 0,-7 0-2 0,3 2 0 15,-3-2 0-15,0 0 0 0,6 3-2 0,1-3 1 16,-7 0 1-16,3 0 0 0,-3 0 0 0,6 0 3 0,-2 2-3 15,-4-2 3-15,6 0-1 0,0 3-2 0,-6-3 3 0,0 0 0 16,4 0-3-16,-4 0 0 0,0 0 0 0,6 0 0 0,0 0 0 16,-6 0 2-16,0 0 7 0,0 0-11 0,0 0 2 15,4 0-5-15,-4 0-18 0,0 0-29 0,6 0-50 0,-6 0-97 16,0-3-146-16,0 3-187 0,0 0-139 0,0-2-100 0,0 2-90 16,0 0 112-16,0 0 91 0,-6 0 62 0,6 0 38 15,-4 0 198-15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6:51.401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57 1 16 0,'-6'0'62'0,"-1"0"18"0,4 0-4 0,3 0 6 16,-6 0 0-16,3 3-3 0,3-3-9 0,-7 0-9 0,1 0-3 15,6 0-4-15,-4 0 9 0,4 0 3 0,0 0 3 0,0 0 3 16,-6 0 1-16,6 0 0 0,-3 0 2 0,3 0 2 15,0 0 2-15,0 0 2 0,0 0 3 0,0 1 12 0,0-1 6 16,-7 0 3-16,7 0 4 0,0 0 0 0,0 3 3 16,0-3-3-16,0 0-2 0,0 0-2 0,0 0 0 0,0 0 3 15,0 0 21-15,0 0 34 0,0 0 4 0,0 0 1 0,0 2 1 16,0-2-1-16,0 0 2 0,0 0 2 0,0 3 0 0,0-3-1 16,0 0 4-16,0 2 1 0,0-2 27 0,0 0 9 15,7 0-3-15,-7 2-5 0,0-2-9 0,0 0-10 0,0 3-14 16,0-3-24-16,3 0-21 0,-3 0-20 0,6 2-19 15,-6-2-11-15,0 0-9 0,4 2-6 0,-4-2-1 0,6 0 1 16,1 0-8-16,-7 3-2 0,3-3-4 0,3 0-4 0,-3 0 0 16,-3 2 3-16,13-2-1 0,-13 3-7 0,3-3-2 0,7 0-5 15,-3 0 1-15,-1 1-7 0,-3-1 2 0,4 0-8 16,-1 3 0-16,4-3 1 0,-7 0 0 0,10 2-4 0,-10-2-3 16,4 3 1-16,-4-3 1 0,10 0-5 0,-10 2 1 0,3-2-5 15,-3 0 0-15,10 0 0 0,-9 2-4 0,2-2 2 16,0 3 1-16,-2-3-3 0,2 0 0 0,-3 0 3 0,4 0-4 15,-1 0-7-15,-3 0-5 0,-3 0-17 0,7-3-11 16,-4 3-20-16,-3-2-21 0,6 2-17 0,1 0-29 0,-7 0-35 16,0-2-49-16,3 2-77 0,-3-3-86 0,0 3-98 0,0-2-88 15,0 2 16-15,0-3-20 0,0 2-35 0,0 1 61 0,0-3 84 16,0 1 21-16,-3 2 40 0,3 0 66 0,0 0 41 16,0-3 47-16,-7 3 15 0,7 0 28 0,-6 0 17 0</inkml:trace>
  <inkml:trace contextRef="#ctx0" brushRef="#br0" timeOffset="321.52">170-25 44 0,'-7'-4'106'0,"7"1"35"0,-3 1 16 0,-3 0-14 0,6-1-17 15,-3 1-1-15,3-2-6 0,0 4-4 0,-7-3-4 16,1 0 2-16,6 1-8 0,0 2-3 0,-3-2 5 0,3 0-2 15,0 2-4-15,-7 0 2 0,7-3 8 0,0 3 6 16,0 0 9-16,0 0-1 0,0 0 4 0,0 3-4 0,0-3 16 16,0 2 31-16,0 0 2 0,0 0-6 0,0 1-8 0,0 1-11 15,0 1-6-15,0-2-7 0,0 1-9 0,0 3-3 0,7-2 5 16,-7 2 4-16,0-2-2 0,3 2-8 0,-3-1-11 0,0 2-2 16,0-1-13-16,0 0-18 0,6-1-23 0,1 2-17 15,-7 1-8-15,0-2-11 0,3 0-11 0,-3 0-19 0,0 0-37 16,6 0-52-16,-6 0-61 0,3-2-40 0,-3 2-51 15,7-2-59-15,-7-4-64 0,6 5-51 0,-6-2-3 0,0-2 61 16,4 1 1-16,-4-1-16 0,0 0 30 0,0 1 29 0,6-3 13 16,0 0 13-16,-6 2 35 0</inkml:trace>
  <inkml:trace contextRef="#ctx0" brushRef="#br0" timeOffset="999.95">498-25 91 0,'3'-7'95'0,"4"3"35"0,-1-1 9 0,-3 1-15 16,4-2-17-16,-7 2 2 0,3-1-3 0,-3 2 1 15,0-1-4-15,7-1-1 0,-1 1 3 0,-6 1 1 0,0-1 7 16,3-1 16-16,-3 3 5 0,0 0 3 0,0-3 5 15,0 2-1-15,0 2 3 0,0-5 4 0,0 6 1 0,0-2 38 16,0 0 43-16,0 0 18 0,0 2 4 0,-3-3-1 0,3 1-7 16,0 2-19-16,0-2-23 0,-6-1-13 0,6 3 11 15,-7 0-14-15,7 0-18 0,0-2-21 0,-3 2-17 0,3 0-18 16,-7 0-21-16,4 0-17 0,3 0-20 0,-6 2-9 0,6-2-3 16,-7 0-11-16,7 3-8 0,-3-1-2 0,-3-2-4 15,-1 2 3-15,7 1-4 0,-3-1-5 0,-3 0 1 0,6 0 1 16,-4 1 2-16,4 0-3 0,0 1-3 0,-6 1 1 15,0-3 1-15,6 0-4 0,0 3-6 0,0-3 3 0,0 3-2 16,-4-2 1-16,4 1-5 0,0-2 6 0,0 2-3 0,0-1-1 16,0 0 0-16,0 1 0 0,4-2 3 0,-4 1-2 0,0 0 0 15,0-2 5-15,0 2-3 0,6-1 1 0,0 1-3 0,-6-3 3 16,4 0 1-16,-4 2 3 0,6-2 1 0,-3 0-3 16,-3-2-7-16,0 2 3 0,13 0-1 0,-13-3 4 0,3 1-4 15,-3-2 3-15,7 1 0 0,-7 0-3 0,6 1-1 16,-6-2 7-16,3 1 4 0,4-1 2 0,-7-1 1 0,3 2 6 15,-3-1-2-15,0-1 2 0,7 1 2 0,-1-1 0 0,-6 0-9 16,0 0 0-16,3 1 9 0,-3-1 5 0,0 1 3 0,0-1-3 16,7 3-3-16,-7-1 2 0,0-2 0 0,3 4 2 15,-3-2 8-15,0 0 5 0,0 3 7 0,0-2-1 0,0 2-6 16,0 0 0-16,0 0-1 0,0 2-1 0,6-2-2 0,-6 6-2 16,0-5-2-16,0 2-2 0,7-1 6 0,-7 3 1 15,0 0-1-15,0-3-2 0,0 2-1 0,0 2-4 0,0-2-4 16,0 1-8-16,0 2 1 0,3-3 2 0,-3 4-8 15,0-4-2-15,0 2-3 0,0 0 1 0,0 0-6 0,0 1-6 16,0 1 2-16,6-1 1 0,-6-1-10 0,0-1-14 0,0 2-14 16,0 0-18-16,4-2-26 0,-4-1-31 0,0 1-52 0,0 0-83 15,0-3-98-15,0 3-114 0,0-3-118 0,0 1-48 0,6-3-31 16,-6 2-35-16,0 1 91 0,0-3 62 0,0 0 41 16,0 1 115-16,0-1 51 0,0 0 10 0,0 0 1 0</inkml:trace>
  <inkml:trace contextRef="#ctx0" brushRef="#br0" timeOffset="1499.84">662-4 191 0,'7'-4'133'0,"-7"-1"48"0,6 0-10 0,-6 3 2 15,0-3-17-15,0 1-13 0,3-1-9 0,4 3-5 16,-7-3 8-16,0 1 12 0,3 1 1 0,-3-2 5 0,6 3 0 15,1 0 1-15,-7-4 2 0,3 5-5 0,4-4 11 0,-7 2 35 16,3 2-2-16,-3-2-9 0,13 0-13 0,-13 1-16 0,3 2-4 16,-3-2 3-16,6 2 0 0,-2 2-13 0,2-2-17 15,0 2-21-15,-6 1-12 0,4 0-16 0,-4 1-4 0,6 1 1 16,-6-4-11-16,6 7-8 0,-6-4-3 0,0 2-6 0,0 0-10 16,4 1-7-16,-4 0-11 0,0-2-4 0,-4 2 0 15,4-2-6-15,0 2 5 0,0-2 2 0,0-1 0 0,-6 1 5 16,6-3 5-16,-6 3 2 0,6-3 5 0,-4 0-4 15,4 1 1-15,-6-1-5 0,0-2-4 0,6 0-8 0,-4 0-2 16,-2-2-5-16,6-1-9 0,-3 1 2 0,3 0-12 0,0-3-29 16,-7 0-23-16,1 3-34 0,6-5-38 0,0 2-52 0,0 1-41 15,0-3-40-15,0-1-52 0,0 4-42 0,0-3-41 0,0 2-21 16,0 0 83-16,0 1 1 0,0-1-23 0,0 3-4 16,0 0 37-16,0-4 1 0,0 6 12 0,0-1 15 0</inkml:trace>
  <inkml:trace contextRef="#ctx0" brushRef="#br0" timeOffset="2490.45">-10 895 44 0,'-7'0'98'15,"1"3"24"-15,6-3 22 0,-10 2-15 0,10-2-15 0,-3 0-4 16,3 2 6-16,0-2 0 0,-6 0 4 0,-1 3-2 0,7-3 1 16,0 0 1-16,0 0 10 0,0 0 6 0,0 0 0 0,0 0-4 15,0 0-5-15,0 0-2 0,0 0-3 0,0 0 3 0,0 0 17 16,0 0 58-16,7 0 65 0,-7 0 21 0,6 0-9 16,-6 0-6-16,3 0 3 0,-3 0-1 0,7 0 9 0,-4 0 12 15,-3 0-19-15,13 0-17 0,-13 0-22 0,3 0-34 16,10 0-38-16,-10 0-34 0,3 0-22 0,-2 0-19 0,9-3-12 15,-10 3-12-15,6 0-10 0,-2-2-6 0,-1 2-7 0,4 0-8 16,0-2-1-16,-4 2-7 0,4-3 2 0,-1 3 0 0,1-2-9 16,3 2 0-16,-10 0-3 0,7 0-1 0,3-2-2 15,-4 2-2-15,1 0 3 0,0 0-7 0,2 0 5 0,-2 0-4 16,-7 0 4-16,10 0-1 0,-3 0 0 0,-1 0 3 0,1 0-4 16,3 0 4-16,-10 0-1 0,7 0-1 0,-4 0-1 15,4 0 0-15,-4 0-1 0,-2 0 0 0,9 0-1 0,-10 0-2 16,3-2-1-16,-3 2-1 0,10 0-3 0,-13 0 4 15,3-3-2-15,4 3-7 0,-1 0-1 0,-6 0-5 0,4-3-9 16,2 3-27-16,-6-2-28 0,0 2-38 0,3 0-56 0,-3-2-79 16,0 2-104-16,0-2-102 0,0 2-100 0,0-3-17 0,0 1-13 15,0 2-22-15,0-2 34 0,0 2 95 0,0-3 13 16,-3 3 43-16,3-2 74 0,0 2 35 0,-6 0 44 0,6 0 4 16,-4 0 42-16</inkml:trace>
  <inkml:trace contextRef="#ctx0" brushRef="#br0" timeOffset="3190.53">263 827 45 0,'-3'-2'62'15,"-3"2"20"-15,6 0 5 0,-7 0 19 0,7-2-9 0,-3 2-9 16,3 0-11-16,0 0-6 0,-7 0 9 0,7 0 6 0,-6-2 0 16,6 2 2-16,0 0-1 0,0 0-3 0,0-3 0 15,0 3 0-15,0-2 0 0,0 2 10 0,0 0 8 0,6 0 2 16,-6-2 1-16,0-1-5 0,0 3 2 0,7-2-3 16,-7 2 0-16,0-3-1 0,0 2-3 0,0-2-3 0,3 1-3 15,-3 2-3-15,0-3 28 0,0 1 5 0,7 0 1 0,-7-3-4 16,6 3 0-16,-6-1-11 0,0 1-8 0,0-3-14 15,3 3-4-15,-3-3-8 0,7 3-2 0,-7 0-6 0,0-3-4 16,0 0-8-16,0 3-5 0,0-3-2 0,0 1-1 0,3 1-1 16,-3 0 3-16,0-1-6 0,0-1 0 0,0 4-4 0,0-5 1 15,0 2 0-15,-3-1-1 0,3 2-4 0,0-1 3 16,0-1-1-16,0 1-6 0,-7 1 0 0,4-1-2 0,3-1-1 16,0 1 0-16,-6 1-2 0,-1-2-4 0,7 1 2 15,-3 1-4-15,-4-1 3 0,1 2 1 0,6-3-4 0,-3 2-4 16,-4-1-2-16,4 1 1 0,-3 1-5 0,-1-3 3 0,4 3-6 15,-3-2 2-15,2 1-4 0,-2-2-1 0,0 3 4 0,2 0-4 16,-9-3 2-16,10 3-2 0,-6-3 0 0,2 2 0 0,1 2 0 16,-4-2-3-16,7 1 4 0,-10-3 1 0,10 5-2 15,-4-2 0-15,4-1 0 0,-10 1 10 0,10 0 3 0,-3 0 5 16,-1-1-2-16,4 0 3 0,-4 2-8 0,4 1 1 16,-3-3-5-16,-1 3-2 0,7-2-2 0,-3 2-7 0,3-3 1 15,-6 3-5-15,3-2-11 0,3 2-14 0,0 0-21 0,-7 0-16 16,1-2-26-16,6 2-35 0,0 0-49 0,0 0-60 15,0-3-78-15,0 3-76 0,0-2-59 0,0 2 52 0,0 0-19 16,0 0-34-16,0 0 51 0,0 0-6 0,0 0-2 0,0 0 94 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5T04:37:13.084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0 77 69 0,'0'0'82'0,"0"-2"19"0,0 2 26 0,0-2-9 16,0 2-15-16,0 0-19 0,0 0-3 0,0-3-1 0,0 3 1 16,0 0 4-16,0 0 4 0,0 0 4 0,0 0-3 0,0 0-1 15,0 0 2-15,0 0 3 0,6 0 7 0,-6 0 4 16,0 0-4-16,0 0 4 0,0 0 2 0,6 0 1 0,-6 0 4 15,0 0 1-15,0 0 2 0,0 0 2 0,0 3 9 16,4-3 41-16,-4 0 15 0,0 0 3 0,0 0-1 0,0 0-3 16,6 0-10-16,-6 0-10 0,7 0-10 0,-7 2-12 0,0-2-12 15,3 0-5-15,-3 0-2 0,6 0 5 0,-6 0 7 0,3 2-9 16,-3-2-1-16,7 0-17 0,-1 0-8 0,-6 0-8 16,10 0-10-16,-10 2 0 0,3-2-2 0,-3 0-7 0,7 0-11 15,-1 0-5-15,-3 0-6 0,4 0-2 0,-7 0-5 16,3 0-4-16,-3 0-9 0,6 3-4 0,1-3-5 0,-7 0 3 15,3 0-9-15,-3 0 3 0,0 0-2 0,6 3 2 0,1-3-5 16,-7 0 4-16,0 0-2 0,0 0 3 0,3 0-9 0,-3 0 0 16,0 0-2-16,0 0-3 0,0 0-2 0,0 0 3 15,0 1-4-15,0-1-6 0,0 0-9 0,-3 3 0 0,3-3-8 16,0 0-1-16,0 0-2 0,-7 2 4 0,1-2-2 0,6 0 6 16,-3 3 3-16,-4-3 1 0,1 0 0 0,3 0 9 15,3 0 2-15,-7 0 2 0,4 0 2 0,3 0 0 0,-13 0 2 16,13 0 0-16,-3 0-2 0,-4 0 0 0,4 0 0 15,3 0 0-15,-6-3 0 0,-1 3-3 0,7 0 2 0,-3-2 1 16,3 2 0-16,0 0 0 0,0 0 0 0,-6-3 0 0,6 3 0 16,-3 0 0-16,3-1 0 0,0 1 2 0,0-3 6 0,0 3 1 15,0-5 4-15,0 5 1 0,0-2 8 0,3 0 2 0,-3-1 4 16,6 0-3-16,-6 2 3 0,0 1 0 0,3-5-7 16,-3 5 1-16,7-3-2 0,-1 2 0 0,-6-2-4 0,0 0-4 15,3 1 6-15,4 0-2 0,-7 0 3 0,3-3-3 16,-3 3 5-16,7-1-3 0,-1 1-2 0,-6-1-1 0,3 1 3 15,4 0-5-15,-7-1-5 0,0 1 1 0,3 0-3 0,-3 0-1 16,0 2 1-16,6-5-4 0,-6 5-2 0,0 0 4 0,7-3-3 16,-7 3-8-16,0-2 5 0,0 2 2 0,0-2 0 15,3 2 0-15,-3 0 0 0,0 0-4 0,0 0 7 0,0 0-2 16,0 0 1-16,0 0 0 0,0-3-6 0,0 3 4 0,0 0 0 16,0 0 0-16,0 0-7 0,0 0 5 0,0 0-6 15,0 0-14-15,0 0-19 0,0 0-36 0,0 0-48 0,0 0-70 16,0 0-78-16,0 0-94 0,0-2-89 0,0 2-37 15,6 0-77-15,-6 0-88 0,0-2 85 0,0 2 28 0,0 0 51 16,0 0 79-16,0 0 17 0,0 0 20 0</inkml:trace>
  <inkml:trace contextRef="#ctx0" brushRef="#br0" timeOffset="734.05">431 250 87 0,'13'-4'108'0,"-13"1"42"0,0 0-1 0,3 1-25 15,3 0-21-15,-6 0-8 0,4 2-10 0,-4-3-5 0,0 1-4 16,0 0-1-16,6-1-3 0,-6 1 0 0,6 2-4 16,-6-3-1-16,0 3-2 0,0-1 3 0,0 1 10 0,0-3 1 15,0 3 0-15,4 0 2 0,-4-3-1 0,0 3 2 0,0 0 3 16,0 0 5-16,0 0 5 0,6 0 5 0,-6-2 8 15,0 2-2-15,0 0 2 0,0 0 25 0,0 0 21 0,0 0 1 16,0 0 3-16,0 0 5 0,0 0 6 0,0 0 3 0,0 0 7 16,0 0 4-16,0 0-1 0,0 2 2 0,0-2-6 0,0 0 18 15,3 0 6-15,-3 0-8 0,0 3-7 0,0-3-6 16,0 0-11-16,0 3-14 0,0-3-19 0,7 0-10 0,-7 1-18 16,6-1-22-16,-6 3-15 0,0-3-12 0,0 0-7 15,3 2-1-15,-3 1 5 0,7-3 3 0,-7 2-1 0,0-2-5 16,3 0-10-16,-3 2 4 0,6 1 0 0,1-3-2 0,-7 0 1 15,3 2-3-15,-3-2-1 0,7 0-6 0,-1 2 2 0,-6-2-6 16,10 0 5-16,-10 0-3 0,3 2-2 0,-3-2 5 0,6 3-4 16,1-3-1-16,-7 0-12 0,3 0 3 0,3 3-7 15,-6-3-7-15,4 0 0 0,-4 0-1 0,6 2-2 0,-6-2-13 16,6 0 8-16,-6 2-4 0,0-2-20 0,0 0-17 16,4 0-31-16,-4 0-30 0,0 0-44 0,0 0-54 0,0 0-88 15,0 0-122-15,0 0-128 0,0-2-130 0,0 2-13 0,0 0-38 16,0-2-14-16,0 2 135 0,0-3 35 0,0 3 101 15,0 0 50-15,0 0 32 0,0-3 35 0</inkml:trace>
  <inkml:trace contextRef="#ctx0" brushRef="#br0" timeOffset="1824.07">749 178 65 0,'4'-3'100'0,"-4"1"37"0,0 0 20 16,6-1-14-16,-3 1-8 0,-3-1 7 0,7 3-6 15,-7-1 0-15,0 1-3 0,6-3 2 0,-6 1 11 0,0 2 14 16,0-3 6-16,0 3 3 0,0-2-2 0,3 0-2 0,-3 2-10 16,0-3-8-16,0 1 35 0,0 0 17 0,0 2 1 0,0-3-15 15,0 3-5-15,0-2-11 0,0 2-4 0,0-3-5 16,0 1-4-16,0 2-4 0,-3-2-12 0,3 0-9 0,0 2 7 16,0 0-13-16,-6-3-16 0,6 3-9 0,-7 0-11 15,7 0-12-15,-3-2-15 0,3 2-9 0,-6 0-5 0,6 0 2 16,-4 0-5-16,4 2 2 0,-6-2-5 0,-1 0 5 0,4 0-1 15,3 3-5-15,-6-3 1 0,3 2-2 0,3 0 7 0,-7 0 2 16,1 1-3-16,3-1-1 0,3 1 0 0,-7 1-1 16,4-1-5-16,3 1-9 0,-7-1-3 0,1 2-9 0,6-1-5 15,0-2-2-15,-3 3 0 0,3 0-2 0,-7-1 2 16,7-2-1-16,0 4 0 0,-6-2-3 0,6-2 1 0,0 3 1 16,0-3-5-16,0 3 7 0,0-3 2 0,6 3 3 0,-6-2-1 15,0-2 6-15,7 2 6 0,-7 2-2 0,0-5 0 0,3 2 2 16,-3 0-7-16,0 1 1 0,6-3 2 0,1 0-1 0,-4 0-1 15,4 0-4-15,-7 0-5 0,3 0-2 0,-3-3 0 16,13 1-2-16,-13 0 1 0,3-1-4 0,3 1-3 0,-3-1 7 16,-3-1-4-16,7 1 0 0,-1 1 1 0,-2-2-2 15,-4-1-5-15,6 0 1 0,-3 3 0 0,-3-2 0 0,0-2 5 16,7 2 7-16,-1 2 3 0,-6-3 2 0,0 0 9 0,0 3-4 16,3-2-1-16,-3 1 0 0,0 1-5 0,0-1 3 15,0 1 0-15,7 0-3 0,-7 2 7 0,0-3 2 0,0 3 3 16,6 0-2-16,-6 0 2 0,0 3 1 0,0-3 5 0,0 4 1 15,0-1 6-15,0-1 0 0,-6 2 3 0,6-1-4 0,0 2 1 16,0 2-5-16,-7-3-4 0,7 4-2 0,0-2 11 16,0 1 0-16,0 0-8 0,0 2-9 0,0 1-2 0,-3-3-4 15,3 3-9-15,0-1-9 0,0-2 0 0,0 2-15 16,0-2-23-16,0 0-22 0,0 3-29 0,0-4-27 0,0-1-39 16,0 2-37-16,0 0-52 0,0-3-57 0,0 1-68 0,0 0-72 15,0-3-63-15,0 1 3 0,0-1 21 0,3 0 9 0,-3-2 14 16,0 0 53-16,0 0 89 0,7 0 35 0,-1-2 22 15,-6 0 16-15,0-1 27 0,3 1 32 0,-3 0 24 0,7-3 21 16,-7 2 23-16,3 2 24 0,-3-4 22 0,6 2 21 0,1-1 22 16,-7-1 17-16,0 0 9 0,3 3 9 0,4-2 16 15,-7-1 11-15,3 0 10 0,-3 3 8 0,6-3 12 0,1 1 8 16,-7-2 7-16,3 5 5 0,-3-4 2 0,6 0-1 0,1 3-1 16,-7-1 10-16,0-1 9 0,3 2 3 0,3-1 4 15,-6-2 5-15,4 3 3 0,-4-3 9 0,13 3 4 0,-13 0 9 16,3-1 4-16,3 1 52 0,-6-2 33 0,3 1 14 0,4 0 4 15,-1 1-2-15,-3 0-5 0,4 0-12 0,-4-1-10 0,4 1 21 16,-1 0 25-16,-3 2-10 0,-3 0-15 0,13 0-12 16,-13 0-33-16,10 0-35 0,-10 0-37 0,3 2-23 0,-3 0-21 15,6 1-15-15,1 1-11 0,-7-2-10 0,0 4-6 16,3-2-8-16,-3 3-3 0,0-2-2 0,0-1-7 0,0 4-4 16,0-4 0-16,-3 1 1 0,3 2-5 0,0-1 1 0,0 0 0 15,-7 0 3-15,1-1-1 0,6 0 3 0,-3 0-2 0,3 1 2 16,-7-3-1-16,4 1 0 0,3-1 0 0,-6 1-8 15,-1-1 3-15,7-3-1 0,-3 2-5 0,3-2 1 0,-6 0-8 16,-1 0 2-16,7-2 1 0,-3 2 0 0,3-3-2 0,-7-1-2 16,4-1 2-16,3 0 2 0,0 0-8 0,-6 1-12 15,6-3-8-15,-7 2-20 0,7 1-17 0,0-1-30 0,0-2-57 16,0 2-82-16,0 1-121 0,0-3-153 0,0 2-123 0,0 0-92 16,0 1-141-16,0-1 125 0,0 0 59 0,0 0 71 15,0 4 54-15,-3-2 157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6:01.403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1AB1BE11-1D86-459B-A75C-D37BFCBB2A18}" emma:medium="tactile" emma:mode="ink">
          <msink:context xmlns:msink="http://schemas.microsoft.com/ink/2010/main" type="writingRegion" rotatedBoundingBox="8843,6433 9489,6433 9489,7109 8843,7109"/>
        </emma:interpretation>
      </emma:emma>
    </inkml:annotationXML>
    <inkml:traceGroup>
      <inkml:annotationXML>
        <emma:emma xmlns:emma="http://www.w3.org/2003/04/emma" version="1.0">
          <emma:interpretation id="{5A82256D-9503-4C61-AE5D-B4F05E3B1434}" emma:medium="tactile" emma:mode="ink">
            <msink:context xmlns:msink="http://schemas.microsoft.com/ink/2010/main" type="paragraph" rotatedBoundingBox="8843,6433 9489,6433 9489,7109 8843,7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D267E2-1FBA-46FF-A196-16C3EBFD04F6}" emma:medium="tactile" emma:mode="ink">
              <msink:context xmlns:msink="http://schemas.microsoft.com/ink/2010/main" type="line" rotatedBoundingBox="8843,6433 9489,6433 9489,7109 8843,7109"/>
            </emma:interpretation>
          </emma:emma>
        </inkml:annotationXML>
        <inkml:traceGroup>
          <inkml:annotationXML>
            <emma:emma xmlns:emma="http://www.w3.org/2003/04/emma" version="1.0">
              <emma:interpretation id="{DC5070E9-062D-400F-930C-6F00AC2CF06B}" emma:medium="tactile" emma:mode="ink">
                <msink:context xmlns:msink="http://schemas.microsoft.com/ink/2010/main" type="inkWord" rotatedBoundingBox="8843,6433 9489,6433 9489,7109 8843,7109"/>
              </emma:interpretation>
              <emma:one-of disjunction-type="recognition" id="oneOf0">
                <emma:interpretation id="interp0" emma:lang="" emma:confidence="0.5">
                  <emma:literal>#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-106-590 14 0,'7'3'83'0,"-7"1"5"16,3 1-5-16,-3 1-1 0,7 0-3 16,-4 2-4-16,4 2-7 0,0 0-13 15,-4 0-8-15,4-1 0 0,0 3 7 0,3 1-1 16,0-1-8-16,0 2-13 0,0 2-7 16,4-2-2-16,-1 1 15 0,1 2 11 0,3 0 8 15,-7 1-14-15,7-1-16 0,-4 3-9 16,1-1-7-16,3-1-4 0,-4 1-4 15,4 1 2-15,-7-1-1 0,7-2 3 16,0 3-3-16,0 0-2 0,-7-1 1 0,7-2-1 16,-7 1 0-16,0-1-2 0,7-3-2 15,-7 2 2-15,4-2 2 0,-11-2 20 16,11 1 41-16,-11-4 43 0,7 1 22 0,-10-3 5 16,14 1 6-16,-14 0 16 0,3-7 13 15,4 4 2-15,-4-2-18 0,-3 0-27 16,7-1-33-16,0 1-30 0,-7-1-24 15,0-2-13-15,0 0-11 0,0 0-7 0,0 0-10 16,0 0-25-16,0 0-84 0,0 2-138 16,0-2-145-16,0 0-125 0,0-2-36 15,0-3 56-15,0 0 146 0</inkml:trace>
          <inkml:trace contextRef="#ctx0" brushRef="#br0" timeOffset="-560.8">-69-617 21 0,'0'8'50'0,"-3"-1"6"0,3 0-1 15,-7 5-1-15,0-1-3 0,4 0-3 16,-4 2 0-16,4 4 1 0,-11-2 1 0,11 2-5 15,-7 0-3-15,3 3-9 0,-3-1-9 16,3 1-8-16,-3 0-5 0,0 4-4 16,-4-1-3-16,11-1-1 0,-7 0 1 15,-4 4 0-15,11-3 4 0,-4 1-5 0,3-4-4 16,-9 2 1-16,10-2-1 0,-4 1 1 16,0-3-4-16,4-1 1 0,-4-2-11 0,7-1-23 15,-4-1-36-15,4-1-36 0,-6-3-33 16,-1 2-35-16</inkml:trace>
          <inkml:trace contextRef="#ctx0" brushRef="#br0" timeOffset="-1254.1099">-170-18 120 0,'0'-2'131'0,"0"-1"-12"16,-7-2-2-16,7 5 1 0,-7-2-2 0,7-1-9 0,0 1-9 15,0-1-12-15,0 1-93 0,0 2-60 0,0-5-40 16,0 5 58-16,0-2 32 0,0-1 16 16,0 3 4-16,0-2 7 0,0 2 11 15,0 0 6-15,0 0-3 0,0 2-6 0,7-2-4 16,0 3-1-16,-7-1-2 16,0 1 12-16,3 1 9 0,4-1 4 0,-4 2-7 15,11 2-11-15,-11 0-7 0,11-2-6 0,-11 3 3 16,7-1-4-16,7 1 0 0,-7-1-2 15,4 0 1-15,3-2 3 0,-4 3 0 16,1-4 0-16,-1 1-2 0,4-2-1 16,7-1-2-16,-7 1-1 0,-4 0 1 0,1-3 1 31,-1 0 0-31,4 0-2 0,0 0-1 0,0-3 2 0,-7 3 1 0,7-3-2 0,-7 1 0 16,0-3 0-16,7 2 1 15,-3-1 0-15,-4-4 7 0,0 0-4 0,0-1-3 16,0-1-10-16,4-2-10 0,-11 0-27 15,7-3-39-15,4 3-47 0,-11-3-55 0,11 2-69 16,-11-1-7 0</inkml:trace>
        </inkml:traceGroup>
      </inkml:traceGroup>
    </inkml:traceGroup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5:53.304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A3F90E2B-E7E1-42F0-902F-3283071B025C}" emma:medium="tactile" emma:mode="ink">
          <msink:context xmlns:msink="http://schemas.microsoft.com/ink/2010/main" type="inkDrawing" rotatedBoundingBox="9348,10920 12643,10801 12645,10867 9351,10985" semanticType="underline" shapeName="Other">
            <msink:sourceLink direction="with" ref="{644579F0-115D-4609-931C-758CD34E440C}"/>
            <msink:sourceLink direction="with" ref="{4A52B06D-3BCD-46C6-96B5-FBEDB453F06C}"/>
          </msink:context>
        </emma:interpretation>
      </emma:emma>
    </inkml:annotationXML>
    <inkml:trace contextRef="#ctx0" brushRef="#br0">225 3905 21 0,'0'-3'93'0,"0"0"-5"0,0 1-5 15,0-1-2-15,0 1-6 0,0 2-3 0,0-2-8 16,0 0-4-16,0 2-1 0,0-3-4 16,0 3-1-16,0-3-3 0,0 3-82 0,0-2-52 15,0-1-34-15,7 3 59 0,-7 0 28 16,0-2 16-16,0 2 9 0,7 0 7 15,-7 0 10-15,0-3 7 0,0 3 4 16,0 0-4-16,3-2-6 0,-3 2-2 0,7 0-3 16,-4 0-5-1,-3 0 2-15,7 0-1 0,0 0 3 0,-4 2-7 0,4-2 0 16,-4 0-1-16,11 0 1 0,-11 3 0 16,11-3 1-16,-11 0 3 0,7 0-1 0,4 0-3 15,-11 2 0-15,14-2 0 0,-7 0 2 16,4 0 1-16,-4 0-1 0,7 3 3 15,-7-3-4-15,7 2 2 0,-7-2 2 16,7 0-2-16,-7 0-2 0,7 3-2 0,0-3 1 16,-3 3-3-16,-1-3 2 0,4 0-3 15,-3 0 4-15,-1 2 4 0,1-2 0 16,3 0-3-16,-1 0 0 0,-5 0-2 0,6 0 4 16,-1 0-3-16,-5 0 1 0,6 0-2 15,-7 0 1-15,13 0 0 0,-13 0 1 16,1 0 1-1,12 0-2-15,-9 2 2 0,-1-2-2 0,8 0 1 0,-4 2 0 0,-1-2 3 16,5 3-4-16,2-1-6 0,-2-2 1 16,2 0 2-16,-2 3 9 0,6-3 0 0,-4 3-1 15,5-3-1-15,-1 0-4 0,3-3 0 16,-3 3 3-16,4 0-2 0,-4-3 2 16,3 3-1-16,-3 0 0 15,7-2 0-15,0 2-4 0,-7-3 0 0,3 3 1 0,-3-2 2 16,7 0 0-16,-7 0-1 0,7-1 0 15,0 0 1-15,-7-2 4 0,3 3-3 0,-3-3 0 16,7 3-2-16,0-3-2 0,-7 0 1 16,4 0 0-16,-4 3-2 0,6-1 1 15,-5-2 2-15,5 3 2 0,1-4 1 16,-3 4-3-16,2-2-3 0,1 1 3 0,-3 0 0 16,9-2 0-16,-9 1 2 0,3 2 0 15,-1-1 1-15,-2 0 0 0,9-2-1 16,-13 3 3-16,4 2-4 0,10-3-2 0,-14 1-3 15,3 2 4-15,4-2 5 0,0 2-2 16,-7 0 0-16,3-3-5 0,-3 3-1 16,7 0 2-16,-7 0 0 15,0 0-3-15,0-2 3 0,0 2 2 0,0-3-1 0,4 3 2 16,-4 0-4-16,0 0 7 0,0-2-5 16,-7 2 0-16,7 0-2 0,-3 0 4 0,3 0-2 15,-7 0 0-15,7 0 0 0,-3 0 3 16,-4 0-5-16,7 0 2 0,-3 0 2 15,3 0-4-15,-6 0 1 0,2 0 1 16,-3 0 0-16,4 0 3 0,-10 0-3 0,13 2-3 16,-10-2 3-16,6 0 1 0,-2 0 2 15,2 0-3-15,-9 3 1 0,3-3 0 0,6 2-1 16,-6-2 1-16,-3 0 3 0,3 3-2 16,-7-3-2-16,7 2-4 0,-4-2 3 15,1 0 1-15,-1 0 3 0,-9 2-2 16,6-2 1-1,3 0 13-15,-9 3 29 0,3-3 27 0,-1 0 3 0,-2 2-8 0,3-2-19 16,-7 0-14-16,0 0-15 0,3 0-7 16,-3 0-5-16,0 0-6 0,0 0-14 0,0-2-38 15,0 2-67-15,0-5-101 0,-3 3-73 16,-4-1-3-16</inkml:trace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5:58.078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6B282DAB-2881-44F3-92B3-A0B10E24F20D}" emma:medium="tactile" emma:mode="ink">
          <msink:context xmlns:msink="http://schemas.microsoft.com/ink/2010/main" type="writingRegion" rotatedBoundingBox="13443,11190 6820,13437 6477,12426 13100,10178"/>
        </emma:interpretation>
      </emma:emma>
    </inkml:annotationXML>
    <inkml:traceGroup>
      <inkml:annotationXML>
        <emma:emma xmlns:emma="http://www.w3.org/2003/04/emma" version="1.0">
          <emma:interpretation id="{71A62702-C79A-416B-B1F0-A13002AD5D93}" emma:medium="tactile" emma:mode="ink">
            <msink:context xmlns:msink="http://schemas.microsoft.com/ink/2010/main" type="paragraph" rotatedBoundingBox="13443,11190 6820,13437 6477,12426 13100,10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023CE6-7BE9-4358-A831-D36C59E47238}" emma:medium="tactile" emma:mode="ink">
              <msink:context xmlns:msink="http://schemas.microsoft.com/ink/2010/main" type="line" rotatedBoundingBox="13443,11190 6820,13437 6477,12426 13100,10178"/>
            </emma:interpretation>
          </emma:emma>
        </inkml:annotationXML>
        <inkml:traceGroup>
          <inkml:annotationXML>
            <emma:emma xmlns:emma="http://www.w3.org/2003/04/emma" version="1.0">
              <emma:interpretation id="{644579F0-115D-4609-931C-758CD34E440C}" emma:medium="tactile" emma:mode="ink">
                <msink:context xmlns:msink="http://schemas.microsoft.com/ink/2010/main" type="inkWord" rotatedBoundingBox="13344,10896 12700,11115 12550,10671 13193,10453">
                  <msink:destinationLink direction="with" ref="{A3F90E2B-E7E1-42F0-902F-3283071B025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3037-825 11 0,'0'-6'175'0,"7"4"-21"0,-7-1-12 15,6 2-1-15,-6-2-8 0,0 1-1 16,4-1-82-16,-4 0-43 0,0 1-26 15,0-1 62-15,0 1 31 0,0 2 23 0,0-2-2 16,0 0-7-16,0 2-25 0,0 0-14 16,0 0-14-16,0 0-11 0,-4 2-7 15,4 0-7-15,-6 0-3 0,-1 3-3 0,7 1-2 16,-3-1 0-16,3 1 1 0,-7 2 15 16,3 2 13-16,4 2 5 0,-13-2-8 15,13 3-6-15,-4 1-9 0,4 1 1 0,0-1-6 16,0 1 2-16,0 0-4 0,0 2 2 15,0 0-5-15,4 0 1 0,-4 3-2 0,13 0-2 16,-13-3 0-16,11 0 1 0,-8 0 2 16,10 1-3-16,-9-4-4 0,6 1 2 15,4-3-3-15,-11 1-2 0,14-2-20 0,-7-3-37 16,4-1-63-16,-4-2-60 0,7-2-38 16,-7-3-20-16,0-3-23 0,0 3-16 15,4-3 30-15</inkml:trace>
          <inkml:trace contextRef="#ctx0" brushRef="#br0" timeOffset="831.25">3142-899 32 0,'0'0'79'15,"-7"0"-12"-15,7 0-6 0,0 0 2 16,0 3 1-16,7-3-2 0,-7 1 0 16,0-1-3-16,7 0 1 0,-7 3-5 0,0 0 2 15,3-3-2-15,-3 2-2 0,7 1-11 0,-4-1-5 16,-3 1-3-16,14-1 5 0,-14 3 0 15,3-3-9-15,11 1-9 0,-4-1-6 16,-7 4-6-16,11-4-2 0,-11 2-2 16,7 1 1-16,7 1-5 0,-7-4 2 0,7 5-1 15,-3-2 3-15,-1 0-2 0,4 2-3 16,-7-2-2-16,7 3 1 0,7-1 4 16,-7-2-3-16,-4 2 1 0,4-1-1 0,7 0 4 15,-7 0-3-15,3 1 0 0,0 0-1 16,-3-2 1-16,0 3 1 0,0-4 1 15,0 1-1-15,0 3-2 0,-7-4-2 16,7-1 2-16,-7 2 0 16,0 0 2-16,0-2 0 0,4-1 0 0,-11 0 6 0,4 0 19 15,-4 1 27-15,11 0 21 0,-14-1 9 16,3 1-2-16,-3-1-1 0,11-2-5 0,-11 2-4 16,0-2-6-16,6 2-5 0,1-2 3 15,-7 0 7-15,0 3-3 0,0-3-18 16,3 0-12-16,-3 0-10 0,0 0-7 15,0 0-9-15,-3 0-5 0,3 0-3 0,0 0-3 16,-7 3 1-16,1-3 0 0,6 2-1 16,-11-2 1-16,8 5-2 0,-4-2 0 0,-3 1-4 15,0 1 1-15,-4 0 3 0,4 3 2 16,-7 1 1-16,7-1-1 0,-7 2-2 16,0 0-4-16,4-1 1 0,-4 3 2 15,-7-2 1-15,4 0-2 16,-4 3 1-16,11-4 0 0,-11 1 1 0,4 2-1 0,-4-2-1 15,7-3-3-15,0 4 0 0,4-5-14 16,-4 5-64-16,7-4-106 0,-14 0-157 0,21-4-132 16,-14-1-14-16,3 1 97 0</inkml:trace>
        </inkml:traceGroup>
        <inkml:traceGroup>
          <inkml:annotationXML>
            <emma:emma xmlns:emma="http://www.w3.org/2003/04/emma" version="1.0">
              <emma:interpretation id="{4A52B06D-3BCD-46C6-96B5-FBEDB453F06C}" emma:medium="tactile" emma:mode="ink">
                <msink:context xmlns:msink="http://schemas.microsoft.com/ink/2010/main" type="inkWord" rotatedBoundingBox="10291,12259 9212,12626 8869,11614 9948,11248">
                  <msink:destinationLink direction="with" ref="{A3F90E2B-E7E1-42F0-902F-3283071B025C}"/>
                  <msink:destinationLink direction="with" ref="{B510F230-8F97-4D4E-AD23-2EF29AAD165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981.65">121 298 29 0,'0'0'85'0,"0"0"3"0,0-1-3 15,0 1-4-15,0 0-6 0,0 0-7 16,0 0-5-16,0 0-11 0,0 0-9 15,0 0-10-15,0 0-8 0,0 0-7 16,0 0 2-16,0 0 2 0,0 0 7 0,0 1 2 16,0 2 7-16,0-1-1 0,0 1-2 15,0 2-2-15,0 0 2 0,0 0 4 16,0 2 3-16,0 1-6 0,0-1-5 0,0 0-11 16,0 3-7-16,4 0-2 0,-4-3-3 15,0 3-2-15,0 0-2 0,0 2-3 16,6-2 2-16,-6 0-5 0,0-1 2 15,4 4-1-15,-4-3 4 0,0 0-3 0,0-1 1 16,6-1 1-16,-6-1 0 0,0 0-4 16,0 1 2-16,7-4-3 0,-7 2 3 0,0-1-6 15,0-3-12-15,0-2-34 0,0 0-57 16,0 0-60-16,0 0-56 0,0-2-51 0,0-3 9 16</inkml:trace>
          <inkml:trace contextRef="#ctx0" brushRef="#br0" timeOffset="5080.7">-1 4 44 0,'0'0'82'0,"0"-2"-5"0,0 2-8 0,0 0-4 15,0-2-4-15,7 2 5 0,-7 0 5 0,0 2 10 16,0-2 5-16,4 2 3 16,-4 3-5-16,0 0-8 0,0 0-9 0,0 2-7 15,0 1 2-15,0-1-2 16,0 3-3-16,6-3-5 0,-6 3-14 0,7 0-11 0,-7 2-9 16,0-2-6-16,3 2-2 0,-3 0-3 15,0 1-3-15,7 2 1 0,-3-4-2 16,-4 2 1-16,6 2-5 0,1-3 0 15,-7 1 1-15,0-2-2 0,4 1 2 0,-4-1-2 16,6 1-2-16,1-5-12 0,-7 3-42 16,3-3-53-16,-3 1-60 0,0-4-65 15,0 1-73-15,0-2-3 0</inkml:trace>
          <inkml:trace contextRef="#ctx0" brushRef="#br0" timeOffset="5742.81">-231 373 66 0,'0'-3'95'0,"14"1"1"16,-11 2-1-16,4-3 4 0,-4 0 2 15,11 3 4-15,-11-2 0 0,11-1-1 0,-4 2-9 16,-7 1-12-16,11-3-14 0,-1 0-20 16,1-2-14-16,-11 3-15 0,11-1-7 0,-1 1-6 15,1 0-2-15,-4-1-1 16,0 1-4-16,0-1-4 0,1 1-8 0,2 2-31 16,4-3-53-16,-14 1-79 0,8 2-90 15,2-3-43-15,1 1 28 0</inkml:trace>
          <inkml:trace contextRef="#ctx0" brushRef="#br0" timeOffset="5492.05">-55 61 35 0,'-6'-3'108'0,"6"1"-6"16,0 2-11-16,0-3-8 0,0 3-5 15,-4 3 3-15,-3-3-1 0,7 2-1 16,-3 1-5-16,3 1-4 0,-7 1-9 16,0 1-5-16,7 0-6 15,-3 5-1-15,-4-4 4 0,7 3 5 0,-3 0-3 0,-4-1-6 16,0 3-12-16,4 1-12 0,-11-1-7 0,11 2-8 15,-4-1-2-15,4 2-3 0,-11-1-1 16,11 2-2-16,-4-2-2 0,4 1 0 16,-11-1-2-16,11 2 2 0,-11-2 0 15,11 1-11-15,-4-3-33 0,4 0-58 16,-11 0-68 0,14-1-68-16,-10-5-63 0,7 5-4 0</inkml:trace>
          <inkml:trace contextRef="#ctx0" brushRef="#br0" timeOffset="8581.04">338-74 26 0,'0'-2'43'0,"0"2"0"0,0 0-4 0,6-3-9 16,-2 3-9-16,-4 0-7 0,0 0 0 15,7 0 5-15,-1 0 3 0,-6 0 5 16,4 0-6-16,-4 0-3 0,0 0-1 16,6 3 8-16,-2-3 5 15,-4 2 5-15,7 0-4 0,-1 0-7 0,-6 1 5 0,4-1 7 16,-4 4 6-16,7-4-1 0,-4 2-9 16,-3 4-11-16,7-3-6 0,-1 2-2 0,-6 1-2 15,4 1-2-15,-4 1 2 0,7-2-3 16,-1 4-1-16,-6-3-4 0,0 4 1 0,4-1-2 15,-4 1 2-15,7 2-3 16,-4-1 1-16,-3 0-1 0,0 2 3 0,7-2 19 16,-1 1 8-16,-2 2 6 0,-4-3-13 15,7 5-7-15,-4-5-8 0,4 0-3 0,-1 1-2 16,-2 0 2-16,3-3-5 0,-1 0 2 16,-2 1-3-16,-4-1 2 0,10-2-2 15,-10 0 0-15,7-3 0 0,-1 0 0 16,-2 1 0-16,-4 0 11 15,7-4 3-15,-4-2 3 0,-3 4-4 0,0-4 5 0,0-2 2 16,7 0 8-16,-7 0 7 0,0 0 4 16,-7-2-10-16,7 2-9 0,0 0-9 0,-3 0-2 15,-4 0-5-15,7 0-2 0,0 0-2 16,-4 0 0-16,4 5 2 0,-6-3-1 16,-1 2-1-16,7 2 2 15,0 1-2-15,-3 0-2 0,-4 3 2 0,7 0 0 0,0 0 0 16,0 2 2-16,0 0 11 0,7 3 3 15,-7-3 2-15,3 3-10 0,-3 0-2 16,0 2-2-16,0-2 0 0,7-1-1 0,-7 3 1 16,6-1-1-16,-6 1-3 0,4-3-2 15,-4 1 4-15,0-1 2 0,0 2 1 16,0-2 4-16,0 1 9 0,-4-2 8 16,4-2 3-16,0-1-7 0,-13 3-9 0,13-1-4 15,-10-2-6-15,6-1 2 0,-2 2-2 16,-5-5-6-16,5 5 1 0,-4-5 1 0,-1 0 4 15,5 1-1-15,-1-2-4 0,-3 2-1 16,6-2-8-16,-2 1-28 0,-1-4-53 16,3 0-70-16,4-2-69 15,-6-2-62-15,-1 0-19 0,7-4 42 0</inkml:trace>
          <inkml:trace contextRef="#ctx0" brushRef="#br0" timeOffset="7530.48">-190 336 56 0,'0'0'66'0,"0"0"-6"0,0 0-8 0,0 0-7 16,-7 2-1-16,7 0-6 0,0 1-8 15,-7-1-6-15,7 3-6 0,0 1-6 16,-3-2-2-16,-4 4 6 0,7-3 3 0,-3 1 5 16,3 0-6-16,-7 1-1 0,0 3-2 15,7-3-5-15,-10 3-6 0,10-3-1 16,-3 1 0-16,-4 2 0 0,0-1 1 0,4 1-4 16,-4 0 2-16,4-3-2 0,-4 1 0 15,0-1-2-15,7 0 1 0,-3 1 0 16,3-4 1-16,0 4-25 0,-7-3-46 0,0-2-65 15,7-1-57-15</inkml:trace>
          <inkml:trace contextRef="#ctx0" brushRef="#br0" timeOffset="9820.22">-369 46 24 0,'0'0'60'16,"0"-3"0"-16,0 1-4 0,0 0-5 15,0-1 0-15,0 1 1 0,0 2-7 16,0-3 6-16,0 0 3 0,0 1 3 0,0-1-5 16,0 2-7-16,-7-2-2 0,7 3-2 15,0-2-7-15,-7 2-3 0,7-3-9 16,-3 3-4-1,3 0-5-15,-7-3-12 0,0 3 3 0,4 0-4 0,-4 0 4 0,4 0-1 16,3 0 0-16,-14 0 3 0,11 0 2 16,-4 3 2-16,4-3 5 0,-11 3 1 15,14-3-5-15,-3 2-6 0,-11-2 0 0,11 3-3 16,-4-2-1-16,7 2 2 0,-3-1-2 16,-4 4 0-16,0-4-1 15,7 3 2-15,-3 0 4 0,-4 0 7 0,7 0 0 0,0 0-3 16,0 2-3-16,0 1-2 0,0 1 1 15,0 1 2-15,0 2 3 0,0-2 10 16,7 5 4-16,-4-3 0 0,-3 3-4 0,0 0 11 16,0-1 17-16,7 3 16 0,-7 0-3 15,-7 0-13-15,7 1-10 0,0 2-12 16,-3 0-9-16,-4-1-6 0,4 1-5 16,-4 0-1-16,0-1-1 0,-3-2-2 0,10 3 2 15,-3-6-2-15,-11 4 2 0,11-7-3 16,-4 2-1-16,0-3-1 0,4 3 2 0,-4-7-1 15,4-1-4-15,-4 1 2 0,0-2-1 16,7-2 2-16,-3-2 0 0,3 3-1 16,0-3-3-16,0-3 3 15,3 3-1-15,-3-2 2 0,7 2 0 0,0-2 0 0,-4 2 0 16,4 2 0-16,-4 0 0 0,11 4 0 16,-11-1 0-16,4 0 3 0,3 2 0 0,-3 0 0 15,-4 3 2-15,11 3 0 0,-11-2-2 16,-3 1-6-16,10 1-1 0,-10 4 3 15,7-2 4-15,0 2-1 0,-7 0 2 16,0 3 0-16,0-2-3 0,0-1 1 0,3 2-2 16,-3-2-2-16,0 0 1 0,0 3 0 15,0-3-2-15,0 0 3 0,0-2-1 16,0 0-2-16,7 0 1 0,-4-6-1 0,-3 4 2 16,7-4-1-16,0 1 2 0,-4-3-1 15,4 4-1-15,0-6-19 0,3-1-28 16,-7 4-26-1,11-6-19-15,-11 3-17 16,7-2-15-16,-3-1-8 0,3 0-9 0,-3 1-14 16,0-1-29-16,-4 3-34 0</inkml:trace>
        </inkml:traceGroup>
        <inkml:traceGroup>
          <inkml:annotationXML>
            <emma:emma xmlns:emma="http://www.w3.org/2003/04/emma" version="1.0">
              <emma:interpretation id="{3550C426-9DD1-49C3-8C3B-F08B26AAF57E}" emma:medium="tactile" emma:mode="ink">
                <msink:context xmlns:msink="http://schemas.microsoft.com/ink/2010/main" type="inkWord" rotatedBoundingBox="7374,12898 6713,13123 6583,12739 7244,12515">
                  <msink:destinationLink direction="with" ref="{B510F230-8F97-4D4E-AD23-2EF29AAD165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979.28">-2619 1099 31 0,'0'0'66'0,"7"-2"3"0,-4 2 0 15,-3-3 7-15,0 3-3 0,14-2-2 16,-14 2-10-16,3-3-2 0,8 1-4 0,-5 2 0 16,1-3-7-16,3 0-11 0,0 3-8 15,0 0-5-15,4 0 5 0,-11 0 17 16,14 3 12 0,-7 0-4-16,7 2-16 0,-6-3-15 0,5 5-10 0,-5 1-5 0,5-3-2 15,1 4-2-15,-6-1 0 0,5 1-3 16,-5 2 5-16,2-2 2 0,-3 1-1 15,0 0 11-15,1 2 14 0,-1-2 18 0,-4 0 0 16,1 2-15-16,-3-2-12 0,9 0-7 16,-13 2-4-16,4-2-5 0,-4-1 1 15,6 1-5-15,-6 0 0 0,4 0-1 16,-4-1 0-16,0-1-2 0,0 3 0 0,-4-5-3 16,4 2-6-16,-6-1-37 0,6-2-68 15,-4 0-103-15,4-2-111 0,-13 2-24 16,13-5 56-16</inkml:trace>
          <inkml:trace contextRef="#ctx0" brushRef="#br0" timeOffset="-1163.95">-2521 1087 49 0,'0'-3'84'0,"7"0"-9"0,-7 3-7 0,4-2 1 15,-4 2 6-15,0 2-2 0,0-2-2 16,-4 0-11-16,-3 6-13 0,7-4-13 0,0 1-10 15,-3 2-4-15,3 2 1 0,-14-2 4 16,14 2 4-16,-3 0-4 0,-10 4-7 16,9-2-6-16,-3 1-4 0,-3 2-3 15,0 3 1-15,0-3-3 0,-4 3-1 0,4-1-1 16,-7 1 0-16,7 0-1 0,0 2 0 16,-7-2-4-16,0 2 0 0,7 0 3 15,-7-1 3-15,0 1-4 0,7 0 2 0,-7-3 0 16,0 3 1-16,7 0 1 0,-7-1-2 15,7-2 2-15,0-2 0 0,0 3-1 0,-4-3-1 32,4-2 0-32,7 3 0 0,-11-7 0 0,11 5 0 0,-4-6-1 0,4 2-1 15,-4-2 0-15,0 0 4 0,7-1 0 16,-3-1 0-16,3-1-2 0,0 3 3 0,-7-5-2 16,7 3 0-16,0-3 1 0,7 0 0 15,-7 0-2-15,0 0 0 0,3 0 2 16,-3-3-1-16,14 1 3 15,-11-1-2-15,4 1 1 0,3-1-1 0,0 1-2 0,0-3 2 16,7 0 0-16,0 3 1 0,0-3-3 16,0 0 1-16,3 0-1 0,4 3 2 15,-11-6 2-15,11 4-2 0,-4-1-2 0,4-1 1 16,-4 0 3-16,4 0-2 0,-4 1 0 16,4-2-3-16,-4 2 6 0,4 0-2 15,-10 0 2 1,2 3-5-16,8-3 0 0,-14 3 0 15,7-1 0-15,0 1 2 0,-7-4 1 16,7 6-2-16,-13-2 0 0,6-1 0 16,3 3-2-16,-3-1-2 0,1 1-14 0,-5-3-51 15,4 3-108-15,-3-2-98 0,-3-1-19 16</inkml:trace>
        </inkml:traceGroup>
      </inkml:traceGroup>
    </inkml:traceGroup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5:51.371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F1FB3744-1D3C-4A90-9D53-176A16E9EF91}" emma:medium="tactile" emma:mode="ink">
          <msink:context xmlns:msink="http://schemas.microsoft.com/ink/2010/main" type="inkDrawing" rotatedBoundingBox="9214,7045 9420,10936 9326,10941 9119,7050" shapeName="Other"/>
        </emma:interpretation>
      </emma:emma>
    </inkml:annotationXML>
    <inkml:trace contextRef="#ctx0" brushRef="#br0">29 56 12 0,'0'0'63'0,"0"-3"0"15,0 3 2-15,0-2 0 16,0-1 3-16,0 1 2 0,-3-1 4 0,3 1 5 0,0 0-5 16,0-3 0-16,0 2-6 0,0-2 2 0,0 2 1 15,0-1-1-15,0 2-3 0,0-1-3 0,0 1-4 16,0-1-4-16,0 0-3 0,0 3-5 16,0-2 0-16,0 2-3 0,0-3 4 15,0 3 0-15,0-1 4 0,0 1-1 0,0 0-4 16,0 0-9-16,-7 0-7 0,7 0-6 0,0 0-5 15,0 0-4-15,-7 0-6 0,7 0 3 0,0 0 1 16,0 1-3-16,0-1-2 0,0 3-101 16,0-1-60-16,-3 4-41 0,3-4 78 15,0 5 42-15,0-2 29 0,-7 0 17 16,7 0 13-16,0 0 7 0,0 2-5 0,0-2 3 31,0 2 2-31,0 1 9 0,0 0 0 0,0-2-4 0,0 2 1 0,0 0 0 31,0-1 1-31,0 0 1 0,0 3 2 0,0-3-3 0,0 3-1 0,7 0 0 0,-7-2-1 16,0 1 2-16,3 1-1 0,-3 2 3 16,0-2-3-16,7 0 4 0,0-1-3 15,-7 4 0-15,0-1-1 16,3-2 0-16,-3 2 1 0,0-4-1 0,7 4 0 0,-7-2 0 16,7 2 0-16,-7-2 2 0,3 2 0 15,-3 0-2-15,0 1 3 0,7 2-2 0,-7-1-1 16,3-2 0-16,-3 1-1 0,0 1-2 15,0-2 3-15,0 1 1 0,7 2 2 16,-7-1-1-16,7 1-2 0,-7 0 0 0,0 0 0 31,0-1 0-31,3 3 0 0,-3 0 2 16,0-1-2-16,7 1 0 0,-7-3-2 16,3 3 2-16,-3 3 0 0,0-3 0 0,7 0 0 15,0 3 3-15,-7-2-3 0,0 1-1 16,3 1-1-16,-3 0 5 0,0 1-2 15,7 1 2-15,-7-2-1 0,7 2 0 16,-7 0 1-16,0-2-3 0,3 0 0 0,-3-1 0 16,0 3 0-16,0-2 2 0,7 0-4 15,-7-1 2-15,3 4 0 0,-3-4 2 16,0 1-2-16,0-1 2 0,7 1-2 0,-7-3 1 16,7 3 1-16,-7-3-1 0,0 0 0 15,3 0-2-15,-3 0 2 0,0 0-1 16,0 1-1-16,7-1 1 0,-7 0 1 15,3 0 0-15,-3 0-1 0,0 0-2 0,0 1-2 16,0-1 4-16,0 1 0 0,7-1 4 16,-7 0-4-16,0 0 1 0,7 0 0 0,-7 0-1 15,0 0 0-15,0 0 0 0,0 0-2 16,0 1 2-16,0-1 0 0,3-2 1 16,-3 2 0-16,0 0 0 0,0 0 1 15,0 0-2-15,0 1 0 0,7 2 1 0,-7-3-2 16,0 2 1-16,0-2 0 0,0 3 1 15,3 0 0-15,-3 2 1 0,0-2 1 16,0-1-3-16,0 3 0 0,0-2 0 0,0 1 2 16,0 2-2-16,0-4-2 0,0 3 2 15,0-2 2-15,0 2-1 0,0 0-1 16,0-2 1-16,0 2-1 0,0 1 0 16,0-2 1-16,0 1 2 0,0 0-1 0,0 0-2 15,0 1-2-15,0-1 2 0,0 0-2 16,0 0 4-16,0 0-2 0,0-3 0 0,0 3 0 15,0 1-2-15,0-1 4 0,0 0-2 16,0-2 0-16,0 2 4 0,-3 0-2 16,3 0 1-16,0-2-4 0,0 1 2 15,0 1-1-15,0 1 0 0,0-1-1 0,0 0-1 16,0 3 2-16,0-4 0 0,0 4 0 16,0 0 2-16,0 2-2 0,0 0 1 15,0 0-1-15,0-1 2 0,0 2-2 0,0 2 2 16,0-4-2-16,0 4 0 0,0-1-2 15,0-2 2-15,3 2 2 0,-3-1-1 16,0-1-1-16,0-1 0 0,0-1 0 16,0 2 0-16,7-3 9 0,-7 1-5 0,7 3-2 15,-7-5-9-15,0 2 3 0,0 4 4 16,3-7 0-16,-3 3 0 0,0 0-2 16,0 0 4-16,0-3-1 0,7-1 2 0,-7 4-3 15,0-3 0-15,7-2 1 0,-7 2-2 16,0-2 1-16,0-1 0 0,0 4 3 15,0-6-1-15,0 2-4 0,3 1 2 16,-3 0 0-16,0-3 2 0,0 0 0 0,0 0-2 16,0 0 1-16,0 0-2 0,0-2 1 15,0 0 1-15,7-1 1 0,-7-1 1 16,0-3-2-16,0 2 1 0,0-5 0 16,0 1 2-16,0-1 1 0,3-2 3 0,-3 0-3 15,0-2-4-15,0-1-1 0,0-4-14 16,0-1-40-16,0-5-72 0,0 3-107 0,0-2-87 15,0-3-4-15</inkml:trace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6:28.517"/>
    </inkml:context>
    <inkml:brush xml:id="br0">
      <inkml:brushProperty name="width" value="0.08167" units="cm"/>
      <inkml:brushProperty name="height" value="0.08167" units="cm"/>
      <inkml:brushProperty name="fitToCurve" value="1"/>
    </inkml:brush>
    <inkml:brush xml:id="br1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263187-03A5-4AEB-BC13-62CBE9F99468}" emma:medium="tactile" emma:mode="ink">
          <msink:context xmlns:msink="http://schemas.microsoft.com/ink/2010/main" type="writingRegion" rotatedBoundingBox="17074,8453 15733,7488 16031,7073 17373,8037"/>
        </emma:interpretation>
      </emma:emma>
    </inkml:annotationXML>
    <inkml:traceGroup>
      <inkml:annotationXML>
        <emma:emma xmlns:emma="http://www.w3.org/2003/04/emma" version="1.0">
          <emma:interpretation id="{768BB87D-17F8-4D58-BD69-1D661300AAB3}" emma:medium="tactile" emma:mode="ink">
            <msink:context xmlns:msink="http://schemas.microsoft.com/ink/2010/main" type="paragraph" rotatedBoundingBox="17074,8453 15733,7488 16031,7073 17373,8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1010E3-E047-4FCD-982E-76164F3A6EFD}" emma:medium="tactile" emma:mode="ink">
              <msink:context xmlns:msink="http://schemas.microsoft.com/ink/2010/main" type="line" rotatedBoundingBox="17074,8453 15733,7488 16031,7073 17373,8037"/>
            </emma:interpretation>
          </emma:emma>
        </inkml:annotationXML>
        <inkml:traceGroup>
          <inkml:annotationXML>
            <emma:emma xmlns:emma="http://www.w3.org/2003/04/emma" version="1.0">
              <emma:interpretation id="{3FF1A5F1-F7E1-41C2-BC2E-9CE0D0C6C068}" emma:medium="tactile" emma:mode="ink">
                <msink:context xmlns:msink="http://schemas.microsoft.com/ink/2010/main" type="inkWord" rotatedBoundingBox="17074,8453 15733,7488 16031,7073 17373,8037">
                  <msink:destinationLink direction="with" ref="{36E049A4-6ADD-4087-817C-F354A6F9603C}"/>
                  <msink:destinationLink direction="with" ref="{2D5A1A9E-70B6-4982-A7CD-F5E9A17FBB26}"/>
                  <msink:destinationLink direction="with" ref="{A65A2A2B-C441-4EED-92D9-2016903BFCD7}"/>
                  <msink:destinationLink direction="with" ref="{EDDE8EB4-3E52-44DF-BFCF-0B0AF9E3BEE3}"/>
                  <msink:destinationLink direction="with" ref="{7509388F-0237-45D9-9E31-6E53D53A91E1}"/>
                  <msink:destinationLink direction="with" ref="{368DA97C-BD47-4359-B342-CEDDC4989AC5}"/>
                  <msink:destinationLink direction="with" ref="{D556556C-5F70-4105-B97B-02E4FFEF9749}"/>
                  <msink:destinationLink direction="with" ref="{5F1E55E8-F445-40F1-857B-AF773464264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 12 82 0,'0'-2'105'0,"0"2"-7"0,0 0-4 16,0 0-3-16,0 0-3 0,0-3-79 0,7 3-50 16,-7-2-30-16,0 2 61 0,0-3 36 15,3 3 14-15,-3 0 1 0,0 0-9 0,0-2-14 16,-3 2-3-16,3 2-7 0,0-2 1 15,-7 3-1-15,7-1-2 0,0 3 3 16,0 2-2-16,-3-2 6 0,3 3 4 16,0-1 3-16,0 3 2 0,0-1 4 0,-7 4-1 15,7-1-6-15,7 0-2 0,-7 4-8 16,0-4 0-16,0 2-9 0,3 1 1 0,4 0-1 16,-4-1 0-16,4-2 0 0,0 4 3 15,-4-4-3-15,11 0-2 0,-11 1 1 16,4-2 2-16,3 0 3 0,-3-2 3 15,3-1-4-15,-7-1-3 16,11 0-5-16,-11-2-15 0,11-2-39 0,-4 0-70 0,-7-3-93 16,4-3-32-16</inkml:trace>
          <inkml:trace contextRef="#ctx0" brushRef="#br0" timeOffset="925.11">38-10 31 0,'0'0'27'0,"0"0"-5"0,0 0 1 16,0 0 3-16,0 3 6 0,0-3 2 15,7 0-5-15,-7 2 3 0,7-2-1 0,-7 3 5 16,0-1-2-16,3-2-7 0,-3 2-10 16,7-2 2-16,-4 3 9 0,4-1 19 15,0-2 7-15,-4 3 3 0,4-3 4 0,-4 0-2 16,11 2-12-16,-11-2-13 0,11 0-10 16,-4 0-8-16,0 0-7 0,0 0-4 15,0 0-3-15,4 0-1 0,-1 0-1 16,1 0 2-16,3 0 1 0,-7 0-1 0,7 0 2 15,-3 0-4-15,-1 0 4 16,4 0-3-16,-7 0 0 0,0 0-1 0,0 0 0 0,7 0 0 16,-7 0 0-16,1 0 0 0,2 0 0 15,-3 3 0-15,-3-3 0 0,3 0-2 16,0 0 0-16,-3 0 5 0,-4 0-3 0,8 0 1 16,-5 0-1-16,1 0-4 0,-3 0 4 15,-4 0 0-15,6 0 4 0,1 0-4 16,-7 0 0-16,0 0 0 0,3 0 4 15,4 0-2-15,-7 0 0 0,0 0-2 0,0 0 5 16,4 0-2-16,-4 0 1 0,0 0-1 16,0 0 1-16,0 0-2 0,0 0 0 15,0 0 0-15,0 0 0 0,0 2-2 16,0 0-2-16,0-2 5 0,-4 3 1 0,4-1-2 16,0 1-3-1,-7-1 0-15,4 4 1 0,3-2 0 0,-7 1-2 0,1 0 0 0,6 2 2 16,-4 1 0-16,-3-1 0 0,1 0 0 15,-5 1 4-15,8 1-2 0,-10 1 2 16,9 0-3-16,-6 0 1 0,-3-1 0 16,2 2-1-16,1-2-1 0,0 1 1 0,-3 2 1 15,-1-1-2-15,0 1 0 16,4-2-4-16,0 2 0 0,0-2 4 0,-3 2-1 16,-1-3 2-16,0 4-1 0,4-4 2 0,0 2-2 15,0-4 0-15,-4 3 0 0,11-2 0 16,-4-2-3-16,-3 2 1 0,3-1 0 15,-3-2 7-15,7 3-3 0,-4-3-2 0,0-1 2 16,4 1-4-16,-4 0 2 0,4-2 0 16,3 1-2-16,-7-1-1 0,0-1-1 15,7 1-5-15,-3-1-30 0,3-2-64 0,0 0-94 16,0 0-68-16,0-5 5 0</inkml:trace>
          <inkml:trace contextRef="#ctx0" brushRef="#br0" timeOffset="-1019.81">52 181 11 0,'0'-2'9'0,"0"2"-5"16,0 0-2-16,0-3 0 0,3 3-2 0,-3 0 0 15,0 0 4-15,0 0 2 0,0 0 4 16,0 0 2-16,0 0 2 0,0 0 6 0,0 0 5 15,0 0 4-15,0 0 2 0,0 0 0 0,0 0 0 16,0 3-8-16,0-3-5 0,0 0-7 16,0 0-3-16,0 0-3 0,0 0-3 0,0 0 1 15,0 0-2-15,0 0-1 0,-3 0-1 16,3 0 1-16,0 0 3 0,0 0-3 0,0 0 0 16,0 0 0-16,0 0 0 0,0 0-2 0,0 0 4 15,0 0-1-15,0 0 1 0,0 0 0 0,0 0-1 16,0-3 1-16,0 3 8 0,0 0 8 15,0-2 8-15,0 2 7 0,0-2-2 16,0 2 0-16,0-2 0 0,0-1-2 0,0 0-1 16,0 1-2-16,0-1-1 0,0 3-3 0,0-2-2 15,0 2 0-15,0-3-2 0,0 3-1 0,0-2-3 16,0 2-6-16,0-2 0 0,0-1-3 16,0 3-5-16,0 0 0 0,0 0 3 0,0-2 0 15,0 2-3-15,0 0-2 0,0-3 0 16,0 3-1-16,0 0-10 0,0 0-22 0,0 3-32 15,0-1-33-15,0 3-30 0,0-3-35 16,0 1-18-16</inkml:trace>
          <inkml:trace contextRef="#ctx0" brushRef="#br1" timeOffset="182345.68">-852-707 20 0,'6'0'69'0,"-6"0"-4"0,0 0 7 15,0 0 8-15,0-2 2 0,0-1-4 0,0 3-9 16,7-2-8-16,-7 2-10 0,0-3-2 0,0 3-6 16,0-2-2-16,0-1-5 0,0 3-5 0,0 0-3 15,0 0-4-15,0-3-2 0,4 3-1 0,-4 0-3 16,0 0-2-16,0-1 1 0,0 1 6 15,0 0 1-15,0-3-7 0,0 3-5 0,0 0-3 16,0 0-3-16,0 0 2 0,6 0-3 0,-6 0 5 16,0 0 10-16,0 0 11 0,7 0 10 15,-7 0 6-15,0 0-5 0,0 0-15 0,3 0-10 16,4 3-5-16,-7-3-2 0,0 1-5 0,4-1 1 16,-4 3-3-16,0 0 0 0,6-1 0 0,1-2 0 15,-7 5 4-15,4-2 24 16,2-1 24-16,-2 3 8 0,2-3-16 0,1 3-16 0,-7-2-12 15,4 2-3-15,2-1-5 0,-2-1-4 16,3 2-4-16,-1 0 0 0,-2-1 1 0,-4-1 0 16,13 2 0-16,-13 0 0 0,10 0-3 0,-6-1 1 15,-4 4 3-15,13-3 16 0,-9 2 32 16,-4-2 25-16,10 3-3 0,-3-4-20 0,-1 4-18 16,-2-3-12-16,9 2-12 0,-9-2-2 15,2 0-6-15,-2 3-2 0,9-4 2 0,-9 4-3 16,2-3 2-16,5 2-2 0,-5 0 0 0,-2-1-2 15,6-2 2-15,-3 3 0 0,-1-1-106 16,-2 0-64-16,9 2-41 0,-13 0 83 16,10-1 48-16,-6 0 31 0,3 1 20 15,-1-1 13-15,-2-2 4 0,6 3 4 0,-3-4 2 16,-1 1 2-16,-2 3 0 0,3-4 0 16,-4 1 2-16,11 0 0 0,-11-2 0 15,4 2 2-15,-1-1 0 0,-2 4 0 0,3-5-1 16,-4-1-1-16,10 2-1 0,-9 1 1 15,3-2 0-15,-4 0 2 0,4-1-4 16,0 3 2-16,-4-1 1 0,10-1 2 16,-9 0-1-16,3 2-2 0,-4-3 0 0,11 3 0 15,-11 0 2-15,4-3-2 0,-4 3 4 16,11-2-3-16,-11-1 0 0,4 0 1 0,-4 1 2 16,11 2 1-16,-11-3-3 0,11 1 1 15,-14 2-2-15,3-3-1 0,7 0 0 16,-3 4 1-16,0-4 2 0,-4 1 2 15,7 1-3-15,-3-2 1 0,0 4 0 0,-4-4 1 16,4 1-2-16,0-1 0 0,3 3 4 16,-7-3-2-16,11 3 0 0,-11-2-6 15,4-1 3-15,-4 1 1 0,11 1 2 0,-11-1-4 16,4-1 2-16,3 3-1 0,-3-2 2 16,3 0-1-16,-3 1 1 0,3-2 0 15,-7 4 6-15,11-4-4 16,-4 3-2-16,0-2-6 0,-3 1 1 0,3-1 2 0,0-1-1 15,0 3 1-15,4 0 1 0,-11-3-1 16,7 1 2-16,4-1-2 0,-11 3-2 16,7-1 2-16,4-2 2 0,-4 2 2 0,0-2-1 15,0 3 3-15,4-2 19 0,-11 2 43 16,7-2 26-16,4 1 1 0,-4-1-32 16,0 2-21-16,0 0-15 0,4-1-10 15,-11 1-7-15,7 0-5 0,4 0 1 0,-4 0-2 16,0 0 0-16,0 0-1 0,4 0 2 15,-4-1-2-15,0 1-8 0,0 3 2 0,1-3 3 16,2-1 6-16,-10 2-3 0,8 1 1 16,2-2-2-16,-3 0-1 0,0 2-1 15,1 0 1-15,2-2 1 16,-10 1-1-16,14 1-1 0,-6-3 2 0,2 4 0 0,-10 0 0 16,8-4-2-16,2 4 2 0,-9 0-2 15,6-4 0-15,3 3-2 0,-9-1 4 16,6 0 1-16,3 2-1 0,-9-3-2 15,9 2-2-15,-3-2 4 0,-6 0-4 0,9 2 8 16,-9-2 1-16,-4 0-1 0,10 1 0 16,-3-2-3-16,-1-3 37 0,-2 5 35 15,2-3 25-15,-2 0-23 0,-4-1-28 0,7 1-19 16,-1-2-9-16,-6 2-9 0,4-1-5 16,-4-2-4-16,0 3 1 0,6-3-1 15,-6 0-10-15,7 0-51 0,-14-3-88 16,7-2-110-16,-6 4-110 0,6-7-108 0,-4-1-3 15,-9 4 82-15</inkml:trace>
        </inkml:traceGroup>
      </inkml:traceGroup>
    </inkml:traceGroup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6:24.298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0DF0B8C4-F96F-4466-A65B-B19D1BD537C9}" emma:medium="tactile" emma:mode="ink">
          <msink:context xmlns:msink="http://schemas.microsoft.com/ink/2010/main" type="inkDrawing" rotatedBoundingBox="9427,10802 16811,8046 16840,8123 9456,10879" semanticType="callout" shapeName="Other"/>
        </emma:interpretation>
      </emma:emma>
    </inkml:annotationXML>
    <inkml:trace contextRef="#ctx0" brushRef="#br0">0 2803 11 0,'0'0'52'0,"0"0"-1"16,0 0 4-16,3 0-1 0,-3 0-5 0,0 0-7 0,0 0-4 15,0 0-6-15,0 0 0 0,0 2-7 16,0-2 1-16,0 0-6 0,0 0-5 0,0 0-3 16,7 0-4-16,-7-2-1 0,0 2-2 15,0 0 0-15,0 0-1 0,0 0-1 16,0 0-2-16,0 0-4 0,7 0 0 15,-7 0 1-15,0 0 6 0,0 0-2 0,0-3-1 16,0 3 1-16,3 0 1 0,-3-2-2 16,7 2 0-16,-4 0-1 0,-3-2 3 15,7 2 1-15,0-3-4 0,-7 3 0 0,3-2-4 16,4-1 2-16,0 1 2 0,-4 2 2 16,7-3-2-16,-3 0 0 0,0 1 0 0,3 0 2 15,-6 0 0-15,9 2-1 0,-10-5-1 16,8 2 0-16,2 0-1 0,-3 1 2 15,0-2 1-15,1 1-1 0,2 0-1 16,-3-2 0-16,0 0-1 0,1 3 1 0,2-3 2 16,1 0-4-16,-1 3-1 0,-3-3 2 15,0 0 3-15,1 0 0 0,-1 0 0 16,7 0-2-16,-4-2 0 16,1 2-1-16,-1 0 1 0,1 1-3 0,-1-4 3 0,1 0 0 15,3 1 0-15,0 0 0 0,6-1 2 16,-9-1 0-16,10 1 0 0,-4-1 0 15,7-2-4-15,-3 2 0 0,-4-1 1 0,7-2 4 16,7 0 2-16,-7 1-2 0,0 0 0 16,7-5-3-16,-1 4-1 0,-5 0 3 15,2 2-2-15,4-2 0 0,0-1-4 0,-4 4 2 16,-3-6 1-16,14 2 2 0,-11 2 0 16,-3 0-1-16,14-1 0 0,-14 0 0 15,3 2 0-15,4-2 0 0,-7-1-1 0,10 1-1 16,-6 2 1-16,-1-4 2 0,4 2 0 15,0 0-1-15,-4-4 0 0,-3 4 1 16,7 1 1 0,0-2 2-16,-3-2-2 0,-4 3-2 0,13-1-2 0,-13-1 1 0,4 2 1 15,9-3 1-15,-9 0 0 0,9 1 0 16,-9 2 2-16,9-4 0 0,-9 2 1 16,9-1-2-16,-9 2-1 0,9-1-3 0,-2 2 0 15,-8-3-1-15,11 3 3 0,-11-3-1 16,11 3 1-16,-11-3 1 0,11 3-1 15,-11-3 0-15,11 2-2 0,-11-1 2 0,11 2 0 16,-11-3 1-16,4 3-1 0,0 0-1 16,-4-1 0-16,11 1-2 0,-14-3 3 15,10 3 2-15,-3 0 0 0,-4 0-1 16,11-1-1-16,-10 1 0 0,9-3 0 0,-9 3 0 16,9 0 1-16,-3-1 2 0,7-2 2 15,-13 3-4 1,9 0 2-16,4 0-4 0,-13-3-2 0,9 3 2 0,-2-1 5 0,6 1 0 15,-14 2-2-15,11-2-6 0,-4 0 0 16,0-1 3-16,4 1 1 0,-4 0 0 16,0 0-4-16,0 0 2 0,4-1 0 0,-11 1 2 15,11 0 0-15,-4-1 0 0,0 1-1 16,4-1 1-16,-4 1-1 16,0 1 2-16,0-5-1 0,7 4 1 0,0-2-2 15,0-1 1-15,7-3 1 0,-7 6 4 0,-3-5-1 16,3 3 2-16,6-3-3 0,-6 1-3 15,0-1-3-15,0 0 3 0,-3 3-3 16,3-3 2-16,0-1 1 0,0 1 1 0,-7-1-1 16,7 1-3-16,-3 0 3 0,3 0 2 15,-7 0 0-15,7 0-2 16,-14 0-2-16,14 2 0 0,-3-3 2 16,-11 4-1-16,14-3 1 15,-7 2 0-15,7-2 0 0,0 2-6 16,-3-2 3-16,0 2 6 0,3-2 3 15,-1 3-1-15,1-2-5 0,0-1 2 0,-6 3-5 16,6-1 0-16,-7 0 1 0,7 0 4 0,0 1 0 16,-4-1-2-16,1-2-2 0,-7 4 2 0,3-1-1 15,4-1 1-15,-4 3 0 0,0-3 1 16,4 1-1-16,-11-1-1 0,11 2-1 16,-4-1 2-16,-3-1-1 0,3 2 0 0,0-1 0 15,-3-1-2-15,3 3 3 0,0 0 2 16,4-3 1-16,-11 3 4 0,11-1-4 15,-4 1 0-15,0 0-6 0,1-3 3 0,2 3 0 16,-9-1-2-16,9 1 2 0,-9 0 0 16,9 0 2-16,-13 0-4 0,4 0-2 15,9 1 4-15,-13 0-1 0,4-5 1 0,3 7 0 16,-7-3 0-16,7-1 0 0,-7 1 0 16,6-1 0-16,-6 4 1 0,1-3 1 15,-8-1 0-15,7 4 0 16,0-2-4-16,-3-1 2 0,-4 2 0 0,7 1-1 0,-3-4-4 15,-4 4 4-15,4-2-1 0,-11-1 6 16,4 3-4-16,7-1 1 0,-7 0-1 16,-4 0 2-16,4 2-2 0,0-1-2 0,-7 1 1 15,7 2 0-15,-7-2-1 0,4 3 1 16,-4 0 4-16,-7-2 1 0,11 4 0 16,-11-2-4-16,7 2 0 0,-10-1 0 15,7 2 2-15,0-1-1 0,-7 1 3 0,0 2-4 16,3-3-3-16,-3 0 2 0,0 3 1 15,0 0 0-15,0-2 0 0,0 2 0 0,0 0-1 16,0 0 2-16,0-2-2 16,0 2-1-16,0 0-2 0,0 0-1 0,0 0-19 15,0 0-39-15,0 0-74 0,0 0-60 16</inkml:trace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5:55.236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B510F230-8F97-4D4E-AD23-2EF29AAD1657}" emma:medium="tactile" emma:mode="ink">
          <msink:context xmlns:msink="http://schemas.microsoft.com/ink/2010/main" type="inkDrawing" rotatedBoundingBox="7243,12662 9425,10916 9472,10975 7290,12721" semanticType="underline" shapeName="Other">
            <msink:sourceLink direction="with" ref="{4A52B06D-3BCD-46C6-96B5-FBEDB453F06C}"/>
            <msink:sourceLink direction="with" ref="{3550C426-9DD1-49C3-8C3B-F08B26AAF57E}"/>
          </msink:context>
        </emma:interpretation>
      </emma:emma>
    </inkml:annotationXML>
    <inkml:trace contextRef="#ctx0" brushRef="#br0">-190-573 62 0,'0'0'97'0,"0"-2"-3"0,3 2-2 16,-3 0 1-16,0-3-76 0,0 3-43 15,0 0-24-15,0 0 59 0,0-2 30 0,0 2 21 16,7 0 6-16,-7 0-1 16,0-3 1-16,0 3 1 0,0 0 0 0,0 0-8 15,0-2-11-15,0 2-11 0,-7 0-8 16,7 0-9-16,0 0-6 0,0 2-5 16,0-2-3-16,-3 3-2 0,3-1 2 15,0 3-6-15,-7-2 1 0,0 2 9 0,4-1 8 0,-4 4 6 16,4 0 1-16,-4-2-3 0,0 5-5 15,-3-4-3-15,7 5-2 0,-11 0 1 16,11-1 4-16,-7 3 4 0,-4-2 7 16,11 1 2-16,-14 1-5 0,7 1-8 0,-7-1 0 15,7 2-4-15,-14-2-2 0,7 3-4 16,0-2 0-16,4 2-1 0,-4-2 0 16,0 3-2-16,0-1 0 0,-3 0 0 0,3 0-1 15,-7 0-2-15,11 0 0 0,-11-2 1 16,4 2-2-16,-4 0 1 0,4 0 0 0,-4-2 2 15,7 2-2-15,-10-2 2 16,13 3-1-16,-16-1-4 0,16 0 1 0,-13-3 2 16,4 3 1-16,2 0-1 0,-2 0-1 15,-4 1 0-15,6-1 2 0,-6 3 0 0,4-3-1 16,-4 3-2-16,0-1 3 0,-1 1 20 16,1 0 19-16,0-1 12 0,0 4-13 15,-7-4-12-15,7 3-9 0,-6 0-5 16,6 0-4-16,-4 0-3 0,4 0-2 15,-14 6 0-15,11-4 0 0,-11 0-1 0,11 1-3 16,-4 2 0-16,0-3 1 0,4 1-4 16,-4 0 2-16,0-1-1 0,4 3 1 0,-4-2 1 15,0-3-1-15,7 0 0 0,0 2 0 16,0-2 2-16,-7 1-2 0,7-1-2 0,0-3 4 16,0 4-2-16,7-4 2 15,-4 1-4-15,-3 0 5 0,10-3-3 0,-3 0 1 16,-1 0-2-16,4 0 1 0,-6-2 0 15,6 0-3-15,3-1 1 0,1-2 0 0,-4 4 2 16,3-4 0-16,1-2 0 0,-1 2 0 16,1-3 0-16,3 1 0 0,6 0 0 15,-9 0 0-15,3-3 0 0,3 1-1 0,-3-3-1 16,6 0 0-16,-2 2 0 16,-1-5 0-16,7 3 0 0,-4-2 1 0,-2 1 2 15,6-1 2-15,-4-1-2 0,4 1 2 16,-7-1 0-16,7 1-2 0,-6-3 1 0,6 3 0 15,0-3 0-15,0 3 0 0,-4-3 3 16,4 1 1-16,0-1 0 0,-6 0-1 16,6 2-1-16,0-2 3 0,0 0-3 15,0 3 1-15,0-3-1 0,0 2-1 0,-4-2-2 16,4 3 3-16,0-3-4 0,0 3 5 16,-7-3-2-16,7 2 4 0,-6 1-3 15,6-3 1-15,0 1 0 0,0-1-1 0,0 3-2 16,-4-1 0-16,4-2-1 0,0 3 2 15,-7-3-1-15,1 3 1 0,6-3 0 0,0 2 0 16,-4-2 0-16,4 3-3 16,-6-1 0-16,6-2 1 0,-4 2 6 0,4 1-1 15,0-3-3-15,0 2 1 0,-7-2-2 16,7 3 0-16,-6-3 1 0,6 2-2 0,0-2-2 16,0 0-3-16,0 0-1 0,0-2-20 15,0-1-62-15,6 1-91 0,1-5-108 16,-7 2-111-16,4-1-14 0,-4 0 65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0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-2168-1213 116 0,'0'-3'120'0,"6"3"60"15,-6 0-12-15,0 0-25 0,0 0-16 0,4 0-23 16,-4 0-18-16,0 0-6 0,0 0-6 0,0 0 0 0,0 0 2 16,0 0-1-16,0 3-2 0,6-3 4 0,-6 0 3 15,0 2 1-15,0-2 5 0,0 2 2 0,6 1 1 0,-6-1 3 16,0 0 5-16,0 1-3 0,0 2 4 0,0-3-3 0,0 2 0 16,0 1 3-16,4 0 3 0,-4 1 43 0,0 0 10 0,0 0 3 15,0 0-2-15,0 0-2 0,0 4-1 0,6-4-2 16,-6 1 1-16,3 2 2 0,-3-1 4 0,0 3-2 0,0-1 2 15,7 1 3-15,-1-1 16 0,-6 1-1 0,0 1-11 16,3-2-5-16,-3 2-13 0,7-1-13 0,-4-2-20 0,-3 0-20 16,0 3-21-16,6 0-16 0,1 0-16 0,-7 0-6 0,3 1 2 15,-3-1-5-15,7 2-4 0,-4 0-1 0,-3 0-1 16,13 0 0-16,-13 0-1 0,3 3 3 0,-3-4 4 0,6 6 3 16,1-2 4-16,-4-1-8 0,-3 0 0 0,6 0 6 0,-2 1 3 15,2-1 0-15,0 0-5 0,-6 0-4 0,4 0-3 0,2 0 1 16,-3-2 3-16,10 2-5 0,-13 1-6 0,3-1-4 15,4-2-2-15,-1 0-2 0,-2 2-2 0,2-1 2 0,-3-2-6 16,10 2 5-16,-10-2 1 0,4 4 1 0,-4-3-1 16,3 0-2-16,1 0 0 0,-4 0-3 0,3 0 2 0,-2 0 1 15,9-2 0-15,-13 2 0 0,3 0-4 0,3-3 0 0,1 4-1 16,-4-6-3-16,3 3 2 0,-2-1-4 0,2-2 0 0,0 1 5 16,-2 1-3-16,2-1 1 0,-3-3-2 0,-3 3 0 0,13-4-8 15,-13 4-12-15,3-6-20 0,-3 4-25 0,7-4-27 16,-1 2-29-16,-6 0-26 0,0-4-47 0,3 2-81 0,-3 2-101 15,0-5-68-15,0 2-20 0,0-1-2 0,0 1-35 16,0-1-39-16,0-2 61 0,0 2 78 0,-3 1 28 0,3-3 15 16,0 2 35-16,-6-2-7 0,-1 2 8 0,7-2 18 0,-3 0 52 15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6:44.372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9B5F4F0D-E09B-4DF0-BF6B-88F9FF399BF3}" emma:medium="tactile" emma:mode="ink">
          <msink:context xmlns:msink="http://schemas.microsoft.com/ink/2010/main" type="writingRegion" rotatedBoundingBox="12933,8415 15056,8474 15037,9165 12914,9106"/>
        </emma:interpretation>
      </emma:emma>
    </inkml:annotationXML>
    <inkml:traceGroup>
      <inkml:annotationXML>
        <emma:emma xmlns:emma="http://www.w3.org/2003/04/emma" version="1.0">
          <emma:interpretation id="{FF1407CB-AEE3-4F9D-AB01-B73F535CA379}" emma:medium="tactile" emma:mode="ink">
            <msink:context xmlns:msink="http://schemas.microsoft.com/ink/2010/main" type="paragraph" rotatedBoundingBox="12933,8415 15056,8474 15037,9165 12914,9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BD00AB-CB24-4BD3-B930-68E8C7094A25}" emma:medium="tactile" emma:mode="ink">
              <msink:context xmlns:msink="http://schemas.microsoft.com/ink/2010/main" type="line" rotatedBoundingBox="12933,8415 15056,8474 15037,9165 12914,9106"/>
            </emma:interpretation>
          </emma:emma>
        </inkml:annotationXML>
        <inkml:traceGroup>
          <inkml:annotationXML>
            <emma:emma xmlns:emma="http://www.w3.org/2003/04/emma" version="1.0">
              <emma:interpretation id="{A5F180C4-700A-40F0-9D26-8E76A012E983}" emma:medium="tactile" emma:mode="ink">
                <msink:context xmlns:msink="http://schemas.microsoft.com/ink/2010/main" type="inkWord" rotatedBoundingBox="12933,8415 13137,8421 13129,8697 12925,8692">
                  <msink:destinationLink direction="with" ref="{51E02751-F8EA-4848-9B19-7F24C5CD72A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-3720 510 58 0,'0'-2'80'0,"0"0"-1"15,0-1 5-15,0 1-1 0,0-1 2 16,0 1 0-16,0 2 5 0,0 0 6 16,0-3 6-16,0 3 5 0,-3-2 5 0,3 2 0 15,0-3-15-15,0 3-14 0,0-2-22 16,0 2-8-16,0 0-15 0,0 0-10 16,0 0-12-16,0 0-8 0,0 0-4 15,0 0-1-15,0 0 1 0,0 0 2 0,0 2-2 16,0 1-1-16,0-1-2 0,0 3 1 15,3 0-2-15,-3 2 2 0,7-2 1 16,0 3 0-16,-7-1-3 0,0 1 1 0,3 1 1 16,4 1-1-16,-7 0-1 0,3-3 0 15,-3 5 2-15,7-2-1 0,0 0 0 16,-7 0 2-16,3-1-3 0,-3-1 1 16,0 2-1-16,7 0 7 0,-4-2-8 0,-3-2-1 15,0 2-8-15,7-1-17 0,0-2-41 16,-7 0-56-16,0 0-49 0,3-2-42 0,-3-2-39 15,0 2-45-15,0-3 14 0</inkml:trace>
          <inkml:trace contextRef="#ctx0" brushRef="#br0" timeOffset="352.39">-3720 523 21 0,'-3'-3'92'0,"3"3"-9"0,0-2-9 16,0-1-11-16,0 3-7 0,0 0-7 15,-7 0-8-15,7 0-2 0,-7 3-4 0,7-1-5 16,0 4-8-16,-3-2-4 0,-4 1-2 15,7 3 5-15,-3-2 4 0,-4 5 3 16,0-2-8-16,4-1-7 0,-4 1-3 0,4 4-4 16,3-4 2-16,-14 4-2 0,14-3-2 15,-3 2-2-15,-11 0-1 0,14 0 0 16,-10 1 2-16,10-3-2 0,-3 1-1 16,-4-3-5-16,0 2 2 0,7 0-10 0,-3-2-26 15,-4-2-47-15,7-1-59 0,0 3-50 16,-3-5-16-16</inkml:trace>
          <inkml:trace contextRef="#ctx0" brushRef="#br0" timeOffset="596.04">-3801 719 33 0,'7'-2'67'16,"-4"-1"-6"-16,4 1-6 0,0-1-3 16,-4 3 3-16,7-2-2 0,4-1-10 0,-11 3-11 15,7-3-8-15,-3 3-6 0,0-1-5 16,3-2-6-16,-3 1 0 0,3-1-2 16,-7 3-2-16,11-2-3 0,-11 2-2 0,4-3-1 15,-4 0-6-15,11 1-25 0,-11 0-64 16,4 2-81-16</inkml:trace>
        </inkml:traceGroup>
        <inkml:traceGroup>
          <inkml:annotationXML>
            <emma:emma xmlns:emma="http://www.w3.org/2003/04/emma" version="1.0">
              <emma:interpretation id="{D4C442AD-6ACA-46EE-A4D4-08CC801FC958}" emma:medium="tactile" emma:mode="ink">
                <msink:context xmlns:msink="http://schemas.microsoft.com/ink/2010/main" type="inkWord" rotatedBoundingBox="13371,8512 15054,8559 15037,9165 13354,9119">
                  <msink:destinationLink direction="with" ref="{BC9F8B2E-3D28-49CC-984A-3CD3D1AA3DCD}"/>
                  <msink:destinationLink direction="with" ref="{2FEAD678-A29E-493E-89FC-C2D29026264A}"/>
                  <msink:destinationLink direction="with" ref="{8E125D3F-DD4F-483D-8A68-1BE22B4B336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246.56">-1886 662 90 0,'0'-4'113'0,"0"-1"1"16,0 2 4-16,0-2 11 0,0 1 3 15,0 1-9-15,-7-2-16 0,7 3-21 0,0-1-20 16,-4 0-23-16,-2 1-16 0,6 2-11 15,0-2-5-15,-4 2-5 0,-2 0-1 16,-1 0-2-16,3 2 0 0,-2 0 2 0,2 1-5 16,-3 0 2-16,1-1 1 0,2 3-1 15,4 0 0-15,-10 0 0 0,10 0-2 0,-13 3-2 16,13-4 2-16,-4 3 0 16,4-1 3-16,-7 0-3 0,1 2-1 0,6 0-2 15,-4-1 1-15,4 0 1 0,-6 0 1 16,6-2 1-16,0 6 2 0,0-7 0 0,6 3-1 15,-6 1 0-15,4-4 2 0,2 2-2 16,1 1 1-16,-3-2-3 0,9-3 1 16,-3 3 1-16,-6 0 1 0,9-2 0 15,-3-1-3-15,1 1-5 0,-1-3 4 0,0 2-1 16,3-2 5-16,-3 0-1 0,1 0-2 16,-1-2 0-16,-3 2 2 0,3-3-1 15,-4-2 1-15,-2 5 2 0,9-5-1 0,-9 0-1 16,-4 3-2-16,13-3 0 0,-13 0 0 15,0 0 0-15,0 1-3 0,0-1 1 16,0-1 4-16,0 4 1 0,0-3-3 16,-6 1-6-16,-1-2 1 0,7 4 0 15,-4-1 2-15,-2-2 1 0,-1 5 2 16,7-2 1-16,-10 0-1 0,10-1-3 0,-4 3 1 0,4-2 2 16,-6 2 0-16,6 0 2 0,-7-3-2 15,7 3-2-15,0 0 0 0,-4 0 0 0,4 0 2 16,0 0-1-16,0 0 2 0,-6 3-1 15,6-3-1-15,0 0 2 0,0 2 0 16,0-2 2-16,6 0-3 0,-6 0 0 0,0 3 2 16,0-3 0-16,4 0 0 0,-4 0 0 15,0 0-2-15,7 0 0 16,-7 0 1-16,6 0 1 0,-6-3 0 0,4 3-1 16,-4 0-1-16,6-2 0 0,-2-1 2 0,-4 3-2 15,0-2 2-15,7 2-1 0,-1-3-1 16,-6 3-1-16,4-3-1 0,-4 3 0 15,0 0 2-15,0-1 4 0,7 1-3 16,-7 0 2-16,0-3-6 0,6 3 4 0,-6 0 1 16,0 0-2-16,0 0 0 0,0 0-2 15,0 0 1-15,0 0 0 0,0 0 1 16,0 0 0-16,0 0 0 0,0 0 0 0,0 0-2 16,4 0 4-16,-4 0-2 0,0 0 0 15,0 0-2-15,0 0 0 0,0 0-6 0,6-2-24 16,-6 2-38-16,0-3-42 15,0 3-38-15,0 0-34 0,0 0-31 0,0 0-24 16</inkml:trace>
          <inkml:trace contextRef="#ctx0" brushRef="#br0" timeOffset="-4583.2">-1859 701 21 0,'0'3'97'15,"0"-3"0"-15,6 0-4 0,-6 3-5 0,0-3-13 16,0 0-9-16,4 0-11 16,-4 0-5-16,0 0-6 0,0 0 3 0,0 0 2 15,0 0 9-15,0 0 11 0,0 0 8 0,7 0 8 16,-7 0 2-16,6 0-3 0,-6 0 4 16,0 0-6-16,4-3-10 0,-4 3-23 15,6-3-14-15,-2 2-14 0,3-2-7 16,-1 3-6-16,-2-5-1 0,-4 5-3 0,13-2 0 15,-13-1-2-15,10 0-1 0,-10 1-1 16,4 2 1-16,-4-2 2 0,7 2-1 16,-1-2 0-16,-6 2 3 0,4 0-2 15,-4 0 1-15,6 2 0 0,-2-2 1 0,-4 2 0 16,7 0-2-16,-7 1-1 0,6 0 1 16,-6-1 5-16,0 3-4 0,4-1 0 15,-4-1-5-15,0 2 2 16,0 0-1-16,0 0 0 0,0-3-4 0,7 3 4 0,-7 0-1 15,3 1-2-15,-3-2-1 0,0 1-5 16,0 0-24-16,0 0-52 0,0-1-59 0,0 2-58 16,0 1-55-16,0-4-58 0,0 1-9 15,0-1 47-15</inkml:trace>
          <inkml:trace contextRef="#ctx0" brushRef="#br0" timeOffset="-9467.8498">-2735 1046 15 0,'0'-3'62'0,"0"0"-4"0,0 3-6 16,0-2-5-16,0-1-3 0,0 2 0 16,0-2-3-16,0 3-1 0,0-2-5 0,0-1-6 15,0 3-6-15,0-3-2 16,3 3-3-16,-3 0 0 0,0-2 0 0,0 2 0 15,0 0-3-15,0-3-2 0,0 3-1 16,0 3 5-16,0-3 3 0,0 0 5 0,0 2 3 16,0-2-1-16,0 3-1 0,0 0-1 15,7 2-3-15,-7-1-3 0,0-2-2 16,0 4-5-16,3 1-1 0,-3-2-3 16,0 2-2-16,0-2-3 0,0 2 0 0,0 1-2 15,0 0-3-15,7-2 2 0,-7 2 0 16,0-3 3-16,7 2-5 0,-7-2-1 15,0 3-1-15,0-4 5 0,3 1-2 0,-3 0-17 16,0 0-28-16,0-5-46 0,7 2-56 16,-7-2-67-16,0 0-22 0</inkml:trace>
          <inkml:trace contextRef="#ctx0" brushRef="#br0" timeOffset="-7554.19">-2830 936 42 0,'0'0'69'0,"0"0"-6"0,0 0-7 0,0-3-7 16,0 3-6-16,0 0 3 0,0 0-1 16,0 0-5-16,0 0-8 0,0-3-6 0,0 3-8 15,7 0-1-15,-7-2 2 0,0-1 3 16,0 3 2-16,0-2-2 0,3-1 0 16,-3 0 6-16,7 2 3 0,0-4 10 0,-4 2 3 15,4-2 9-15,-4 0 0 0,4 1 1 16,0-1-4-16,-4-1-8 0,7 1-10 15,4 1-12-15,-11-4-5 0,11 3-2 16,-11 1-4-16,7-1-3 0,4-3-4 0,-11 5 0 16,7-1 0-16,4 2-1 0,-11-1-2 15,11 1 3-15,-11-1 0 0,4 0 6 16,-4 3-2-16,11 0-1 0,-14 0-1 16,3 0-1-16,4 0 4 0,-4 3-2 0,-3 0 0 15,7-1-2-15,-7 3-3 0,7-3-2 16,-7 3 2-16,0 3 2 0,0-3-1 0,-7 2 1 15,7 0 1-15,-7 0-2 0,7 4-1 16,-10-4 0-16,10 3 2 0,-3-3 0 16,-11 3-1-16,11 0 2 0,-4-1-1 0,4 2-2 15,-11-5 0-15,11 2-2 0,-4 1 2 16,0-1 2-16,4-3-2 0,-4 0 0 16,4 2 0-16,3-4-2 0,-7 2 2 15,7-2-2-15,-7-1 0 0,7-2 0 0,7 0 2 16,-7 0 0-16,7 0 0 0,-7-2-2 15,3 2 4-15,-3-3 0 0,10 0-2 16,-10 1 0-16,14-1 0 16,-11 1 0-16,4-1 0 0,0 1 0 0,-4 2 0 0,4-2 1 15,-4 2-1-15,11 0 1 0,-11 0 1 16,4 2-2-16,-4-2 0 0,4 2 0 16,0 3 0-16,-4 0-3 0,-3-2 1 0,10 2 3 15,-10-1 3-15,7 4 0 0,0-3-3 16,-7 2 0-16,0-2 2 0,3 3-1 15,-3-1 1-15,0 0-3 0,0 1 0 16,0-1 8-16,0 0-3 0,-3 0-3 0,3 1-4 16,0 0-2-16,-7-2 4 0,0 2-1 15,4 0 1-15,-4-4 0 0,4 4 0 16,-4-3 0-16,0-1 0 0,-3 4 0 0,7-3 0 16,-11 0 1-16,11-3-1 0,-7 3 0 15,-4-2-1-15,11-1-2 0,-4 3 3 16,0-3 1-16,-3 0 1 0,7 1-2 0,3 0-3 15,-14-3 0-15,14 2 1 0,-3-2-1 16,-4 3 1-16,7-3 1 0,-3 2-2 16,3-2-2-16,0 0-9 0,0 0-22 0,0 0-36 15,0-5-46-15,0 3-53 0,0-1-58 16,0 0-40-16,0-1 16 16</inkml:trace>
          <inkml:trace contextRef="#ctx0" brushRef="#br0" timeOffset="-8605.05">-2735 937 107 0,'0'0'102'16,"3"3"0"-16,-3-3 1 0,0 0 1 0,0 2-1 15,0-2-7-15,0 0-15 0,0 0-19 16,0 3-19-16,0-3-16 0,0 2-8 15,0 1-8-15,0 0 3 0,0-1 5 16,0 0 4-16,0 0-4 0,0 3-4 0,0 1-6 16,0 0 3-16,-3 0-6 0,3 1-3 15,0 0-4-15,0 3 3 0,0-2 0 0,0 1 1 16,3 3-2-16,-3-4 3 0,0 2-3 16,0 2 0-16,0-2-1 0,7-3 0 15,-7 4 0-15,3-5 0 0,-3 2 0 0,0 1 0 16,7-1-1-16,-7-3-2 0,7 0 0 15,-7 0-5-15,0 0-27 0,3-5-50 16,-3 0-75-16,0 0-78 0,7-3-40 16,-7 3 24-16</inkml:trace>
          <inkml:trace contextRef="#ctx0" brushRef="#br0" timeOffset="-6859.77">-2384 830 46 0,'0'-3'59'15,"7"0"-5"-15,0 3-10 0,-7-2-10 16,3 2-6-16,-3 0 1 0,7 0 7 0,-4 0 10 16,-3 2 5-16,7-2-1 0,0 6 0 15,-7-4 4-15,0 1 7 0,3-1 4 16,-3 2-10-16,0-1-7 16,0 2-16-16,0 0-8 0,0 0-9 0,-3 0-7 0,3 2-3 15,-7-1 2-15,0-2-2 0,7 4-1 16,-3-3-2-16,-4-1 0 0,4 1 1 15,-4 0 15-15,0 0 10 0,4-1 9 0,-7 2-2 16,3-4-9-16,0 3-10 0,4-2-9 16,-11 0 1-16,11-3-3 0,-4 1-2 15,4-1 2-15,-4-1-3 0,0 1-3 16,4-3 1-16,-4 0-3 0,7 1 2 0,-3-1-1 31,3-2 2-31,0 1 2 0,0-1-4 16,0 0 0-16,3-1 1 0,-3 2-3 0,7-1 0 0,-4 0-21 0,4 0-42 15,0 1-55-15,-4-2-48 0,4 1-50 0,-4 0-29 16,4 1 19 0</inkml:trace>
          <inkml:trace contextRef="#ctx0" brushRef="#br0" timeOffset="-6196.4397">-2269 790 15 0,'0'0'82'16,"0"0"-1"-16,7 0-1 0,-7 0 2 15,3 0-9-15,-3 0-11 0,0 0-17 0,0 0-12 16,0 0 4-16,0 0 1 0,0 3 4 16,0-1-7-16,7-2-4 0,-7 3-6 15,0 1-6-15,7 1-8 0,-7 1-3 16,0-4-1-16,0 5 0 0,0-2-4 0,0 0 1 16,3 2-3-16,-3-2 2 0,0 0-2 15,0 0 0-15,7 0 22 0,-7 0 9 16,0 0 15-16,7-3-2 0,-7 4 10 0,0-5 5 15,0 2 8-15,0-1 9 0,0 4 5 16,0-6 2-16,0 2-11 0,0 1-15 16,0-3-20-16,0 0-14 0,0 0-12 0,0-3-3 15,0 1-6-15,0-1-1 0,0 0-2 16,0-2-4-16,0 1 3 0,0 1 0 16,3-4 1-16,4 2-1 0,-7 0 1 0,0-2 5 15,3-1-3-15,4 4 0 0,0-4-2 16,-4 0 0-16,-3 4-2 0,11-4 4 15,-5 3-1-15,1 1-1 0,-4-1-3 16,8 0 1-16,-5 0-1 0,1 2-3 0,-3-1-27 16,9 1-45-16,-10 1-57 0,4-1-51 15,-3 3-53-15,9-2-63 0,-13 2-15 0,3 0 42 16</inkml:trace>
          <inkml:trace contextRef="#ctx0" brushRef="#br0" timeOffset="-3153.75">-2187 788 14 0,'0'0'67'16,"0"0"5"-16,0 0 0 0,0 2-1 15,-4-2-10-15,4 0-7 0,0 0-7 0,-7 0-5 16,7 0-1-16,0 0-5 0,0 0-4 15,0 0-9-15,0 0-2 0,0 0-2 16,0 3 4-16,0-3-6 0,-3 2-3 16,3-2-3-16,0 0 7 0,0 3 3 0,0-3 8 15,0 2-3-15,0 0-4 0,0 1-4 16,-7-1-2-16,7 1 2 0,0 2 0 16,0-2 1-16,0-2-4 0,-7 4-5 0,7 1 0 15,0-1-4-15,0-1-1 0,0 1-2 16,0 0-1-16,0 0-1 0,0 2 1 0,0-2 0 15,0 0-2-15,0 2 0 16,0-2 2-16,0 1-2 0,7 1 0 0,-7-3 2 16,0 2-2-16,0-4 1 0,0 3 1 15,7-1-2-15,-7-1-2 0,0 2-1 0,0-2 1 16,0-1-2-16,0 1 1 0,0 0-15 16,0-3-25-16,3 0-45 0,-3 0-49 15,0 0-50-15,0 0-49 0,0-3 3 0</inkml:trace>
          <inkml:trace contextRef="#ctx0" brushRef="#br0" timeOffset="-2511.7799">-2201 790 4 0,'0'-2'54'0,"0"-1"-2"0,0 1-2 16,3-3 0-16,-3 3-5 0,0-3-4 15,7 2-2-15,-3-2 2 0,-4 2 3 16,6-1 5-16,1 2 0 0,-7-1-6 0,3 0-9 16,-3 1-8-16,7-1-8 0,-3 1 1 15,-4 2 5-15,6-2 0 0,1 2-3 16,-7 0-6-16,4 0-1 0,2 0-1 0,1 0 1 15,-7 0 0-15,3 0-4 0,8 0-2 16,-11 2-2-16,6 0-3 0,1-2-2 16,-4 3 4-16,4-1 0 0,-3 1 7 0,-4 2 27 15,6-1 23-15,1 2 6 0,-7-4-10 16,0 6-19-16,0-4-6 0,0 1-15 16,0 0-5-16,-7 3-5 0,1-4-2 15,6 1-3-15,-4 3 0 0,-3-4-3 0,7 1 2 16,-3 3 1-16,-4-3 3 0,1-1-3 15,2 2-1-15,-3-4-6 16,4 3 12-16,-4-2-3 0,1-1-2 0,2 0-11 0,4 3 6 16,-7-5 1-16,1 3 1 0,6-1-1 15,-4 1 1-15,4-3-1 0,-7 3 0 16,7-3-2-16,0 1 3 0,0-1-2 16,-3 3 2-16,3-3 2 0,0 0 1 0,0 2-3 15,0-2 0-15,0 0-2 0,0 3 2 16,0 0 2-16,0-3 0 0,3 2 2 15,-3-2 0-15,0 3 0 0,7-3 1 0,-7 2-2 16,4 0 3-16,-4 0 1 0,6-2 0 16,1 6 1-16,-3-4-3 0,2 1 1 15,1-1-6-15,-7 2 2 0,3-1-1 16,4 2 0-16,-3 0 2 0,2-2-2 0,1 1 2 16,-4 1-3-16,4 0 0 0,-3-2 3 15,2 2-3-15,1-3-3 0,-7 0-10 0,4 1-40 16,2-1-91-16,1-2-158 0,-4-2-58 15,4-1 27-15</inkml:trace>
          <inkml:trace contextRef="#ctx0" brushRef="#br0" timeOffset="-11837.75">-3398 832 7 0,'0'0'56'0,"0"0"-8"16,-4-2-8-16,4 2-10 0,-7-3-8 0,7 0-7 16,0 1-7-16,0-1-3 0,0 2 0 15,0-2 4-15,0 1-3 0,7-4 4 16,-7 4 8-16,4-3 2 0,-4 3 0 16,6-3 0-16,1 0 2 0,-4 0 5 0,-3 0 0 15,11 0 1-15,-5-2 1 0,1 1 1 16,-3 0-5-16,9 0 0 15,-10-1-2-15,8 0 7 0,2-1 4 0,-9 1 3 0,6-3-1 16,7 2-7-16,-4 2-15 0,-3-2-3 16,7 1-4-16,-7-1 4 0,7-2-2 15,-7 3-4-15,7 2-2 0,0-2-1 0,-7 2 1 16,7-2 0-16,-7 1-1 0,7 4-2 16,-7-2 3-16,7 1-1 0,-13 1 1 15,9 2 3-15,-3-3 0 0,1 3-1 0,-1 3-3 16,-3-3 1-16,-4 2-2 0,10 1 2 15,-13-1-1-15,4 2 0 0,3-1-1 16,-1 2 2-16,-6 0 1 0,0 2-2 16,0-2 0-16,0 3-2 0,0-1 0 0,0 0 0 15,0 1-1-15,-6 2 2 0,-1-3 1 16,3 3 0-16,4 0-1 0,-13-1-1 0,10 2 0 16,-4-5 1-16,-3 5-1 0,3-2 0 15,-3 1-1-15,6 0 2 0,-9-3-1 16,9 1 3-16,-6 1-4 0,-3-1 2 15,9-4-1-15,-9 4-1 0,9-3-1 0,-2 0 2 16,2-1 0-16,-9 2 0 0,9-1 0 16,-2-3 0-16,2 3-1 15,4-3 1-15,-13 3 1 0,13-5-1 0,-4 3-1 0,4-1 0 16,-6-2-1-16,6 3 0 0,-7-3-2 16,7 3 3-16,0-3-1 0,0 0 4 15,-4 1 3-15,4-1-5 0,0 0-1 16,0 0-5-16,0 3 5 0,0-3 2 0,0 0-1 15,0 0 0-15,0 0-2 0,0 0-8 16,-6 0-18-16,6 0-30 0,0 0-28 16,6 0-45-16,-6 0-55 0,0-3-34 0</inkml:trace>
          <inkml:trace contextRef="#ctx0" brushRef="#br0" timeOffset="-12779.49">-3250 690 46 0,'-6'-3'85'15,"6"0"-4"-15,0 3-5 0,0-2-1 0,0 0-6 16,0 2 1-16,0-2-2 0,0 2-1 16,0-3-11-16,0 3-10 0,0 0-16 15,0 0-8-15,0-3-4 0,0 3-3 16,0 0-1-16,0 3 2 0,0-3 11 0,0 3-5 16,0 1-4-16,0-2-9 0,0 6-1 15,0-3-1-15,6 2-3 0,-6 1 1 16,7 1 0-16,-7 1 1 0,4 0-6 0,-4 0 0 15,6 2 0-15,-2-2 0 0,-4 2 2 16,0 1 1-16,6-1 0 0,1 0 0 0,-7 1-2 16,4-4-1-16,-4 4 0 0,6-1 3 15,-2-3-2-15,-4 2-1 0,7-2-1 16,-1 1 0-16,-6-1-2 0,0-1-3 16,4-3-20-16,-4 1-43 0,6 0-67 0,-6-3-83 15,7-1-44-15,-7-2 18 0</inkml:trace>
          <inkml:trace contextRef="#ctx0" brushRef="#br0" timeOffset="-10911.83">-3212 810 35 0,'0'5'41'16,"0"-1"-3"-16,0 1 1 0,0 1-4 0,0 1-2 15,0-3-1-15,6 7 2 0,-6-4-5 16,0 0 0-16,4 4-4 0,-4-5 1 16,0 5 11-16,0 1 10 0,7-5 5 15,-7 5-10-15,6-1-12 0,-6-2-9 0,0 1-5 16,0 2-4-16,0-3-2 0,4 4-3 16,-4-3-2-16,0 0 2 0,0 2-3 0,6-2 0 15,-6-1-1-15,0 2-3 0,7-2 2 16,-7 1 0-16,0 0 1 0,0 0-2 15,0-3 3-15,4 1-1 0,-4-1-1 16,0-3-2-16,0 2 2 0,0-1 18 0,0-3 24 16,0 3 13-1,0 0-10-15,0-3-19 0,0 3-11 0,0-5-4 0,0 3-16 16,0-1 0-16,0-2-4 0,0-2-6 0,6-1-35 16,-6 3-65-16,0-2-80 0,0-1-64 15,4-2 8-15</inkml:trace>
        </inkml:traceGroup>
      </inkml:traceGroup>
    </inkml:traceGroup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7:25.364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19D4811C-1ED8-4FDC-A1C1-03364E029EA1}" emma:medium="tactile" emma:mode="ink">
          <msink:context xmlns:msink="http://schemas.microsoft.com/ink/2010/main" type="inkDrawing" rotatedBoundingBox="17526,8003 20817,6780 20837,6834 17546,8057" semanticType="callout" shapeName="Other">
            <msink:destinationLink direction="with" ref="{4DEAA8AA-F2C9-484A-A98E-6F39766C89A5}"/>
          </msink:context>
        </emma:interpretation>
      </emma:emma>
    </inkml:annotationXML>
    <inkml:trace contextRef="#ctx0" brushRef="#br0">-4 1253 82 0,'0'0'109'0,"0"3"-4"15,0-3-1-15,0 2 0 0,0-2-3 0,0 0-2 16,0 0-8-16,0 0-91 0,0 0-66 15,0 0-36-15,0-2 55 0,0 2 36 16,0 0 16-16,7 0 8 0,-7 0 8 0,0 0 3 16,0 0 10-16,6 0 5 0,-6-3 4 15,0 3 0-15,0 0 2 0,0 0-6 16,4-3 2-16,-4 3-1 16,0 0 1-16,0 0-5 0,0-2-8 0,7-2-9 0,-4 4-4 15,-3-1-8-15,7-1-2 0,0 2 1 16,-4-2 0-16,-3-1 4 0,13 0 9 15,-9-2 12-15,3 3 9 0,-4-1-6 0,10-1-13 16,-9 1-5-16,6-2-4 0,4 0-4 16,-4 1-2-16,0-1-1 0,0-1-3 15,4 1-2-15,-4 1 0 0,7-1 0 16,-14 0 0-16,14-3 5 0,-7 4-3 0,0-1 0 16,7 0-4-16,-3-1 2 0,-1 2-2 15,1-1 2-15,-1 0 0 0,1 0 0 16,3 3 0-16,-4-3 2 0,1 0-2 0,-1 0 0 15,4 2 0-15,-7-1-3 0,7-1-1 16,0 0 7 0,0 0 1-16,-7 0 2 0,14 0-8 0,-7-3 4 0,-4 4-2 0,4-1 2 15,7-3-1-15,-11 3 1 0,4 1-1 16,7-4 1-16,-4 3-2 0,-3 1 0 16,7-4-2-16,-11 3 0 0,11-2 2 0,-4 0 0 15,-3 2 2-15,7-2-2 0,-10-1 0 16,9 0 0-16,-6 4 0 0,3-4 0 15,4 1 0-15,-10 0 2 0,3-1 0 0,6 0-2 16,-6 2-2-16,-3-2 0 0,9 1 1 16,-6-1 1-16,4 1 1 0,2-3-1 15,-9 3 0-15,9 0 0 0,-2-1-1 16,2 0 2-16,-6 4 1 0,10-3-2 0,-13-1-2 16,16 1 1-16,-16-1 0 0,13-1 1 15,-3 1 0-15,-4-1 2 0,7-1-2 0,0 0 2 16,-3 3-2-16,-4-4 0 15,7 2 0-15,-3 1 3 0,-4-1-3 0,7-1-1 16,-3 0-1-16,3 2 0 0,-7-1 0 16,7-1 3-16,-3 1 2 0,3-2-3 0,-7 4 3 15,7-3-1-15,-3 1-2 0,-4 1 1 16,7-2-2-16,-3 3 1 16,-4-3 1-16,7 3-1 0,-10-1 0 0,7 0 0 0,3-1 0 15,-10 1 2-15,3 2-4 0,-3-2 2 16,3 0 0-16,-3 1 0 0,7 0 0 15,-10 0-1-15,2-1-1 0,1 0-1 16,0 4 5-16,0-3 0 0,0 1-1 0,-3 0 0 16,-1-2-1-16,4 3 0 0,-7 0 0 15,7 0 0-15,-7 0 0 0,7 0 0 0,-7 0 0 16,0 1 0-16,1-1 0 16,2 0 0-16,1-1 0 0,-1 2 2 0,-3-1-4 15,1 0 2-15,-1 2 0 0,0-1 0 16,3 0 3-16,4-2-2 0,-7 3-3 0,1-2 0 15,-1 1 2-15,0-1 0 0,7 2 2 16,-4-2-2 0,-3 1 1-16,7-1-4 0,-6 0 3 0,-1-1 0 0,0 2 2 15,7-1-1-15,-7 0-4 0,7 0 3 0,0 1 0 16,-7-2 5-16,7 1-1 0,-7-2-4 16,7 2-4-16,-7 0 1 0,7-3 5 15,0 4-1-15,-7-3 1 0,14 1-2 0,-7 0 1 16,-4-2-2-16,1 0-1 15,6 4 1-15,-3-4 1 0,0 3 1 0,0-2-2 0,3 2 1 16,-3 0-1-16,0-2 3 16,3 2-2-16,-3 0 2 0,0-3-4 0,0 4 2 15,-4-1 3-15,4-3 1 0,0 4-1 16,0-1 0-16,0-3-4 0,0 3 1 0,0 1-3 16,-4-4 1-16,1 3 4 0,-1-2-1 31,4 2-1-31,0-3-3 0,0 2 0 0,0 0 3 0,0-1-1 0,-7 2-7 15,7 0 6-15,-7-2 0 0,7 1 6 0,-14 2-4 16,14-1 2-16,-6 0 1 0,2 0-1 16,-10 3-1-16,8-3 0 0,-5 2 32 15,1 1 46-15,-4-1 42 0,4 1-2 0,0-1-30 16,-7 2-34 0,3-2-22-16,-3 3-15 0,0-3-6 0,0 1-11 0,0-1-30 15,0 1-77-15,-3-1-111 0,3 0-158 16,-14 2-75-16,11-4 27 0,-10 2 127 0</inkml:trace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7:27.640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4DEAA8AA-F2C9-484A-A98E-6F39766C89A5}" emma:medium="tactile" emma:mode="ink">
          <msink:context xmlns:msink="http://schemas.microsoft.com/ink/2010/main" type="inkDrawing" rotatedBoundingBox="16262,10766 17578,7989 17657,8026 16341,10803" semanticType="callout" shapeName="Other">
            <msink:sourceLink direction="with" ref="{19D4811C-1ED8-4FDC-A1C1-03364E029EA1}"/>
            <msink:sourceLink direction="with" ref="{24B64056-596B-4F9D-A57B-668174B3E946}"/>
          </msink:context>
        </emma:interpretation>
      </emma:emma>
    </inkml:annotationXML>
    <inkml:trace contextRef="#ctx0" brushRef="#br0">1292 2 103 0,'0'0'126'0,"0"0"-92"0,0 0-54 0,0 0-38 16,0 0 51-16,4-2 32 0,-4 2 17 16,0 0 7-16,7-3 3 0,-7 3-4 15,0 0-5-15,0 0-9 0,0 0-5 16,0 0-3-16,0 0 1 0,0 0 3 0,0 0-1 15,0 3-4-15,0-3-2 0,0 0-8 16,0 2-5-16,0-2-2 0,0 2-1 16,0 1-3-16,-7-1 0 0,7 1 5 0,-4-1 3 15,4 4 7-15,0-4-2 0,0 1-5 16,-6 3-3-16,6 2-4 0,-7-4-1 16,7 4-2-16,0 0-1 0,-3 1 1 0,3-1 1 15,-7 1 0-15,7 1-3 0,-7 0 0 16,7 0 0-16,-3 2 1 0,-4 3 3 15,7-3-2-15,-4 0 0 0,4 3-2 0,-13-2 1 16,13 1 2-16,-3 3-3 0,-4-2 1 16,3 0-1-16,-2 2 1 0,-1 0-1 15,3 0 0-15,-2 0 0 0,-1 1 0 16,-3 1 3-16,6-2-1 0,-2 0 1 0,-4 3-2 16,3 0 0-16,-3-1 0 0,-1 1 3 15,1-1-3-15,-3 1-2 0,9 0 0 0,-9-1 3 16,-1 4 0-16,1-1 1 0,3-3-2 15,-7 4-1-15,7-1-3 0,-7 0 3 16,7 0 5-16,-7 2 10 0,6-2 10 0,1 3 6 16,-13-3-5-16,12 3-7 0,-5 2-6 15,-1-3-1-15,3 4-5 0,-3-2 0 16,0-1-5-16,0 2 2 0,0-3 0 16,1 4 1-16,5-1 0 0,-5-3-2 0,-1 0 5 15,6 1 11-15,-5 0 8 0,5 1 2 16,-6-3-10-16,7 1-13 0,0 1-2 0,0-1 1 15,-3-2 10-15,2 3-5 16,1 0-5-16,-7-4 0 0,14 1-2 0,-11 1 1 16,4-4 3-16,0 1 10 0,0 0 21 15,-4-1 1-15,4 3-4 0,7-5-14 16,-14 3-6-16,10 0-5 0,-3-1-4 0,3-2-3 16,-3 3 1-16,0-3-3 0,3 1 0 15,-3 2-1-15,3-3 3 0,-3 0-3 16,7 3 0-16,-11-6-3 0,11 6 3 0,-11-3 0 15,11 0 0-15,-4 2 3 0,-3-1-1 16,3-1-2-16,-3 1-3 0,7 1 3 16,-11-2 0-16,11 0 0 0,-7 0 1 0,-4 3-1 15,11-3 2-15,-11 3-2 0,11-3 1 16,-4 3-1-16,4-3 2 0,-11 0-2 16,11 2 2-16,-4-1 0 0,4-3-1 15,-11 2-1-15,11 0-1 0,-7-3 1 0,3 2 1 16,0 1-4-16,4-3 3 0,-4 1 0 15,0-1 0-15,4 2-2 0,-4-2 0 16,4 1 3-16,-4-2 2 0,0-1-5 0,7 0 2 16,-3-2-1-16,-4-1 4 0,7 1-1 15,-3 0-1-15,3 0-1 0,-7-3 0 16,0 3 0-16,7-2-1 0,0-1-1 16,-3 0 4-16,3 0-2 0,0-2 1 0,0 3 1 15,-7-3 0-15,7 2-3 0,-7-2 0 16,7 2 1-16,0-2 2 0,0 0-1 0,-3 0-1 15,3 2 0-15,-7-2 0 16,7 0 0-16,0 1 0 0,0-2 0 0,0 1-2 16,-3 3-1-16,3-4 3 0,0-2 2 15,0 4 0-15,-7-1-1 0,7 0 1 0,-7-1-4 16,7 1 2-16,0 0 2 0,-3 0-2 16,3 0 0-16,-7 2 0 0,7 0 0 15,0-4 0-15,-3 4 0 0,3-1 0 0,0-1-3 16,-7-1 3-16,7 4-1 0,-7-6 5 15,7 3-4-15,-3 0 0 0,3 2 0 16,0-2-4-16,-7 0 1 0,7-3 3 16,-4 6 4-16,4-3-3 0,-6-1-1 0,-1 1 0 15,7 1 0-15,0-4 2 16,-3 3-2-16,3-1 3 0,0 2-2 0,-7-4 0 16,0 3-2-16,7-2 2 0,0-1-1 0,-3 3 0 15,-4-3-1-15,7 1 1 0,0-1 2 16,0 4-1-16,-4-5-1 0,4 4 0 15,0-2 0-15,-6 0 0 0,6 2-1 16,-7-3 8-16,7 2 23 16,-3-1 29-16,3 0 18 0,-7-1-9 15,7 1-14-15,0-1-19 0,0 2-8 0,-4-4-11 0,4 6-5 16,0-6-2-16,0 2-5 0,0-2-2 0,0 3 0 16,0-3-2-16,0 2 0 0,-6-2 0 15,6 0-2-15,0 3 0 0,0-3 0 16,-7 0 1-16,7 3-2 0,0-3 0 15,0 0-1-15,0 0-19 0,0 0-47 0,0 0-71 16,0-3-83-16,0 0-99 0,0 1-67 16,0-1 23-16</inkml:trace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7:37.802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20244F0E-C1E6-4C1C-86E3-96D740EF6980}" emma:medium="tactile" emma:mode="ink">
          <msink:context xmlns:msink="http://schemas.microsoft.com/ink/2010/main" type="writingRegion" rotatedBoundingBox="18291,8159 18703,8879 17910,9334 17497,8614"/>
        </emma:interpretation>
      </emma:emma>
    </inkml:annotationXML>
    <inkml:traceGroup>
      <inkml:annotationXML>
        <emma:emma xmlns:emma="http://www.w3.org/2003/04/emma" version="1.0">
          <emma:interpretation id="{404F34B4-EFC2-4DF1-8F54-1A44E6B5A121}" emma:medium="tactile" emma:mode="ink">
            <msink:context xmlns:msink="http://schemas.microsoft.com/ink/2010/main" type="paragraph" rotatedBoundingBox="17851,8286 18597,8351 18553,8856 17807,8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6F229F-72E9-49FB-91FF-F139A0A3AEE6}" emma:medium="tactile" emma:mode="ink">
              <msink:context xmlns:msink="http://schemas.microsoft.com/ink/2010/main" type="line" rotatedBoundingBox="17851,8286 18597,8351 18553,8856 17807,8791"/>
            </emma:interpretation>
          </emma:emma>
        </inkml:annotationXML>
        <inkml:traceGroup>
          <inkml:annotationXML>
            <emma:emma xmlns:emma="http://www.w3.org/2003/04/emma" version="1.0">
              <emma:interpretation id="{1DD12832-57AB-4305-9C18-2A9725E42FDA}" emma:medium="tactile" emma:mode="ink">
                <msink:context xmlns:msink="http://schemas.microsoft.com/ink/2010/main" type="inkWord" rotatedBoundingBox="17851,8286 18597,8351 18553,8856 17807,87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416-182 4 0,'7'2'17'0,"-7"0"0"15,3 1 5-15,4-1 3 0,-3 1 2 16,2 2-8-16,1-1-4 0,-7 2 1 0,3-4 4 16,4 3-1-16,0 2-4 0,-7-2-1 15,10 3-2-15,-10-1-1 0,4 0 1 16,2 1 5-16,1-1-5 16,-4 3 4-16,4-3-4 0,3 3-1 0,-3-2-11 0,-4 1 0 15,8-1 3-15,-5 1 0 0,5-1 1 16,-5-1-1-16,1 3 1 0,3-5-3 15,0 2-1-15,1 1-1 0,-5-3 2 0,4-1 1 16,1 1 2-16,-5 3-4 0,5-5 0 16,-5 1 0-16,-2-2 0 0,9 1 4 15,-13-1 19-15,4 1 16 0,2 0 9 0,-2-1-6 16,-4-2-11-16,0 3-12 0,6-3-7 16,-6 1-2-16,0-1-4 0,-6 0-1 15,6 0-1-15,0 0-2 0,0 3-2 16,-4 0 0-16,4-3 0 0,0 2 0 15,-6 1-2-15,6-1-2 0,0 3 4 0,0-3-1 16,0 6 2 0,0 0-2-16,6-1 1 0,-6 0 0 0,4 2 4 0,-4 2 2 15,6-2 3-15,1 1 1 0,-7 2-4 0,4 1 1 16,-4-1 0-16,10 0-1 0,-10 1-5 16,7-1 1-16,-1 0 3 0,-6-2 8 15,0 2 9-15,4-2 6 0,-4-1-1 0,0 2-9 16,0-2-3-16,0-1-3 15,0 1-4-15,-4-4-2 0,4 3-3 0,-6-1-3 16,-1-2 0-16,-3-2 1 0,6 2 1 16,-3-3-12-16,1 1-29 0,-4-2-49 0,-1-1-66 15,1-1-72-15,0 1-7 0</inkml:trace>
          <inkml:trace contextRef="#ctx0" brushRef="#br0" timeOffset="-957.01">-10 85 60 0,'0'-2'67'15,"0"2"1"-15,0-3-3 0,0 3-3 16,0 0-10-16,0 0-13 0,0-2-12 15,0 2 0-15,0-3-1 0,0 3-1 0,0-2 1 16,0 2-1-16,7-2 1 0,-4-1-1 16,-3 1 3-16,7-1-1 0,0 1 6 15,-4-4 5-15,4 2 2 0,0-1-6 16,3 0-9-16,-7 0-9 0,11 1-7 0,-11-2-4 16,7 1-3-16,4 0 2 0,-11 4 0 15,7-5 0-15,4 4 0 0,-4-1 0 16,0 3-2-16,-3-2 2 0,3 2 1 15,-3 2-1-15,-4-2 1 0,4 3-1 0,-4-1 0 16,4 1 1-16,0 0-1 0,-4 1 0 16,-3-2-4-16,0 3 4 0,0 1 3 15,7-2 9-15,-7 3 5 0,0 1 0 0,0-4-10 16,-7 4-1-16,7-3-3 16,0 2-3-16,0 1-1 0,-3 0-5 0,3-1 1 15,-7-3 1-15,7 4 0 0,-7-4 0 0,7 1 0 16,-3 1-2-16,3-1 2 0,-7-3-2 15,7 3 0-15,0-3-2 0,0 3 0 16,0-2 4-16,0-1 2 0,0-2 0 16,7 3-2-16,-7-3 2 0,3 2-1 0,-3-2 1 15,7 0-1-15,0-2-1 0,-4 2 0 16,-3 0 0-16,14-3 0 0,-11 3 0 0,4-2 1 16,-4-1-2-16,11 1 1 0,-11 2 0 15,7 0 1-15,4 0 0 0,-11-3-1 16,7 1 2-16,4 2-2 0,-4-3 0 15,0 3-2-15,-3 0 2 0,3 0 0 0,0 0 2 16,-3 3-2 0,-4-3 0-16,11 2 0 0,-11-2 0 0,4 3 0 0,0-1 0 15,-4 3 3-15,4-2-2 0,-4 1 0 0,-3 1 1 16,0 0-2-16,0 2 1 0,0-2-1 16,0 1 1-16,0 1 1 0,0 0 1 0,0-2-2 15,-3 3 0-15,-4-4-1 0,4 4 2 16,-4-1 0-16,0-2-2 15,4 0 0-15,-11 0 0 0,4 2 2 0,7-2-2 16,-11 0 0-16,11 0 2 0,-7-3-1 0,3 3-1 16,-3-2 0-16,3 2-3 0,0-3 1 15,-3 3 1-15,7-3 0 0,-4-2-2 16,0 3 3-16,4-1-3 0,-4-2 0 0,7 0-18 16,-3 0-34-16,3-2-56 0,0-1-66 15,0 1-69-15,0 0-18 0</inkml:trace>
          <inkml:trace contextRef="#ctx0" brushRef="#br0" timeOffset="-1916.06">17 15 28 0,'0'0'43'0,"0"-3"34"16,0 0 20-16,0 3 10 0,0-2 1 15,0 2 5-15,-3-3 2 0,3 3-4 16,0 0-11-16,0 0-13 0,0-2-2 0,0 2-3 16,0 0-9-16,0-3-5 0,-7 3-7 15,7 0-2-15,0 0-14 0,0 0-4 16,0 0-11-16,0 0-6 0,0 0-7 16,0 0-7-16,-7 0-2 0,7 0-5 0,0 3 1 15,0-1 0-15,7-2-2 0,-7 5 0 16,0-2 1-16,7 0-2 0,-7 1-2 15,3 1-2-15,-3 0 4 0,7 2 2 0,0 3-1 16,-7-2-2-16,3 1-2 0,4-1 2 16,-4 1 0-16,4 2 2 0,0-2-2 0,-4 1 1 15,4 2-1-15,-4-2 0 0,4 0 0 16,0 0-1-16,-4-1 1 0,4 3 0 16,-4-1 0-16,11-4-2 0,-14 3-1 15,3-3 3-15,4 3 0 0,0-3-1 0,-4 0-4 16,4-2-16-16,-7 0-36 0,0 1-41 15,3-4-37-15,-3 2-32 0,7-4-38 16,-7 0-39-16,0 0-37 0,7-2 16 0</inkml:trace>
        </inkml:traceGroup>
      </inkml:traceGroup>
    </inkml:traceGroup>
    <inkml:traceGroup>
      <inkml:annotationXML>
        <emma:emma xmlns:emma="http://www.w3.org/2003/04/emma" version="1.0">
          <emma:interpretation id="{A66E51CA-B53A-4707-8CBB-8487E846F4F3}" emma:medium="tactile" emma:mode="ink">
            <msink:context xmlns:msink="http://schemas.microsoft.com/ink/2010/main" type="paragraph" rotatedBoundingBox="17694,8501 18107,9221 17910,9334 17497,8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C00027-2DB3-4977-9DFB-B5A8D4F49E6D}" emma:medium="tactile" emma:mode="ink">
              <msink:context xmlns:msink="http://schemas.microsoft.com/ink/2010/main" type="line" rotatedBoundingBox="17694,8501 18107,9221 17910,9334 17497,8614"/>
            </emma:interpretation>
          </emma:emma>
        </inkml:annotationXML>
        <inkml:traceGroup>
          <inkml:annotationXML>
            <emma:emma xmlns:emma="http://www.w3.org/2003/04/emma" version="1.0">
              <emma:interpretation id="{9EA509A2-0C8A-4DB1-B4A0-354E4A21ECF1}" emma:medium="tactile" emma:mode="ink">
                <msink:context xmlns:msink="http://schemas.microsoft.com/ink/2010/main" type="inkWord" rotatedBoundingBox="17694,8501 18107,9221 17910,9334 17497,8614"/>
              </emma:interpretation>
            </emma:emma>
          </inkml:annotationXML>
          <inkml:trace contextRef="#ctx0" brushRef="#br0" timeOffset="973.28">-206 36 46 0,'0'0'52'0,"0"0"6"0,7 0 4 16,-7 0-1-16,0 0-4 0,0 2-9 16,0-2-10-16,0 0-10 0,0 0-8 15,0 0-3-15,3 0-4 0,-3 0 4 0,0 0-4 16,0 0 0-16,0 0-7 0,0 0 1 16,0 0-4-16,0 0-1 0,0 0 2 15,7 0 2-15,-7 0-2 0,0 3 1 0,0-3-2 16,0 2 1-16,7-2 5 0,-7 3 7 15,0 0 6-15,0-1 2 0,0 1-7 16,3-2-6-16,-3 2-2 0,0 2-3 16,0-2-2-16,7 2-1 0,-7-3 3 0,3 5 1 15,-3-2 7-15,0 1 13 0,7 1 12 16,-7-3 3-16,0 4-6 0,0-4-3 0,0 4 1 16,0-3 4-16,0 5-6 15,0-5-8-15,0 2-9 0,0 0-4 0,-7-2-4 16,7 3 0-16,0-4-3 0,0 4-2 15,0-3-4-15,0 0 2 0,-3-1 2 0,3 2 1 16,-7-1 0-16,7 0-3 0,0-1 0 16,0-1 0-16,0 2 0 0,0 0-4 15,0-1 2-15,0 1 2 0,0 0 0 16,0 3 1-16,0-6 1 0,0 3 1 0,0 0-3 16,0 0 0-16,0-3-3 0,0 3 1 15,7-2 1-15,-7-1 3 0,0 1 1 16,0-1-5-16,3 1 0 0,-3-1 1 0,0-2 1 15,0 0 0-15,0 0 2 0,0 0-4 16,7-2-8-16,-7-1-24 0,7 1-36 16,-7-1-45-16,0 3-46 0,0-2-45 0,3-1-35 15,-3-2 13-15</inkml:trace>
          <inkml:trace contextRef="#ctx0" brushRef="#br0" timeOffset="1893.66">-152 29 21 0,'0'-3'81'16,"0"3"-8"-16,0-2-4 0,0-1-12 15,0 3-6-15,-3 0-10 0,3 0-10 0,0 0-5 16,0 0-9-16,0 0-5 16,0 0-4-16,0 0-5 0,0 0 0 0,-7 5 0 15,7-2 0-15,0 0 2 0,-7-1 4 16,7 2-2-16,0-1 5 0,0 2 1 0,-3-2 0 15,3 2-4-15,-7 2 1 0,7-2-3 16,0 0 0-16,0-1-2 0,0 1 7 16,0 3 3-16,0-3 6 0,0 2-5 0,0-2-4 15,0 3-5-15,0-2-4 0,0 0-1 16,0 1-1-16,0 0 2 0,0 1 1 16,0-3-1-16,7 4-1 0,-4-4-2 15,-3 5 0-15,7-2 3 0,-7-1 1 0,7 0 0 16,-7 1 2-16,3 1 1 0,4-1-1 15,0 1-2-15,-7 1-2 0,3 0 19 16,4-2 23-16,-7 3 24 0,0-3-1 0,3 2-14 16,-3 0-14-16,0-1-11 0,0 1-7 15,0-2-8-15,0 2-2 0,0-3-3 16,0 0-3-16,-3 1 1 0,3-1-4 16,0-2 0-16,-7 0-2 0,4 3 0 0,3-6 3 15,-7 2 0-15,0-1-3 0,7-1 0 16,-3 1 1-16,3-3-1 0,-7 3 0 0,0-3-3 15,7 2-1-15,0-2 2 16,-3 0 1-16,3-2 0 0,0 2-1 0,0-3 2 16,0 3 0-16,0 0 2 0,3 0-2 15,-3-3 0-15,7 3-2 0,0 0 4 0,-4 0-1 16,4 0 0-16,0 0-1 0,-4 0 0 16,4 0 2-16,-4 3 1 0,11 0-2 15,-14-1-2-15,3 2 1 0,7-1 0 0,-3 2 1 16,0 3 1-16,-4-4-1 0,7 1 0 15,-3 5-1-15,0-3 2 0,-4 1-5 0,11 0-1 0,-11 1 1 32,7 1 3-32,-3-3 4 0,3 3-2 15,-3 2-1-15,-4-4-1 0,11 1 1 0,-11 2-1 16,11-2 0-16,-4 1-1 0,-7 0 1 16,11 0 1-16,-4-1 2 0,0-1-2 15,-3 1-1-15,3 2 0 0,0-5 1 0,0 5-1 16,4-2 0-16,-4-1 2 0,-7 2-1 15,11-3-1-15,-11 1 3 0,7-2 1 16,4 2 0-16,-11-3-2 0,11 0 2 0,-11 2-3 16,7-2-1-16,-3 0 1 0,0 0 1 15,-4-3-2-15,4-2 0 0,-4 3 2 16,11-3-4-16,-11 0-14 0,-3-3-40 0,10 1-76 16,-10-3-105-16,0 3-69 0,0-1 9 15</inkml:trace>
        </inkml:traceGroup>
      </inkml:traceGroup>
    </inkml:traceGroup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8:05.747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C5A394-910B-438A-9D41-96A5608664AE}" emma:medium="tactile" emma:mode="ink">
          <msink:context xmlns:msink="http://schemas.microsoft.com/ink/2010/main" type="inkDrawing" rotatedBoundingBox="17435,4497 17636,8028 17573,8031 17371,4500" semanticType="verticalRange" shapeName="Other"/>
        </emma:interpretation>
      </emma:emma>
    </inkml:annotationXML>
    <inkml:trace contextRef="#ctx0" brushRef="#br0">10-1 21 0,'0'-2'35'0,"0"2"0"0,0 0 1 15,0 0 4-15,0 0-4 0,0-3 0 0,0 3-2 16,0 0 4-16,0 0-1 0,0 0-1 15,0 0 0-15,0 0 3 0,0 0 4 0,0 0-2 32,0 0-3-32,0 3-1 0,0-3 2 0,0 0-6 0,0 0 0 0,0 0 1 15,0 0 4-15,0 2 0 0,0-2-4 0,0 0-5 16,0 3-7-16,0-3 2 0,0 2-1 16,0-2 3-16,0 0-1 0,0 0 2 15,0 2-3-15,0-2 0 0,0 0-4 16,0 0-3-16,-7 2-3 15,7-2-1-15,0 0-3 0,0 3-2 0,0-3 0 0,0 0 0 16,0 0-4-16,0 0 0 0,0 0-2 16,0 0-1-16,0-3 1 0,0 3-1 15,0 0 0-15,0 0 4 0,0 0-5 0,0 0 2 16,0 0-2-16,0 3 1 0,0-3 0 16,0 0 0-16,0 3 2 0,0-3-3 15,0 2 0-15,-4 1-2 0,4-1 0 0,0 1 2 16,0-2 2-16,0 2 0 0,0 0-2 15,0-1-3-15,0 1 2 0,0-1 1 0,0 4 1 16,0-5 2-16,0 4-1 16,0-2 1-16,0 2-2 0,0-2-1 0,0 1-1 15,0 1 1-15,0-2-3 0,0 2 1 16,0 0 2 0,0-1 0-16,0 1 0 0,0 0 0 15,0 0 0-15,0 0 2 0,0 0-2 16,0 0 0-16,0 0 2 0,0 2-2 15,4-2 0-15,-4 0 0 0,0 2 0 0,0-2 2 16,0 3-2-16,0-4 0 0,0 4-2 16,0-3 2-16,0 2 2 0,0-2 0 15,0 0-2-15,0 2 1 0,0-2-1 16,0 3 2-16,0-1-4 0,0-3 1 0,7 4 1 16,-7-1 0-16,0-2-3 0,0 3-2 15,0-3 5-15,0 4 0 0,0-4 2 16,0 2-2-16,0 1 0 0,0 0 0 0,0-2 0 15,0 2-2-15,0 0 2 0,0-4 2 16,0 4 0-16,0 0-2 0,0-2 0 16,0 2 2-16,0-1-3 0,0 1 1 0,0-1-1 15,0 0 3-15,0 1 0 0,0-3-1 16,0 2-1-16,0 0-1 0,0-1-1 16,0 0 1-16,0 2 4 0,0-3 0 15,6 2-1-15,-6 1-4 0,0-3 2 0,0 2 2 16,0 0-1-16,0-2-1 0,0 2-3 15,0 1 0-15,4 0 1 0,-4-2 4 0,0 2-2 16,0-1-2-16,0 1 2 0,0-1 2 16,0 3-2-16,0 0 0 0,0-1 0 15,7-1 1-15,-7 1-1 0,0 2 0 16,0-5-1-16,6 5 2 0,-6-3-1 0,0 1 2 16,0-1 0-16,0 1-1 0,0 1-2 15,0-3 1-15,0 3 0 0,0-3 1 16,4 3-1-16,-4-2 0 0,0 1 0 15,0-1 0-15,0 1-8 0,0-1 4 0,6 2 2 16,-6-3 8-16,0 3-4 0,0-3-2 16,0 3 0-16,0-3 1 0,0 1 1 15,0-1-2-15,0 3 2 0,0-3-2 0,0 1 0 16,0-1 1-16,0 3 1 0,0-3 0 16,0 3-2-16,0-2-2 0,0 1 0 15,0 1-1-15,0-2 5 0,4 1-2 0,-4-1 0 16,0 1-2-16,0-1 2 0,0 1 0 15,7-1 2-15,-7 0-2 0,0 1 0 16,0-4 0-16,6 2 1 0,-6 1-1 0,0 0 4 16,0 1 0-16,0-1-4 0,0-2 0 15,0 5-4-15,0-4 4 0,0 3 0 16,0-3-2-16,0 3 0 0,0-2 1 16,0-2 2-16,4 2-1 0,-4 2 0 0,0-3 2 15,0 3-2-15,0-3-2 0,0 1 2 16,0 1 0-16,0-1 0 0,0 2 0 15,0-3 0-15,0 1 0 0,0-2 2 0,0 2-4 16,0 3 2-16,0-5-1 0,0 2 2 16,0-1 1-16,0 1-2 0,0 2 0 15,0-3-2-15,7 0 2 0,-7 0 0 16,0 3 4-16,0-2-4 0,0-1 2 0,3 1-2 0,-3 1-1 0,0-1 0 16,0 1-1-16,0 1 0 0,0-2 1 15,0 1 1-15,0-1 1 0,7 1-1 16,-7 2 0-16,0-2 2 0,0 1 0 15,0-3-2-15,6 3 1 0,-6 0 0 0,0 0-1 16,0-1 2-16,0-1-2 0,4 1-3 16,-4 2 2-16,0-4 3 0,0 3 0 0,0-1-1 15,7 1 3-15,-7-2-2 0,3 4-1 16,-3-3-2-16,0 2-1 0,0-2 0 16,0 1 2-16,0 2-2 0,7-1 1 15,-7-2 1 1,0 4 0-16,6-4 0 0,-6 4 1 0,0-1-1 0,0 0 2 0,0 1-2 15,0-4 0-15,0 4 0 0,0-4 0 16,4 3 2-16,-4-1 0 0,0 0-2 0,0 0-2 16,0-2 2-16,0 1 0 0,0 0 2 15,0 3-2-15,0-4 0 0,7 1 0 16,-7 0 0-16,0 0 0 16,0-1-2-16,6 2 0 0,-6 0 2 0,0-3 0 0,0 4 0 15,0-2 0-15,0-3 2 0,4 6 0 16,-4-4-2-16,0 1 0 0,7 0 1 15,-7-2 1-15,0 1-2 0,0 1-2 0,0-3 2 16,0 3 0-16,0-3 0 0,0 3-1 16,3 0 1-16,-3 0 0 0,0-1 0 15,0-1 0-15,0 2-4 0,0 0 4 16,0-2 0-16,0 1 4 0,7 1-4 0,-7 0 0 16,0-3 1-16,0 3-1 0,6-3 0 15,-6 3-1-15,0-3-1 0,0 1 4 0,0-1 1 16,0 1 1-16,0 1-3 0,0-1-2 15,0 1 1-15,0-1 0 0,0 2 0 16,0-3 0 0,0 3 2-16,0-1-2 0,0-1 0 0,4 1 0 0,-4 2 0 0,0-2 0 15,0 1-2-15,0-3 2 0,0 4-1 16,0-4-1-16,0 3 2 0,0-3 0 16,0 3 3-16,0 0-3 0,0-3 2 0,0 3-3 15,0-1 2 1,0 2-2-16,0-2 2 15,0 1-1-15,0-3 0 0,0 3-1 16,0 0 1-16,0 0 3 0,0-1-3 0,0 2 0 16,0-2-2-16,0 1 2 0,0-2 0 0,0 1 2 15,0 1-4-15,0 0 4 0,0 0-2 16,0 2 0-16,0-4-2 0,0 1 4 16,0 1-1-16,0 0 0 0,0 0-2 0,0 0 2 15,0 1-2-15,0-3 2 16,0 4-1-16,0-2 0 0,0-3 0 0,0 6 0 15,0-4 2-15,0 2-2 0,0-2-2 16,0 4 4-16,0-4 0 0,0 2-1 0,0 0-1 16,0 0-1-16,0-2-1 0,0 3 2 15,0-2-2-15,0 2 2 0,0-1 0 0,0 0 2 16,0 0-1-16,0-2-1 0,0 4 0 16,0-1 0-16,0-3-1 0,0 4 1 15,0-4 0-15,0 4 1 0,0-3 0 16,0 0 0-16,0-1-1 0,0 2-1 0,0-5-1 15,0 5 2-15,0-5 0 0,0 5 2 16,0-4-1-16,0 0 1 0,0 4 2 16,0-5-4-16,0 5 0 0,7-5-1 0,-7 2-1 15,0 2-2-15,0 0 0 0,0-3 3 16,0 3 6-16,0 0-2 0,0-1 1 16,0-1-2-16,3 1-2 0,-3 2-2 15,0-2 4-15,0-1 0 0,0 1 0 0,0-1-3 16,0 2 1-16,0-3 0 0,0 1 0 15,0-2 1-15,0 2-1 0,0 2 2 16,0-3-2-16,0 4 1 0,0-5 0 16,0 2-1-16,0 1-1 0,0-3 0 0,0 1 1 15,0 0 0-15,0 1-3 0,0-1 3 16,0 0 0-16,0-2-1 0,0 3 1 16,0-4 0-16,0 4 1 0,0 0 0 0,0-4-1 15,0 4-2-15,0-1-2 0,0-2 4 16,0 2 2-16,0 1-2 0,0-1 0 15,0 1 2-15,0-3-2 0,0 1 1 16,0 0 0-16,0 1 2 0,0-3-2 0,0 4 1 16,0 0-2-16,0-4-2 0,0 1 1 15,0 3 1-15,0-4 0 0,0 1 1 0,0 3 6 16,0-3-6-16,0-1-3 0,0-1-4 16,0 5 6-16,0-3 0 0,0-1-1 15,0 1 2-15,0 0-1 16,0 1 2-16,0-2-1 0,0 1 2 0,7 0-5 0,-7 0 1 15,0-1-2-15,0 1 3 0,0-2 3 16,7 2-2-16,-7-2-1 0,0 1-1 16,0-1-2-16,0-1 3 0,0 1 0 0,0-1-2 15,0 1 0-15,0-1 2 0,0 0 2 16,0 3-2-16,0-5-2 0,0 3 2 16,3-1 0-16,-3 1 3 0,0 0-2 15,0-1-1-15,0-2-2 0,0 2-2 0,0-2-1 16,0 0-3-16,0 0-14 0,0-2-47 15,0-3-101-15,0-3-136 0,0-1-45 16,0-4 46-16</inkml:trace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7:43.685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01348A4B-1D89-4FD7-ACBB-6F5803E09C08}" emma:medium="tactile" emma:mode="ink">
          <msink:context xmlns:msink="http://schemas.microsoft.com/ink/2010/main" type="writingRegion" rotatedBoundingBox="16010,10697 16426,10697 16426,11320 16010,11320"/>
        </emma:interpretation>
      </emma:emma>
    </inkml:annotationXML>
    <inkml:traceGroup>
      <inkml:annotationXML>
        <emma:emma xmlns:emma="http://www.w3.org/2003/04/emma" version="1.0">
          <emma:interpretation id="{2F4FFC00-4575-4BE1-B293-8BE6504DCD90}" emma:medium="tactile" emma:mode="ink">
            <msink:context xmlns:msink="http://schemas.microsoft.com/ink/2010/main" type="paragraph" rotatedBoundingBox="16010,10697 16426,10697 16426,11320 16010,11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C00F32-7A50-4AFA-9174-C8FCC7F86FE9}" emma:medium="tactile" emma:mode="ink">
              <msink:context xmlns:msink="http://schemas.microsoft.com/ink/2010/main" type="line" rotatedBoundingBox="16010,10697 16426,10697 16426,11320 16010,11320"/>
            </emma:interpretation>
          </emma:emma>
        </inkml:annotationXML>
        <inkml:traceGroup>
          <inkml:annotationXML>
            <emma:emma xmlns:emma="http://www.w3.org/2003/04/emma" version="1.0">
              <emma:interpretation id="{24B64056-596B-4F9D-A57B-668174B3E946}" emma:medium="tactile" emma:mode="ink">
                <msink:context xmlns:msink="http://schemas.microsoft.com/ink/2010/main" type="inkWord" rotatedBoundingBox="16010,10697 16426,10697 16426,11320 16010,11320">
                  <msink:destinationLink direction="with" ref="{4DEAA8AA-F2C9-484A-A98E-6F39766C89A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-1728 2199 234 0,'-4'0'214'16,"4"0"-53"-16,-6 0-28 0,6 0-18 0,-7 0-12 0,7 0-16 0,0 0-10 31,0 0 2-31,-4 0 0 0,4 0-7 0,0 0-15 0,0-3-15 0,-6 3-9 0,6 0 1 16,0 0 0-16,0 0 2 0,6 0 2 0,-6 0 5 15,0 0 6 1,4-2 2-16,-4 2 4 0,0 0 7 0,0 0 2 16,7 0-1-16,-1 0-5 0,-2 0-5 0,2 0-7 15,1 0-121-15,3 0-76 0,-6 0-48 16,9 0 82-16,-3 2 46 0,7-2 30 16,-6 3 14-16,5-1 16 0,-5 3 2 0,5-3 5 15,1 6 2-15,-6-3 4 0,5 2-2 16,-2 3 0-16,0-1 0 0,2-1 3 15,-5 4-1-15,5-2-1 0,-12 2-1 16,6 1 0-16,4-1 0 0,-11 0 0 0,10 1-1 16,-2-1-1-16,-11 0-2 0,3-2-4 15,11-1-27-15,-14 2-48 0,3-4-82 16,-3-2-92-16,7 0-80 0,-7 0 1 0</inkml:trace>
          <inkml:trace contextRef="#ctx0" brushRef="#br0" timeOffset="816.24">-1711 2270 54 0,'0'-3'88'16,"6"3"-10"-16,-6-3-10 0,0 3 0 15,0 0-1-15,0 0 6 0,4 0 3 16,-4 0 0-16,0 0-6 0,0 0-5 0,0 0-12 16,0 6-8-16,0-4-9 0,0 3-8 15,-4-2-8-15,4 1-5 0,0 1-5 16,0 0-4-16,0 1 1 0,0 0-2 15,-6-1-2-15,2 6 1 0,4-2-3 0,0 1 3 16,-7 0-3-16,1 2-1 0,6 1 1 16,-4-2 0-16,4 2-1 0,-6 4-2 15,-1-5 1-15,3 5-1 0,-2 0 2 0,6 1-2 16,-4-1 2-16,-2 3 5 0,-1-3-3 16,3 3 2-16,4 0-3 0,-10-1 0 0,10 3-1 15,-7-5 3-15,1 3-3 0,6-3 0 16,-4 0-3-16,4-2 3 0,-6-1-2 15,-1-1 7-15,7-1-3 0,0-2-1 16,0 2-7-16,-4-4 5 0,4-1-6 0,-6 0 6 16,6 0 1-16,0-2 3 0,0 1 2 15,0-1-2-15,0-3-2 0,0 2 2 16,0-4-3-16,0 3 4 0,6-3 0 0,-6 0-3 16,4-3 2-16,-4 3-3 0,7-4-3 15,-1 2 3-15,-2-3 3 0,-4-3-1 16,13 4-1-16,-9-4-1 0,2-2 0 0,5 3 0 15,-1-4-1-15,0 2 2 0,3-4 0 16,-9 4 2-16,13-3-2 0,-7-1-1 16,3 1-1-16,1-1-2 0,-1 4 3 0,1-3 0 15,-1-1 0-15,4 4 0 0,-7-1 3 16,7 0-4-16,-6-3-2 0,5 7 3 16,-5-5 0-16,6 5 1 15,-7-5-1-15,0 4 0 0,0 2 0 0,3-2-1 0,-2-1 0 16,-1 4-1-16,0-4-5 0,-3 1-18 15,-1 2-45-15,5-3-65 0,-11 3-84 16,3-2-55-16,4 0 13 0</inkml:trace>
        </inkml:traceGroup>
      </inkml:traceGroup>
    </inkml:traceGroup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8:19.692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BF88DD3-7118-4753-9BF9-9CE2E5BD3779}" emma:medium="tactile" emma:mode="ink">
          <msink:context xmlns:msink="http://schemas.microsoft.com/ink/2010/main" type="writingRegion" rotatedBoundingBox="17915,3831 18913,4312 18727,4697 17729,4216"/>
        </emma:interpretation>
      </emma:emma>
    </inkml:annotationXML>
    <inkml:traceGroup>
      <inkml:annotationXML>
        <emma:emma xmlns:emma="http://www.w3.org/2003/04/emma" version="1.0">
          <emma:interpretation id="{D4214DF6-07F5-4147-B805-86BC1722E8BC}" emma:medium="tactile" emma:mode="ink">
            <msink:context xmlns:msink="http://schemas.microsoft.com/ink/2010/main" type="paragraph" rotatedBoundingBox="17915,3831 18913,4312 18727,4697 17729,4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2047DF-E9E3-465D-8A43-8CA5B40542EF}" emma:medium="tactile" emma:mode="ink">
              <msink:context xmlns:msink="http://schemas.microsoft.com/ink/2010/main" type="line" rotatedBoundingBox="17915,3831 18913,4312 18727,4697 17729,4216"/>
            </emma:interpretation>
          </emma:emma>
        </inkml:annotationXML>
        <inkml:traceGroup>
          <inkml:annotationXML>
            <emma:emma xmlns:emma="http://www.w3.org/2003/04/emma" version="1.0">
              <emma:interpretation id="{E869C3B3-6BE8-416E-851F-0C5ED98E0B4B}" emma:medium="tactile" emma:mode="ink">
                <msink:context xmlns:msink="http://schemas.microsoft.com/ink/2010/main" type="inkWord" rotatedBoundingBox="17915,3831 18913,4312 18727,4697 17729,4216"/>
              </emma:interpretation>
              <emma:one-of disjunction-type="recognition" id="oneOf0">
                <emma:interpretation id="interp0" emma:lang="" emma:confidence="0.5">
                  <emma:literal>Are</emma:literal>
                </emma:interpretation>
                <emma:interpretation id="interp1" emma:lang="" emma:confidence="0">
                  <emma:literal>Kr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*r</emma:literal>
                </emma:interpretation>
                <emma:interpretation id="interp4" emma:lang="" emma:confidence="0">
                  <emma:literal>KA</emma:literal>
                </emma:interpretation>
              </emma:one-of>
            </emma:emma>
          </inkml:annotationXML>
          <inkml:trace contextRef="#ctx0" brushRef="#br0">190-2667 28 0,'0'-2'69'15,"0"2"-7"-15,0-3-5 0,0 3 0 16,0-2 8-16,0 0 3 0,0 2 3 16,0-3-1-16,0 1 1 15,-3 2-1-15,3-3-1 0,0 3-1 16,0 0 0-16,0 0 1 16,0-2 4-16,0 2-1 0,0 0-1 15,0 0-7-15,0 0-4 0,0 0-8 0,0 0-9 0,0 0-10 0,0 0-11 16,0 0-5-16,0 0-8 0,0 0-1 0,-7 0-3 15,7 0-5-15,0 2 3 0,0-2-1 16,0 3 0-16,0-1-2 16,0 3 0-16,7 0 2 0,-7 0 1 0,0 0-1 0,0-1-2 15,0 4-2-15,0 0 4 0,0-1-2 16,3 0 2-16,-3 1-2 0,0 1-1 16,0 3 0-16,7-4 2 0,-7 4 0 15,3-2-1-15,-3 2-2 0,0 1 0 0,7-4 4 16,0 4 0-16,-7-1 1 0,0-3-3 15,3 2 1-15,-3-2 1 0,0-1-2 0,0 0-2 16,0-2 1-16,7-1-3 0,-7 3 1 16,7-4 2-16,-7 1-3 0,0-2-18 15,0 2-48-15,0-2-56 0,0-3-52 16,0 2-47-16,0-2-50 0,0 0-23 0,0 0 36 16</inkml:trace>
          <inkml:trace contextRef="#ctx0" brushRef="#br0" timeOffset="506.27">180-2655 55 0,'0'-1'62'16,"0"1"-10"-16,0 0-3 0,0 0 1 0,0 0-2 15,0 1-1-15,-7 2 4 0,7-3 4 16,0 5 3-16,0-2 1 0,0-1 3 15,-3 1 4-15,3 1-5 0,-7 1-6 16,7 0-11-16,0 0-10 16,-3 2-6-16,3-2-3 15,-7 0 0-15,0 2 0 0,7 1-7 16,-3-3-4-16,3 4-6 0,-7-1-1 0,4 0-2 16,3 1-4-16,0-1 2 0,-7 1-3 15,0 2 3-15,7-2-2 0,-3-1 5 16,3 1-5-16,-7-1 0 0,0 1-1 0,7-1 1 15,0 0 0-15,-3-2 0 0,-4 2-2 16,7-3 0-16,0 2-1 0,0-2 1 16,-3 3-2-16,3-4 0 0,0-1 2 15,0 2-2-15,0 0 0 0,-7-3-14 0,7 1-30 16,0-1-45-16,0-2-47 0,-7 2-43 16,7-2-47-16,0 0-9 0</inkml:trace>
          <inkml:trace contextRef="#ctx0" brushRef="#br0" timeOffset="894.01">133-2495 40 0,'0'0'50'0,"0"0"8"0,0 0 3 15,0-3 0-15,3 3-3 0,4 0 5 16,-7 0 1-16,0 0 4 0,3 0-4 16,-3-1-7-16,0 1-12 0,7 0 1 0,0 0 2 15,-7 0 5-15,0 0-12 0,3 0-10 16,-3 0-9-16,7 0-8 0,-4 0-4 15,4 0 1-15,0 0-3 0,-7 0 10 0,3 0 12 16,-3 0 13-16,10 0-5 0,-10 0-8 16,7 0-9-16,0 0-7 0,-4 0-6 15,-3 0-1-15,14 0-3 0,-14 0-3 0,3 0-1 16,4 0 2-16,-7 0-5 0,3 0-1 16,-3 0-6-16,0 0-38 0,7 0-76 15,0 0-134-15,-7 0-65 0,0 0 12 16</inkml:trace>
          <inkml:trace contextRef="#ctx0" brushRef="#br0" timeOffset="-4311.4">251-2190 73 0,'-7'0'111'16,"7"0"-4"-16,0 0-2 0,0 0-5 16,-3 0-9-16,3 0-1 0,0 0 0 0,0 0 0 15,0-3-5-15,0 3-4 0,-7 0 2 0,7 0 0 16,0 0 3-16,0 0-3 0,-3 0 2 16,3-2 4-16,0 2 1 0,0 0 2 0,0-3 0 15,0 3 1-15,0 0-5 0,0 0-4 16,0 0-9-16,0 0-8 15,0 0-9-15,0 0-11 0,0 0-13 0,0 0-13 0,0 0-7 0,0 0-8 16,0 0 1-16,0 0-4 0,0 0 0 16,0 3-1-16,0-3-2 0,0 0 1 0,0 2 1 15,3-2 2-15,-3 0 0 0,7 3-2 0,-7-3-2 16,0 2 2-16,3 0 0 0,-3-2 0 0,7 5-1 16,0-5-1-16,-7 3 3 15,3 0-1-15,-3-3 1 0,10 2-1 0,-10-2-1 16,14 3-2-16,-14-3 1 0,3 0 1 0,4 2 2 15,0-2-2-15,3 0 2 0,-10 0-1 0,3 2-2 16,11-2 1-16,-14 0-1 0,3 0 0 0,4 0-3 16,-4 0 2-16,-3 0 0 0,7-2 2 15,0 2 5-15,-4 0-2 0,-3 0-1 0,7-2-6 16,-4-1 1-16,-3 3 4 0,7-2-4 0,0-1 2 16,-7 0-1-16,3 1 2 0,-3-1-3 15,7-1-1-15,-7 1 1 0,7 1 4 0,-7-3 2 16,0 2-3-16,0-1 1 0,0 1-1 15,3-2-1-15,-3 3 0 0,0-4-1 0,-3 4 1 16,3 0 0-16,0-3 1 0,0 0-1 0,0 2 0 16,-7-2 0-16,7 4 0 15,-7-5 0-15,7 4-1 0,0-3-1 0,-3 0 0 0,3 3 3 16,-7-3 0-16,0 2 2 0,7-2-3 16,-3 0-1-16,-4 3-1 0,7-3 2 0,-3 0 2 15,3 0-2-15,-7 2-2 0,0-1 1 0,7-1-2 16,0 2 3-16,-3-2 0 0,3 3 0 15,-7 0 0-15,7-3 0 0,0 2 0 0,0-2-2 16,-3 3 2-16,3-3-1 0,0 3 1 0,0-1-2 16,0-2 2-16,0 2-1 0,0-1 0 15,0-1-2-15,0 0 3 0,0 0 3 0,0 2-2 16,0-1-1-16,0 2 5 0,0-4-4 0,0 4 2 16,3-3-6-16,-3 0 3 0,0 3-1 15,0-3 1-15,7 0 0 0,-7 0 0 0,3 3-2 16,-3-3 2-1,7-1-2-15,0 1 0 0,-7 4-1 0,3-4 3 0,-3-1 4 0,7 1-4 16,-4 3 0-16,4-2 0 0,0-2 0 0,-7 4 0 16,3-1 0-16,-3-2-2 0,14 1 2 15,-14 1-3-15,3 1 3 0,4-1 0 0,-7 1 1 16,3-1-1-16,4-1 2 0,0 1-5 0,-7 1 3 16,3-1 3-16,4 1 0 0,-4-1-2 15,4-2-1-15,0 3-2 0,-4 0 3 0,-3-1-1 16,7 0-1-16,0 1 0 0,-7 2 1 15,3-3 1-15,4 3-1 0,-7 0 0 0,3-2-1 16,-3 2 2-16,7 2-1 0,0-2 2 0,-7 0-1 16,0 3 0-16,3-1-1 0,-3 1 0 0,7 2 0 15,-4-3 0-15,-3 0 2 0,7 4 1 16,0-1 0 0,-7 0-5-16,3-1 1 0,-3 1 1 0,7 0 1 0,-3 2-1 0,-4 1 0 15,6 0 0-15,1-2 0 0,-7 2 0 0,3 0 0 16,-3-2 2-16,0 2-1 0,7-3-1 0,0 2 0 15,-7-2 0-15,0 3 3 0,3-4 1 16,-3 1-2-16,7 3-2 0,-7-4 0 0,0 1-1 16,0 3 0-16,0-3-1 15,4 2 2-15,-4-2 0 0,0 2 0 0,0-2 9 0,0 3-6 16,0-3 1-16,0-1-7 0,0 4 0 0,-4-3 2 16,4-1-2-16,0 4 3 0,0-3-3 15,0 0 2-15,-7 2-1 0,4-2 5 0,3 0 0 16,0 2-3-16,-7-2 0 0,7 0 3 15,-7 2-2-15,7-2-1 0,0 0-2 0,-3 3 0 16,3-4 0-16,0 2 2 0,-7-1-1 0,7 0 1 16,-6-1-1-16,6 1 1 0,0 0-2 15,0 0 2-15,0-3 0 0,-4 3 0 0,4-2 0 16,0 2 0-16,0-2 0 0,0-1-2 0,4 2 2 16,-4-4-1-16,0 3-1 0,0-3 1 15,0 2 1-15,6 1 1 0,1-3-1 0,-7 0-1 16,0 0-1-1,3 3-2-15,-3-3 4 0,7 0 0 0,0 2 0 0,-7-2 2 0,3 0-4 16,4 0 2-16,-3 0 2 0,-4 0 0 0,6 3 0 16,1-3-1-16,-4 0 1 0,4 0-2 15,-3 1 0-15,-4-1 3 0,13 0-1 0,-13 3-2 16,3-3-4-16,4 0 1 0,-3 0 3 16,2 3 0-16,1-3 0 0,-3 2 0 15,-4-2 0-15,6 0 0 0,1 0 0 0,-4 3 2 0,4-3-1 16,-7 0-1-16,4 0 0 0,-4 2-3 15,6-2 3-15,1 0 3 0,-7 0-3 0,4 0 0 16,-4 0 0-16,0 0 0 0,6 0 2 0,-6 0-2 16,4 0 3-16,-4 0-3 0,0 0 0 0,0 0 0 15,6 0 1-15,-6 0 1 0,0 0-4 32,0 0 2-32,0 0 0 0,0 0 0 0,0 0 0 0,0 0 0 0,0 0 0 0,0 0-1 15,0 0 0-15,0 0-6 0,0 0-28 0,0-2-63 16,0-1-92-16,0 3-105 0,-6 0-135 0,6 0-73 15,-4-2 30-15,-2-1 132 0</inkml:trace>
          <inkml:trace contextRef="#ctx0" brushRef="#br0" timeOffset="-2977.12">944-2212 69 0,'0'0'105'0,"0"0"-9"15,0 0-8-15,0 0-8 0,0 0-11 16,0 0-5-16,4 0-2 0,-4 0 0 0,0 0-3 15,0 0-3-15,0 2 0 0,0-2-1 0,0 0 1 16,0 3-4-16,0-3-6 0,0 1-3 16,0 2 3-16,0 0-82 0,0-1-52 15,0 3-31-15,7-2 64 0,-7 1 38 16,0 1 25-16,0 1 8 0,0-1 5 0,0 1 2 16,0-1 5-16,0 3 3 0,0-4-1 15,0 4-1-15,0 0 3 0,0-4 3 0,0 6-3 16,0-5-4-16,0 2-1 15,0-2 1-15,0 1-6 0,0-1-7 0,0-1-5 16,0 1 0-16,0 0-4 0,0 0-2 0,0-3-1 16,0 3-2-16,0 0-1 0,0-2 0 15,0-1 2-15,0 1-2 0,0 1 2 16,0-4-2-16,0 3-2 0,0-1-1 16,0 1-8-16,0-3-19 0,0 2-34 0,0-2-43 15,0 0-45-15,0 0-43 0,0 0-46 16,0 0-21-16</inkml:trace>
          <inkml:trace contextRef="#ctx0" brushRef="#br0" timeOffset="-1879.81">900-2173 65 0,'0'0'83'0,"-6"0"2"0,6 0-1 0,0 0-8 15,0 0-7-15,0 0-6 0,0 0-4 16,0-2-6-16,0 2-5 0,0 0-5 16,6-3-1-16,-6 3 1 0,0 0 5 0,0-3 8 15,7 3 9-15,-7-2 3 0,0-1 1 16,0 1-1-16,0 0-5 0,4 2 2 15,2-3-2-15,-6-2 0 0,4 3-6 0,-4-4-8 16,7 5-4-16,-1-2-4 0,-6-2 5 16,4 0 3-16,2 0 0 0,-2 3-13 15,3-3-16-15,-1 0-7 0,-2 2-4 16,3 1 1-16,-4-2-3 0,4 1-4 0,-1 0 0 16,-2 1 1-16,3-1-2 0,-1 1 1 15,-6-1-2-15,10 1 2 0,-10 2 2 16,4 0 0-16,-4 0 2 0,7 0-2 15,-1 0 0-15,-6 2 0 0,4 1-3 0,-4-1 3 16,7 1-4-16,-7-1 3 0,3 1-3 16,-3 0 0-16,0 1 0 0,0-2 2 15,0 1-2-15,0 2-2 0,0 0 1 0,0-1-2 16,0 2 7-16,-3-1-5 16,3 0 2-16,-7 2-2 0,7 0 0 0,-4-2-2 15,4 2 2-15,-13 1 2 0,13-3 0 16,-4 2-1-16,-2-2 3 0,2 3-2 0,-2-4 0 15,-1 1-4-15,7 0 0 0,-4-2 2 16,4 1-5-16,-6 1 6 0,-1-2 0 16,7-1 2-16,0 1-7 0,-3-1 1 0,3 1-2 15,-7-1 1-15,7 0 4 0,0-2 1 16,0 3-1-16,0-3-1 0,0 0 1 16,7-3 0-16,-4 3 1 0,-3 0 0 0,0-2 1 15,7 0-1-15,-1 2-1 0,-6 0 0 16,4 0 0-16,-4-3 0 0,7 3 2 15,-1 0 0-15,-6-2-2 0,10 2 0 0,-10 0 1 16,4 0-1 0,3 0-1-16,-1 0 1 0,-2 0 0 0,-4 2 0 0,10-2-2 15,-10 3 2-15,13-3 0 0,-13 2 2 16,4 0-2-16,3 1 0 0,-4-3 0 0,-3 2 2 16,7 1 2-16,0 2-3 0,-7-2-2 15,3-2 1-15,-3 4 1 0,0-2-1 16,7 2 0-16,-7 0 0 0,6-3 2 15,-6 3-2-15,0 0 0 0,0 0 0 0,0-2 3 16,-6 4-1-16,6-2-2 0,-7-3 6 16,7 4-3-16,-3-2 2 0,3 1-10 15,-7-2 2-15,0 2 3 0,7-1-1 0,-10 1-1 16,10-2 0-16,-4-1 1 0,-9 3 1 16,13-2-5-16,-10-2 3 0,6 2 4 15,-2 0 2-15,-1-1-4 0,3-2-1 16,-6 0 2-16,10 3 0 0,-13-3-2 0,9 0 0 15,-2 0-2-15,-1-3 3 0,-3 3 0 16,10 0 0-16,-4 0 0 0,4-2-2 16,-13-1-1-16,13 3-1 0,-4-3-7 0,4 2-29 15,-6-2-53-15,6 1-64 0,0-3-61 16,0 2-69-16,0-2-86 0,-4-2-10 16,4 2 62-16</inkml:trace>
        </inkml:traceGroup>
      </inkml:traceGroup>
    </inkml:traceGroup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35.094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9F8B2E-3D28-49CC-984A-3CD3D1AA3DCD}" emma:medium="tactile" emma:mode="ink">
          <msink:context xmlns:msink="http://schemas.microsoft.com/ink/2010/main" type="inkDrawing" rotatedBoundingBox="13880,6458 13900,6029 14122,6040 14101,6468" semanticType="callout" shapeName="Other">
            <msink:sourceLink direction="with" ref="{D4C442AD-6ACA-46EE-A4D4-08CC801FC958}"/>
            <msink:sourceLink direction="with" ref="{1BF21E40-FB48-4F17-A06A-1A6AF3C87E19}"/>
          </msink:context>
        </emma:interpretation>
      </emma:emma>
    </inkml:annotationXML>
    <inkml:trace contextRef="#ctx0" brushRef="#br0">-1 142 125 0,'0'0'114'0,"0"-2"-3"15,0-1-6-15,0 1-7 0,0-3 0 0,0 3-7 16,0-3 0-16,0 2-6 0,0-2-3 16,0 3-8-16,0 0-4 0,0-1-8 0,0 1-5 15,0-1-10-15,0 0-5 0,0 3-5 0,0-2-7 16,0 2 3-16,0-3 3 0,0 3 4 16,0 0-3-16,0 0-3 0,0 0-6 0,0 0-4 15,0 0 1-15,0 0 2 0,0 0 5 16,0 0 1-16,0 0 3 0,0 3 1 0,0-3 5 15,0 0 3-15,0 0 2 0,0 0 0 16,0 0-1-16,0 0-1 0,0 0 4 0,0 2-4 16,0-2-5-16,0 0-1 0,0 3-2 0,0-3-5 15,0 3-2-15,0-3-5 0,0 2-7 16,0-2-4-16,0 0-3 0,0 0 0 0,0 3-1 16,0-3 1-16,0 2 10 0,0-2 3 0,0 0 4 15,0 0-4-15,0 0-7 0,0 0-5 16,0 0-4-16,0 2-2 0,0-2 0 0,0 0-2 15,0 0-1-15,0 2-2 0,0-2-1 0,0 0 0 16,0 3 0-16,3-3 1 0,-3 3 2 16,0-1-6-16,0 3 2 0,0-2 1 0,0-1 4 15,0 0-1-15,0 3-3 0,0-2 3 0,0 2 0 16,7-1-1-16,-7 4-1 0,3-3 2 16,-3 0-3-16,0-1-1 15,0 4-1-15,7-3 4 0,-7 2 0 0,7 1-1 0,-7 0-1 0,3-2 0 16,-3 5 1-16,0-2 3 0,7 1-3 0,-4-3 3 15,-3 3-3-15,14-3 2 0,-14 3-6 16,3-2 2-16,-3 1 1 0,7-1 0 16,0 1 0-16,-4-1-1 0,-3-1 0 0,7 3 3 15,-4-5 2-15,-3 2-4 0,7 1 0 16,0-1 1-16,-7 0 4 0,3-1-4 0,-3-1-1 0,0-1 0 16,7 1 0-16,-4 0 0 0,-3-2 0 15,0 1 0-15,0-1 0 0,7-1 0 16,-7 1 0-16,0-1 0 0,7 1 0 0,-7-1 0 15,0-2 1-15,0 3 3 0,0-3-2 0,0 0 2 16,0 2-4-16,3-2 2 0,-3 0-2 16,0-2 3-16,0 2-3 0,0 0-1 0,0-3-1 15,0 1 2-15,0-1 2 0,0-2-1 0,7 3-2 16,-7-1 2-16,7-1 1 0,-7-1-2 0,0-1-2 16,0 2-1-16,0-1 3 0,3-3 0 15,4 1 0-15,-7 0 2 0,0-1 2 16,3 1-3-16,-3 0-3 0,7-1-3 0,-7-1 2 15,7-2 1-15,-7 2 1 0,0 0-2 16,3-2 0-16,-3 1 3 0,7-2 1 0,-4 0 2 0,-3 2-3 16,7-2 2-16,0-1-1 0,-7 1 4 15,0 0-1-15,3-1-2 0,-3 4-3 0,0-4 1 16,7 4 0-16,-7-1-1 0,3 0-1 16,-3 0 2-16,0 3 0 0,0-1 1 0,0-1-2 15,7 1-1-15,-7 3 2 0,0-2 0 0,7 0 0 16,-7 2 0-16,0 0 0 0,0-2 0 15,0 2 0-15,0-1 0 0,0 2-1 0,0-1-1 16,0 2 1-16,0 1 1 0,0-1 1 16,0-1 1-16,0 2-2 0,0-1 0 0,0 3 0 15,0-3 3-15,0 3-2 0,0-2-2 0,0 2-4 16,0-3 0-16,0 3-2 0,0 0-5 16,0 0-36-16,3 0-68 15,-3 0-98-15,0 0-94 0,0 0-88 0,-3 3-100 0,3-1 7 0,0 1 85 16</inkml:trace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36.473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E049A4-6ADD-4087-817C-F354A6F9603C}" emma:medium="tactile" emma:mode="ink">
          <msink:context xmlns:msink="http://schemas.microsoft.com/ink/2010/main" type="inkDrawing" rotatedBoundingBox="14332,6372 14339,6609 14324,6610 14317,6372" semanticType="callout" shapeName="Other">
            <msink:sourceLink direction="with" ref="{3FF1A5F1-F7E1-41C2-BC2E-9CE0D0C6C068}"/>
            <msink:sourceLink direction="with" ref="{1BF21E40-FB48-4F17-A06A-1A6AF3C87E19}"/>
          </msink:context>
        </emma:interpretation>
      </emma:emma>
    </inkml:annotationXML>
    <inkml:trace contextRef="#ctx0" brushRef="#br0">0 6 100 0,'0'0'91'0,"0"0"-10"16,0 0-11-1,0 0-4-15,0 0-3 0,0 0 5 0,0-2 1 0,0 2-5 16,0-3 1-16,7 3-2 0,-7 0-2 0,0 0-3 15,0 0-4-15,0 0-6 0,0 0 0 0,0 0-3 16,7 0 1-16,-7 0-3 0,0 0-2 0,0-2-2 16,0 2-2-16,0 0-90 0,0 0-58 15,0 0-34-15,0 0 60 16,0 2 39-16,0-2 20 0,0 0 17 0,0 0 11 16,0 0 10-16,0 0 4 0,0 0 0 15,0 0 1-15,0 0 1 0,0 3 2 0,0-3 1 16,0 2-2-16,0-2-9 0,0 0 0 15,0 3-5-15,0-3 2 0,0 2-2 16,0 1 1-16,0-1 0 0,0 3 9 16,0 0 8-1,0 0 4-15,0-1-8 0,0 1-4 0,0 3-4 0,0-3-1 0,0 2-1 16,0 1-3-16,0-1-1 0,0 0-3 0,0 3-1 16,0 0 1-16,0-2 0 0,0 1 1 15,0-4-1-15,3 4 0 0,-3-1 0 16,0 0 1-16,0 1 1 0,0-1 11 0,0-1 11 15,0-2 7 1,0 3-5-16,0-2-10 0,0 0-6 0,0-1-3 0,0 0-4 16,0-1 1-16,0 1-1 0,0-2-2 15,0 2-6-15,0-3 3 0,0 0-1 0,0 1-3 16,0-1-15-16,0 1-20 0,0-3-39 16,0 0-38-16,0 0-34 0,0 0-28 15,0 0-17-15,0 0-10 0,0 0-12 16</inkml:trace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37.773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5A1A9E-70B6-4982-A7CD-F5E9A17FBB26}" emma:medium="tactile" emma:mode="ink">
          <msink:context xmlns:msink="http://schemas.microsoft.com/ink/2010/main" type="inkDrawing" rotatedBoundingBox="14473,6423 14474,6628 14332,6629 14331,6424" semanticType="callout" shapeName="Other">
            <msink:sourceLink direction="with" ref="{3FF1A5F1-F7E1-41C2-BC2E-9CE0D0C6C068}"/>
          </msink:context>
        </emma:interpretation>
      </emma:emma>
    </inkml:annotationXML>
    <inkml:trace contextRef="#ctx0" brushRef="#br0">1 39 40 0,'0'0'65'0,"0"2"1"16,0-2-3-16,0 0-3 0,0 2-2 0,0-2-1 15,0 0 0-15,0 0-5 0,0 0-3 16,0 0 0-16,0 0-2 0,0 0 0 16,0 0-5-16,0 0-6 0,0 0-1 15,0 0-4-15,0 0 0 0,0 0-7 0,0 0-5 16,0 3-5-16,0-3-3 0,0 0 1 16,0 0-4-16,0 0-2 0,0 0-2 15,0-3 4-15,0 3 1 0,0 0 11 16,0 0-1-16,0-2 0 0,7 2-6 0,-7-2-1 15,3 2-3-15,-3-3-4 0,0 3-2 16,0-2 0-16,0-1 0 0,7 3-3 16,-7-2 1-16,7-1-1 0,-7 3 3 0,0 0-2 15,0 0 1-15,3-2-2 0,-3 2 4 16,0-3-3-16,0 3-1 0,7 0-3 16,-7-2 5-16,3 2-1 0,-3-2 0 15,0-1-1-15,0 3 0 0,7-2 0 0,0 2 2 16,-7 0-2-16,0-3 0 0,3 3 0 15,-3 0 3-15,0 0-3 0,7-3 0 16,0 3 0-16,-7-2 0 0,0 2 0 0,3 0-1 16,-3 0-1-16,0-2 0 0,7 2 4 15,-7 0 0-15,3 0 0 0,-3-2 0 0,7 2-1 16,0 0 0-16,-7 0 2 0,3 0-2 0,-3 0-3 16,7 0 0-16,-4 2 6 0,-3-2-1 15,0 0 1-15,7 0 0 0,-7 2-2 16,7-2 0-16,-7 2 3 0,0 1 0 0,3-3 15 15,-3 3 25-15,0-1 20 0,0 1 0 16,0-1-14-16,0 0-14 0,0 1-15 0,0-1-5 16,0 3-6-1,-3 0-6-15,3-2-1 0,0 1-1 0,-7 1-1 0,0-2 0 16,7 2-2-16,-3-2 3 0,-4-1-2 16,7 2 1-16,-3-1-1 0,-4 2-4 0,0 0 2 15,4-1-3-15,-4-1 5 16,7 2 2-16,-3-2-2 15,-4-1 1-15,0 1-4 0,7-1 2 0,-3 0-1 16,3 1 1-16,0-1-3 0,-7 1 3 16,0-1-1-16,7-2 0 0,0 0-1 0,0 0 1 15,0 3 0-15,0-3-2 0,0 0 3 16,0 0 0-16,0 0 0 0,0 0 4 16,0 0-1-16,0 0-3 0,7 0 0 15,0 0 0-15,-7 0 0 0,0 0 0 0,3 0 0 16,4 0 0-16,0-3 0 0,-7 3 0 15,3 0 1-15,-3 0-1 0,10 0-1 16,-10 0 1-16,7 0 0 0,0 0 1 0,-4 0 3 16,4 3 0-16,-4-3 1 0,-3 3-5 15,7-2 0-15,0-1 0 0,-7 5 2 16,3-2-2-16,-3-3 0 0,7 5 0 0,0-2 1 16,-7-1 2-16,0 2-3 0,0-1 3 15,0 0-3-15,0 2-3 0,0-3 3 16,0 2-1-16,0-1-1 0,0 2 5 15,0 0 0-15,-7-2-1 0,0 1 1 0,4-1-2 16,3 2 1-16,-7-3-2 0,0 1-2 16,4 0 2-16,-4-1 0 0,4 2 0 15,-4-4 0-15,0 3-1 0,-3-1 1 0,7-2-3 16,-11 0 2-16,11 0-2 0,3 0 6 16,-14 0-2-16,11 0-2 0,-4 0-3 15,4 0 4-15,-4 0 5 0,0 0-2 16,7 0-6-16,-3 0-2 0,-4 0 1 0,7 0-4 15,0 0-9-15,-3 0-27 0,3 0-41 16,0 0-54-16,0 0-57 0,0-2-65 16,3-1-51-16,-3 1 14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0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-1878-164 36 0,'0'0'163'0,"-4"-3"67"16,-2 3-22-16,6-3-17 0,0 3-37 0,-3 0-36 0,3 0-19 15,0 0-17-15,0 0-8 0,-7 0-10 0,7 0-3 0,0 0-2 16,0 0 2-16,0 0 0 0,0 0-3 0,0 0 5 0,0 3 2 16,0 0 5-16,0-2 5 0,0 2 15 0,7-3 12 15,-7 2 5-15,0 3-7 0,3 1-4 0,-3-4-4 0,0 2-2 16,6 1 2-16,-2 0 35 0,-4-3 11 0,6 3 4 15,0 0 4-15,-6 0-2 0,4-1-2 0,2 1-4 0,-3-1-4 16,4 1-8-16,-1-1-5 0,-3-1-11 0,4 1-11 0,-1 1 0 16,-3 0-3-16,4-3 0 0,-4 3 5 0,10-1 15 0,-10 2 13 15,7-5 3-15,-4 4 9 0,4 0-1 0,0 0-2 16,2-3-14-16,-8 5-9 0,9-2-16 0,-1-1-16 0,1 3-18 16,-3-2-14-16,6-1-7 0,-6 4-3 0,6-1-4 0,-7 0-4 15,8-2 1-15,-1-1 3 0,-7 1 2 0,7-1 8 16,0 3 6-16,-6-2-3 0,6-1 4 0,-3 1 1 0,0 0 0 15,0-3-1-15,3 3 3 0,0-3-3 0,7 1-10 16,-11-1 1-16,4 1-4 0,7-1 0 0,-4-2-7 0,4 0-2 0,-4 0-12 16,4 0-3-16,-4-2 4 0,0 2-3 0,4-3-9 15,-4 1-2-15,7-1-2 0,-10 1 0 0,10 0 1 0,-10-1-5 16,10 1 0-16,-4 0 5 0,-9-1 3 0,9 1 1 0,-5-1 0 16,2 2 3-16,-3-2-2 0,6 1 3 0,-9-1 4 15,3 1 8-15,7-3-2 0,-10 3 5 0,9 0-6 0,-6-1-4 16,4 1-3-16,-4-2-1 0,0 1-4 0,0-2 2 15,0 1-1-15,-3-1-5 0,3 1-2 0,0-3-2 0,0 2-2 16,-6-5-1-16,12 4 0 0,-9-4 0 0,3 1 3 0,0 0-3 16,1-3 2-16,-1 0-2 0,0 0 3 0,-3-2-3 0,3 3 0 15,-3-3-3-15,-1 0-5 0,1 1 0 0,-3-1-4 16,0 2-3-16,-4 0-14 0,-3 0-13 0,7 3-20 0,-4-2-27 16,1 2-38-16,-7 0-45 0,0-3-72 0,3 2-111 0,-3 1-139 15,0 0-151-15,0-3-37 0,0 3-76 0,0-3 24 16,-3 0 130-16,3 2 41 0,-7 0 62 0,1-5 20 0,3 3 70 15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38.732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D3E185-828A-4D54-998C-04098A75177F}" emma:medium="tactile" emma:mode="ink">
          <msink:context xmlns:msink="http://schemas.microsoft.com/ink/2010/main" type="inkDrawing" rotatedBoundingBox="14649,6503 14781,6529 14764,6617 14632,6591" shapeName="Other"/>
        </emma:interpretation>
      </emma:emma>
    </inkml:annotationXML>
    <inkml:trace contextRef="#ctx0" brushRef="#br0">27 33 48 0,'0'-3'54'0,"0"3"3"16,0-3-2-16,4 3 2 0,-4-2 0 15,0-1-1-15,0 3-2 0,6-2-3 0,-6-1-5 16,4 3 0-16,-4-2-4 0,0 2-1 16,6-2-3-16,1 2 0 0,-7 0-4 15,0 0-2-15,4-3-5 0,-4 3-1 0,6 0 2 16,-2 0 2-16,-4 0 2 0,6 0-7 16,1 0-2-16,-7 0-5 0,4 0-8 15,-4 3 0-15,13-1-5 0,-13 0-2 16,4-2 2-16,2 3-2 0,-6-1 0 15,4 1-2-15,2-1-1 0,1 1 2 0,-7 1 0 16,4-1 3-16,-4-1 2 0,0 3 14 0,0-2 21 16,0 2 17-16,0-3-8 15,0 3-15-15,0-2-14 0,0-1-8 0,0 3-4 16,-4-1-6-16,4-1-1 0,-7 0 0 16,1 2-3-16,2-3 2 0,4 1-2 0,-10-1 0 15,3 0-2-15,1-2 2 0,2 3 0 16,-3-3 3-16,1 0-2 0,-4 0 0 15,6-3-3-15,-3 1 2 0,1 0 2 0,-4-1-1 16,6-2-7-16,-3 3 0 0,1-4 4 16,6 5 6-16,-4-4-2 0,4 0-2 15,-7-1 2-15,7 2-2 0,-3-1 0 16,3 2-2-16,0-2 2 0,0 0-2 0,0 1 0 16,0 1 0-16,3 1-16 0,4-3-35 15,-7 2-56-15,4-1-57 0,2-1-57 16,1 2-67-16,-3-2 2 15</inkml:trace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39.188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5A2A2B-C441-4EED-92D9-2016903BFCD7}" emma:medium="tactile" emma:mode="ink">
          <msink:context xmlns:msink="http://schemas.microsoft.com/ink/2010/main" type="inkDrawing" rotatedBoundingBox="14940,6494 14945,6621 14929,6622 14924,6495" semanticType="callout" shapeName="Other">
            <msink:sourceLink direction="with" ref="{3FF1A5F1-F7E1-41C2-BC2E-9CE0D0C6C068}"/>
          </msink:context>
        </emma:interpretation>
      </emma:emma>
    </inkml:annotationXML>
    <inkml:trace contextRef="#ctx0" brushRef="#br0">0-1 97 0,'7'0'108'0,"-7"2"-7"0,6-2-2 15,-6 3 3-15,0-1 4 0,4-2 1 0,-4 2-2 16,0 0-2-16,0 4-6 0,0-4-7 16,0 1-11-16,0-1-12 0,0 3-12 15,0-3-6-15,0 3-10 0,0 0-8 0,0 1-11 16,0-2-5-16,0 1-10 0,0 0-2 15,0 2-1-15,0-2 2 0,0 0-3 16,0 0 0-16,0-1-2 0,0 2 1 16,0-1-1-16,0 0 1 0,0-1-8 0,0 1-20 15,0-2-42-15,0 2-55 0,0-2-52 16,0-1-56 0,0-2-58-16,0 2-10 0</inkml:trace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39.893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DE8EB4-3E52-44DF-BFCF-0B0AF9E3BEE3}" emma:medium="tactile" emma:mode="ink">
          <msink:context xmlns:msink="http://schemas.microsoft.com/ink/2010/main" type="inkDrawing" rotatedBoundingBox="14990,6409 15141,6631 15014,6717 14863,6496" semanticType="callout" shapeName="Other">
            <msink:sourceLink direction="with" ref="{3FF1A5F1-F7E1-41C2-BC2E-9CE0D0C6C068}"/>
          </msink:context>
        </emma:interpretation>
      </emma:emma>
    </inkml:annotationXML>
    <inkml:trace contextRef="#ctx0" brushRef="#br0">0 51 71 0,'0'-3'89'0,"4"1"-3"0,-4-1 5 16,6 0 1-16,-2 1-3 0,-4 0 2 0,7 0 0 15,-1-1 6-15,-2 0-1 16,-4 1-3-16,7-1-3 0,-1 1-3 0,-2-1-17 16,2-1-13-16,-2 1-20 0,3 3-6 15,-1-2-10-15,-2-1-5 0,2 1-6 0,-2 2 0 16,3-3 1-1,-1 3-5-15,-2 0 1 0,3 0 1 0,-4 3 10 0,4-3 13 16,-1 2 11-16,-2-2-6 0,3 3-14 16,-1-1-7-16,-6-2-5 0,4 3-1 0,3-3-2 15,-4 2 1-15,-3 0-2 0,7 3 0 16,-1-2 16-16,-6-1 13 0,0 1 4 16,0 2-11-16,0-3-9 0,0 3-4 15,0 0-7-15,-6-2-2 0,-1 3-3 0,7-3 0 16,-3 2-3-16,-4 0 2 0,3 0-2 15,4 0 0-15,-13 0 0 0,13-3 0 16,-4 1 0-16,-2 1 0 0,-1-1 0 0,4-1-2 16,-4 1 2-16,7-1 2 0,-4 1-2 15,4 0-2-15,-6-3-1 0,6 2-2 16,-7-2-2 0,7 2 4-16,0 0 1 0,0-2 6 0,0 0 0 0,0 3-1 0,7-3-3 15,-7 3 1-15,6-3 1 0,-6 2 1 16,4-2-2-16,-4 3 1 0,7-1-4 15,-4 1 2-15,-3-2 2 0,7 2 2 0,-1 2 0 16,-2-2-1-16,-4-1-3 0,13 3-1 16,-13 0 0-16,4-3 3 15,3 3 0-15,-4 1 0 0,4-4 1 0,-1 2-1 0,-2 1-2 16,-4 1 0-16,7-4 0 0,-4 2-2 16,-3-1-1-16,14 2 3 0,-14 0 0 15,3-2 0-15,-3-1 0 0,0 0-2 0,7 1 0 16,-1-1-11-16,-6 1-33 0,0-1-54 15,0-2-66-15,0 0-61 0,4 0-59 16,-4-2-70-16,7-1 5 0,-7 1 62 0</inkml:trace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40.836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09388F-0237-45D9-9E31-6E53D53A91E1}" emma:medium="tactile" emma:mode="ink">
          <msink:context xmlns:msink="http://schemas.microsoft.com/ink/2010/main" type="inkDrawing" rotatedBoundingBox="15234,6462 15412,6648 15296,6759 15118,6573" semanticType="callout" shapeName="Other">
            <msink:sourceLink direction="with" ref="{3FF1A5F1-F7E1-41C2-BC2E-9CE0D0C6C068}"/>
          </msink:context>
        </emma:interpretation>
      </emma:emma>
    </inkml:annotationXML>
    <inkml:trace contextRef="#ctx0" brushRef="#br0">45 9 102 0,'7'-5'114'16,"-7"5"-11"-16,0-2-17 0,3 2-9 0,-3-2-8 15,0 2-4-15,0 2-1 0,0-2-2 16,0 2-4-16,-3 3-6 0,3-2-8 16,0 2-5-16,-7-2-2 0,7 3-1 15,-7-3-2-15,7 2-5 0,-3 0-8 0,-4 2-6 32,7-2-5-32,-3 3-4 0,3-4 0 0,-7 4-2 0,0 0-3 0,7-2 0 15,0 2 2-15,-3 1-1 0,3-1 2 16,0 0 0-16,0-1-4 0,0 0 0 0,-7 0-2 15,7 1 3-15,0 0 2 0,0-4 0 16,7 3-1-16,-7-4-1 0,0 2 4 0,0-1-3 16,3 2 2-16,-3-4-2 15,7 1 1-15,0-1-2 0,-7 1 1 0,3-1 0 16,7-2-1-16,-3 0 1 0,0 0-1 16,-4 0-2-16,7 0 1 0,-3-2 2 0,0-1 5 15,-4 3-3-15,11-2-1 0,-11-1-7 16,4 3 3-16,-4-2 1 0,4-1 1 15,0 0 3-15,-4-1-2 0,-3 2 0 16,7-1 1-16,-4 0 0 0,-3 1 0 0,0-1-1 31,7-1-1-31,-7 2-1 0,0-1 0 16,0 0 0-16,0 1 1 0,-7-1 1 16,7-2-2-16,0 3-1 0,0 0 4 0,-3-1-3 15,-4 1 2-15,7-1-4 0,-3 1-2 16,3-1 0-16,-7 0 4 0,7 3 3 15,-7-1-2-15,7-2 0 0,-3 3 0 0,-4 0 1 16,4 0-2-16,3-2 0 0,0 2 0 16,-7 0 2-16,7 0-2 0,-7 0 2 15,7 0-1-15,0 0-1 0,0 0-1 16,-3 0-1-16,3-3 0 0,0 3 2 0,0 0-2 16,0 0 4-16,0 0 3 0,0 0 4 15,0 0 9-15,0 0 2 0,0 0-1 16,3 3-3-16,-3-3-2 0,0 0 10 0,7 2 10 15,-7-2 7-15,7 0-6 0,-7 0-7 16,3 3 12-16,-3-3 15 0,7 1 19 0,-4-1-9 16,-3 0-16-16,7 0-16 0,0 0-10 15,-7 0-5-15,3 3-8 0,-3-3-2 16,0 0-2-16,7 0-1 0,-4 0 1 16,-3 0-3-16,0 3 4 0,7-3-2 0,-7 2-1 15,7 1 0-15,-7-1-3 0,3 1 9 16,-3-1-1-16,0 0-2 0,0 1-11 15,7-1 3-15,-7 3-3 0,7-2 1 16,-7 2 1-16,0-3 2 0,0 3 0 0,0-3 0 16,3 4 0-16,-3-1 0 0,0-1-3 15,0 1-1-15,7 0-3 0,-7 0-5 16,0 0-27-16,0 0-35 0,0 2-39 0,0-2-27 16,0 0-15-16,0 0-20 0,0 0-38 15,-7-1-66-15,7 1-36 0,0-2 29 16</inkml:trace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43.003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EAD678-A29E-493E-89FC-C2D29026264A}" emma:medium="tactile" emma:mode="ink">
          <msink:context xmlns:msink="http://schemas.microsoft.com/ink/2010/main" type="inkDrawing" rotatedBoundingBox="13554,5877 13605,6187 13577,6192 13526,5882" semanticType="callout" shapeName="Other">
            <msink:sourceLink direction="with" ref="{D4C442AD-6ACA-46EE-A4D4-08CC801FC958}"/>
            <msink:sourceLink direction="with" ref="{1BF21E40-FB48-4F17-A06A-1A6AF3C87E19}"/>
          </msink:context>
        </emma:interpretation>
      </emma:emma>
    </inkml:annotationXML>
    <inkml:trace contextRef="#ctx0" brushRef="#br0">-1 24 138 0,'0'-5'179'0,"0"3"-34"16,0 0-26-16,0-1-25 0,0 3-21 0,0-2-21 15,4-1-12-15,-4 3-5 0,0-2-4 16,0-1 1-16,0 3-5 0,0 0 2 0,0 0 6 16,0-2-1-16,0 2 1 0,0 0 9 15,6 2 3-15,-6-2 8 0,0 0 1 0,0 0 5 16,4 3-1-16,-4-1 5 0,0 1 3 16,0-1 8-16,0 1-1 0,6 1 4 0,-6-1-2 15,7 2-3-15,-7 0-14 0,0 0-15 0,0-1-14 16,4 4-11-16,-4-3-8 0,0 5-4 15,0-3-2-15,0 3-2 0,6 0 0 0,-6-1 2 16,4 2-2-16,-4-2-3 16,0 1-2-16,0 2 1 0,7-2 1 0,-7 2 2 0,6 0-3 15,-6-1 0-15,0-2-1 0,0 4 1 0,0-4 0 16,0 4-2-16,0-6 2 0,0 3-1 0,0-1-2 16,4-1 3-16,-4-1-5 0,0-2-11 0,0 0-22 15,0 0-34-15,0-2-39 0,0 1-37 16,-4-1-33-16,4-1-41 0,0 1-50 15,0 2-63-15,0-2-13 0,-6-3 48 0</inkml:trace>
  </inkml:traceGroup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43.441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E02751-F8EA-4848-9B19-7F24C5CD72A7}" emma:medium="tactile" emma:mode="ink">
          <msink:context xmlns:msink="http://schemas.microsoft.com/ink/2010/main" type="inkDrawing" rotatedBoundingBox="13314,6278 13496,5851 13513,5859 13331,6285" semanticType="callout" shapeName="Other">
            <msink:sourceLink direction="with" ref="{A5F180C4-700A-40F0-9D26-8E76A012E983}"/>
            <msink:sourceLink direction="with" ref="{1BF21E40-FB48-4F17-A06A-1A6AF3C87E19}"/>
          </msink:context>
        </emma:interpretation>
      </emma:emma>
    </inkml:annotationXML>
    <inkml:trace contextRef="#ctx0" brushRef="#br0">193-1 28 0,'0'0'141'0,"0"0"-25"0,0 0-8 15,-6 0-11-15,6 2-6 0,-7 0-5 0,7 1 1 16,0 2-1-16,-4-2-4 0,-2 1-4 0,6-1-5 15,0 4-4-15,-4-2 1 0,4 0-2 0,-7 2 2 16,1-2 1-16,6 3 2 0,-4-1-3 16,-2 3-1-16,2-3 3 0,4 3 1 15,-7 2-4-15,1-1-6 0,2-2-7 0,-3 3-12 16,4 1-6-16,3-1-10 0,-13 0-7 0,13 0-5 16,-4 0-5-16,-3 1-3 0,1-1-4 0,2 0 1 15,-2 1 0-15,2-1-3 0,4 1-1 31,-13-1-1-31,13-1 2 0,-4 0-4 0,-3-2 2 16,4 4 0-16,3-4 0 0,-7-1 0 0,1 1-1 16,6-1-2-16,-4 0-1 0,4-1 2 0,-7 0-1 0,1-1-3 0,6-5-25 15,0 4-45 1,0 0-57-16,0-2-42 0,0 2-30 0,-4-3-29 16,4 0-35-16,-7 1-45 0,7 2-13 0,0-5 41 0</inkml:trace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43.778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125D3F-DD4F-483D-8A68-1BE22B4B3360}" emma:medium="tactile" emma:mode="ink">
          <msink:context xmlns:msink="http://schemas.microsoft.com/ink/2010/main" type="inkDrawing" rotatedBoundingBox="13381,6132 13544,6055 13557,6082 13394,6159" semanticType="callout" shapeName="Other">
            <msink:sourceLink direction="with" ref="{D4C442AD-6ACA-46EE-A4D4-08CC801FC958}"/>
            <msink:sourceLink direction="with" ref="{1BF21E40-FB48-4F17-A06A-1A6AF3C87E19}"/>
          </msink:context>
        </emma:interpretation>
      </emma:emma>
    </inkml:annotationXML>
    <inkml:trace contextRef="#ctx0" brushRef="#br0">0 75 103 0,'0'-2'117'0,"10"0"-13"0,-10-3-11 0,6 0-14 16,1 0-8-16,-7 2-5 0,4-1-3 16,2-1-2-16,1 0 3 0,-7 2 3 0,3-1-2 15,4 1 0-15,-3-2-2 0,2 3-9 16,1-1-4-16,-3 1-4 0,-4-1-1 0,10 1-6 16,-4 0-12-16,1-1-10 0,-3 1-5 0,2 2-6 15,-2-3-1-15,9 3-2 0,-13 0 1 16,4-2-2-16,2 2-1 0,1 0-1 0,-3 0 2 15,-4 0-1-15,6 0 0 0,-2 0-3 16,-4 0-3-16,6 0-19 0,1 2-45 0,-7-2-80 16,0 0-121-16,0 0-76 0,0 0 7 0</inkml:trace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56.982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1F45E6-D0E0-4303-8787-147EBCE80FFC}" emma:medium="tactile" emma:mode="ink">
          <msink:context xmlns:msink="http://schemas.microsoft.com/ink/2010/main" type="inkDrawing" rotatedBoundingBox="16573,4702 16695,4977 16678,4985 16556,4710" semanticType="callout" shapeName="Other">
            <msink:sourceLink direction="with" ref="{5DE01CB1-5071-4943-B913-89F878D72D5E}"/>
          </msink:context>
        </emma:interpretation>
      </emma:emma>
    </inkml:annotationXML>
    <inkml:trace contextRef="#ctx0" brushRef="#br0">0 13 47 0,'0'-2'67'0,"7"-1"3"16,-7 3-3-16,0-3-4 0,0 1-6 16,0 2-1-16,0 0-3 0,0 0-2 0,0-3-7 15,0 3-3 1,0 0-6-16,0 0-7 0,0-2-1 0,0 2-10 0,0 0-3 15,0 0-3-15,0 0-3 0,0 0-3 0,0 0-1 16,0 0 1-16,0 0 6 0,0 2 3 16,3-2 1-16,-3 0-4 0,0 3-1 15,0-1 1-15,0 1 0 0,0 2-3 0,7-2-8 16,-7 1 0-16,7-2 3 0,-7 6-1 16,0-3-1-16,3 0-1 0,-3 2 0 15,0 1 4-15,7 1 0 0,-4-1-4 0,4-1 0 16,0 3 0-16,-4-1 5 0,-3 2-4 15,7-2 2-15,-4-1-6 0,4 1 3 16,0 1 0-16,-7-2 2 0,3-1 0 16,-3 3-2-16,7-3 3 0,0 1-2 0,-7-1 1 15,3 0-4-15,4 1 2 0,-7-3 0 16,0 2 0-16,0-2-1 0,3 0-2 16,-3 2 2-16,0-2 2 0,0 0-2 0,7-2 0 15,-7 1-11-15,7 1-28 0,-7 0-42 16,0-2-49-16,3-1-43 0,-3 1-44 15,0 1 6-15</inkml:trace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58.535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072F97-4A65-41DF-8294-F822403D161D}" emma:medium="tactile" emma:mode="ink">
          <msink:context xmlns:msink="http://schemas.microsoft.com/ink/2010/main" type="inkDrawing" rotatedBoundingBox="16609,4717 16926,4855 16915,4878 16598,4740" semanticType="callout" shapeName="Other">
            <msink:sourceLink direction="with" ref="{5DE01CB1-5071-4943-B913-89F878D72D5E}"/>
          </msink:context>
        </emma:interpretation>
      </emma:emma>
    </inkml:annotationXML>
    <inkml:trace contextRef="#ctx0" brushRef="#br0">0 0 5 0,'0'0'79'16,"0"0"-4"-16,0 0-5 0,0 0-9 0,0 0-12 16,0 0-10-16,0 0-11 0,0 0-5 15,0 0-1-15,0 0 2 0,0 0 3 16,0 0-3-16,7 2 4 0,-7 1 14 16,0-3 15-16,3 5 4 0,-3-5 3 0,0 3 12 15,10-1 4-15,-10 0-8 0,7 1-19 16,0 2-17-16,-4-3-13 0,4 3-8 15,0-2-6-15,3 1-3 0,-7-1 0 0,11 2-2 16,-11-3 0-16,7 4 1 0,-3-2-3 16,3-2-2-16,0 4 3 0,4-1-2 0,-11-3-1 31,11 2 2-31,-4 2-2 0,0-1 2 0,0-3-2 0,-3 1 2 0,3 1 0 16,0 1 1-16,-3-2-2 0,3-1 0 15,-3 4-1-15,-4-5 0 0,11 4 0 0,-11-2 3 16,4-1 0-16,-4 1 1 0,4 0-4 15,0-1-3-15,-4 0 2 0,4 0 0 16,-4-2 2-16,4 0-8 16,0 0-41-16,-4 0-92 0,4-2-142 0,0-2-59 0,-4 1 30 15</inkml:trace>
  </inkml:traceGroup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0:03.177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726F3E-8035-4327-B6C5-C220063156F2}" emma:medium="tactile" emma:mode="ink">
          <msink:context xmlns:msink="http://schemas.microsoft.com/ink/2010/main" type="inkDrawing"/>
        </emma:interpretation>
      </emma:emma>
    </inkml:annotationXML>
    <inkml:trace contextRef="#ctx0" brushRef="#br0">6 0 42 0,'0'0'69'16,"0"0"-2"-16,-3 0 0 0,3 0 4 15,0 0-3-15,0 0-81 0,0 0-52 0,0 0-33 16,0 0 54-16,0 0 26 0,0 0 20 16,0 0 14-16,0 0 16 0,0 0 8 15,0 0 0-15,0 0 1 0,0 0-1 16,0 0 1-16,0 0 1 0,0 0 5 0,3 0 1 15,-3 0 1-15,0 0 4 0,0 3 3 16,0-3-1-16,0 0 4 0,0 0 0 16,0 3-6-16,0-3-7 0,0 0-4 0,0 0-2 15,0 0-1-15,0 0-1 0,0 2-7 16,0-2-4-16,-3 0-3 0,3 0 0 16,0 0-10-1,0 0-3-15,0 0-2 0,0 0 2 0,0 0-3 0,0 0-3 0,0 0 0 16,0 3-2-16,0-3 1 0,0 2-2 15,0 1 0-15,0-1-1 0,0-2-1 16,0 5 0-16,0-3 0 0,0 1 1 0,0-1 1 16,0 1-1-16,0 2-2 0,0-3-1 15,0 3 0-15,0-3 2 16,0 1 1-16,0 2 2 0,0-1-6 0,0-1 2 16,0 2 1-1,0-2 2-15,0 2-2 0,0-3-1 0,0 3 0 0,0 0 1 0,0 0 1 16,0-3 3-16,0 5-3 0,0-2-1 15,3 1 0-15,-3-1 0 0,0 1 0 16,0 0 0-16,0 1-1 0,0-3 0 0,0 4-1 16,0-3 4-16,0 2-5 0,0 1 2 15,7-1-1-15,-7-2 4 0,0 3-1 0,0-2 3 16,3 2-3-16,-3 0 1 0,0-2-2 16,0 2 3-16,0 0-2 0,0-1 1 15,0 0-4-15,0-1 1 0,0 3 2 16,0-4-1-16,0 2 0 0,0 1 0 0,0-1-1 15,0 0-1 1,7 1 1-16,-7 0 2 0,0-4 1 0,0 3-1 0,7 1-1 16,-7 1-1-16,0-1-1 0,0-1 4 0,0 1-4 15,0-1 1-15,0 3 1 0,0-3 0 16,3 0 0-16,-3 1-2 0,0 0 2 16,0 1 0-16,0-1 0 0,0 1 2 15,0-1-1-15,0 1 2 0,7-1-3 16,-7 0 0-16,0-2-3 0,0 5 2 0,7-5 2 15,-7 2 2-15,0 0-3 0,0-1 0 16,0 0-3-16,0-1 2 0,3 3-2 0,-3-4 0 16,0 2 2-16,7 1 4 0,-7-1-2 15,0 0-1-15,0 1 1 0,0-3-1 16,0 2 2-16,3 0-1 0,-3 1 2 16,0-1-3-1,0 1 0-15,0-2 0 0,0-1 0 0,7 6 0 0,-7-4 0 0,0-2 0 16,0 2 0-16,0 0 0 0,7 1-4 15,-7 0 2-15,0-4 2 0,0 4 2 16,3-1 1-16,-3 0-3 0,0 1 0 0,0-1 1 16,7 0 1-16,-7-2 0 0,0 2-1 15,3 1 1-15,-3 0-4 16,0-2 2-16,0 0 0 0,0 3 0 0,0-4-3 0,0 3 1 16,0-1 2-16,7-2 0 0,-7 2 0 15,7 0 0-15,-7 1 0 0,0 0-1 0,0-4 1 16,3 4 1-16,-3-1 6 0,0-3-3 15,0 4-3-15,0 0-6 0,0-4 5 16,0 4 0-16,7 0-2 0,-7-4-1 31,0 3 1-31,0-1 2 0,0-1 0 0,0-1 0 0,0 1 0 0,3 0 0 0,-3 0 0 16,0 0 0-16,0 0 0 0,0-3 0 0,0 3 2 16,0-2-2-16,0-1 0 0,0 3-2 15,0 1 2-15,0-4 0 0,0 0 2 16,0 1 0-16,0 1-2 0,0-2 0 15,0-2-2 1,0 3 2-16,0 0-2 0,0-1 4 16,0-2-4-16,0 3 4 0,0-3-4 15,0 2-4-15,0 0-18 0,0-4-47 16,0 0-78-16,0-3-117 0,7-3-67 16,-7-1 14-16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0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-1506 24 218 0,'0'-5'166'16,"0"3"37"-16,-3 0 5 0,3-1-17 0,0 1-23 0,0 2-22 15,-7 0-9-15,7 0 6 0,-6 2 10 0,6-2 9 16,0 3 1-16,-3 1-7 0,-4-2-9 0,7 4-3 0,-3-2-4 15,3 1 15-15,-7 2 44 0,1-1 17 0,3 6 8 16,-4-2 8-16,4 2 5 0,-10-1-1 0,10 3-14 0,-3 0-14 16,-4 0-4-16,4 2 0 0,-4 1-10 0,3-1-19 0,-2 3-27 15,6-3-22-15,-10 1-20 0,10-1-24 0,-7 0-15 0,-3-2-14 16,10 2-16-16,-4 1-15 0,1-3-8 0,-4-2-2 0,7-1-8 16,3 1-4-16,-13 0-26 0,13-3-35 0,-3 0-47 15,3-2-54-15,0 1-59 0,-7-2-67 0,7-1-35 0,-3 0-19 16,3-1-47-16,0-1-50 0,0-1-50 0,0 1 64 15,-6-2 43-15,6 2 12 0,0-3 15 0,0 0 49 0,0-3 34 16,0 3 24-16,0-1 22 0,0-2 2 0,0 1 31 0</inkml:trace>
  <inkml:trace contextRef="#ctx0" brushRef="#br0" timeOffset="1">-1558 49 160 0,'0'-2'155'16,"7"0"56"-16,-7 0 5 0,0-3-4 0,0 5-24 15,3-2-29-15,-3-1-20 0,0 1 1 0,0 2 6 0,0 0 1 16,0 0-3-16,6 0-8 0,-6 0-9 0,0 0-5 16,0 0 0-16,7 2 1 0,-7 1 13 0,0-1 47 0,0 0 21 15,3 1 6-15,-3 1 14 0,0-2 5 0,0 4 0 0,7-2-8 16,-4 1-7-16,-3-3-16 0,0 5 18 0,6 0-11 0,-6-2-23 16,7 2-14-16,-7 0-19 0,0-1-8 0,3 2 5 0,-3-1-5 15,6 0-14-15,-6 2-16 0,7-2-15 0,-7 4-15 16,3-1-8-16,3 2-1 0,-6 0-12 0,4 0-7 0,-4-2-7 15,6 5-12-15,0 1-2 0,-6-2-4 0,0 2-4 16,4-4-6-16,2 4-2 0,-6-1 0 0,3-2-4 0,-3 2-7 16,7-4-2-16,-1 3 4 0,-6-4-6 0,0 1-1 0,3-1 0 15,-3-3-4-15,0-1 0 0,7 2-14 0,-7-4-13 16,0 3-10-16,3-4-11 0,-3 2-17 0,0-1-29 0,0-2-39 16,7 1-59-16,-7-1-74 0,0-2-76 0,0 0-83 0,0 0-40 15,0-2-29-15,0-1-47 0,0 1-55 0,0-1 107 0,0 2 31 16,-7-4 9-16,7 0 60 0,0 0 17 0,-3-2 36 15,3 1 28-15</inkml:trace>
  <inkml:trace contextRef="#ctx0" brushRef="#br0" timeOffset="2">-1719 355 203 0,'0'-4'151'15,"7"2"51"-15,-7-4 1 0,0 5-3 0,3-2-21 16,-3 1-17-16,0-1-13 0,7 2 20 0,-1-2 14 0,-6 3 5 15,0-3 4-15,3 3-2 0,-3 0-1 0,0 0 16 0,7 0 60 16,-4 0 20-16,-3 0 9 0,0 3-4 0,6-3-18 16,1 3-19-16,-7-3-17 0,3 0 20 0,-3 1-1 0,6-1-23 15,1 0-41-15,-4 3-45 0,4-3-40 0,-4 0-34 0,10 0-28 16,-10 0-16-16,6-3-16 0,-2 3-35 0,-1 0-53 0,4-1-77 16,0 1-85-16,-1-6-91 0,4 4-61 0,-3-2-41 15,-7-1-62-15,13 0-65 0,-6-1 39 0,3 0 50 0,3 0-8 16,-7-4 48-16,7 1 2 0,-6 0 35 0,0 1 52 15</inkml:trace>
  <inkml:trace contextRef="#ctx0" brushRef="#br0" timeOffset="3">-1120-34 116 0,'0'-3'82'16,"0"-1"26"-16,-6 1 6 0,-1 1-16 0,7 2-18 0,0-2-15 15,0-1-11-15,0 3 0 0,-3-2-2 0,3 2-3 16,0-3-4-16,0 1 0 0,0 2 0 0,0-2-3 0,0 2 0 16,0-2 2-16,0 2 0 0,0 0 2 0,0 0-1 0,0-3 0 15,0 3-1-15,0 0 1 0,0-2 0 0,0 2 6 0,3 0 5 16,-3 0 4-16,0 0-2 0,0-2 0 0,0 2-3 0,0 0-1 16,0 0-1-16,0 0-3 0,7-3-3 0,-1 3-1 15,-6-2-8-15,0 2-6 0,3 0-1 0,-3 0-4 0,0-3-3 16,7 3-1-16,-4 0 2 0,-3-2 4 0,6 2 3 15,1 0-1-15,-7 0-3 0,3 0-4 0,-3 0-3 0,6 0 2 16,1 0-2-16,-7 0-2 0,3 0 1 0,4 2-4 0,-4-2-1 16,-3 0 3-16,6 3 3 0,1-3 3 0,-7 2 4 0,3 1 4 15,-3-1-1-15,6 0 3 0,-3 1 0 0,-3-1 1 16,0 0 3-16,0 3 5 0,0 0-2 0,0-1-3 0,0 1-5 16,0 2-6-16,0 0-2 0,-3 0-1 0,-3 2-4 15,6 3-2-15,-3 0 2 0,-4 0 5 0,1 1 4 0,3 2 1 16,-4 1 4-16,4 0-2 0,-10 1-3 0,10-1-5 0,3 0-8 15,-7 0-6-15,1-2 3 0,6-2-4 0,-3 0-6 16,3-2 1-16,0-1-1 0,3 0 1 0,-3-2-3 0,0 0 0 16,13-2 2-16,-13-1 3 0,3 1-5 0,10-3 0 0,-10 0-3 15,7 1 1-15,3-3 1 0,-10 0 0 0,6 0 0 0,4-3 0 16,-9 3 0-16,5-2 0 0,-2 2-3 0,-1-2-3 16,-3 2 4-16,4 0 4 0,-1 0-1 0,-3 0 2 0,4 0-1 15,-7 0 3-15,0 2 0 0,3-2 1 0,-3 5-1 16,0-1-3-16,0 1-2 0,0 0 0 0,0 2 4 0,0 0 1 15,0 0 3-15,-3 2-7 0,3-1 0 0,0 3-1 0,0 0 0 16,0 1 0-16,0 0 4 0,0 2-3 0,0-2-1 0,3 1 0 16,-3 2 0-16,0-4 0 0,0 3 0 0,0-2 2 0,7 0-1 15,-7 0 5-15,6-1 4 0,-6-2 6 0,0 0 6 16,0 1 0-16,0-1 10 0,0-1 4 0,0 1 4 0,3-2 1 16,-3 2-5-16,0-2 5 0,0 0-4 0,0 0-5 15,0 0 0-15,0-2-5 0,0 2-4 0,0-3-6 0,0 1-4 16,-3-1-5-16,3 1 3 0,0 0-4 0,0 0-3 0,-6-1-1 15,-1-1-3-15,7-1 0 0,0 1-5 0,-3 1-23 0,3-2-27 16,-7-2-32-16,4 3-42 0,3-3-38 0,-6 0-41 16,-1 0-46-16,4 0 12 0,3-3 3 0,-6 3-21 0,-1-2-38 15,4 0-31-15,-3 0 12 0,2-3 3 0,-9 2 10 0,10-1-22 16</inkml:trace>
  <inkml:trace contextRef="#ctx0" brushRef="#br0" timeOffset="4">-1831-41 133 0,'0'-5'96'0,"0"0"36"0,0 3-8 16,0-3-22-16,0 1-23 0,0 1-19 0,0-1-5 0,0 1-6 15,0 1-2-15,0-1-5 0,0 1-1 0,0 0-5 16,0-3-4-16,0 5-6 0,0-4 0 0,0 4-1 0,0-3-1 16,0 0 2-16,0 2 4 0,0 1 2 0,0-3 2 15,0 1 2-15,0 2 3 0,-7 0 2 0,7-3-1 0,-6 3 2 16,6-1 2-16,0 1 0 0,-3 0 5 0,3 0 0 0,-7 0-3 15,7 0-6-15,-3 0-4 0,3 0-2 0,0 0-5 16,-6 0-3-16,-1 1-7 0,7-1 0 0,-3 3-3 0,3-3-1 16,-6 0 1-16,2 0-1 0,4 2 0 0,-6 1-2 0,0-3 0 15,2 1-3-15,4-1-1 0,-6 3-4 0,6 0 0 0,-3-1 1 16,3 0-4-16,-7-2 3 0,1 2 0 0,6 1 1 16,0-1 2-16,0 0-3 0,0 1 2 0,0-1 6 0,0 1 15 15,0-1 9-15,0 3 0 0,0-1 3 0,0 1 2 16,6 0 3-16,1 2 1 0,-7-3 1 0,0 4 6 0,3-2-2 15,3 4-3-15,-6-4-2 0,0 6-3 0,4-2 0 0,-4 2-3 16,0-3 0-16,0 2 9 0,0 1 15 0,0 0 2 0,0 2-7 16,0 0-2-16,-4-3-8 0,4 1-6 0,-9 2-8 0,2 0-11 15,1 0-4-15,-4-2-5 0,4 2-5 0,-4-3-5 16,0-2 1-16,4 3-5 0,-4-5-9 0,1 1-9 0,2-4-13 16,4 1-10-16,-10-1-14 0,3-1-12 0,7-1-1 15,3-2 5-15,-13 0 12 0,13 0 15 0,-3-2 9 0,-3 2 10 16,6-3 8-16,-4 1 2 0,4 2 0 0,0-2 2 0,0 2 3 15,0-2 1-15,0 2 0 0,0-3 0 0,0 3 0 16,0-3 0-16,4 3 0 0,-4 0 0 0,6 0 0 0,-3 0 1 16,-3 3 2-16,0-3 0 0,7 3 4 0,-1-1 8 0,-6 0 11 15,3 3 1-15,-3-3 2 0,0 3-6 0,7 0 0 16,-7-1-2-16,0 3 0 0,3 0 3 0,-3 0 1 0,0 2 4 16,0 1 3-16,0-1-3 0,0 0-1 0,-3 3 1 0,3 0-1 15,0-1 0-15,0 1 2 0,-7 0 2 0,7 2 3 0,0 0 0 16,0-2 1-16,0 4 0 0,-3-2 0 0,3-3 4 15,0 4 7-15,3-3 6 0,-3-1-3 0,0 0-5 0,0 1-4 16,0-2-6-16,0 2-2 0,7-3 1 0,-7-2 0 0,3 2 5 16,-3-2 0-16,7 0 6 0,-7 3-2 0,6-4 2 15,-6 1-1-15,3 0 0 0,-3 1-2 0,7-2-4 0,-1 1-4 16,-3 1-4-16,4-1-12 0,-7-1-5 0,3 0-8 16,3 0-6-16,1-2-26 0,-7 4-33 0,3-4-36 0,3 1-51 15,-2-3-65-15,2 1-80 0,1-1-77 0,-4 1 3 0,3-3 8 16,1 0-33-16,-4 0-25 0,3-3 31 0,-6 1-4 15,4 2 9-15,-4-3 75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0:05.725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27A06C-7A48-4D0C-B5A5-BDD8FDB529F3}" emma:medium="tactile" emma:mode="ink">
          <msink:context xmlns:msink="http://schemas.microsoft.com/ink/2010/main" type="inkDrawing"/>
        </emma:interpretation>
      </emma:emma>
    </inkml:annotationXML>
    <inkml:trace contextRef="#ctx0" brushRef="#br0">0 0 36 0,'0'0'37'0,"7"3"-1"0,-7-3 0 16,0 0-2-16,0 2 10 0,0-2 5 0,3 0 7 16,-3 3 0-16,0-3-3 0,7 0-5 15,-7 2-8-15,3-2-5 0,-3 0-4 16,7 2-1-16,0-2-3 0,-7 3 4 16,0-3-10-16,3 0-4 0,4 0-9 0,0 0 0 15,-7 2-2-15,10-2 3 0,-10 0 13 16,3 3 19-16,4-3 2 0,0 0-8 15,-4 0-12-15,4 2-9 0,-4-2-4 16,-3 0-1-16,14 3-3 0,-11-3-1 0,-3 3 0 16,10-3 1-16,-3 2-4 0,0 0-1 15,-4-2-1-15,11 2 1 0,-11 1-1 0,-3-1 0 16,10 1 2-16,-3 0-1 0,0-3 2 16,-4 4 1-16,7-4 1 0,-3 2 20 15,0 1 21-15,-4 0 14 0,4-1-13 16,0 1-14-16,3-3-11 0,-7 2-8 0,4 1-5 15,0-1-4-15,-4-2 1 16,4 2-4-16,-3 1 0 0,2-3 0 0,1 0 3 16,-4 2-3-16,4-2 2 0,-3 3 0 0,-4-3-3 15,13 2 0-15,-13-2 2 0,4 3-2 16,2-3 2-16,1 0 0 0,-4 0-2 0,-3 0-2 0,11 0 2 16,-11 0-1-16,13 0 1 0,-10 2-1 0,-3-2 9 31,11 0 22-31,-11 0 12 0,13 0 0 15,-9 0-16-15,-4 0-9 0,13 2-7 0,-10-2 5 16,4 0 26-16,-3 0 16 0,9 0 0 16,-9-2-23-16,2 2-12 0,-2 0-10 15,9 0-4-15,-9 0-6 0,2-2 3 16,-2 2-2-16,2 0 1 0,1-3-1 0,-3 3-1 16,9-2-2-16,-9 2 0 0,2 0 3 15,-2-3-1-15,2 3-1 0,1 0-2 0,-7 0 0 16,4 0-1-16,-4 0 1 0,6 0 0 15,-2 0 0-15,-4-2 0 0,7 2 0 16,-1 0 1-16,-2 0-1 0,-4 0 0 0,6 0-2 16,-2 0 2-16,-4 0 0 0,7 0 2 15,-1-3 0-15,-6 3-2 0,4 0 0 16,2 0-2-16,1 0 2 0,-3 0 0 0,-4 0 0 16,10 0 0-16,-3 0 2 0,-1 0-1 15,-2 0-5-15,6-2 0 0,-3 2 2 16,-1 0 7-16,-2 0 0 0,9 0-3 0,-3 0-4 15,-6-2 1-15,3 2 1 0,3 0 4 16,-4-3 1-16,5 3-5 0,-1-2-2 16,-3 2 1-16,-4 0 2 0,10 0-1 15,-9 0-1-15,9 0 1 0,-9 0 1 0,6 0-2 16,-3-3 1-16,3 3 0 0,-3 0 1 16,-4 0-1-16,11 3-1 0,-11-3 4 15,10 0-3-15,-2 0 1 0,-8 0 1 16,4 0-2-16,-1 0-2 0,-2 0 1 0,6 0 2 15,4 0-1-15,-11 0 0 0,4-3 0 16,-4 3 3-16,11 0 0 0,-11-2 0 16,11 2 0-16,-11-3 4 0,7 3-2 0,-3 0-1 15,0-3 2-15,-4 3-5 0,7 0 0 16,-3-2 0-16,3 2 1 0,-3 0-1 16,-4-2-1-16,11 2 0 0,-14-2 0 0,3 2 0 15,11 0 1-15,-11 0-1 0,4-3 2 16,-4 3 1-16,11 0-6 0,-14-3 3 15,3 3 0-15,7 0 0 0,-10 0 0 0,14-2 0 16,-11 2 2-16,-3 0-1 0,14 0 0 16,-14 0-1-16,10 0 2 0,-7 0 0 15,-3 0-2-15,14 0-8 0,-14 0 4 16,3 0 0-16,4 0 10 0,-4 0-1 0,4 0-4 16,0 0-1-16,-4 0 1 0,-3 0 0 15,7-3 1-15,-4 3-2 0,4 0 0 16,0 0 0-16,-4-2 0 0,-3 2 0 0,14 0-2 15,-14 0 4-15,3 0-2 0,4 0 3 16,-4 0-2-16,4 0 3 0,0 0-4 16,-4 0 1-16,4 0 0 0,-4 0 1 15,4 0-4-15,0 0 2 0,-4 0 0 0,4 2 0 16,0-2-1-16,-4 0 1 0,4 3 0 16,-7-3 0-16,3 0 0 0,4 0-1 15,0 2 2-15,-4-2-1 0,-3 0 0 0,10 0 0 16,-10 0 1-16,14 3-1 0,-14-3 0 15,3 0 2-15,4 3-4 0,-4-3 1 16,4 0 1-16,0 0 1 0,-4 2 1 16,-3 0 0-16,14-2-2 0,-14 0-2 0,3 2 2 15,4-2 2-15,-4 0-1 0,-3 3 2 16,7-3-2-16,0 0 0 0,-7 0-1 16,3 3 0-16,-3-3 3 0,7 0-3 15,-4 2 1-15,-3 1 0 0,7-3-1 0,0 0 0 16,-7 2-1-16,3 1 2 0,-3-3 2 15,7 2 1-15,0-2-1 0,-7 2 0 16,3-2 0-16,4 0 4 0,-7 3 0 0,0-3 34 16,3 0 27-16,-3 0 22 0,7 0-22 15,0 0-22-15,-7 0-17 0,3 0-8 16,-3 2-8-16,7-2-4 0,-4 0-3 16,-3 3-1-16,7-3-2 0,0 0 0 0,-4 0-3 15,-3 0 0-15,7 0 0 0,-3 0 1 16,-4 0-1-16,13 0 2 0,-13 0 0 15,3 0 2-15,4 0-1 0,0 0-1 0,-7 0 0 16,3 0 0-16,4 0-4 0,-3 0-2 16,-4 0 4-16,6 0 4 0,1 0-2 15,-7 0-1-15,3 0 1 0,-3 0 0 0,7 0 0 16,-3 0 0-16,-4 0 0 0,6 0 0 16,1 0-2-16,-7-3 0 0,3 3 3 15,-3 0-2-15,7-2 1 0,-3 2 0 0,2 0 2 16,1 0-4-16,-7-3 0 0,4 3 0 15,-4 0 3-15,13-2-2 0,-13 2 3 16,3 0-4-16,4-2 0 0,-3 2 0 16,2 0 1-16,1-3 1 0,-7 3 1 0,4-2-2 15,2 2 0-15,-2 0-2 0,2 0 0 16,1-3-1-16,-3 3 0 0,-4 0 4 0,6 0-2 16,1 0 3-16,-4 0-6 0,4 0 2 15,-3 0 1-15,-4 0 1 0,13-2 8 16,-13 2-7-16,4 0 1 0,-4 0-7 15,10 0 3-15,-10 0-1 0,6 0 0 0,1 0 0 16,-7 0 2-16,4 0 0 0,-4 0 0 16,6 0 0-16,-2 0 0 0,-4 0 0 15,0 0-1-15,7 0 2 0,-1 0 0 0,-6 0 1 16,4 0-2-16,-4 0-1 0,6 0 0 16,1 0 1-16,-7 0 0 0,4 0 0 15,2 0 0-15,-6 0 4 0,4 0-2 16,-4 0 1-16,0 0-3 0,7 0-2 0,-7 2 0 15,6-2 0-15,-6 0 3 0,4 0-5 16,-4 0 0-16,6 0 3 0,-6 0 5 16,4 3-1-16,-4-3-2 0,0 0-1 0,7 0 2 15,-1 2-2-15,-6-2 1 0,0 3 0 16,0-3 3-16,0 0-1 0,4 0-8 16,-4 2-5-16,0-2-26 0,-4 0-70 15,4 0-109-15,0 0-126 0,0 0-141 0,0 0-19 16,-6 0 73-16</inkml:trace>
  </inkml:traceGroup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0:07.392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530784-991F-4258-A509-9223E5A1A3F2}" emma:medium="tactile" emma:mode="ink">
          <msink:context xmlns:msink="http://schemas.microsoft.com/ink/2010/main" type="inkDrawing"/>
        </emma:interpretation>
      </emma:emma>
    </inkml:annotationXML>
    <inkml:trace contextRef="#ctx0" brushRef="#br0">-1 3 81 0,'4'0'145'0,"-4"-3"-11"16,0 3-12-16,0-2-8 15,0 2-15-15,0 0-14 0,0 0-9 0,0 0-6 16,0 0-8-16,0 0-3 0,0 0 0 0,0 0 2 16,0 0 0-16,0 0-5 0,0 0-4 0,0 0-3 15,0 0-3-15,0 0-1 0,0 0-2 0,0 0-7 16,0 0-3-16,0 0-5 0,0 0 1 15,0 0 1-15,0 2 3 0,0 1-6 0,0-3 1 16,0 1 2-16,0 2 6 0,0-1 1 0,0 1 0 16,0 0-4-16,0-1-4 0,0 1-2 15,0 1-2-15,0-2-4 0,0 4-8 0,0-1-1 16,0-3-4-16,0 3 3 0,0 0-5 16,0 0-1-16,0 0-4 0,0-1 2 0,0 4 0 15,6-3 0-15,-6-1 0 0,0 1-2 0,0 3-1 16,0-3-1-16,4-1 1 15,-4 4 1-15,0 0-1 0,0-4 2 0,0 4-3 0,0-3 1 16,0-1-1-16,0 4 3 0,0-3-1 16,0 2 2-16,7-2-3 0,-7 3 0 0,0-2 0 15,0 0 0-15,0 1 0 0,6-1 2 0,-6 0-2 16,0 2 1-16,0-1 0 0,0 0 1 16,0 1-2-16,0-4 0 0,0 7-2 0,0-6 4 15,0 2-2-15,0 0 0 0,0 1 0 0,0-1 2 16,0 1-2-16,4-2 2 0,-4 2-4 15,0 0 2-15,0-4 0 0,0 4 0 0,0-1-2 16,0-2 2-16,0 2 0 0,0-2 2 16,0 2 1-16,0 1-6 0,0-3 3 0,0 2-2 15,0 1 4-15,0-3 1 0,0 1 0 0,7 0-1 16,-7 1-6 0,0-1 0-16,0 0 0 0,0 2 6 0,0-3 0 0,0 2 0 0,0-2 0 15,0 3-1-15,0-1-1 0,3 0 0 0,-3 0 0 16,0 1 0-16,0 0 0 0,0 1 0 15,0-1 0-15,0 1 0 0,0-1 0 0,0-1 1 16,0 0-1-16,0 1-1 0,0-1-2 16,0-2 1-16,0 3 4 0,0-2 1 15,0-1-2-15,0 3-1 0,0-1-3 0,0-2 0 0,0 3 1 16,7-4 6-16,-7 1-2 0,0 3-2 0,0-3-1 16,6-1 1-16,-6 4-1 0,0-3 2 15,0-1 1-15,0 1-1 0,0 1-1 0,0 1 2 16,0-3 0-16,4 4-1 0,-4 0 2 15,0-4-3-15,0 4-3 0,0 0 1 0,0-4-1 16,0 3 3-16,0-1 3 0,0 0-1 0,7 0-3 16,-7-1 1-16,0 1-1 0,0 0 1 15,0 1-3-15,0-1 2 0,0-2 1 0,6 3 1 16,-6-1 1-16,0-2-1 0,0 3 1 16,0-1-2-16,0-1-2 0,0-1-1 0,0 1 2 15,0 0 2-15,0 0 1 0,0 0 0 0,0 0-1 16,0-3-1-1,-6 3-1-15,6 0-3 0,0-3 4 0,0 3 0 0,0-1 0 0,0-2 0 16,0 3 0-16,0-1 0 0,0-2 0 0,0 1 0 16,0 2 0-16,0-2 0 0,0 1-1 15,0-1-1-15,0 2 2 0,0-3 1 0,0 1 0 16,0-1 0-16,0 3-1 0,0-3 2 16,0 1-2-16,0-1 0 0,0 1 0 0,0-1 0 15,0 1 3-15,0 0 0 0,0-2-3 0,0 2-3 16,0-3-2-16,0 0 2 0,0 0 0 15,0 0-7-15,0-3-39 0,0 2-71 0,0-2-83 16,0 0-87-16,0 1-95 0,0-3-40 16,-7 0 39-16</inkml:trace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0:10.183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CB325A-08C6-41C7-989B-513BB53E091D}" emma:medium="tactile" emma:mode="ink">
          <msink:context xmlns:msink="http://schemas.microsoft.com/ink/2010/main" type="inkDrawing"/>
        </emma:interpretation>
      </emma:emma>
    </inkml:annotationXML>
    <inkml:trace contextRef="#ctx0" brushRef="#br0">7-1 70 0,'-7'0'104'0,"7"0"-14"16,0 0-6-16,0 0-4 0,0 0-76 0,0 0-48 16,0 0-27-16,0 0 60 0,0 0 35 15,0 0 17-15,0 0 5 0,0 0 4 16,0 0 3-16,0 0-2 0,0 0-1 15,0 2-1-15,0-2-2 0,0 3-4 0,0-3-8 16,0 1-9-16,0-1-7 0,0 0-5 16,0 0 6-16,0 0 5 0,0 3 4 15,7-3-5-15,-7 0 4 0,7 3 8 0,-7-3 9 16,0 2 0-16,0-2-5 0,3 3-4 16,-3-3 8-16,7 0 8 0,-4 0-2 15,-3 0-10-15,14 0-9 0,-14 0-9 16,3 2-6-16,4-2 7 0,0 0 17 0,-4 0 11 15,7 3-3-15,-3-3-12 0,0 0-14 16,-4 0-9-16,7 3-5 0,4-3-1 16,-11 1-2-16,4 2-1 0,3-3 0 0,-3 2-1 15,-4 1-3-15,11-3 2 0,-11 2 0 16,8-2 4-16,2 3-3 0,-10 0-3 16,8-3-2-16,2 2 4 0,-9 0 1 15,9-2 1-15,-10 0-2 0,8 2-2 0,2-2-2 16,-10 0-2-16,8 3-1 0,2-3 4 15,-9 0 4-15,9 0 4 0,-3 3-2 0,0-3-3 16,1 0 2-16,-1 0-3 0,3 2-1 16,-9-2 1-16,6 0-1 0,3 3 1 15,-3-3 0-15,1 0-2 0,-1 0 0 16,3 2 1-16,-9-2 3 0,6 0 0 0,3 0-3 16,-3 0 0-16,1 0 2 0,-5 0-1 15,4 0 2-15,1 0-3 0,-1 0 0 16,-3 3 1-16,3-3-2 0,0 0 1 0,-3 0-2 15,3 0 4-15,-3 0-1 0,-1 0-1 16,4 0-1-16,-6 0 1 0,9 0 0 16,-9 0 3-16,6 0-2 0,-3 0-1 15,3 0 0-15,-3 0 0 0,3 0-1 16,-4 0 2-16,5-3-1 0,-1 3 3 0,-3 0-1 16,3-2-2-16,-4 2 0 0,5 0 0 15,-8 0 0-15,11 0 2 0,-11 0-2 0,10 0 0 16,-2 0 0-16,-8 0 0 15,10 0 0-15,-9 0 3 0,6 0-3 0,-3 0 2 16,3 0-1-16,-3-3 1 0,3 3-1 16,-3 0-2-16,3-2-1 0,-3 2 2 0,3 0 0 15,-7 0 0-15,11-3 0 0,-11 3 0 16,7 0 0-16,-3 0-1 0,0-3 1 16,3 3 1-16,-7 0-1 0,11 0 0 0,-11 0 0 15,4 0 0-15,0 0 2 0,-4 0-1 16,7 0 1-16,4 0-2 0,-11-2-2 15,4 2 1-15,-4 0 2 0,11-2-1 16,-11 0 0-16,4 2 0 0,0 0 2 0,3-3 1 16,-7 3-2-16,11 0 1 0,-11-3-4 15,4 3 1-15,-4 0 1 0,11 0 0 16,-11 0-2-16,4 0 1 0,-4 0 1 16,11 0 3-16,-11 0-2 0,11 0-1 0,-11 0 2 15,4 0-1-15,-4 3-1 0,11-3-1 16,-11 3-1-16,4-3 1 0,-4 0 1 15,11 2 3-15,-11 0 1 0,4-2-4 0,0 2 0 16,3-2 0-16,-10 3 2 0,3-3-2 16,11 0 0-16,-11 3 0 0,4-3-2 15,-4 0 2-15,11 0 2 0,-11 0-1 16,-3 0 2-16,10 0-3 0,-3 0-2 0,0 0 0 16,-4 0 3-16,11 0 2 0,-11 0-3 15,4 0 3-15,-4 0-3 0,4 0-3 0,0 0 3 16,-4 0-3-16,7 0 6 0,-3 0-3 15,0 2 1-15,-4-2-1 0,4 0 0 16,0 3-1-16,-4-3 1 0,4 0 0 16,-4 0 0-16,4 0 1 0,0 0-1 0,-4 0 0 15,-3 0-1-15,10 0 4 0,-3 0-6 16,0 0 1-16,-4 0 2 0,4 0 2 16,-3 0-2-16,2 0 3 0,1 0-3 0,-4 0 4 15,-3 0-4-15,14 0-2 0,-14 2 0 16,10-2 2-16,-10 3 4 0,4-3-6 15,2 0 2-15,1 0-2 0,-4 0 4 16,4 0 0-16,-3 0-2 0,2 0 1 0,1 0 0 16,-7 0 1-16,3 0-4 0,4 0 4 15,-3 0-1-15,-4 0 1 0,6 0-4 16,1 0 1-16,-7 0 1 0,4 0 0 0,-4 0 0 16,6 0 1-16,1 0 1 0,-7 0-1 15,3 0-1-15,4 0-1 0,-3 0 2 16,-4 0-1-16,6 0 0 0,1 0-3 0,-7 0 3 15,4 0 0-15,-4 0 0 0,6 0 0 16,-2 0 0-16,-4 0 0 0,6 0-3 16,1 0 2-16,-7 0-2 0,4-3 5 0,-4 3-1 15,0 0 2-15,6 0-2 0,1-2-1 16,-7 2 0-16,3 0 0 0,4 0 0 16,-7 0 0-16,4 0-1 0,-4 0 1 15,6 0 1-15,1 0 1 0,-7 0-1 0,4-3 0 16,-4 3-1-16,0 0-4 0,6 0 0 15,-2 0 1-15,-4 0 3 0,6 0 3 16,-6 0-2-16,7 0 1 0,-7 0-1 0,4-2-1 16,-4 2 0-16,0 0-1 0,0 0 2 15,6 0-1-15,-2 0 2 0,-4 0-2 16,0 0 0-16,7 0 0 0,-1 0 0 16,-6 0 0-16,0 0 0 0,4 0 0 0,-4 0-2 15,0 0 2-15,6 0 0 0,1 0 4 16,-7 0 2-16,0 0-3 0,4 0-6 15,-4 0-2-15,6 0 4 0,-6 0 1 0,0 0 0 16,4 0 0-16,-4 0 0 0,7 0 0 16,-7 0 0-16,6 0 0 0,-6 0 2 15,4 0 0-15,-4 0 0 0,0 0-2 0,6 0 0 16,-6 0 0-16,4 0 0 0,-4 0-5 16,0 0 3-16,7 0-1 0,-1 0 5 15,-6 0 0-15,0 0 2 0,0 0-2 0,4 0-1 16,-4 0 2-16,0 2 0 0,0-2-1 15,0 0 2-15,6 3 32 0,-6-3 40 16,7 0 33-16,-7 0-13 0,0 0-24 16,0 2-25-16,4-2-16 0,-4 0-14 0,0 0-6 15,6 0-5-15,-6 0 3 0,0 0-5 16,0 0 0-16,0 0-3 0,0 0 2 16,0 0 1-16,0 0 0 0,4 0-1 15,-4 0-1-15,0 0 3 0,0 0 0 0,0 0 4 16,0 0 1-16,0 0 18 0,0 3 20 15,7-3 17-15,-7 0-6 0,0 0-12 16,0 1-16-16,0-1-9 0,-7 0-9 16,7 0-9-16,0 0-7 0,0 3-53 0,-4-3-102 15,4 0-147-15,-6 3-154 0,2-3-104 16,-9 0 25-16,9 2 126 0</inkml:trace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0:34.367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ABCF43B3-2BFB-45A4-9DC2-1B22FA699174}" emma:medium="tactile" emma:mode="ink">
          <msink:context xmlns:msink="http://schemas.microsoft.com/ink/2010/main" type="inkDrawing" rotatedBoundingBox="18449,5471 19980,4890 19997,4936 18466,5517" semanticType="callout" shapeName="Other"/>
        </emma:interpretation>
      </emma:emma>
    </inkml:annotationXML>
    <inkml:trace contextRef="#ctx0" brushRef="#br0">-1 594 5 0,'0'0'13'0,"0"0"6"0,0 0 4 0,0-2 4 0,0 2 4 0,0 0 3 16,0 0 5-16,0 0 0 0,0 0 2 16,0 0-1-16,0 0 1 0,0 0-5 0,0 0-8 15,0 0-4-15,0 0 3 0,0-3 1 0,4 3 0 16,-4 0 2-16,0 0 4 0,0 0-4 31,0 0-3-31,0 0-84 0,0 0-45 16,0 0-26-16,0 0 65 0,0 0 37 0,0 0 21 15,6 0 13-15,-6 0 9 0,0 0 9 16,0 0 0-16,7 3 6 0,-7-3-1 16,0 0 3-16,0 0-1 0,0 2 1 0,0-2-1 15,0 0-3-15,0 0-2 0,0 0-7 16,0 0-4-16,0 0-4 0,0 2-6 16,0-2 0-16,0 0 2 0,0 0-2 15,0 0 3-15,0 0 1 0,0 0 0 0,0 0 2 16,4 0-5-16,-4 0 0 0,0 0 0 15,0 0-2-15,6-2 2 0,-6 2-1 16,0 0 1-16,0 0-4 0,0-2-6 0,4 2 2 16,-4 0 0-16,0-3 5 0,0 3-3 15,6-3-2-15,1 3 4 0,-7-2 0 16,4-1-4-16,-4 3 0 0,6-2 7 0,-2-1 16 16,2-1 10-16,1 1 2 0,-3 1-10 15,-4-1-9-15,10 1-2 0,-10-1-7 16,7-1-1-16,3 1-2 0,-4 1 0 15,1-1-4-15,3-2 0 0,-6 2 0 0,9-1 0 16,-3 2 2-16,-6-4-2 0,9 4 0 16,-3-1 3-16,1-2 1 0,-1 1-1 0,-3 1 0 15,3 1-1-15,0-3-1 16,3 2 2-16,-9-1-1 0,6 1 1 0,3-2-1 16,-9 3-2-16,9-4-2 0,-3 4 2 15,1 0 2-15,-1-3 2 0,0 3 21 0,3-1 29 16,-2-2 23-16,6 3-7 0,-7-3-17 15,7 2-19-15,-7-2-13 0,0 3-8 16,7-3-2-16,0 0-5 0,0 0 3 16,0 0-2-16,-7 0-2 0,7 1-2 0,-4-1-3 15,4-1 0-15,7 2 0 0,-7-1 4 16,-7 0-1-16,7 0-3 0,0 0 3 16,-4 3-1-16,4-3 0 0,7 0 2 0,-14 0-1 15,7 0 34-15,0 0 45 0,-4 0 44 16,4 0 1-16,7-2-21 0,-11-1-32 0,4 3-27 15,0-4-15-15,7 4-11 0,-11-2-6 16,4-1-3-16,7 1-3 0,-7 0 1 16,3-3-1-16,0 3 19 0,-3-3 35 15,10 0 24-15,-10 0-6 0,10 1-28 0,-3-2-17 16,-4 2-13-16,4-4-8 0,-4 6-7 16,4-6-1-16,-4 4-1 0,1-1-1 15,2 0-1-15,-2 0 0 0,2 1-1 0,-2-2-2 16,-5 2-1-16,8 1 2 0,-10-1-1 15,3 4 0-15,-7-3-1 0,7 1 4 16,-7 2-2-16,7-2-1 0,-4 1-1 16,-3 2 3-16,1-1-2 0,-1 0 2 0,0 0-3 15,-3 1 0-15,3 1 0 0,-3-2 3 16,-1 2-3-16,-2 1 0 0,2-1-1 0,-2 1-1 16,-4 0 1-16,7 2-1 0,-1-3-2 15,-6 3 1-15,0-2-11 0,4 2-52 16,-4 0-92-16,0 0-125 0,0 0-104 15,0 0-102-15,0 0-1 0,0 0 77 0</inkml:trace>
  </inkml:traceGroup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31.941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8DA97C-BD47-4359-B342-CEDDC4989AC5}" emma:medium="tactile" emma:mode="ink">
          <msink:context xmlns:msink="http://schemas.microsoft.com/ink/2010/main" type="inkDrawing" rotatedBoundingBox="15543,6773 15645,7272 15628,7276 15526,6777" semanticType="callout" shapeName="Other">
            <msink:sourceLink direction="with" ref="{3FF1A5F1-F7E1-41C2-BC2E-9CE0D0C6C068}"/>
          </msink:context>
        </emma:interpretation>
      </emma:emma>
    </inkml:annotationXML>
    <inkml:trace contextRef="#ctx0" brushRef="#br0">-1231-1116 42 0,'0'-3'51'0,"0"0"-3"16,0 1-1-16,0-1-1 0,0 1-1 15,0-1-1-15,0 3 9 0,0-3 5 16,0 2 7-16,0-2 9 0,0 1 4 16,0-1 6-16,0 3 0 0,0-2 2 0,-7 2 0 15,7-3-1 1,-7 3-1-16,7-3 0 0,0 3-3 0,0 0-6 0,0 0-2 0,0-2-7 16,0 2-6-16,0 0-13 0,0-2-14 15,0 2-11-15,0 0-9 0,0 0-3 16,0 2-6-16,0-2 3 0,0 2 0 15,0-2 2-15,0 3-3 0,0 0-3 0,0-1 0 16,7 3 0-16,-7-1 2 16,7 4 1-16,-7-3 16 0,0 2 24 0,3 3 12 15,-3 0-12-15,7 0-14 0,-4 2-11 0,-3 3-8 16,7-3-5-16,0 3-1 0,-7-1-3 16,3 2-1-16,-3 1-1 0,0 0-1 15,7 0 2-15,-4 0-3 0,-3 0 2 16,7 0 1-16,0 1-1 0,-7-1 1 0,3 0-1 15,-3 0-2-15,7 0 0 0,0-2-2 16,-7-1-1-16,0 2 1 0,3-2-3 0,4-2-7 16,-7 1-38-16,0-3-59 0,0 2-62 15,3-2-36-15,-3 0-26 0,0-3-23 16,0 1-35-16,7-2-22 0,-7 2 29 16</inkml:trace>
  </inkml:traceGroup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32.882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56556C-5F70-4105-B97B-02E4FFEF9749}" emma:medium="tactile" emma:mode="ink">
          <msink:context xmlns:msink="http://schemas.microsoft.com/ink/2010/main" type="inkDrawing" rotatedBoundingBox="15572,6752 16015,7158 15982,7195 15539,6788" semanticType="callout" shapeName="Other">
            <msink:sourceLink direction="with" ref="{3FF1A5F1-F7E1-41C2-BC2E-9CE0D0C6C068}"/>
          </msink:context>
        </emma:interpretation>
      </emma:emma>
    </inkml:annotationXML>
    <inkml:trace contextRef="#ctx0" brushRef="#br0">-1201-1181 65 0,'0'0'88'0,"0"0"2"0,0 3 0 15,0 0 2-15,0-2 0 0,0 4-7 16,0-2-11-16,0 5-14 0,7-4-5 16,-4 1-1-16,-3 5 4 0,7-3-10 0,0 1-15 15,-4 1-10-15,4 1-9 0,0 0 0 16,3 3-6-16,0-4-1 0,0 4-3 15,0-1 0-15,4 0 1 0,-4 1 2 16,0-2 5-16,0 2 29 0,7-1 17 0,0 0 10 16,-7 0-21-16,7 0-15 0,0-2-10 15,0 2-8-15,0 0-7 0,-3-2-2 0,2 2-2 16,-5 1 0-16,6-3 0 0,-1 1 1 16,-5 0-1-16,6 1-1 0,-7-2 0 15,3-1 1-15,-3-1-3 0,0 1 3 16,-3-1-1-16,3 0-1 0,-3-1 0 0,-3-2-3 15,2 0-7-15,-2-1-37 0,2-4-100 16,1 0-176-16,-7-2-74 0,0 0 37 16</inkml:trace>
  </inkml:traceGroup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32.396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1E55E8-F445-40F1-857B-AF7734642649}" emma:medium="tactile" emma:mode="ink">
          <msink:context xmlns:msink="http://schemas.microsoft.com/ink/2010/main" type="inkDrawing" rotatedBoundingBox="15613,7285 15911,7118 15966,7217 15668,7383" semanticType="callout" shapeName="Other">
            <msink:sourceLink direction="with" ref="{3FF1A5F1-F7E1-41C2-BC2E-9CE0D0C6C068}"/>
          </msink:context>
        </emma:interpretation>
      </emma:emma>
    </inkml:annotationXML>
    <inkml:trace contextRef="#ctx0" brushRef="#br0">-1160-648 29 0,'0'0'76'0,"0"0"-3"15,0 2-6 1,3 0-4-16,-3 1-3 0,7 0 1 0,-7 2-3 0,3-3-1 0,-3 3-2 16,7 0 4-16,0-3 9 0,-4 3 1 15,4 1 2-15,-4-2 1 0,4-2-2 16,0 4 2-16,-4-4 8 0,11 3 4 0,-11-5 0 15,4 2-8-15,3-2-4 0,0 0 7 16,-3-2 8-16,3 0-8 16,0-1-15-16,1-2-16 0,-5 2-15 0,4-2-8 0,4-2-6 15,-4 2-6-15,-6-2-10 0,9-3-3 16,-10 2 2-16,8-1 2 0,2 1 0 16,-10-1-2-16,8 1-1 0,-5-1 1 15,1-1-2-15,-3 0-3 0,9 0-7 0,-13 1 0 16,3-2-25-16,4 2-35 0,-3 1-60 15,2-2-53 1,1-2-48-16,-7 4-56 0,4-3-54 16,-4 1 2-16,0 2 63 0</inkml:trace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0:52.040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  <inkml:brush xml:id="br1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177CD8FD-3923-4F12-837C-39990A042E65}" emma:medium="tactile" emma:mode="ink">
          <msink:context xmlns:msink="http://schemas.microsoft.com/ink/2010/main" type="writingRegion" rotatedBoundingBox="21927,4355 24446,6100 24124,6564 21606,4820"/>
        </emma:interpretation>
      </emma:emma>
    </inkml:annotationXML>
    <inkml:traceGroup>
      <inkml:annotationXML>
        <emma:emma xmlns:emma="http://www.w3.org/2003/04/emma" version="1.0">
          <emma:interpretation id="{21E8679B-820A-4F22-AF1C-9839F9464D94}" emma:medium="tactile" emma:mode="ink">
            <msink:context xmlns:msink="http://schemas.microsoft.com/ink/2010/main" type="paragraph" rotatedBoundingBox="21927,4355 24446,6100 24124,6564 21606,4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7EBB90-B734-4D80-817E-2929043F834A}" emma:medium="tactile" emma:mode="ink">
              <msink:context xmlns:msink="http://schemas.microsoft.com/ink/2010/main" type="line" rotatedBoundingBox="21927,4355 24446,6100 24124,6564 21606,4820"/>
            </emma:interpretation>
          </emma:emma>
        </inkml:annotationXML>
        <inkml:traceGroup>
          <inkml:annotationXML>
            <emma:emma xmlns:emma="http://www.w3.org/2003/04/emma" version="1.0">
              <emma:interpretation id="{6C85BC20-9182-46AF-B5D7-56E1E7710B71}" emma:medium="tactile" emma:mode="ink">
                <msink:context xmlns:msink="http://schemas.microsoft.com/ink/2010/main" type="inkWord" rotatedBoundingBox="21927,4355 22491,4745 22239,5109 21675,47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1871-81 6 0,'0'0'32'16,"0"-2"0"-16,0 2 6 0,0-3 2 15,0 3-1-15,-3 0-2 0,3 0 0 0,0-1 8 16,0 1 1-16,0-3 5 0,0 3-6 0,0 0 2 16,0-3-7-16,0 3 0 0,0 0 0 15,0-2 0-15,0 2 2 0,0-3 3 16,0 3 1-16,0 0 3 0,0 0 0 0,0-2-1 15,0 2 0-15,0 0-1 0,0-3 4 0,0 3 3 16,0 0 4-16,-7 0 3 0,7-3-1 0,0 3 0 16,0 0-1-16,0 0-5 0,0 0-4 0,0 0-11 15,0 0-6-15,0 0-11 0,0 0-6 16,-7 0-5-16,7 0-5 0,0 0-3 16,0 3 1-16,0-3-4 0,0 3 3 0,0-1-3 15,0-2 2-15,0 3 9 0,-3 2 4 0,3-2 4 16,0-2-5-16,0 4-5 0,0-2-2 0,0 2-4 15,0 2 1-15,0-2-1 0,-7 0 3 16,7 3-4-16,0-4-1 0,0 4-1 0,-3-3 2 16,3 2-1-16,0 0 1 0,0 1-1 15,0-1-1-15,0-2 2 0,0 5-1 0,0-6 1 16,0 4-1-16,0 0-1 0,0-1 3 0,0 0 0 16,0-1-3-16,0 0 0 0,0 0 0 15,0 1 0-15,0-4 0 0,0 1-3 0,0 1 3 16,0 0 0-16,0 0 0 0,0-2-2 0,0 1 0 15,0-1 0-15,0-1 2 0,0 1 0 16,0 2 0-16,0-2 0 0,0-1-3 0,0 0-12 16,0 0-25-16,0-2-43 0,3 3-40 15,-3-3-36-15,0 3-41 0,0-3-47 0,0 0-69 16,0 0-5-16</inkml:trace>
          <inkml:trace contextRef="#ctx0" brushRef="#br0" timeOffset="1323.1597">1851-31 48 0,'0'0'118'15,"0"0"-19"-15,0 0-13 0,0-3-8 0,0 3-7 16,0 0-6-16,0 0-4 0,0-2-5 16,0 2-3-16,0-3-5 0,0 3-5 0,0 0-3 15,0 0-5-15,0-2-8 0,0 2-4 0,0 0-9 16,0-3 0-16,0 3-2 0,0 0 4 15,0 0 4-15,0-2 2 0,3 0 0 16,-3 2 2-16,0-3 2 0,0 3 3 0,7 0 3 16,0-2 9-16,-7-1 6 0,0 3 1 0,3-2-92 15,-3 2-61-15,7-3-35 0,-4 0 70 16,4 3 41-16,0 0 20 0,-7 0 6 16,3-2 2-16,4 0 1 0,0 2 1 0,-4-2 4 15,4-1-3-15,-7 3-2 0,3 0-2 16,4 0 6-16,0 0-1 0,-7 0-3 15,3 0 0-15,-3 0 0 0,10 0 0 16,-10 0 0-16,7 0 2 0,0 0 0 0,-7 0 0 16,0 3-2-16,3-1 0 0,-3-2 0 15,7 0 0-15,-7 0 2 0,3 0 2 16,-3 2-1-16,0 0 0 0,7-2 0 0,-7 3-2 16,7-3 6-16,-7 5-1 0,0-2 1 15,0-1-7-15,0 1 1 16,0-1 2-16,0 0-3 0,0 3-2 15,0 0 1-15,0-2 1 0,0-1 1 0,0 3 1 0,-7-3-1 0,7 3-1 16,-7-2 2-16,7 2-4 0,0-2-1 16,-3 1 2-16,-4-2 0 0,7 4 3 0,-3-1 1 15,3 0 0-15,-7-4-3 0,0 5 0 16,7-1 0-16,-10 0 1 16,10-2 0-16,-3 1-2 0,-4-2 1 0,0 3-1 15,7 1 1-15,-3-4-1 0,-4 2 1 0,4-1-2 16,3 0 2-16,-7-1 3 0,0 1-1 15,7-3-1-15,0 2-1 0,-3-2-2 16,3 3 1-16,0-3-2 0,0 0 2 0,0 2-1 16,0-2 2-16,0 0 2 0,0 0-2 15,0 0 1-15,0 0-4 0,0 0 3 0,0 0-1 16,0 0 2-16,3 0 2 16,-3-2 0-16,0 2-4 0,7 0 1 0,0-3 1 15,-7 3 0-15,3-2 2 0,4 2-1 16,-7-3 2-16,3 3-8 0,4-2 2 0,0-1-1 15,-7 3 5-15,3 0 4 0,-3 0 1 16,7 0-3 0,-4 0-4-16,-3 0-4 0,7 0 4 0,0 0-3 0,-7 0 3 15,3 0-2-15,-3 0 2 0,7 0 0 0,-4 3 2 16,-3-1-2-16,7-2 3 0,-7 3-2 16,7-1-1-16,-7-2-1 0,3 3 1 15,-3-1 2-15,0 0 0 0,0 1 1 16,0-1 1-16,7 3-4 0,-7-2 1 0,0-1-1 15,0 1 0-15,0-1 0 0,0 0 0 16,0 3 1-16,0-2 1 0,0 0-2 16,-7-1 2-16,7 1-2 0,0-1 0 0,-3 0-2 15,3 3 2-15,-7-2 0 0,0-1 7 16,7 3-3-16,-3-2 1 0,-4-2-7 16,4 2-2-16,3 0 1 0,-14-1 0 15,14 1 0-15,-10-1 3 16,7 1 3-16,3 1-3 0,-14-4 1 0,11 3-1 0,3-1 2 15,-10 1-2-15,3-3 2 0,0 2-2 16,7 1-2-16,-3-3 5 0,-4 0-3 0,0 3 4 16,4-3-7-16,-4 0 2 0,4 0-2 15,3-3 3-15,-7 3-2 0,0 0 1 16,7 0-1-16,-3-3 0 0,3 1 2 16,0 2 0-16,-7-3-2 0,4 3 4 0,3-2-2 15,0 2-8-15,0-3-30 0,0 2-56 16,0-2-85-16,0 0-86 0,0 1-14 0</inkml:trace>
          <inkml:trace contextRef="#ctx0" brushRef="#br0" timeOffset="-6703.9699">2199 163 81 0,'0'-3'109'0,"0"2"-12"0,0-2-76 0,0 0-50 16,0 1-33-16,0 2 57 0,0-3 30 16,0 1 20-16,7 2 6 15,-7-3 10-15,0 3 4 0,0-3 10 0,0 3 6 0,0-1 1 16,0 1 1-16,-7 0 1 0,7-3 6 15,0 3 10-15,0 0 4 0,-6 0 2 16,6-2-4-16,0 2-2 0,0-3-6 16,0 3-3-16,0 0-8 0,0 0-6 0,0-2-10 15,0 2-4-15,0 0-5 0,0-3-15 16,0 3-12-16,0 0-8 0,0 0-8 16,0 0-5-16,0 0-5 0,0 0-4 15,0 0 2-15,0 3-1 0,0-3 1 0,0 2-2 16,0 1-1-16,0-1-3 0,0 1 2 15,0 1 0-15,0 1 1 0,0 0-2 16,0 2 4-16,0 1-1 0,0 0 2 16,6-2-3-16,-6 2 1 0,7 2-1 0,-7 0 0 15,0 0 0-15,3-1 0 0,-3 2-1 16,7-2 1-16,-3 4 1 0,-4-1-1 0,6-3 2 16,1 4-1-16,-7-1-1 0,0 1-1 15,4-1 1-15,-4 0 1 0,6-2 1 16,-2 2-4-16,-4-2 4 0,6-2-4 15,1 1 4-15,-7-1-2 0,4-1-2 16,-4-2-2-16,0 3 4 0,6-2 0 0,-6-3 4 16,7 2 0-16,-7 0-1 0,0-2-1 15,4 1-1-15,-4-1 4 0,6-1-1 0,-6-2 1 16,0 0-2-16,0 3-2 0,4-3 0 16,-4-3 0-16,0 3-1 0,0 0 0 15,6-2 0-15,1-1 0 0,-7-1 0 16,0 1 0-16,4-4-1 0,-4 1 2 0,0 2-1 15,6-6 0-15,-2 5-2 0,-4-5 2 16,7 3 1-16,-1 0-1 0,-6-3-3 16,4 0 1-16,-4-3 2 0,6 1 0 0,1 0 0 15,-3 0 0-15,2-3-1 0,-6 2 0 16,4-1 0-16,2-1 1 0,1-2 1 16,-3 4-1-16,-4-4-1 15,10 3-1-15,-10 1 0 0,7-2 1 0,-1 1 1 0,-2 1 0 16,-4 1 0-16,6 2 0 0,-2 1 0 15,-4-2-1-15,0 2 0 0,7 1 3 0,-1 1-1 16,-6 2-1 0,0 0-1-16,0 0 1 0,4 0-2 15,-4 1 0-15,0 1 0 0,0-2 2 16,0 2-2-16,0 3-4 0,0-2-3 16,0-1-30-16,0 3-52 0,0 0-69 0,0 0-56 15,0 0-51-15,0 0-53 0,0 0-59 16,0 0 19-16,0 0 71 0</inkml:trace>
        </inkml:traceGroup>
        <inkml:traceGroup>
          <inkml:annotationXML>
            <emma:emma xmlns:emma="http://www.w3.org/2003/04/emma" version="1.0">
              <emma:interpretation id="{0AC18838-6046-4788-90CA-94AEE38280C1}" emma:medium="tactile" emma:mode="ink">
                <msink:context xmlns:msink="http://schemas.microsoft.com/ink/2010/main" type="inkWord" rotatedBoundingBox="22608,4973 22931,5197 22756,5449 22433,52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430.98">2592 461 28 0,'0'-3'77'0,"0"-2"3"0,0 3-7 16,0-3-6-16,0 3-3 0,0-3-2 16,6 0 4-16,-6 2 2 0,0-2 3 15,0 3 1-15,4-3 5 0,-4 0 2 0,7 2-2 16,-1-2-5-16,-6 1-3 0,11 1 4 15,-11-2 1-15,3 3-8 0,4-1-15 16,-1-1-14-16,-2 1-13 0,6-2-5 16,-10 5-6-16,14-2-3 0,-11 2-3 0,10-3-1 15,-9 3 0-15,3 3 2 0,-4-3 1 16,10 2 0-16,-9 3 1 0,3 0 2 16,-4 0-4-16,11 0-3 0,-11 0-3 15,7 2 0-15,-3 0 0 0,0 3 0 0,-4-2 2 16,4 2-1-16,0-1 0 0,-4 4-2 15,4-4 2-15,-4 4 0 0,-3-1-3 16,0-2 0-16,7 2 0 0,-7-2 4 0,0 0-1 16,0 2 2-16,0-2-5 15,0 0 3-15,-7 0 4 0,7-1 5 0,-3-1 4 0,-4 2-3 16,4-3-4-16,-11 1-4 0,11-1-4 16,-11 0-1-16,4-2 1 0,0 1-1 15,0-2-1-15,-1 1 1 0,-2-3 1 16,3 1-1-16,0 0-2 0,0-1 0 0,-4-2-1 15,0 0 0-15,1 0 1 0,10-2 3 16,-14-1 0-16,6 0-1 0,-2 1-2 16,10-1-2-16,-8-2 0 0,5 1 3 0,-1-1-1 15,4 0 9-15,-8-2-6 0,11 2 2 16,-13-3-14-16,13 1 5 0,0-3-5 16,-4 2-13-16,4 1-28 0,0 0-37 0,4-3-36 15,-4 0-42-15,0 2-53 0,7-1-60 16,-1-1-31-16,-2 0 36 15</inkml:trace>
          <inkml:trace contextRef="#ctx0" brushRef="#br0" timeOffset="-2631">2700 547 31 0,'-3'-2'83'0,"3"-1"3"15,0 0 2-15,0 1 3 0,0 2 1 0,0-3-4 0,0 3-3 16,0-2-4-16,0 2-7 0,0-3-8 16,0 3-10-16,0 0-7 0,0 3 1 0,0-3 8 15,0 2 14-15,0-2 11 0,-7 3 9 16,7-1-2-16,0 1-7 0,0 0-7 16,0-1-4-16,0 2 3 0,0-1-7 15,0 2-14-15,7 0-16 0,-7-2-13 0,0 1-6 16,0 4-7-16,0-3-5 0,3 0-3 15,-3-1 3-15,0 4-1 0,7-3 2 16,-1 2-4-16,-2 1-2 0,3-1 3 0,-7 0-4 16,3 1 1-16,4 0-2 0,0-2-2 15,-7 2 2-15,3-1 0 0,4-2 2 16,-4 5 1 0,11-3 2-16,-14 1-1 0,3-1-4 0,4 0 0 0,0 1 2 0,-4 0-4 15,4-4 2-15,-4 4-1 0,-3-3 2 0,7 0 1 16,0-1 0-16,-7 1-2 15,3 0-2-15,-3-2 2 0,0 0-3 0,7-2-2 16,-7 4-31-16,3-5-76 0,-3 3-116 16,0-3-139-16,0 0-81 15,-3-3 21-15,3-2 111 0</inkml:trace>
        </inkml:traceGroup>
        <inkml:traceGroup>
          <inkml:annotationXML>
            <emma:emma xmlns:emma="http://www.w3.org/2003/04/emma" version="1.0">
              <emma:interpretation id="{8B85AA9D-ED2A-4EFE-957D-B90D2619D0CD}" emma:medium="tactile" emma:mode="ink">
                <msink:context xmlns:msink="http://schemas.microsoft.com/ink/2010/main" type="inkWord" rotatedBoundingBox="23298,5652 23498,5790 23339,6020 23139,5882"/>
              </emma:interpretation>
              <emma:one-of disjunction-type="recognition" id="oneOf2">
                <emma:interpretation id="interp2" emma:lang="" emma:confidence="0.5">
                  <emma:literal>,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)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3</emma:literal>
                </emma:interpretation>
              </emma:one-of>
            </emma:emma>
          </inkml:annotationXML>
          <inkml:trace contextRef="#ctx0" brushRef="#br1" timeOffset="101215.4">3268 1129 35 0,'0'0'50'0,"7"-2"1"15,-7 0 1-15,0 0-1 0,3-1 9 16,-3 0 4-16,7 1 11 0,-3-1 1 16,-4 1 0-16,6-1 0 0,1-1 0 0,-7 1 3 15,3 1-2-15,4-3-2 0,0 2-1 16,-4 0-3-16,4-1-3 0,-3-1-8 15,2 3-10-15,1-1-14 0,-4 0-13 16,8 1-11-16,-11 0-3 0,13-3-6 0,-10 5 3 16,4 0-2-16,0-3 1 0,-4 3 0 15,4 3 0-15,-3-3-2 0,-4 0 2 16,6 3-2-16,1-1 3 0,-7 2-1 0,0-1-1 16,3 2 1-16,-3 0-2 0,7-1 3 15,-7 4-2-15,-7-3 1 0,7 2-3 16,-3-2-2-16,3 3 0 0,0-1 0 15,-13 0 0-15,13 1 0 0,-4-1 0 0,4 1 0 16,-10-1 2-16,10-2 0 0,-7 2-4 16,0-4 0-16,4 2 2 0,3-1 2 15,-7 1-1-15,1-2-1 0,6 2-3 16,0-3 0-16,0 0-1 0,-4-2 0 0,4 3 3 16,0-1 2-16,0-2 1 0,4 0-4 15,-4 0 0-15,0 0 1 0,0 0-2 0,6 0 3 16,1 0 3-16,-7 0-6 15,3 0 2-15,4 0 0 0,0 0 3 0,-7 0-2 16,3 0 0-16,4 0 0 0,-3 3 3 16,2-3-3-16,1 3 1 0,-7-1 0 0,3 1 2 15,4-1-2-15,-3 0 0 0,-4 0 0 16,6 1 2-16,-6 2-2 0,7 0 1 16,-7-3-2-16,0 3 0 0,0 0 0 15,4-2 0-15,-4 2 5 0,0-1-2 0,0 1-1 16,0-2-4-16,0 2 2 0,0 0 0 15,0-1 0-15,-4-1 2 0,4 2-4 16,0-2 2-16,0 1 0 0,-7 1 0 0,1 0 0 16,6-2 4-16,-4-1-4 0,-3 3 0 15,4-3-1-15,3 1-2 0,-13-1 3 16,9 1 0-16,4-1 0 0,-10 1 0 16,3-3 0-16,0 3 2 0,4-3 6 0,-10 1-3 15,9-1-1-15,-3 0-10 0,7 0 1 16,-3 3 0-16,-4-3-8 0,1 2-14 15,6-2-28-15,0 0-30 0,-4 0-32 0,4 0-31 16,0-2-40-16,0 2-49 0,-7-3-37 16,7 3 15-16</inkml:trace>
        </inkml:traceGroup>
        <inkml:traceGroup>
          <inkml:annotationXML>
            <emma:emma xmlns:emma="http://www.w3.org/2003/04/emma" version="1.0">
              <emma:interpretation id="{7250F8A7-D40B-453C-B063-E916E89641E4}" emma:medium="tactile" emma:mode="ink">
                <msink:context xmlns:msink="http://schemas.microsoft.com/ink/2010/main" type="inkWord" rotatedBoundingBox="23260,5722 23365,5795 23272,5929 23167,585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00337.5">3305 1095 75 0,'0'0'166'0,"0"-2"-21"0,0 2-17 0,0 0-12 15,0-3-12-15,0 3-9 0,0 0-84 16,0 0-48-16,0 0-31 0,0 0 60 16,7 0 32-1,-7 0 25-15,0 0 18 0,0 3 12 0,0-3 0 0,0 2-4 0,-7 1-6 16,7-1-3-16,0 3-3 0,0-3 0 15,0 3-3-15,0 0-5 0,0 3-1 16,0-4-10-16,0 4-11 0,0 0-13 0,0-2-6 16,0 5-4-16,0-2-4 0,0-1 0 15,0 1-3-15,0 4 1 16,0-4-3-16,0 2 1 0,0-5-2 0,0 5 1 16,0-2-2-16,0-1 1 0,0-1-2 0,7 0-2 15,-7 1-22-15,0-3-38 0,0-1-46 31,7-1-34-31,-7 0-37 0,0-1-40 0,0-2-31 0,0 0-37 0,0-2 23 0</inkml:trace>
        </inkml:traceGroup>
        <inkml:traceGroup>
          <inkml:annotationXML>
            <emma:emma xmlns:emma="http://www.w3.org/2003/04/emma" version="1.0">
              <emma:interpretation id="{B212AD9A-2C7B-44D1-ADF2-443743160DD8}" emma:medium="tactile" emma:mode="ink">
                <msink:context xmlns:msink="http://schemas.microsoft.com/ink/2010/main" type="inkWord" rotatedBoundingBox="23716,5715 23926,5860 23688,6204 23478,605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97206.18">3623 1286 56 0,'4'-4'97'0,"-4"-1"-4"16,7-3-6-16,-1 3-3 0,-6 1-2 0,4-4 4 15,2 1 1-15,1 2 10 0,-3-2 1 16,2-1 2-16,-2 4-3 0,9-4 1 0,-9 0-7 16,2 4-8-16,-2-4-13 0,9 3-7 0,-9-2-11 15,3 2-5-15,-1 0-15 0,4 0-10 16,-6 1-9-16,3 1-3 0,-1-2-6 0,4 0-2 16,-6 2-2-16,3 2 1 0,-1-2 4 0,-2 3 2 15,-4-2-5-15,10 2 2 0,-10 0-1 0,13 0-3 16,-13 0 2-16,4 0-1 0,3 0 2 15,-1 2-3-15,-2-2 0 0,3 3 0 16,-7-3 0-16,3 1 2 0,10 2-4 0,-9-1 1 16,-4 1-1-16,10 0 5 0,-3-1 1 0,-1 3 0 15,-2-3-1-15,3 3 0 0,-4 0 0 0,11-2 21 16,-14 4 15-16,3-2 11 0,4 0-14 16,-1 2-12-16,-2-2-5 0,3 0-8 15,-7 3-2-15,3-4 13 0,-3 4 14 0,0-3 21 16,7-1-3-16,-7 4-10 0,0-1-12 0,-7-2-11 15,7 2-5-15,0-2-5 0,-3 1 0 0,-4 0-5 16,3 0-4-16,-9-1-2 0,10-1 0 16,-4 1 2-16,-3 0 0 0,-1-2-2 0,-2-1 0 15,10 1 0-15,-8 1 0 0,-2-4 0 0,3 3-1 16,6-1 1-16,-9-2-1 0,3 0 1 16,3 0-2-16,-3 0 2 0,6 0 0 0,-9 0-3 15,9 0-13-15,-2 0-26 0,2-2-44 16,4-1-49-16,-6 1-50 0,-1 0-58 0,7 2-78 15,-4-3-84-15,4 1 5 0,0-3 79 0</inkml:trace>
          <inkml:trace contextRef="#ctx0" brushRef="#br1" timeOffset="96548.37">3728 1227 45 0,'0'0'143'0,"-6"-2"-15"16,6 2-10-16,0-2-5 0,-7 2-12 0,7-2-9 0,0 2-3 0,0-3 4 16,0 3 3-16,-4-2-1 0,4-1-5 15,0 3-3-15,0 0-6 0,0-3-6 0,0 3-10 16,0 0-5-16,-6 0-7 0,6 0 1 0,-7 3 2 15,7-3 6-15,0 0 7 0,0 3 3 16,-4-1 1-16,4-2-2 0,-6 5-1 16,6-3-1-16,0 3-3 15,0 0-2-15,0 0-4 0,0 2-6 0,-4 1 0 16,4-1 2-16,0 3 2 0,0-2-1 0,0 1-9 16,0 3-11-16,0-2-10 0,0 2-7 15,4 1-2-15,-4-1-7 0,0 0-2 0,0 1-6 16,0-1 3-16,0 0-6 0,6 0 1 15,-6 0-2-15,4 1 1 0,-4-1 0 16,0 0 1-16,7-2 1 0,-1 0-2 0,-6 0 0 0,0-1 0 16,4-1 1-16,-4 0 0 0,0-2-1 0,7 2 0 15,-7 0 2-15,6-4-4 0,-6 1 1 16,0-2-14-16,0 2-23 0,0-1-38 0,4-1-41 16,-4-1-42-16,0-2-47 0,0 0-47 15,0 0-25-15,0 0-22 0,-4 0-28 0,4 0-57 16,0 0 13-16,-6-2 69 0</inkml:trace>
        </inkml:traceGroup>
        <inkml:traceGroup>
          <inkml:annotationXML>
            <emma:emma xmlns:emma="http://www.w3.org/2003/04/emma" version="1.0">
              <emma:interpretation id="{F05B31AF-5B60-467D-837C-EE894388BBCC}" emma:medium="tactile" emma:mode="ink">
                <msink:context xmlns:msink="http://schemas.microsoft.com/ink/2010/main" type="inkWord" rotatedBoundingBox="24093,6005 24376,6201 24270,6353 23987,615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97937.38">4080 1493 153 0,'7'-5'140'0,"0"2"-13"0,-7-2-6 0,3 1-4 15,4-1-4-15,-4 0 5 0,4 0 5 16,0 0 10-16,-4-2 5 0,7 2 3 0,-3-1-4 16,0 2-4-16,-4-1-14 0,11 2-14 0,-11 1-21 15,4-1-17-15,-4 1-19 0,11 0-2 0,-11 2 10 16,4 0 6-1,-4 2-9-15,4 0-14 0,0 1-12 0,-4 2-7 16,4 0-7-16,-4 2-3 0,4 1-4 16,0-1-2-16,-4 0 2 0,-3 1-1 0,7-1-4 15,0 0-1-15,-7 1 4 0,3 1 0 0,-3-1 1 0,0-1 5 16,7 3 15-16,-7-2 9 0,0-1 1 16,-7 0-14-16,7 0-5 0,-3 1-4 0,3 0-7 15,-7-2-2-15,0 0-1 0,7 1 0 0,-3-4-1 16,-11 1-1-16,14 1 1 0,-10-2-1 0,7-1 0 15,-11-2 1-15,11 0-1 0,-7 0 1 16,-4-5-2-16,4 3-1 0,0-1 2 0,0 0 0 16,-4-1-1-16,11-1-1 0,-7-3 2 0,-4 2-2 15,11-2 1-15,-4 0-2 0,4 1-1 16,-11-3 0-16,14 6-1 0,-3-6-4 0,3 2-19 16,0 1-36-16,0-1-46 0,-7-1-42 15,7 1-38-15,7 1-29 0,-7 0-35 0,0 4-46 16,0-2-74-16,3 0-22 0,-3 3 45 0</inkml:trace>
          <inkml:trace contextRef="#ctx0" brushRef="#br1" timeOffset="98392.4899">4212 1530 42 0,'7'2'145'16,"-7"-2"-12"-16,0 3-13 0,0-3-6 15,3 0-8-15,-3 0-5 0,0 2-6 0,0 0-6 16,7-2-1-16,-7 3-3 0,3-3 0 0,-3 2 6 16,0 1 4-16,0-1 12 0,7 1 7 0,-7 0 4 15,7 1 1-15,-7-2-2 0,0 4-6 16,3-4-5-16,-3 3-4 0,0-1-6 0,7 2-5 16,0-4-3-16,-7 3-6 0,0-1-7 15,3 2-11-15,4-1-4 0,-7 0-6 0,3-2-3 16,4 1-10-16,0 1-13 0,-4 0-10 0,-3-2-7 15,10 1-4-15,-10 1-1 0,7-2-2 16,0-1-1-16,-4 3-2 0,4-2-1 0,-4-2-3 16,-3 2 3-16,7 0 0 0,0-1 5 0,-7 1-19 15,3-1-40-15,-3-2-90 0,7-2-124 16,-7 2-148-16,0 0-182 0,0 0-28 0,0-3 87 16,0 1 210-16</inkml:trace>
        </inkml:traceGroup>
      </inkml:traceGroup>
    </inkml:traceGroup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1:08.134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E4CF526F-EAAB-47FF-A9C9-2478EF1B06F1}" emma:medium="tactile" emma:mode="ink">
          <msink:context xmlns:msink="http://schemas.microsoft.com/ink/2010/main" type="inkDrawing"/>
        </emma:interpretation>
      </emma:emma>
    </inkml:annotationXML>
    <inkml:trace contextRef="#ctx0" brushRef="#br0">30 7 15 0,'0'-2'59'0,"0"2"0"0,0 0 4 0,0 0 11 16,0-2 2-16,0 2 1 0,0 0-1 16,3 0-8-16,-3-3-87 0,0 3-54 0,0 0-36 15,0 0 54-15,0 0 29 0,0 0 20 16,0 0 12-16,0 0 9 0,0 0 0 15,0 0 3-15,0 0 1 0,0 0 1 0,0 0 2 16,0 0 1-16,0 0-2 0,0 0-4 16,0 0 0-16,0 0-5 0,0 0 0 15,0 0 0-15,0 0 5 0,0 0 2 16,0 0-2-16,0 0-3 0,0 0-2 0,-3 0-1 16,3 0-4-16,0 3 0 0,0-3-1 15,0 0 0-15,0 0-2 0,0 0 4 16,0 0 7-16,-7 0 5 0,7 0-1 0,0 2-2 15,0-2-3-15,0 0-4 0,0 0-2 16,0 2 2-16,0-2 7 0,0 3 3 16,-3-3 1-16,3 2-4 0,0-2-5 15,0 3-1-15,0-1-4 0,0 1 0 0,0-3-2 16,0 2-4-16,-7-2 1 0,7 2-2 16,0 1 3-16,0-1-2 0,0 1 1 15,-7-1 2-15,7 1-2 0,0 0 9 0,0 2 7 16,0-4 7-16,0 2-4 0,0-1-5 15,0 1-7-15,0 0-1 0,-3-1-4 0,3 3-1 16,0-3-3-16,0 3 2 0,0-2 0 16,0 2-2-16,0-1 0 0,0-1 0 15,0 2 0-15,0 0 2 0,0 0-1 16,0-1 2-16,0 1-1 0,0 1-2 0,0-1-2 16,0-1-1-16,0 1 3 0,0 3 2 15,0-4 1-15,0-2-2 0,0 4 1 16,0 1-2-16,0-2 0 0,0 0 0 15,0 0 0-15,3 0 0 0,-3-1 0 0,0 1 0 16,0 0 0-16,0 1 0 0,0-2 1 16,0 1 2-16,0 0-2 0,0 0-1 15,0-1 0-15,0 2-1 0,0-1 1 0,0 3 0 16,0-4 1-16,0 1-1 0,7 3 2 16,-7-4-2-16,0 1 3 0,0 0-3 15,0 0 0-15,0-1 0 0,0 2-1 16,0 1-1-16,0-2 0 0,0 0 2 0,7 2 5 15,-7-2-3-15,0 0 2 0,0 2-6 16,0-1 0-16,0 0 1 0,0-1 1 16,0 3 0-16,0-3-1 0,0 0 1 0,0 2 0 15,-7-2 0-15,7 0 0 0,0 2 0 16,0-2-3-16,0 1 3 0,0 0 2 16,0 0 0-16,0-1-1 0,0-1 1 15,0 1-2-15,0 0-2 0,0 3 0 0,0-4 2 16,0 1 0-16,0 0 0 0,0 1 2 15,0-2-2-15,0 1 0 0,0 0-2 0,0 2 2 16,0-2-3-16,0 0 3 0,0 0 2 16,0-1-1-16,0 2-1 0,0-1 0 15,0 0 0-15,0 2 1 0,0-2-2 16,0 0 0-16,0 2-1 0,0-2 4 0,0 0-1 16,0 2 3-16,0-2-2 0,0 0-8 15,0 3 5-15,-7-4-3 0,7 1 9 16,0 3-5-16,0-3 1 0,0-1 2 15,0 4-3-15,0-5 0 0,0 3 0 0,0-1 0 16,0 3 0-16,0-1-2 0,0-2 1 16,0 3 1-16,0-4 1 0,0 1-1 15,0 3-2-15,0-3 2 0,0-1 0 0,0 4 0 16,0-3 1-16,0 2 2 0,0-2-1 16,0 3-2-16,0-4-2 0,0 1 2 15,0 3 0-15,0-3 0 0,0-1-3 16,0 4 3-16,0-3 3 0,0-1-1 0,0 4 0 15,0-3-4-15,0 0 0 0,0 2 0 16,0-4 4-16,0 4-2 0,0-3 3 16,0 2-4-16,0-1-1 0,0 0 0 0,0-1 2 15,0 4 0-15,0-6 2 0,0 4-2 16,7-2 0-16,-7 1 0 0,0 0 2 16,0 0-1-16,0-2-1 0,0 1 0 0,0-1 1 15,0 2-1-15,0-3 0 0,0 3 0 16,0-3 0-16,0 1 0 0,0 2-2 15,0-3 0-15,0 1 4 0,0-1 0 0,0 1-2 16,0-1 3-16,0 3-3 0,0-3 0 16,0 2-3-16,0 0 3 0,0 0-2 15,0-1 2-15,0 2 0 0,0-2 0 16,0-1 1-16,0 1-1 0,0 1 1 0,0-1-2 16,0-3-2-16,0 2-1 0,0 1 4 15,0-1-3-15,0-2 3 0,0 3 0 16,0-3-2-16,0 2 2 0,0-2-1 0,0 0-3 15,0 0-14-15,0-2-50 0,0-3-101 16,7 0-110-16,-7-2-20 0</inkml:trace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1:10.755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E1C50579-985B-4A12-84D7-89CD1C65FCBE}" emma:medium="tactile" emma:mode="ink">
          <msink:context xmlns:msink="http://schemas.microsoft.com/ink/2010/main" type="inkDrawing"/>
        </emma:interpretation>
      </emma:emma>
    </inkml:annotationXML>
    <inkml:trace contextRef="#ctx0" brushRef="#br0">4 82 84 0,'0'0'106'16,"0"0"-11"-16,0-2-5 0,0 2-1 0,-7 0 0 15,7 0-75-15,0 0-44 0,0 0-32 16,0 0 59-16,0 0 35 0,0 0 18 15,0 2 14-15,0-2 3 0,0 0-4 16,0 0 0-16,0 3-7 0,0-3-6 0,0 0-10 16,0 0-11-16,0 0-5 0,0 0-5 15,0 0-9-15,0 0-5 0,0 0-2 16,0 0 4-16,0 0-2 0,7 0 2 0,-7 0 6 16,0 2 6-16,0-2 8 0,0 0 0 15,0 0-6-15,3 0-7 0,-3 0-2 16,7 0 0-16,0 0-2 0,-7-2-3 15,3 2-2-15,-3 0-1 16,7 0-1-16,-4 0 3 0,4 0 15 16,0 0 21-16,-4 0 17 0,-3 0-2 15,10 0-12-15,-3 0-14 0,0 0-8 0,-4 0-9 16,11 0-5-16,-11 0-2 0,4 0-4 16,-4 0 0-16,11 0-2 0,-11 0 2 15,4 0 0-15,3 0 0 0,-3 0 0 0,-4 0-2 16,7 0-1-16,4 0 0 0,-11 0 0 15,4 0 0-15,3 0 1 0,-3 0 2 16,-4 0-3-16,11 0 2 0,-11 2-1 0,7-2 0 16,4 0 3-16,-11 0-1 0,11 3-3 15,-4-3-3-15,-7 0 3 0,11 0 0 16,-11 0 2-16,7 0-1 0,4 0-1 16,-11 0 0-16,7 0 0 0,4 0 3 0,-11 0 1 15,11 0-1-15,-11 0-3 0,7 0-3 16,-3 0 3-16,3 0 0 0,-3 0 0 0,3 0 3 15,0 0-2-15,-3 0 2 0,3 0-2 16,-3 0 2-16,3 0-2 0,0 0 1 16,-3 0-2-16,3 0 2 0,0-3-1 15,1 3 0-15,2 0-1 0,-9-2 2 0,9 2 0 16,-3-3 0-16,-6 1-2 0,9 0-2 16,-10 0 4-16,8-1-2 0,2 0 0 15,-9 3-2-15,9-2 0 0,-3-1 4 16,-6 3-2-16,9-2 11 0,-9 2-5 0,6-3-3 15,-4 1-9-15,5 2 0 0,-1-2 2 16,-4-1 3-16,5 1 1 0,-5 2-3 16,5-5 3-16,-5 2 2 0,4 0 0 0,1 2 0 15,-5 1-2-15,5-5 1 0,-5 5 0 16,4-3-2-16,-6 1 1 0,9 2-1 16,-9-3 1-16,9 3 1 0,-9 0 1 15,6-3-1-15,-3 3-1 0,3 0 0 0,-4 0 1 16,-2-2 3-16,9 2 0 0,-9 0-4 15,9 0 0-15,-9-2-2 0,2 0 0 16,-2 2-1-16,9-3 3 0,-9 3 0 16,3-3 0-16,-4 3 0 0,4 0-1 15,-1-2 1-15,-2 2 1 0,6 0-1 0,-3 0 0 0,-1-3-1 0,-2 3 1 0,9 0 1 16,-9 0-1-16,3 0-2 0,-4 0 1 16,10 0 1-16,-9 0 0 0,-4 0 0 15,10 0 0-15,-3 0 0 16,0 0 2-16,-4 0-1 0,10 0-1 0,-9-2 0 0,3 2 0 15,-4 0 0-15,4 0-2 0,-1-3 2 16,-2 3 2-16,6 0-2 0,-3-1 0 16,0 1 0-16,-4 0 0 0,4 0-1 0,-4 0 2 15,4 0-1-15,0 0 3 0,-4 0-1 16,4 0-2-16,0 0 0 0,3 0 0 16,-10 0 0-16,3 0 0 0,11 0 2 15,-14 0-2-15,3 0 0 0,4 0 0 0,-4 0-2 16,11 0 2-16,-14 0 0 0,3 0 0 15,7 0 0-15,-10 0 2 0,7 0-2 16,0 1 1-16,-4-1-1 0,4 0-1 0,0 3 1 16,-7-3 0-16,3 0 0 0,4 0 0 15,-4 2 0 1,4-2 0-16,0 0 0 0,-7 3 0 0,3-3 4 0,-3 0-2 16,10 0-1-16,-10 0-4 0,7 0 2 0,0 0-1 15,-7 0 1-15,3 0 1 0,4 0 0 16,0 0 0-16,-7 0 0 0,3 0 1 0,4 0-1 15,-7 0 0-15,3 0 0 0,4 0 0 16,0 2 0-16,-7-2-1 16,3 0 1-16,4 0 0 0,-4 0 0 0,-3 0 0 15,7 0 0-15,0 0 1 0,-4 0 2 0,-3 0-1 16,7 0 0-16,-4 0-2 0,4 0 0 16,0 0 0-16,-4 0 0 0,-3 0 0 15,14 0-4-15,-14 0 3 0,3 0 2 16,4 0-1-16,-4 0-1 0,4 0 1 0,0 0 3 31,-7 0-2-31,3 0-1 0,7 3-2 16,-10-3 3-16,7 0 1 0,0 0-1 15,-4 0 1-15,4 0-2 0,0 3-2 0,-4-3-1 16,4 0 1-16,-4 0 2 0,-3 2 4 16,14-2-3-16,-11 2 2 0,4-2-3 15,-4 2 0-15,4-2 0 0,0 3-1 16,-4-3 2-16,7 3-2 0,-3-3 2 0,0 2-1 15,-4 1 2-15,4-3-2 0,0 2-2 16,-4-2 2-16,4 3-3 0,-4-3 2 16,4 0 1-16,0 0 4 0,-7 1-2 0,3-1 0 15,-3 0-2-15,10 0 0 0,-10 3 0 16,7-3 1-16,-7 0-1 0,7 3-1 16,-7-3-1-16,3 0 2 0,-3 0 1 0,7 2 8 15,0-2-4-15,-7 0-4 0,3 3-6 16,-3-3 0-16,7 2 4 0,-7 1 2 0,3-3 0 15,-3 2 2-15,0-2-2 0,7 2-1 16,0 1 0-16,-7-3-1 0,0 2-2 16,3-2 2-16,-3 3-4 0,0-3 5 15,7 0 0-15,-7 2 4 0,3-2-3 0,-3 3-1 16,0-3 0-16,7 3 0 0,-7-3 0 16,7 0-1-16,-7 2-1 0,0-2 1 15,0 2 4-15,0-2-3 0,3 0 1 0,-3 0-1 16,0 2 1-16,0-2-1 0,7 0 0 15,-7 3 0-15,0-3-1 0,0 0 1 16,4 0 0-16,-4 0 4 0,0 0-4 16,0 0 1-16,0 2-1 0,0-2 1 0,6 0 1 15,-6 0-2-15,0 0 1 0,7 0-5 16,-7 0 0-16,0 0 2 0,0 3 4 16,0-3 5-16,0-3-4 0,0 3 2 0,0 0-3 15,0 0 2-15,0 0 0 0,0 3 0 16,0-3-2-16,0 0-2 0,0 3 0 15,0-3-2-15,0 0-6 0,0 0-34 16,0 0-65-16,0 0-113 0,-7 0-123 0,7-3-55 16,-6 0 36-16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0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47 120 0,'6'-2'100'16,"-2"-3"41"-16,2 3-5 0,-6 0-17 0,3-3-18 0,-3 2-2 15,7 2-6-15,-1-2-6 0,-6 0-2 0,3 1-6 0,4 2-6 16,-4-4-6-16,-3 4-9 0,6-3-9 0,1 1-6 0,-7 0-4 16,3-1-4-16,-3 3 1 0,6-2 3 0,1 2-1 15,-4-3 0-15,4 2 1 0,-7 1 2 0,0 0 3 0,3 0 3 16,-3 0 6-16,6 0 3 0,1 0 4 0,-7 0-4 15,3 1 3-15,-3 2-1 0,6-3 3 0,-6 2 1 0,4 1 5 16,-4-1 3-16,0-2 9 0,6 5 7 0,-6-3 0 0,6 0 6 16,-6 3 17-16,0-2-1 0,0 1-10 0,0 1-8 0,4-3 0 15,-4 5 1-15,0-3 11 0,0 2 3 0,0 0 7 16,0-1 1-16,6 5 3 0,-6-3 3 0,0-1 1 0,0 4-4 16,0-1-4-16,0-2-14 0,0 5-10 0,0-3-12 15,0 3-14-15,0 0-13 0,0-1-7 0,0 0-4 0,0 1-8 16,0 0-10-16,0-2-4 0,3-1 0 0,-3 0-5 0,0-2-3 15,7 0-3-15,-1 0 0 0,-6 0-3 0,0 0 2 0,3-2-2 16,4-1 4-16,-1 1-4 0,-6-2 2 0,10-1-2 16,-10 0-2-16,3 1 0 0,4-3 0 0,-1 0 4 0,-3 0-3 15,-3-3 0-15,7 3-1 0,-4-2 0 0,-3 2-3 0,6 0-3 16,1 0 2-16,-7 0 3 0,0 0-1 0,3 0 0 16,-3 0 4-16,0 2-2 0,0 1 0 0,6-1 4 0,-6 2-3 15,0 2-1-15,0-2 10 0,0 3 4 0,0 2 4 16,0-1 1-16,0 2 5 0,0 2 0 0,0 3-7 0,0 1 0 15,0 0-5-15,0 3 9 0,-6-1 1 0,6 1-3 0,0 2-6 16,-3 0 1-16,3 1-2 0,-7-4 2 0,1 1-1 0,3-1 9 16,-4-1-1-16,4-1 6 0,-3 1-2 0,-1-1-7 0,4-4 1 15,-7 1-8-15,-3-4-1 0,10 1-4 0,-3-1 0 16,-1-1-4-16,-2-1-5 0,5-3-18 0,4 3-29 0,-6-5-33 16,0 1-39-16,6-1-44 0,-4 1-39 0,4-3-48 15,-6 0-72-15,3 0-102 0,3-3-107 0,-7 3 29 0,1-2 16 16,3-3-14-16,3 3 54 0,-7-3 10 0,4 1 32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1:12.560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BC2D4AC8-75CC-4304-8147-B50BE1CFCA7A}" emma:medium="tactile" emma:mode="ink">
          <msink:context xmlns:msink="http://schemas.microsoft.com/ink/2010/main" type="inkDrawing"/>
        </emma:interpretation>
      </emma:emma>
    </inkml:annotationXML>
    <inkml:trace contextRef="#ctx0" brushRef="#br0">27 0 5 0,'7'0'61'16,"-7"0"-1"-16,0 3-8 0,0-3-6 15,0 0-7-15,0 2-3 0,0-2-3 16,0 3 0-16,0 0-2 0,3 1 3 0,-3-2 5 15,0 1 3-15,0-1 0 0,0 4 1 16,0-2-2-16,0 1-1 0,0 3 1 0,-3-3 0 16,3-1-5-16,0 1-10 0,0 3 2 15,0-6 6-15,0 3 5 0,0 2-4 16,0-1-9-16,0 0-6 0,0-1-2 16,-7 3 3-16,7-1 6 0,-7 1 4 0,7-1 4 15,0 0-1-15,0 1-1 0,-3-1-4 16,3 0-3-16,0 4-3 0,0-5 1 15,-7 2-3-15,7-1 4 0,0 1-4 0,-6-1 5 16,6 3-4-16,0-3-3 0,0 0-4 16,0 1-1-16,0 2-5 0,0-3-1 15,-4 3-4-15,4-3-1 0,0 3-3 16,0-3 5-16,0 3-3 0,0-2-2 0,0 1 0 16,0-1 0-16,0 2 2 15,0-3-1-15,0 3 3 0,0-3-4 0,0 3 0 16,0-3 0-16,0 1 1 0,0 1 0 0,0-1 3 15,0-1 18-15,0 3 9 0,0-2 5 16,0 1-9-16,0-1-9 0,0 1-7 16,0 2-5-16,0-2-2 0,0-1 1 0,0 1-1 15,0 1-1-15,4 0-5 0,-4 0 2 16,0 2 2-16,0-2-1 0,0 0-1 16,0 2 3-16,0-2-2 0,6 0 1 15,-6-1-2-15,0 1-2 0,7 0 4 0,-7 0-2 16,0 0 0-16,0-1-2 0,3 4 2 15,-3-5 0-15,0 1 0 0,0 1 0 0,7 0 0 16,-7-1 3-16,7-1-2 16,-7-1-2-16,0 0 0 0,0 4 3 15,3-6 1-15,-3 1 1 0,7 2-4 0,-7-1 0 16,0 1 0-16,0-1 0 0,4-2 3 0,-4 2 0 16,0-2-2-16,0 2-1 0,6 1 4 15,-6-3 19-15,7 0 20 0,-7-1 13 16,0 2-9-16,0 1-15 0,0-3-13 0,3 2-6 15,-3 1-3-15,0-1-5 0,0 0 0 16,7-1-3-16,-7 3-1 0,4-4 1 16,-4 1 1-16,0 3-2 0,0-4 1 15,0 2-2-15,6 1 3 0,-6-2-1 0,0 0-2 16,0 2-1-16,0-2-2 0,7 0 2 16,-7 0-1-16,0 1-1 0,0-4 3 15,0 3 0-15,0-1 1 0,0 1 0 16,0-2-1-16,4 2 3 0,-4-3-3 0,0 3 0 15,0-3 1-15,0 1-1 0,0-1 2 16,0 3-2-16,6-2 2 0,-6-1-2 16,0 3 0-16,4 0 0 0,-4-3 2 0,0 1-2 15,0 1 0-15,0-1-2 0,6 2 2 16,-6-2 0-16,7-1 0 0,-7 1 0 16,0 1 0-16,0-2 0 0,0 1 0 15,0 0 0-15,4-1 1 0,-4 1 3 0,0 2-2 16,0-4-2-16,0-1 0 0,0 3-2 15,0 0 0-15,0-3 0 0,0 2 4 0,6 1 0 16,-6-3-1-16,0 0-5 0,0 0 2 16,0 0-3-16,0 0 1 0,0 0-22 15,0 0-45-15,0 0-76 0,0 0-88 16,0-3-87-16,0-2-81 0,-6 2 7 0,6-1 83 16</inkml:trace>
  </inkml:traceGroup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1:14.929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E1E19A8C-9261-469C-9F91-A8B1002F16EA}" emma:medium="tactile" emma:mode="ink">
          <msink:context xmlns:msink="http://schemas.microsoft.com/ink/2010/main" type="inkDrawing"/>
        </emma:interpretation>
      </emma:emma>
    </inkml:annotationXML>
    <inkml:trace contextRef="#ctx0" brushRef="#br0">0 28 40 0,'7'0'114'15,"-7"0"-3"-15,0 0-1 0,0 0-10 16,3-3-8-16,-3 3-12 0,0 0-12 0,0-2-5 16,0 2-1-16,7 0-5 0,-7 0-2 0,7 0-90 15,-7 0-52-15,0 0-35 0,0 0 64 16,3 0 31-16,4 0 20 0,-7 0 14 15,0 0 12-15,0 2 6 0,3-2 3 16,-3 0 5-16,0 0 1 0,7 0 3 0,-7 0-11 16,7 3-4-1,-7-3-15-15,3 0 0 0,-3 0 13 0,7 2 16 0,-4-2 7 16,4 2-14-16,0-2-9 0,-4 0-8 16,4 0-1-16,-4 2-6 0,4-2 6 0,0 0 21 15,-4 0 26-15,11 0 18 0,-11 0-10 16,7 0-19-16,-3 0-19 0,3 0-12 15,-3 0-5-15,3 3-4 0,0-3-2 16,4 0-2-16,-4 3 4 0,-7-3-3 0,11 0 0 16,-4 0-8-16,0 2 2 0,0-2 2 15,0 3 2-15,7-3 0 0,-3 2-2 16,-11 1 0-16,7-3 2 0,7 0 0 0,-6 0-2 16,2 1 0-16,-10-1 3 0,11 0-3 15,-4 0 2-15,7 0 0 0,-14 0 1 0,8 0 0 16,2 0 0-16,-3 0-2 0,7-1 1 15,-13 1-2-15,12-3 3 0,-5 1-3 16,2 2 0-16,1-3-1 0,-1 1 1 16,-3 2 1-16,7-3 0 0,-7 0-2 0,1 1 0 15,-1 0 2-15,7 0 1 0,-7 2-1 16,3-3-4-16,-3 3 2 0,1-2 1 16,-1 2 3-16,3-3 0 15,-3 3-3-15,1 0 0 16,-1-3 0-16,0 3 0 0,3 0-3 15,-9-2 4-15,9 2-2 0,-3 0 1 16,-6 0 0-16,9-3 1 0,-9 3 1 16,6-1-2-16,-3 1-2 0,3 0 1 0,-3 0 1 15,3 0 3-15,-4-3-3 0,5 3 0 16,-5 0 0-16,-2-3-2 0,6 3 2 16,3 0-1-16,-9 0 1 0,6-2 0 0,-3 2 0 15,-1 0 1-15,5 0 1 0,-5 0-1 16,5 0-1-16,-8 0 0 0,10 0 0 15,-9 0 2-15,3 0 0 0,-4 0-5 16,11 0 1-16,-11 0 2 0,4 0 1 0,-1 0 1 16,5 0 1-16,-8 0-2 0,10-3-1 15,-9 3 0-15,3 0-1 0,-4 0 0 0,11 0 2 16,-11 0 0-16,4 0-1 0,-4 0 0 16,11 0 0-16,-11 0 0 0,11 0 0 15,-11 0 0-15,4 0 0 0,-4 0-7 16,11 3 4-16,-11-3 1 0,7 0 7 0,-3 0-2 15,0 0 1-15,-4 0-3 0,7 2-1 16,-3-2 3-16,3 0-2 0,-3 0-1 16,0 3-1-16,-4-3 1 0,7 0 0 0,-3 3 8 15,0-3-3-15,-4 1-3 0,4 2-10 16,-4-3 4-16,11 2 4 0,-11-2 3 16,-3 3-3-16,14-3-1 0,-14 3-1 15,10-3 2-15,-10 2 0 0,3 1 0 0,11-1-3 16,-14 0 3-16,3-2 1 0,4 2 1 15,-4-2-2-15,4 3 0 0,0-3 3 16,-4 3-2-16,-3-3-2 0,7 0 0 0,-4 2 1 16,4-2 0-16,0 0-2 0,-4 0 2 15,-3 0 0-15,14 3 3 0,-14-3-2 16,10 2-2-16,-10 1-2 0,3-3 3 16,4 1 3-16,0-1-2 0,-7 3 0 0,3-3 1 15,4 0-2-15,-4 0 1 0,-3 3-2 16,7-3 1-16,0 0-3 0,-4 0 3 15,4 2-1-15,0-2 1 0,-7 0 1 16,10 3-1-16,-7-3 0 0,-3 0 0 0,14 2 0 16,-14-2 3-16,3 0-3 0,4 0 0 15,-4 0 0-15,4 0 1 0,0 0 1 16,-4 0-5-16,-3 3 0 0,10-3 3 0,-3 0 11 16,0 0-5-16,-4 0-2 0,-3 0-9 15,14-3 0-15,-14 3 2 0,10-2 1 0,-10 2 3 16,3 0-1-16,11 0 0 0,-14 0 0 15,3-3 1-15,7 3-2 0,-3-2 1 16,0 2-1-16,-4-3 2 0,4 3 0 16,0 0-1-16,-4-3 3 0,4 3-1 0,-4-1 0 15,4 1-2-15,0 0-2 0,-4-3 1 16,-3 3 0-16,10 0 1 0,-10 0 0 16,7 0-1-16,0 0 1 0,-4 0 0 15,-3 0 2-15,7 3-1 0,-3-3-1 0,-4 0 0 16,6 0-1-16,1 1 1 0,-7-1-1 15,0 0 1-15,3 0 1 0,-3 0 0 16,0-1 0-16,7 1-1 0,0 0 0 0,-7 0-1 16,0 0 1-16,3 0 0 0,4 0 3 15,-7 0-2-15,0 0 1 0,0 0-4 16,4 0 2-16,-4 0-1 0,0 0 1 16,0 0 0-16,6 0-2 0,-6 0 0 0,7 0 1 15,-7 0 2-15,0 0 1 0,0 0 0 16,3 0-1-16,-3 0-1 0,0-3 0 15,0 3 2-15,0 0 14 0,0 0 18 0,0-2 11 16,0 2-5-16,0 0-11 0,0 0-10 16,0 0-6-16,0 0-4 0,0 0-6 15,0 0-19-15,0 2-55 0,-3-2-101 16,3-2-163-16,-7 2-85 0,1-3 16 0</inkml:trace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1:58.490"/>
    </inkml:context>
    <inkml:brush xml:id="br0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DB0AE52A-499F-449B-BF0A-239F3FEED8D5}" emma:medium="tactile" emma:mode="ink">
          <msink:context xmlns:msink="http://schemas.microsoft.com/ink/2010/main" type="inkDrawing" rotatedBoundingBox="18384,4484 20383,5637 20166,6014 18167,4860" semanticType="verticalRange" shapeName="Other">
            <msink:sourceLink direction="with" ref="{9023ECCE-5EA7-440A-979F-22E089ACF18E}"/>
            <msink:sourceLink direction="with" ref="{809E3BBA-4065-4AAF-96D1-F225E90F1228}"/>
            <msink:sourceLink direction="with" ref="{904363E4-EE7C-436E-9626-F1BBDE72C27D}"/>
            <msink:sourceLink direction="with" ref="{EBC24E65-6856-478A-93C9-DE4DF2B7A098}"/>
          </msink:context>
        </emma:interpretation>
      </emma:emma>
    </inkml:annotationXML>
    <inkml:trace contextRef="#ctx0" brushRef="#br0">-2 86 126 0,'0'0'111'0,"0"0"-11"0,0 0-13 0,0 0-9 15,0 0-9-15,0 0-4 0,0-2-1 16,0 2-4-16,0-2-5 0,0 2-7 0,0 0-5 16,0 0-4-16,0-2-2 0,0 2-4 0,0 0-6 15,0 0-5-15,0-3-7 0,0 3-3 16,3 0-3-16,-3 0 0 0,0 0 0 0,0-3-3 15,0 3 2-15,0-2 0 0,7-1 2 16,0 3 4-16,-7-5 1 0,3 4-1 0,-3-2 6 16,14-2 6-16,-11 2 5 0,4-2-7 0,3 1-8 15,0-1-5-15,0 0-4 0,4-1-5 0,-4 2 0 16,7 2-87-16,0-3-53 0,-7-1-33 16,7 4 68-16,-3-1 41 0,3 2 24 15,6-2 16-15,-6 3 7 0,3 0 9 16,1 0 2-16,-4 3 1 0,6-2 1 15,-2 2 1-15,2-1-5 0,-2 1 4 0,2 2 0 16,-9 0 6-16,13-1-1 0,-4 4 1 16,-2-3-3-16,6 0 4 0,0 2 0 15,3 1-2-15,-3-1-4 0,-6 0-2 16,13 1 3-16,-7-1 0 0,3 3 0 0,0 0 0 16,1 0-1-16,6 2-1 0,-3-2 2 15,0 2 3-15,3 0 1 0,0 1 1 0,4-1-3 16,-11 2-4-16,11-1-2 0,-4 2 3 15,0-1 4-15,-3 3 3 0,0 0-2 0,-4 1-1 16,11 2-1-16,-14 1 1 0,3 1 0 16,-3 3-3-16,7 0 0 0,-7 0 4 15,0 1-2-15,0 2-1 0,-3-2-1 16,3 4 1-16,0-3 2 0,-10 2-2 0,10-1-3 16,-10 1 2-16,3 0 0 0,1-2 4 15,-4 3-3-15,6-4 0 0,-6 2-1 16,-3-1 0-16,3-3 0 0,6-2 0 15,-6 3 0-15,-7-3 5 0,7 0-5 0,-3 0 4 16,3-2-4-16,-7-3 2 0,7 0-2 16,-4 0 0-16,1 0-2 0,-1-5 2 15,-9 4 0-15,6-7 3 0,4 3 2 0,-4 1-4 16,-4-6-2-16,5 3 1 0,-8-2 1 16,10-2 1-16,-13 2 0 0,4-1 4 15,3 1 2-15,-4-3 3 0,4 0-2 16,0-1-4-16,-7 1-5 0,3 0-3 0,-3 1-19 15,0-5-56-15,7 4-115 0,-7-2-64 16</inkml:trace>
  </inkml:traceGroup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8:53.835"/>
    </inkml:context>
    <inkml:brush xml:id="br0">
      <inkml:brushProperty name="width" value="0.08167" units="cm"/>
      <inkml:brushProperty name="height" value="0.08167" units="cm"/>
      <inkml:brushProperty name="color" value="#3165BB"/>
      <inkml:brushProperty name="fitToCurve" value="1"/>
    </inkml:brush>
    <inkml:brush xml:id="br1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9023ECCE-5EA7-440A-979F-22E089ACF18E}" emma:medium="tactile" emma:mode="ink">
          <msink:context xmlns:msink="http://schemas.microsoft.com/ink/2010/main" type="writingRegion" rotatedBoundingBox="18936,5551 16815,5923 16699,5260 18819,4888">
            <msink:destinationLink direction="with" ref="{DB0AE52A-499F-449B-BF0A-239F3FEED8D5}"/>
          </msink:context>
        </emma:interpretation>
      </emma:emma>
    </inkml:annotationXML>
    <inkml:traceGroup>
      <inkml:annotationXML>
        <emma:emma xmlns:emma="http://www.w3.org/2003/04/emma" version="1.0">
          <emma:interpretation id="{A2BFF4CB-EA60-425E-926F-FACF84BE4D93}" emma:medium="tactile" emma:mode="ink">
            <msink:context xmlns:msink="http://schemas.microsoft.com/ink/2010/main" type="paragraph" rotatedBoundingBox="18936,5551 16815,5923 16699,5260 18819,4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857CF5-2B55-4128-8612-428DEA40B35D}" emma:medium="tactile" emma:mode="ink">
              <msink:context xmlns:msink="http://schemas.microsoft.com/ink/2010/main" type="line" rotatedBoundingBox="18936,5551 16815,5923 16699,5260 18819,4888"/>
            </emma:interpretation>
          </emma:emma>
        </inkml:annotationXML>
        <inkml:traceGroup>
          <inkml:annotationXML>
            <emma:emma xmlns:emma="http://www.w3.org/2003/04/emma" version="1.0">
              <emma:interpretation id="{5F380B80-10D2-4FC2-BAE1-82CFB41FEE1B}" emma:medium="tactile" emma:mode="ink">
                <msink:context xmlns:msink="http://schemas.microsoft.com/ink/2010/main" type="inkWord" rotatedBoundingBox="18936,5551 16815,5923 16699,5260 18819,48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846-1368 31 0,'0'-2'114'0,"0"-1"-9"0,0 1-12 0,0-1-9 16,0 0-9-16,0-1-3 0,0-1 0 0,0 0 3 15,0 2 1-15,0-2-1 0,0 1-2 16,4 1-3-16,-4-2-2 0,0 0-3 0,0 1 1 16,7 1 3-16,-1-2 3 0,-6 0 3 0,0 0 5 15,4 3 3-15,-4-3 6 0,6 3 9 31,-2-1 14-31,-4-2 14 0,7 2 7 0,-1 2 6 0,-2-2 4 0,-4-2 2 0,6 2-8 16,1 1-13-16,3-1-14 0,-6-1-11 0,3 1-7 16,-1 1-6-16,-2-1 2 0,6 1 0 0,3 2-6 15,-9 0-15-15,6 0-21 0,-3 2-11 16,-1 1-13-16,-2-1-3 0,9 1-8 0,-9 4-1 16,2-2-3-16,-2 0 1 15,9 4-3-15,-13-1 0 16,4-1 2-16,3 3 14 0,-4 2 32 15,-3 1 28-15,7-1 7 0,-7 0-20 0,0 1-24 16,0-1-17-16,0 2-10 0,0-1-5 16,0-4-5-16,-7 4-1 0,7-1 0 0,-3-2-2 15,3 2-4-15,-7-2 0 0,3 3-1 0,4-4 0 16,-13 1 1-16,9-3-1 0,-2 3 0 16,2 0 1-16,-9-3 2 0,9 1-2 0,-2-4 1 15,-1 4-1-15,-3-6 0 0,6 4-1 16,-9-4-1-16,3 0 0 0,6-2-2 0,-9 0 1 15,9-2 0-15,-2 0 3 0,2-4-3 0,-9 1-1 16,9 0-2-16,-2-2 0 0,-1-3-1 16,3 3-1-16,-2-6-17 0,6 4-38 0,-4-4-42 15,4 4-32-15,-6-3-10 0,-1 2-13 0,7 2-9 16,0 1-23-16,-4-1-29 0,4 2-38 16,0-2-34-16,0 0-38 0,0 2-39 0,0 0-66 15,0 4-29-15,0-3 48 0,0 2 121 0</inkml:trace>
          <inkml:trace contextRef="#ctx0" brushRef="#br0" timeOffset="700.09">965-1305 166 0,'0'-1'173'0,"7"1"-15"0,-7-3-11 0,0 3-16 15,0-2-15-15,3-1-10 0,-3 3-3 0,0-3 0 16,0 3-4-16,0-2-4 0,0 2 2 16,0-3 4-16,0 3-2 0,7 0-1 0,-7-2-4 15,0 2-6-15,0 0 0 0,0 2-4 16,0-2-1-16,0 0 11 0,0 0 12 0,0 3 12 15,0-3-6-15,0 0-14 0,6 2-16 0,-6-2-20 16,0 3-16-16,4-3-11 0,-4 3 7 16,0-1 7-16,7-2 6 0,-1 3-4 0,-6-2-10 15,10 2-14-15,-10-1-5 0,4 4-10 16,-4-4-2-16,13 3-2 0,-13 0-1 0,4 0-3 0,3 0-4 16,-4 0 0-16,4-1 3 0,-1 1 1 0,-2 1-3 0,3-4-1 15,-4 2 0-15,11 1 0 0,-11-2 0 16,4 2 0-16,-1-2-3 15,5-1 2-15,-8 0-1 0,4-2-1 0,-1 2-28 0,-2-2-58 0,3 0-112 16,-4 0-134-16,4 3-143 0,0-3-154 16,-7 0 1-16,0 0 103 0,0 0 207 0</inkml:trace>
          <inkml:trace contextRef="#ctx0" brushRef="#br1" timeOffset="173871.05">-239-1032 70 0,'0'2'85'0,"0"-2"-1"16,0 0-6-16,3 0-9 0,-3 3-4 15,0-3 0-15,0 2-1 0,0-2-4 0,0 3-5 16,0-3-4-16,0 3 0 16,0-1-1-16,0-2-3 0,0 0-1 0,0 0-5 0,0 0-2 15,0 0 0-15,0 0 7 0,0 0 11 16,0 0 20-16,7 0 12 0,-7 0 4 15,0 0-18-15,0 0-17 0,6 0-16 16,-6 0 7-16,0 0 7 0,0-2 3 0,0 2-12 16,4 0-17-16,-4 0-12 0,0 0-6 15,7 0-1-15,-1 0-5 0,-6 0-2 16,0 0-2-16,4 0 2 0,3 0-1 0,-7 0 6 16,3-3 0-16,-3 3-1 0,7 0-6 15,-1 0 3-15,-6-3-3 0,4 3 35 16,-4 0 29-16,10-2 16 0,-10 2-20 15,7 0-22-15,0-3-14 0,-4 3-11 0,4 0-9 16,-1 0-1 0,-2-2 1-16,3 2 4 0,-4-2-3 0,4 2-4 0,-1-2-2 15,-2 2 2-15,3-3-1 0,-4 3 4 0,4-3-1 16,0 3 10-16,-4-2 34 0,7-1 24 16,-3 3 5-16,0-5-22 0,-4 5-20 15,4-2-12-15,0 0-9 0,3 2-5 16,-7-3-3-16,4 1-1 0,0-1-1 15,-4 3-3-15,4-2 0 0,-4-1-2 0,11 3-4 16,-11-3 2-16,4 2 2 0,-4 1 7 16,11-3-4-16,-11 1-1 0,4-1-2 15,0 1 0-15,-4-1-1 0,7 0 4 0,-3 1 1 16,0 0 0-16,-4 0-3 0,7-1 0 16,-3-2 1-16,0 2-2 0,-4 3 0 0,11-5 0 31,-11 5 0-31,4-1 3 0,3-2-3 0,-3 0 0 0,-4 1-1 0,7-1-1 15,-3 3 1-15,0-2-1 0,-4-1 2 16,7 1 1-16,-3 0 3 0,3-1-7 0,-3-2 1 16,0 3-3-16,-4-1 7 0,4-2 0 15,-4 3 1-15,11 0 1 0,-11-1 0 16,7 1-2-16,-3-1-7 16,0 3 5-16,-4-3 3 0,4 1-1 0,0 0-3 0,3 0 1 15,-7-1-5-15,11 3 5 0,-11-3 0 16,7 1 4-16,-3-1-4 0,0-2-1 15,3 3 1-15,-7 0 2 0,11-1 0 0,-11 1-2 16,4-1 1-16,0-2-2 0,3 3-5 16,-7-1 4-16,11 1 0 0,-11 0 5 15,4-1-3-15,-4 3 0 0,11-2 4 0,-11-1-3 16,4 3-1-16,0-3-1 0,3 1 1 16,-7 0 4-16,4 0-2 0,0 2-2 15,-4-3-2-15,7 1 2 0,-3-1 0 0,0 3 4 16,-4-3-4-16,4 1-1 0,-3 2-2 15,9-3 1-15,-10 3 1 0,-3-2 1 16,14 2 3 0,-14-2-3-16,10 2 0 0,-6-2 0 0,-4-1 0 0,13 0 0 0,-10 3 0 15,-3-2-3-15,11-1 2 0,-5 3 1 16,1-2 1-16,-4 0 1 0,4-1-1 16,-3 1 1-16,2 2-4 0,1-3-1 0,-3 3 1 15,-4-2 3-15,13-1 1 0,-13 1-2 16,10-1 2-16,-10 3-2 0,4-2 2 15,2 2-12-15,1-2 6 0,-7-1 1 0,4 3 10 16,-4-2-3-16,6-1-1 0,-6 3-2 16,4 0 2-16,-4-3-2 0,0 3 1 15,6 0-4-15,-6-2-21 0,0 2-80 16,-6 0-126-16,6 0-139 0,0 0-111 0,-4 0-58 16,-2-3 48-16,2 3 123 0</inkml:trace>
          <inkml:trace contextRef="#ctx0" brushRef="#br1" timeOffset="172618.25">-202-1044 26 0,'0'0'107'16,"0"0"-4"-16,0 0-7 0,0 0-8 16,0-3-9-16,0 3-4 0,0 0-6 0,0 0-82 15,0 0-46-15,0 0-30 0,0 0 69 16,0 3 32-16,7-3 22 0,-7 0 6 15,0 2 7-15,0-2-2 0,0 0 0 16,0 0 1-16,0 0-2 0,0 0 2 0,0 3 0 16,0-3 4-16,0 0-10 0,0 0 0 15,0 3-2-15,0-3-6 0,-7 0-8 16,7 2-8-16,0-2-2 0,0 0-1 16,0 0 1-16,0 0 2 0,0 0 5 0,0 0-2 15,0 0-1 1,0 0-7-16,0 0-4 0,0 0 0 0,0 0 5 0,0 0 12 15,0 0 8-15,0 0-3 0,0 0-5 0,0 2-11 16,-4-2-7-16,4 2-1 0,0-2-2 16,0 0-1-16,0 0 0 0,-6 0-1 0,-1 0-1 15,7 0 0-15,0 0 0 16,-4 0 3-16,4 3-4 0,-6-3-1 16,-1 0 1-16,7 2 2 0,0-2 2 0,0 0-1 15,-3 3-3-15,3-3 0 0,-7 0-3 0,7 0 1 16,0 0-1-16,0 0 4 0,0 0 3 15,0 0-1-15,0 0 1 0,0 0 1 16,0 0-1-16,7-3 1 0,-7 3-3 0,3-2 1 16,-3-1-2-16,0 1 3 0,7 0-3 15,-1 2 0-15,-6-2-3 0,0-1-16 16,4 0-34-16,-4 3-43 0,0-2-50 16,7-1-42-16,-1-2-39 0,-6 3-38 0,0 0 4 15</inkml:trace>
        </inkml:traceGroup>
      </inkml:traceGroup>
    </inkml:traceGroup>
  </inkml:traceGroup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7:30.521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809E3BBA-4065-4AAF-96D1-F225E90F1228}" emma:medium="tactile" emma:mode="ink">
          <msink:context xmlns:msink="http://schemas.microsoft.com/ink/2010/main" type="writingRegion" rotatedBoundingBox="15852,4307 17787,7845 17328,8095 15393,4558">
            <msink:destinationLink direction="with" ref="{DB0AE52A-499F-449B-BF0A-239F3FEED8D5}"/>
          </msink:context>
        </emma:interpretation>
      </emma:emma>
    </inkml:annotationXML>
    <inkml:traceGroup>
      <inkml:annotationXML>
        <emma:emma xmlns:emma="http://www.w3.org/2003/04/emma" version="1.0">
          <emma:interpretation id="{EDAC7CC7-35D2-4992-AFD2-001FB211B068}" emma:medium="tactile" emma:mode="ink">
            <msink:context xmlns:msink="http://schemas.microsoft.com/ink/2010/main" type="paragraph" rotatedBoundingBox="15852,4307 17787,7845 17328,8095 15393,4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3251DA-36DF-4A85-A2B8-B4A9E1BE2A27}" emma:medium="tactile" emma:mode="ink">
              <msink:context xmlns:msink="http://schemas.microsoft.com/ink/2010/main" type="line" rotatedBoundingBox="15852,4307 17787,7845 17328,8095 15393,4558"/>
            </emma:interpretation>
          </emma:emma>
        </inkml:annotationXML>
        <inkml:traceGroup>
          <inkml:annotationXML>
            <emma:emma xmlns:emma="http://www.w3.org/2003/04/emma" version="1.0">
              <emma:interpretation id="{1BF21E40-FB48-4F17-A06A-1A6AF3C87E19}" emma:medium="tactile" emma:mode="ink">
                <msink:context xmlns:msink="http://schemas.microsoft.com/ink/2010/main" type="inkWord" rotatedBoundingBox="15852,4307 17787,7845 17328,8095 15393,4558">
                  <msink:destinationLink direction="with" ref="{36E049A4-6ADD-4087-817C-F354A6F9603C}"/>
                  <msink:destinationLink direction="with" ref="{BC9F8B2E-3D28-49CC-984A-3CD3D1AA3DCD}"/>
                  <msink:destinationLink direction="with" ref="{2FEAD678-A29E-493E-89FC-C2D29026264A}"/>
                  <msink:destinationLink direction="with" ref="{8E125D3F-DD4F-483D-8A68-1BE22B4B3360}"/>
                  <msink:destinationLink direction="with" ref="{51E02751-F8EA-4848-9B19-7F24C5CD72A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-2232-2009 28 0,'0'-2'47'0,"0"2"-2"16,0-2-3-16,0-1-5 0,0 3-10 16,0-2-8-16,0 2-1 0,0-3 2 15,0 3 8-15,0 0 1 0,0 0 0 16,7 0-5-16,0 3-3 0,-7-3-1 0,10 2 13 15,-10 1 7-15,3-1-1 0,11 2-11 16,-11-1-10-16,4 2-5 0,-4 0-6 16,11-1-3-16,-4 4 0 0,0 0-1 15,0-1 0-15,4 0 0 0,-4 3-2 0,0-2 2 16,0 2 1-16,7-1 0 0,-7 3-1 16,7-2-1-16,-7 2-1 0,7-1 0 15,0-2 2-15,0 4-2 0,0-1 0 0,0-2 4 16,3 2-5-16,1 0 4 0,-5 1-2 15,8-4 1-15,-7 3-3 0,-3 1 0 16,3-4 0-16,6 1 0 0,-6 0 0 0,-7 0 0 16,7-1 3-16,-3-1-1 0,-1 0 1 15,1 1 1-15,-1-1-4 0,-3-4 36 16,1 4 37-16,-1 0 32 0,-3-4-18 0,3 1-24 0,-4 0-23 16,-2 0-2-16,3-1 13 0,-1 2 12 0,-2-1 4 15,-4-3-11-15,6 1-15 0,1 1-13 16,-7-1-11-16,0-1-8 15,0 1-4-15,0-1-8 0,0 1-25 0,0-3-57 0,0 0-88 16,0 0-97-16,-7-3-76 0,1 1 14 16</inkml:trace>
          <inkml:trace contextRef="#ctx0" brushRef="#br0" timeOffset="-620.8">-2218-1962 3 0,'0'-3'53'0,"3"-2"0"0,-3 4 0 15,0-2-6-15,7 0 2 0,-7 3-3 0,0-2 0 16,0 2-2-16,0-3-1 0,0 3-5 16,0-2-7-16,0 2-9 0,0-3-9 0,0 3-3 15,0 0-4-15,0 0-2 0,0 3-1 16,0-3 0-16,0 2-3 0,0 1 0 15,0 2 2-15,3-1 2 0,-3 4-2 0,0 0-2 16,0 1 2-16,7 1-2 0,-7 2 2 16,7 3-2-16,-7 0 1 0,0-3 0 15,3 5-1-15,-3 0 3 0,0-2-1 16,7 2-1-16,-4 1-1 0,-3 1 0 0,7-4 3 16,-7 4-1-16,7-4-1 0,-7 2-3 15,3 0 1-15,-3-1 0 0,7-2 1 16,-4 1-2-16,-3-1 2 0,7-1-1 0,0-1 1 15,-7-2-1-15,3-3 0 0,-3 3-3 16,7-3-11-16,0-2-25 0,-7 0-44 16,3 0-59-16,4-3-46 0</inkml:trace>
          <inkml:trace contextRef="#ctx0" brushRef="#br0" timeOffset="-1437.24">-2107-1542 84 0,'0'0'98'0,"0"0"-15"16,7 2-3-16,-7 0-6 0,0-2-13 0,7 3-6 15,-7-1 2-15,0 1 1 0,0 0-3 16,3-1-8-16,-3 1 1 0,0 1 1 0,7-2-2 16,-4 1-7-16,-3 2-3 0,7 0 0 15,0-3 3-15,-4 1-3 0,-3-1-5 0,7 1-9 16,0-1 8-16,-4 1 13 0,4 2 5 15,-4-3-7-15,11 0-14 0,-11 1-10 0,4 2-4 16,-4-3-5-16,11 1-1 0,-11 1-4 0,8 1-1 16,2-2 1-16,-3 0-1 0,0 2 2 15,1-3 2-15,2 0 26 16,1 0 28-16,-1 1 15 0,1-3-17 0,-1 3-20 0,4-3-13 0,-7 0-5 16,7 2 21-16,-3-2 32 0,-1-2 30 15,4 2-7-15,-3-3-23 0,-1 3-23 0,1-3-21 16,3 1-10-16,-7 0-8 0,3-3-1 0,4 0-6 15,-7 2-1-15,1-2 0 0,-1-2-1 16,0 2 1-16,3 0 0 0,-9 1-2 16,9-4-2-16,-3 3 0 0,-6-2 2 0,9 0 0 15,-9 1-2-15,2 0 0 0,-2-2 0 0,9 3 0 16,-9-2-4-16,-4 2-3 0,10-3-34 0,-10 1-67 16,7 2-100-16,-7 0-117 0,0-3-140 15,0 4-21-15,-7-1 69 0</inkml:trace>
          <inkml:trace contextRef="#ctx0" brushRef="#br0" timeOffset="-7337.81">-1751-1381 1 0,'0'0'55'15,"0"3"3"-15,0-3-1 0,0 0 1 16,0 0 0-16,0 3-5 0,0-3-6 0,0 0-4 15,0 0-1-15,0 0 0 0,0-3-3 0,0 3 0 16,0 0-1-16,0 0 4 0,0-3-2 16,0 3-6-16,0 0 2 0,0 0 1 0,0-2 1 15,0 2-3-15,0 0-8 0,0-2-2 16,0 2-8-16,0 0-1 0,0 0-3 0,0 0-3 16,0 0 1-16,0 0-1 0,0 0-2 0,0 2 2 15,0-2 1-15,0 0 2 0,0 2-1 16,0-2-3-16,0 0 2 0,0 3-4 15,0 0 1-15,0-1-3 0,0 1 1 0,0-1-2 0,0 1 3 16,0 1-2-16,0-1 0 0,0-1-2 0,0 3-1 16,0 0-1-16,6-3 1 0,-6 3 2 15,0 0-2-15,0 1 0 0,4 0 2 0,-4-1-3 16,0 3 1-16,6-4 0 0,-6 4 0 16,7 0-2-16,-7-4 1 0,0 4-2 0,4-3 1 15,-4 2 0-15,6 0 4 0,-2-1-4 0,-4 0-4 16,7-1 2-16,-1 3 0 0,-6-1 2 15,4 1 0-15,-4-1 0 0,13-2 0 0,-13 2-1 16,10 1 1-16,-10-1-1 0,4 0 1 16,3 1 0-16,-1-1-85 0,-2 3-51 15,2-3-31-15,-2 3 64 0,9-3 40 0,-9 3 24 16,2 0 16-16,1 0 11 16,3-1 4-16,-10-1 1 0,4 1 4 0,9-1 3 0,-9 2 1 15,-4 0 1-15,10 0 0 0,-3-3-1 16,-1 3 1-16,-2 0-1 0,-4 0-7 15,10-1 4-15,-3 1-2 0,-1 0 8 16,-2 0 0-16,3-3-1 0,-1 3-1 0,-2-1 0 16,2 4-2-16,-2-6-1 0,3 3 0 15,-1 2-3-15,-2-1 1 0,3-2 1 16,-4 4 7-16,4-4-3 0,-1 2 2 0,-2-2-3 16,3 3-1-16,-4-2-3 0,4 2 2 15,0 1 3-15,-4 1 0 0,4-2 0 16,-1 1-1-16,-2 2 1 0,3-3-2 15,-4 3-3-15,4-3 4 0,-1 2 1 0,-2-1 0 16,6-1-2-16,-10 0-3 0,14 1 1 16,-11-1 1-16,4 2 2 0,-1-1 1 15,5-1 1-15,-8 0-1 0,4 1-2 0,0 1 2 16,-4-2 0-16,4 4-1 0,-4-4-1 16,11 2-2-16,-11 1 2 0,4 0-1 15,-4 0 3-15,11-1 1 0,-11 1-1 16,4 0-1-16,0 2 1 0,3 0-1 15,-7 0 0-15,11-2 3 0,-11 2-3 0,7 1-3 16,-3-4-1-16,0 3 2 0,-4-2 1 0,11-1 1 16,-11 2 3-16,4-2-2 15,-4 1-1-15,11-1-1 0,-11 2 1 0,-3-4-1 16,10 2 0-16,-3-1 0 0,0-1 0 16,-4 0 4-16,7 1-2 0,-3-1 1 0,0 0-6 15,-4 0 3-15,4 0 0 0,0 1 0 16,3-1 0-16,-7 0 0 0,4-2-2 15,0 5 9-15,-4-5-4 0,4 5 0 16,-4-3-7-16,4 0 3 0,0 0 2 0,-4 0-2 16,7 1 1-16,-3-1-2 0,0 0 2 15,-4-2 0-15,11 2 1 0,-14 1 0 16,3-4 0-16,7 4-1 16,-3-3 1-16,0 0-1 0,-4-1 2 0,7 2-2 0,-10-2 0 15,14 1 1-15,-11 0 0 0,11 0 1 16,-14-1-2-16,10 2 0 0,-7 0 2 15,11-3-2-15,-11 4 1 0,4-3-1 0,-4 2 2 16,11-2-1-16,-11 1 1 0,7 0-2 16,4 0 1-16,-11-1 1 0,4 4-1 15,3-3 1-15,-3 0-2 0,3-1-8 0,-3 2 4 16,-4-2-1-16,8 1 11 0,2-3 0 16,-10 3 2-16,11-2-2 0,-11 1-1 15,4-1 0-15,3 1-1 0,-3 2 8 16,-4-2 14-16,8 1 10 0,-5 2-2 0,1-2-12 15,-4 0-10-15,8 2-2 0,-5 1-5 16,1 1 0-16,-3-2-3 0,9 3-1 0,-10-3-1 16,4 3 1-16,-3-2-1 0,9 1 0 15,-10-2-1-15,4 1 2 0,-3-1 6 16,2 0 0-16,1-2-2 0,-3 2-9 16,9 1 2-16,-10-4 0 0,4 2 0 0,-3-2 2 15,-4 1 0-15,13 0 0 0,-13 0 2 16,4-1-2-16,2 2 2 15,-2-2-2-15,2 1 1 16,1-1-4-16,-7 2 3 0,4-2 0 0,2 1 3 16,-2 0-2-16,2 0-2 0,1-1 1 15,-3-1 0-15,-4 1 1 0,13-1 1 0,-13-1 0 16,4 3 1-16,2-2-3 0,-2 1 0 16,-4 1-1-16,6-3 1 0,1 4 0 15,-7-5 0-15,4 5 1 0,-4-4 0 16,6 3-3-16,-2-3 2 0,-4 3-4 0,7-2 6 15,-1 1 0-15,-6-1 0 0,4-2-2 16,-4 2 0-16,6 2 0 0,-2-5 0 16,-4 2 0-16,7 0 0 0,-1 1-1 0,-6 0 0 15,4-2 1-15,-4 0 0 0,0 1-2 16,6-3 4-16,-6 2-1 0,7 1 2 16,-7-2-2-16,0 0-1 0,4 2 1 15,-4-1-1-15,6 0 2 0,-6-1-10 0,4 3 3 16,-4-1 4-16,7-2 7 0,-7 3-2 15,6-4-2-15,-6 4 0 0,0-1-2 16,4-2-2-16,-4 2 2 0,0-1 0 0,6-1 0 16,-2 1 2-16,-4 2-4 0,7-3 2 15,-1-1 2-15,-6 2-1 0,4 1 0 0,-4-2 0 16,7 0 1-16,-1 0-2 0,-6 0 1 16,0-1 0-16,4 1 0 0,-4 1-1 15,6-1-2-15,-6-1 2 0,0 1 0 16,4 0 2-16,-4-2 1 0,7 2-2 0,-7-1-1 15,6-1 0-15,-6-1 0 0,0 3 1 16,0 1-2-16,4-5 1 0,-4 2 0 16,0 2 0-16,0-3 0 0,7 4 1 15,-7-4 1-15,3 0 0 0,-3 3-1 0,0-3-1 16,0 1 0-16,7 0 0 0,-7-1-1 16,0 1 2-16,0-2 22 0,6 2 19 15,-6-3 20-15,0 3-4 0,0-1-1 0,0-2-6 16,0 3 0-16,0-1-1 0,0-2-9 15,0 3-9-15,0-3-9 0,0 2-6 16,0-2-3-16,0 0-2 0,0 2-5 16,0-2-1-16,0 0-6 0,0 0-3 0,0 0 2 15,0 0-1-15,0 0 1 0,-6 0-28 16,6 0-77-16,0-2-152 0,-7-3-108 16,7-2-4-16</inkml:trace>
        </inkml:traceGroup>
      </inkml:traceGroup>
    </inkml:traceGroup>
  </inkml:traceGroup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8:07.096"/>
    </inkml:context>
    <inkml:brush xml:id="br0">
      <inkml:brushProperty name="width" value="0.08167" units="cm"/>
      <inkml:brushProperty name="height" value="0.08167" units="cm"/>
      <inkml:brushProperty name="color" value="#177D36"/>
      <inkml:brushProperty name="fitToCurve" value="1"/>
    </inkml:brush>
    <inkml:brush xml:id="br1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904363E4-EE7C-436E-9626-F1BBDE72C27D}" emma:medium="tactile" emma:mode="ink">
          <msink:context xmlns:msink="http://schemas.microsoft.com/ink/2010/main" type="writingRegion" rotatedBoundingBox="17398,3989 17930,5396 17571,5531 17039,4124">
            <msink:destinationLink direction="with" ref="{DB0AE52A-499F-449B-BF0A-239F3FEED8D5}"/>
          </msink:context>
        </emma:interpretation>
      </emma:emma>
    </inkml:annotationXML>
    <inkml:traceGroup>
      <inkml:annotationXML>
        <emma:emma xmlns:emma="http://www.w3.org/2003/04/emma" version="1.0">
          <emma:interpretation id="{79FCC6FB-274D-49C8-A88F-DA2BC6844C29}" emma:medium="tactile" emma:mode="ink">
            <msink:context xmlns:msink="http://schemas.microsoft.com/ink/2010/main" type="paragraph" rotatedBoundingBox="17398,3989 17930,5396 17571,5531 17039,4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2D6FBE-EEBE-4852-B202-1764FD159AB4}" emma:medium="tactile" emma:mode="ink">
              <msink:context xmlns:msink="http://schemas.microsoft.com/ink/2010/main" type="line" rotatedBoundingBox="17398,3989 17930,5396 17571,5531 17039,4124"/>
            </emma:interpretation>
          </emma:emma>
        </inkml:annotationXML>
        <inkml:traceGroup>
          <inkml:annotationXML>
            <emma:emma xmlns:emma="http://www.w3.org/2003/04/emma" version="1.0">
              <emma:interpretation id="{B20D5EB8-DEEE-48EC-ABF4-E4E27BBA4064}" emma:medium="tactile" emma:mode="ink">
                <msink:context xmlns:msink="http://schemas.microsoft.com/ink/2010/main" type="inkWord" rotatedBoundingBox="17395,3990 17630,4614 17275,4748 17039,4124"/>
              </emma:interpretation>
            </emma:emma>
          </inkml:annotationXML>
          <inkml:trace contextRef="#ctx0" brushRef="#br0">-405-2495 122 0,'0'0'157'0,"0"-3"-16"0,7 3-12 0,-7-1-14 16,0 1-10-16,0-3-11 0,0 3-3 16,0-2 2-16,0-1-3 0,0 3-4 0,0 0-7 15,0 0-5 1,0 0-2-16,0 0-2 0,0 0-10 0,0 0-1 0,0 0 2 0,0 0 0 16,0 3-7-16,0-1-7 0,0-2-7 0,0 3-1 15,0-2 5-15,0 2-2 0,0-3-3 16,0 5-6-16,-7-2-9 0,7 2-4 0,0-1-6 15,0 1-3-15,0 0-2 0,-4 3-1 16,4-1 0-16,-6-2 5 0,6 4 20 0,0-1 13 16,-4 2 8-16,4 0-6 0,0 0-10 0,-6-3-10 15,-1 3-8-15,7-1-5 0,0 2-2 16,-4-2-4-16,-2 1 0 0,6 2-5 0,-4-2-1 16,4 0-2-16,-7 2 2 0,1 1 0 0,2-4 0 15,4 4 0-15,-6-1 0 0,2 2-2 16,4-3 3-16,-7-2-2 0,1 4-1 0,6-1 1 15,-4-3-1-15,-3 4-1 0,1-4 1 16,6 4 1-16,-4-6-1 0,-2 6 1 0,6-4-1 16,0 1-2-16,-4 0 1 0,4-2 1 0,-7 1 1 15,1 1 0-15,6-3-1 0,-4 1-1 0,4-1 0 16,-6 0-1-16,6-2-4 0,0 0-5 16,0 2-40-16,-4-4-74 0,4 2-102 15,0-2-92-15,0-1-107 0,-7-2-67 16,7 0 27-16,0 0 120 0</inkml:trace>
          <inkml:trace contextRef="#ctx0" brushRef="#br0" timeOffset="1743.52">-344-2517 63 0,'0'0'105'0,"0"-2"-17"0,0 2-9 16,0 0-14-16,0 0-7 0,6 0-9 15,-6 0-2-15,0 0 1 0,0 0 3 16,4 2 0-16,-4-2 2 0,0 2 1 16,0 1 1-16,0 0-2 0,0 2 0 0,0 0-4 15,0-4 1-15,0 5-3 0,0 1-10 16,0-2-8-16,0 2-9 0,0 1 4 16,0-1-2-16,0 0 7 0,7 1-4 0,-7-1 3 15,0 3-6-15,0-3-9 0,6 3-4 16,-6 0-3-16,0 0 1 0,4-1-4 15,-4 2 2-15,0-2-2 0,7 1 1 16,-1 2-1-16,-6-2 4 0,4 0 27 0,2 3 28 16,-6-4 18-16,4 1-14 0,-4 2-21 15,13-2-18-15,-13 2-5 0,4 0-7 16,-4-1-3-16,7-2-7 0,-4 4 0 0,4-4-3 0,-1 3 1 0,-6-1-3 16,4-2 1-16,-4 1-1 0,7-1 3 0,-4 2-1 15,4-2-1-15,-1 1-7 0,-6 0 6 16,4 0 0-16,3-1 6 0,-1-1-3 15,-6 2-1 1,4-3 0-16,3 1-2 0,-7 1 0 0,3-4 0 0,-3 3 2 0,7-1 1 16,-1 1-1-16,-6-1 0 0,4-3 1 15,-4 2-2-15,0 1 3 0,7-3-3 16,-7 2 1-16,3-1-2 0,-3 0-5 16,7-1 3-1,-7 1 1-15,7 0 6 0,-7 3-2 0,0-6 0 16,0 3-1-16,3 0-4 0,-3-2 2 0,0 2 2 0,0-4-1 15,7 2-1-15,-7 0 1 0,0-1 1 16,6 1 0 0,-6-1-1-16,0 1 0 0,0-1 1 0,0 0-1 15,0-2 2-15,0 3-1 0,0-3 6 16,0 2 33-16,4-2 37 0,-4 3 29 0,0-3-13 16,0 0-4-16,7 2 14 0,-7-2 30 15,0 0 13-15,0 0-5 0,0 3-6 16,0-3-11-16,0 0-11 0,0 0-19 15,-7 0-24-15,7 0-24 0,0 0-19 0,-4 0-11 16,4-3-5-16,0 3-9 0,0 0 1 16,0 0 1-16,-6-2-1 0,-1 2 0 0,7 0-3 15,0 0-2-15,-3 0-3 0,3-3 2 16,0 3 2-16,-7 0-12 0,7 0-66 16,-7 0-160-16,7-2-203 0,-3 2-196 0,-4-3-64 15,7 3 74-15,-4-2 175 0</inkml:trace>
          <inkml:trace contextRef="#ctx0" brushRef="#br0" timeOffset="502.24">-544-2036 7 0,'0'3'155'0,"4"-3"-23"0,-4 4-17 0,0-4-10 16,0 3-13-16,6-1-9 0,-6 1-8 15,0 0-6-15,4-1-3 0,-4-2-9 0,0 3-5 16,0-1 3-16,6 0 6 0,-6-2 4 0,7 2-7 15,-7 1-1-15,0 2 5 0,4-2 3 0,-4-1 2 16,0 1-5-16,6 1-8 16,-2-1-101-16,-4 2-53 0,0 0-27 0,13-1 67 15,-13 1 26-15,4 0 18 0,-4 1 8 16,13-2 5-16,-13 1 3 0,10 0 2 0,-6 3 0 16,2-4 1-16,1 1-1 15,-3 0 1-15,6 0-1 0,3 0 1 0,-9 0 0 16,2 0 0-16,5 0-1 0,-5-1 1 15,4-1 33-15,-3 2 33 0,3-2 28 0,-6-1 1 16,9 1 1-16,-9-2 10 0,6-1-6 16,3-1-24-16,-9-2-27 0,9-2-18 15,-3 2-9-15,-6-2-11 0,9-1-5 0,-9-2-9 16,6-2 0-16,-3 0-7 0,-1 1-23 16,-2-1-55-16,3 0-72 0,-4-3-81 15,4 4-88-15,-1-4-87 16,-6-1 3-16,0 4 81 0</inkml:trace>
        </inkml:traceGroup>
        <inkml:traceGroup>
          <inkml:annotationXML>
            <emma:emma xmlns:emma="http://www.w3.org/2003/04/emma" version="1.0">
              <emma:interpretation id="{2B3FBD08-FCE5-4B50-A1FF-3B7A7CD3F225}" emma:medium="tactile" emma:mode="ink">
                <msink:context xmlns:msink="http://schemas.microsoft.com/ink/2010/main" type="inkWord" rotatedBoundingBox="17736,4884 17930,5396 17652,5501 17459,4989"/>
              </emma:interpretation>
              <emma:one-of disjunction-type="recognition" id="oneOf0">
                <emma:interpretation id="interp0" emma:lang="" emma:confidence="0.5">
                  <emma:literal>a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1" timeOffset="-205330.66">-266-1508 26 0,'0'0'28'16,"0"0"-2"-16,0 0 1 0,0 0-1 0,0 0-4 15,0 0 1-15,0 0-3 0,0 0 0 16,0 0 1-16,0 0 4 0,0 0-7 16,0 0 2-16,0 0-2 0,0 0 5 15,0 0-8-15,0-2-1 0,0 2 3 0,3 0 0 16,-3-3 4-16,0 3-2 0,0 0 4 16,0-3 4-16,7 1 7 0,-1 2 0 15,-6-3-2-15,0 3-4 0,4-1 4 0,-4-2 5 16,7 3 2-16,-4-2-9 0,-3-1-9 15,13 0-4-15,-13 1-6 0,4-1 6 16,-4 3-10-16,13-4 0 0,-13 4-9 16,11-5 3-16,-11 2 0 0,3 1-1 0,4-1 3 15,-1 1-3-15,-2-1 2 0,3 1 0 16,-4 0 3-16,4-1-5 0,0 1 3 16,-4-1-4-16,4 1 1 0,-1-1 0 0,-2 0 1 15,3 3-1-15,-4-4 0 0,4 4 0 16,-1-2 0-16,-2-1 0 0,3 0 0 15,-4 1 0-15,4-1 0 0,0 3 2 16,-4-4-1-16,-3 4-1 0,10-2-1 0,-3-1-1 16,0 0 4-16,-4 1-2 0,-3-1 2 15,14 1-2-15,-14-1 0 0,10 1 0 0,-10 0 0 16,3 2 2-16,-3-3 0 16,7 3-1-16,0-2-2 0,-7 2-3 0,3 0 3 15,-3-3-2-15,0 3 3 0,0 0 2 16,7 0-1-16,-7-2-4 0,0 2-4 0,3 0-1 15,-3 0-9-15,0 0-28 0,0 0-41 16,0 0-43-16,0 0-33 0,0 0-26 16,-3 2-3-16</inkml:trace>
          <inkml:trace contextRef="#ctx0" brushRef="#br1" timeOffset="-204844.3799">-9-1527 15 0,'0'6'18'15,"0"2"1"-15,0 2 3 0,3 0 1 16,-3-3 3-16,0 5 2 0,0-4 5 15,7 4-9-15,-7-2 1 0,3 2-5 16,-3-3 3-16,0 4-6 0,0-1-6 0,7 1-1 16,-7-1-4-16,0 0-1 0,7 3 0 15,-7-3 0-15,0 0-1 0,0 1 8 0,3-4 11 16,-3 4 9-16,0-1 6 0,7-2-5 16,-4 3-8-16,-3-4-7 0,0 1-5 15,0-1-3-15,7 2-4 0,0-4 12 16,-7 3 15-16,0-3 11 0,3 3-8 0,-3-2-8 15,0 1-9-15,0-1-9 16,0-2-2-16,7 2-4 0,-7 0 2 0,0-4-1 16,0 4-1-16,7-3-1 0,-7-1 0 0,0 1 2 15,0-2 0-15,0 2-2 0,0-2 0 16,0-1-2-16,0 2-1 0,0-1 0 16,0 0-1-16,0-1-2 0,0-2 2 15,0 3 1-15,0-3 0 0,0 2-1 0,0-2-4 16,0 3-15-16,0-3-29 0,0 0-40 15,0 0-39-15,0 0-47 0,0 0-29 16</inkml:trace>
          <inkml:trace contextRef="#ctx0" brushRef="#br1" timeOffset="-204139.04">-60-1370 52 0,'7'0'75'0,"-7"-3"1"15,0 3-4-15,0-2-1 16,0 2 2-16,0 0 4 0,0 0 2 0,0 0 4 0,0 0-6 16,0 0-7-16,0 0-9 0,-7 2 1 15,7-2 3-15,0 5 6 0,0-5-6 0,-7 3 2 16,7-3-4-16,0 1 1 0,0 2-10 16,-3-3-12-16,3 3-12 0,-7-3-6 15,7 0-9-15,0 0-1 0,0 0-3 0,0 0-3 16,0 0-1-16,0 0-3 0,0 0-3 15,0 0-2-15,0 0 1 0,0 0-2 16,0 0 2-16,0 0 0 0,0 0 4 0,0 0 0 16,0 2-1-16,0-2 0 0,0 0 1 15,0 0 2-15,0 3-1 0,0-1 0 16,0-2-1-16,7 3 5 0,-7-3 12 0,0 2 11 16,0-2 11-1,0 2-5-15,0-2-7 0,0 3-8 0,0-3-4 0,0 0-7 16,0 2-4-16,0-2-3 0,0 0 1 0,0 0-1 15,-7 0 1-15,7 0-3 0,0 0-3 16,0 0 2-16,0 0 2 0,0 0-1 16,0 0 2-16,0 0-5 0,0 0 0 15,0 0-6-15,0 0 4 0,0 0-1 16,0 0-14-16,0 0-70 0,0 0-120 0,0-2-191 16,7-1-67-16,-7 3 43 0</inkml:trace>
        </inkml:traceGroup>
      </inkml:traceGroup>
    </inkml:traceGroup>
  </inkml:traceGroup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0:56.445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5AE0A3DD-6E80-4D34-B9B3-24D58330F287}" emma:medium="tactile" emma:mode="ink">
          <msink:context xmlns:msink="http://schemas.microsoft.com/ink/2010/main" type="writingRegion" rotatedBoundingBox="21090,4151 21573,5275 20398,5779 19916,4654"/>
        </emma:interpretation>
      </emma:emma>
    </inkml:annotationXML>
    <inkml:traceGroup>
      <inkml:annotationXML>
        <emma:emma xmlns:emma="http://www.w3.org/2003/04/emma" version="1.0">
          <emma:interpretation id="{CC0D2984-692F-4903-82B6-7A1F6B3FCECE}" emma:medium="tactile" emma:mode="ink">
            <msink:context xmlns:msink="http://schemas.microsoft.com/ink/2010/main" type="paragraph" rotatedBoundingBox="21350,4756 21573,5276 21206,5433 20983,49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E158AA2-B942-4D7D-9AA8-FB30AC3DBF07}" emma:medium="tactile" emma:mode="ink">
              <msink:context xmlns:msink="http://schemas.microsoft.com/ink/2010/main" type="line" rotatedBoundingBox="21350,4756 21573,5275 21206,5433 20983,4913"/>
            </emma:interpretation>
          </emma:emma>
        </inkml:annotationXML>
        <inkml:traceGroup>
          <inkml:annotationXML>
            <emma:emma xmlns:emma="http://www.w3.org/2003/04/emma" version="1.0">
              <emma:interpretation id="{8963151D-CDF5-4A50-BA53-D149CC79FEAD}" emma:medium="tactile" emma:mode="ink">
                <msink:context xmlns:msink="http://schemas.microsoft.com/ink/2010/main" type="inkWord" rotatedBoundingBox="21350,4756 21573,5275 21206,5433 20983,49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1222 202 15 0,'0'0'136'0,"0"0"-11"0,0-2-86 15,0 2-54-15,0 0-34 0,0-2 55 16,0 2 33-16,7 0 17 0,-7-3 7 15,0 3 4-15,0 0 3 0,0 0-1 16,0-2 2-16,0 2-2 0,0 0-5 0,0 0 0 16,0 0-4-16,0 0-7 0,0 0-9 15,0 0-14-15,0 0-9 0,0 0-8 16,0 2 0-16,0-2-7 0,0 0-1 16,-7 3-4-16,7-1 1 0,0 0-1 0,0 1 1 15,0-1 0-15,0 3 0 0,0 0-1 16,0 0-1-16,-4 2 2 0,4 1-1 15,0-1 3-15,0 3-1 0,0-1 2 0,0 2-1 16,0 1-1-16,0 1 0 0,-6-1 0 16,6 0-1-16,0 0 2 0,0 3 6 0,-4-2 16 15,4 1 23-15,0 1 2 16,0-1-13-16,0-1-17 0,0-1-6 0,-7 1-5 16,7 1-3-16,0-2 1 0,-6 1-5 15,6-1 1-15,0 1-4 0,0-1 0 0,0 0 0 16,-4-2 0-16,4-1 2 0,0 2-1 15,0-4-1-15,0 3-3 0,0-5 3 16,0 2 0-16,0 0 0 0,0-1-4 16,-6-1 1-16,6-1 1 0,0 1 1 0,0 0-4 15,0-2-16-15,0 2-25 0,0-3-27 16,0 0-15-16,6-2-14 0,-6 3-20 16,0-3-23-16,0 0-34 0,0 0-36 0,0 0-19 15</inkml:trace>
          <inkml:trace contextRef="#ctx0" brushRef="#br0" timeOffset="1019.32">1222 262 56 0,'7'-3'58'0,"-7"-2"-1"0,6 0-3 15,-6 2 0-15,0 1-3 0,0-2 6 16,4-1 0-16,2-1-1 0,-6 4 0 16,4-3 2-16,-4 0 3 0,13 0 8 15,-13 0 13-15,4 0 6 0,3 1-6 0,-4-4-12 16,4 3-9-16,-1 2-10 0,-2-1-16 15,9-1-9-15,-9 2-10 0,3 1-6 0,-4-1-3 16,4 1-4-16,-1-1 2 0,-2 3-2 16,6-1 2-16,-3-2-3 0,-1 3 1 15,-2 0-4-15,-4 0 2 0,10 3-1 0,-10-2 1 16,7 2 1-16,0-1 4 0,-4 1-4 16,-3-1 3-16,13 1-4 0,-13 2 1 15,11-1 1-15,-11-1-2 0,3 2 3 16,-3 0-1-16,7 2 1 0,-7-2-1 0,7 3-2 15,-7-3 4-15,0 2-3 0,-7 1 1 16,7-1-4-16,-7 0 3 0,7 3 0 16,-3-3 2-16,3 3-2 0,-11-3 0 0,11 3-4 15,-13-2 2-15,10 2 5 0,-4-3-3 16,0 0-2-16,-3 1-2 0,6-3 8 16,-2 2-2-16,-1-2-3 0,-3 0-6 0,6 0 2 15,4 2 3-15,-13-5 0 0,13 4 1 16,-3-4-2-16,-4 3 1 0,3-2 0 15,4 1 0-15,-6-1-1 0,-1-1-1 16,7-2 1-16,0 3-1 0,0-1 0 0,-4-2 1 16,4 3-1-16,0 0 2 0,0-2 2 15,0 2 1-15,0-1 0 0,0 1-3 0,4-1 0 16,-4 1 3-16,0 0-2 16,7-1 5-16,-1 2-3 0,-2 2 3 0,3-1-1 15,-4 0-2-15,-3-1 0 0,13 1 1 16,-9 0-2-16,3 0-1 0,-4 0-1 0,10 2 3 15,-9-1-3-15,6 1 2 0,-3 0 1 16,3 1 1-16,-3-3-1 0,3 4 1 16,0-1-3-16,-3-1 1 0,3 0-1 15,-3 1 1-15,3-1-2 0,0-2 0 0,3 3 0 16,-9-1 2-16,6 0 0 0,-3-2-2 16,3 2 0-16,-3-2 0 15,3 1 0-15,-3-1 0 0,-4-1 7 0,7 1 40 0,4 0 35 16,-11-2 19-16,4-1-17 0,0 1-27 15,-4 1-17-15,4-4 1 0,-4 3 10 16,4-1 13-16,0-2 3 0,-7 0-8 16,3 0-11-16,-3 0-13 0,7 0-9 0,-7 0-7 15,3 0-6-15,-3 0-4 0,0 0-6 16,7 0-3-16,-7 0 1 0,0 0-5 0,0 0-29 16,0 0-84-16,-7 0-113 0,7-2-135 15,-3-1-115-15,-4-1-3 0,7-1 93 16</inkml:trace>
        </inkml:traceGroup>
      </inkml:traceGroup>
    </inkml:traceGroup>
    <inkml:traceGroup>
      <inkml:annotationXML>
        <emma:emma xmlns:emma="http://www.w3.org/2003/04/emma" version="1.0">
          <emma:interpretation id="{42D2EF03-2157-432E-BC40-DFAB8118363C}" emma:medium="tactile" emma:mode="ink">
            <msink:context xmlns:msink="http://schemas.microsoft.com/ink/2010/main" type="paragraph" rotatedBoundingBox="21110,4546 21018,5429 20786,5405 20879,45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8134D2-D230-47CD-A825-2E42976667AA}" emma:medium="tactile" emma:mode="ink">
              <msink:context xmlns:msink="http://schemas.microsoft.com/ink/2010/main" type="line" rotatedBoundingBox="21110,4546 21018,5429 20786,5405 20879,4522"/>
            </emma:interpretation>
          </emma:emma>
        </inkml:annotationXML>
        <inkml:traceGroup>
          <inkml:annotationXML>
            <emma:emma xmlns:emma="http://www.w3.org/2003/04/emma" version="1.0">
              <emma:interpretation id="{749A9A69-B399-4466-ACCD-9A28308BE870}" emma:medium="tactile" emma:mode="ink">
                <msink:context xmlns:msink="http://schemas.microsoft.com/ink/2010/main" type="inkWord" rotatedBoundingBox="21089,4544 21059,4831 20849,4809 20879,4522"/>
              </emma:interpretation>
            </emma:emma>
          </inkml:annotationXML>
          <inkml:trace contextRef="#ctx0" brushRef="#br0" timeOffset="3152.7799">1103-95 4 0,'0'0'110'0,"-6"0"-8"0,6 0-3 16,0 0-86-16,0 0-50 0,0 0-31 15,0 0 61-15,0 0 36 0,0 0 22 0,0 0 5 16,0 2 4-16,0-2 0 0,0 0 3 16,0 0-2-1,0 0 0-15,0 0-6 0,0 0-5 0,0 3-1 0,0-3-10 0,0 0-2 16,-4 3-5-16,4-2-9 0,0-1-4 15,0 0-3-15,0 0 1 0,0 0-3 16,0 0-4-16,0 0-1 0,0 3-5 16,0-3-1-16,0 2-2 0,-7-2 3 0,7 3-3 15,-6-1 2-15,6 1-3 16,0 2 1-16,0-3 2 0,0 3 0 0,0 0 0 16,0 0 3-16,0 0 1 0,0 0 1 0,-4 2-2 15,4 1-2-15,0-1-2 0,0 1 0 16,0-1 1-16,4 0-2 0,-4 3 0 15,0-3 1-15,0 1 0 0,0 0-1 16,0-2-1-16,0 2 0 0,0-1 0 0,0 1 0 31,6-1 0-31,-6 0 2 0,0-2-2 16,0 3 0-16,7-3 2 0,-7-1-1 16,0 1-1-16,0 1-3 0,0-1 1 0,0-1-1 15,0-2-19-15,0 1-42 0,0 0-61 16,0-1-65-16,0-2-60 0,0 0-13 15</inkml:trace>
          <inkml:trace contextRef="#ctx0" brushRef="#br0" timeOffset="3594.39">1070-31 21 0,'0'2'66'0,"-4"1"-1"0,4-1-2 16,-7 3-8-16,1-3-9 0,6 4-4 15,-4-1-4-15,4-1-5 0,-10 1 0 16,10 0 0-16,-13 0-3 0,13 2-2 16,-4 1 3-16,-3 0-2 0,1-2 0 0,-4 2-4 15,6-3 0-15,-3 2-7 0,1 3-2 16,2-3-7-16,-3 3-2 0,4-2-4 16,-10-1-2-16,9-2 1 0,4 3-2 0,-13-4 4 15,13 4-2-15,-10-3 0 0,10 0-2 16,-4-1 0-16,4 1-1 0,-7-2 0 15,1 2-1-15,6-2 1 0,-4-2-6 16,-3 4 0-16,7-5 4 0,0 3 4 0,0-1-4 16,-3 1-1-16,3-3-18 0,0 0-26 15,3 0-50-15,-3 0-42 0,0-3-35 16,0 1-13-16</inkml:trace>
          <inkml:trace contextRef="#ctx0" brushRef="#br0" timeOffset="3874.42">995 89 58 0,'4'0'68'0,"-4"-2"-7"16,6-1 3-16,-2 3 5 0,-4 0 7 15,6 0-3-15,1-2 1 0,-7 2-1 0,4 0-3 16,2 0 0-16,1 0-6 0,-7 0-3 15,4 0-6-15,2 0-12 0,-2 0-14 16,-4 0-10-16,6 0-9 0,1 0-3 0,-3 0 0 16,2 0-1-16,-2 0-2 0,-4 0-1 15,13 0-3-15,-13 0 2 0,4 0-7 16,2 0-1-16,-2 0-24 0,-4 0-50 16,7-3-89-16,-1 3-103 0,-6 0-25 0</inkml:trace>
        </inkml:traceGroup>
        <inkml:traceGroup>
          <inkml:annotationXML>
            <emma:emma xmlns:emma="http://www.w3.org/2003/04/emma" version="1.0">
              <emma:interpretation id="{DCD88993-2F81-4240-A342-EBBE4E6DB104}" emma:medium="tactile" emma:mode="ink">
                <msink:context xmlns:msink="http://schemas.microsoft.com/ink/2010/main" type="inkWord" rotatedBoundingBox="21050,5116 21018,5429 20825,5409 20858,5096"/>
              </emma:interpretation>
            </emma:emma>
          </inkml:annotationXML>
          <inkml:trace contextRef="#ctx0" brushRef="#br0" timeOffset="5005.87">924 517 63 0,'0'-2'63'0,"0"2"2"0,0 0 5 0,0 0 8 16,0 0 3-16,0 2 3 0,0-2 4 16,0 3 4-16,0-1-3 0,-7 1-5 0,7 1-5 15,0 1-3-15,0 3 1 0,-6-3-4 16,6 2-9-16,0 1-7 0,0-1-10 0,0 0-13 16,0 1-9-16,0 1 5 0,0-1 6 15,-4 0 1-15,4 1-4 0,0-1-11 16,0 1-9-16,0-1-2 0,0 1-8 15,0-1 1-15,0 2-2 0,0-3-1 0,0 1 2 16,0-1-1-16,0-2-2 0,0 2-2 16,0-2-1-16,0 2 0 0,0-2-2 15,4 1 0-15,-4-1-21 0,0-3-33 0,0 2-51 16,0-1-40-16,0-3-40 0,0 3-42 16,0-3-41-16,6-3-10 0</inkml:trace>
          <inkml:trace contextRef="#ctx0" brushRef="#br0" timeOffset="6182.86">900 542 54 0,'0'0'53'0,"0"-3"-4"0,0 3 4 0,0-2-6 16,0 2-5-16,0-3-15 0,0 3 0 15,0-2 0-15,0-1 3 0,0 3 5 16,0-1 3 0,0-2 6-16,0 3 3 0,7 0-3 0,-7 0-3 0,0-3-7 0,0 3-9 15,0-2-6-15,0 2-6 0,4 0-1 16,-4-3-3-16,0 3-3 0,0 0 2 15,0-2-1-15,0-1 0 0,6 1 1 0,-6 0 9 16,7 2 5-16,-7-3-1 0,0 1-2 16,0-1-7-16,4 3-1 15,-4-5-3-15,6 5 4 0,-2-3 4 0,-4 1 0 16,6 0-3-16,1 2-3 0,-7-2-2 0,4-1-3 16,-4 1-4-16,6-1 2 0,1 3-3 15,-4-3 3-15,4 3-3 0,-7-2-1 16,4 2 1-16,-4-3 1 0,6 3 2 15,1 0-2-15,-7 3 0 0,4-3 0 0,-4 2 1 16,6-2-1-16,-6 0 3 0,4 3-2 16,-4-3 1-16,6 3-3 0,-6-1 2 15,7 1 0-15,-7-1-2 0,0 0 0 0,4 3-2 16,-4 0 2-16,0 0 2 0,0-2 2 16,0 1 0-16,0 1-2 0,0 0-1 15,0 2 2-15,0-2 0 0,0 3-2 0,-4-1-1 16,4 1 3-1,0-1-2-15,-7 0-1 0,1 1-1 0,2-1 1 0,-2 0 0 16,2 1 0-16,4 0 2 0,-7-4 0 0,1 4-1 16,2-1 2-16,4-2-4 0,-7 0-1 15,4-3 0-15,3 3-1 0,0-2 0 16,-7 1 0-16,7-1 2 0,-6-1 1 0,6-2-2 16,6 3 2-16,-6-3 2 15,0 0-1-15,7 0-1 0,-7 0 2 0,0 0-1 16,3 0-1-16,4 0-1 0,-7 0 1 15,4 0 1-15,-4 2 2 0,13-2-3 0,-13 3 0 16,4-3-2-16,-4 3 1 0,10-1 1 16,-10 0 0-16,13 0 0 0,-13 1 3 15,4 0-1-15,2-1-2 0,1 3-2 16,-3 0 0 0,2-3 4-16,-6 3 0 0,4 0 0 0,2 0-1 0,1-2-1 0,-7 1 2 15,0 1-1-15,4 1 0 0,-4-4 2 16,0 3 0-16,0-1 0 0,0-1-1 0,0 2-4 15,0 0 1-15,0-2-1 0,0-1 2 16,-4 3 0-16,4-3 3 0,-7 1-3 16,1-1 0-16,6 1-3 15,-4 1 3-15,-2-4 0 0,2 5 2 0,4-5-1 0,-13 0-1 16,13 3 2-16,-4-3-4 0,-3 0 2 16,1 2-3-16,2-2 1 0,-2 0 0 0,6 0 4 15,-4 0-2-15,4 0 2 0,-7 0-4 16,1 0 0-16,6 0-13 0,0-2-38 15,0 2-61-15,-4-3-82 0,4 1-78 16,0-2 0-16</inkml:trace>
        </inkml:traceGroup>
      </inkml:traceGroup>
    </inkml:traceGroup>
    <inkml:traceGroup>
      <inkml:annotationXML>
        <emma:emma xmlns:emma="http://www.w3.org/2003/04/emma" version="1.0">
          <emma:interpretation id="{83EF9369-B11E-4173-8157-F3C07B5A192C}" emma:medium="tactile" emma:mode="ink">
            <msink:context xmlns:msink="http://schemas.microsoft.com/ink/2010/main" type="paragraph" rotatedBoundingBox="19954,4636 20613,4636 20613,4970 19954,4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7C635E-491E-4929-9260-98E744E6B295}" emma:medium="tactile" emma:mode="ink">
              <msink:context xmlns:msink="http://schemas.microsoft.com/ink/2010/main" type="inkBullet" rotatedBoundingBox="19954,4635 20613,4638 20612,4971 19952,4968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-21199.36">2 11 68 0,'6'-3'106'0,"-6"3"-9"15,0-2-5-15,0 2-8 0,0-3 1 0,0 3-11 16,0 0-9-16,0 0-15 0,0-3-10 16,0 3-14-16,0 0-3 0,0 0 2 0,0 3 14 15,0-3 8-15,0 3 3 0,0-1 4 16,0 2 7-16,0-1 8 0,0 2 1 16,0 0-12-16,0 3-11 0,0-4-15 0,0 6-9 15,0-2-9-15,0-1-1 0,0 3 0 16,4 2 17-16,-4-2 21 0,0 2 17 15,0-1-12-15,7 1-20 0,-1 0-10 16,-6 0-10-16,4 1-3 0,3 2-2 0,-4-3-3 16,10 1-1-16,-9-2 1 0,6 2 33 15,3-1 29-15,-2 1 14 0,-1-4-24 16,0 2-21-16,3-2-13 16,1-1-10-16,0 2-4 0,-4-3-4 0,7-2-3 0,-14 0-4 15,14-2 1-15,-7-1-2 0,4 0-6 16,-1 1-45-16,1-3-73 0,-11-3-88 15,11 1-66-15,-4 0-53 0,-7-3-52 0,4 0 12 16,0-1 66-16</inkml:trace>
        <inkml:trace contextRef="#ctx0" brushRef="#br0" timeOffset="-20053.55">117 25 11 0,'-7'0'120'0,"7"0"-6"0,0 0-11 16,0 0-4-16,0 0 3 0,0 0 1 15,0 0-1-15,0 0-9 0,0 0 1 16,0 0-3-16,0 0 1 0,0 0-7 15,0 0-8-15,0 0-13 0,0 0-15 0,0 0-10 16,0 3-10-16,0-3-8 0,0 0-8 16,0 0 11-16,0 0 21 0,0 0 20 15,0 0 3-15,0 0-14 0,7 0-18 0,-7 0-10 16,6 0-13-16,-6 2-3 16,4-2-5-16,-4 0 3 0,7 3-5 0,-4-3 0 15,4 0 0-15,0 2-1 0,-4 0 1 0,4-2 0 16,-1 3 0-16,5-1 40 0,-8-2 54 15,10 3 39-15,-9-3-15 0,6 2-38 16,4 1-29-16,-4-3-18 0,0 3-12 16,0-3-8-16,4 0-5 0,-1 2-4 0,1-2-3 15,-4 2-2-15,0 0-2 0,0-2 5 16,7 3-1-16,-7-3-2 0,4 3-4 16,-4-1 1-16,7-2 2 0,-14 3 1 15,14-1 2-15,-7-2-1 0,4 3 4 0,-1-3 0 16,1 0-2-16,-11 2-4 0,7-2-2 15,4 0-2-15,-4 2 1 0,0-2 2 0,0 0 0 16,-3 0 0 0,0 0 0-16,3 0-5 0,-7 0 2 0,11 0 0 0,-11 0 8 15,4 0-3-15,-4 0 2 0,4 0-4 16,0 0 0-16,-4 0-2 0,4 0 0 0,0 0 5 16,-4 0-2-16,4 3 1 0,-4-3-2 15,-3 2 1-15,7-2-1 0,0 0 2 16,-7 0-1-16,3 0-1 0,-3 0 0 15,0 0 1-15,7 0-1 0,-4 0 0 0,-3 0 2 16,0 0-2-16,0 0 0 0,7 0-3 16,-7 0 7-16,7 0-4 0,-7 0 1 0,0 0-1 15,0 0 3-15,0 0 0 0,0 0 1 16,0 0 2-16,0 0 2 0,3 0 1 16,-3 0-1-16,0 0 2 0,0 0 0 15,-3 0-2-15,3 0-2 0,0 3-2 0,0-3-3 16,0 0-1-16,0 2-1 0,-7-2 1 15,7 0 0-15,-7 3 1 0,7-3-2 16,0 2 1-16,0 1 1 0,-3-3-1 16,-4 4 1-16,4-4-1 0,3 5-1 0,-7-2 0 15,0 0 1-15,4-1 15 0,3 3-9 16,-10-2-3-16,3 1-15 16,0-1 8-16,4 2 1 0,-4 0 3 0,0 0-4 0,-3-1 3 15,7-1 1-15,-11 2 1 0,11 3 2 16,-7-4-3-16,3 1 0 0,0 3-3 15,-3-3 2-15,0-1 1 0,0 4-1 0,-4-3 1 16,4 0 1-16,7 2-1 0,-11-2 1 16,4 0-1-16,7 3-1 0,-11-4 1 15,4 1-4-15,3 3 3 0,-3-3-3 0,7-1 4 16,-11 4-1-16,11-3 1 0,-7 0 4 16,3 0 2-16,0 2-5 0,4-4-1 15,-11 2 4-15,11 0-1 0,-4-1-3 16,4 2-8-16,3-4 4 0,-7 3-2 0,0-2-2 15,4-1-31-15,3 0-79 0,-7 3-109 16,7-5-111 0,-3 3-103-16,3-3-64 0,0-3 31 0,0 1 120 0</inkml:trace>
      </inkml:traceGroup>
    </inkml:traceGroup>
  </inkml:traceGroup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2:22.734"/>
    </inkml:context>
    <inkml:brush xml:id="br0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6C5572EB-FA48-4C34-AE35-011A5BE55791}" emma:medium="tactile" emma:mode="ink">
          <msink:context xmlns:msink="http://schemas.microsoft.com/ink/2010/main" type="writingRegion" rotatedBoundingBox="22532,5756 22632,6524 22392,6555 22292,5787"/>
        </emma:interpretation>
      </emma:emma>
    </inkml:annotationXML>
    <inkml:traceGroup>
      <inkml:annotationXML>
        <emma:emma xmlns:emma="http://www.w3.org/2003/04/emma" version="1.0">
          <emma:interpretation id="{EC1F9D39-2AC8-40DC-B24A-A154B1AB63CC}" emma:medium="tactile" emma:mode="ink">
            <msink:context xmlns:msink="http://schemas.microsoft.com/ink/2010/main" type="paragraph" rotatedBoundingBox="22532,5756 22632,6524 22392,6555 22292,5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2EC65B-1111-404E-9BC3-5C03993F33ED}" emma:medium="tactile" emma:mode="ink">
              <msink:context xmlns:msink="http://schemas.microsoft.com/ink/2010/main" type="line" rotatedBoundingBox="22532,5756 22632,6524 22392,6555 22292,5787"/>
            </emma:interpretation>
          </emma:emma>
        </inkml:annotationXML>
        <inkml:traceGroup>
          <inkml:annotationXML>
            <emma:emma xmlns:emma="http://www.w3.org/2003/04/emma" version="1.0">
              <emma:interpretation id="{DFE34E4F-FED9-4EEA-9FEB-983B6DCF76B1}" emma:medium="tactile" emma:mode="ink">
                <msink:context xmlns:msink="http://schemas.microsoft.com/ink/2010/main" type="inkWord" rotatedBoundingBox="22515,5758 22552,6051 22330,6079 22292,57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2511 1162 1 0,'-7'2'67'0,"7"0"-6"0,0 1-2 15,0 2-2-15,-4 0-1 0,4 0 1 16,0-1-1-16,-6 1-8 0,-1 3-8 0,3-4-5 16,-2 4-1-16,6 0-1 0,-4-2-7 15,-2 5-6-15,-1-4-7 0,7 0-4 16,-4 1-2-16,-2 1-4 0,2-1-1 15,-2 1 0-15,-1-1 1 0,3 1-2 0,4-1 3 16,-6 2 0-16,-1-3 0 0,3 4-4 16,-2-5-1-16,6 2 0 0,-4 1-2 0,4-1 3 15,-6-3-4-15,-1 2 4 0,7 1 3 16,-4-3 1 0,-2-1-7-16,6 1 1 0,0 0-1 0,-4-2 1 0,4 2-2 15,0-3-3-15,0 0-26 0,0 1-36 0,0-3-46 16,0 0-32-16,0 0-41 0</inkml:trace>
          <inkml:trace contextRef="#ctx0" brushRef="#br0" timeOffset="-438.77">2504 1154 97 0,'0'-3'127'16,"0"1"-11"-16,0 2-11 0,0-3-7 0,0 3-9 15,0-1 1-15,0 1 4 0,0-3-79 16,0 3-49-16,0-2-30 0,0-1 62 16,0 3 33-16,0 0 14 0,0 0-2 15,0-3-4-15,0 3-9 0,0 0-5 0,0 0-8 16,7-2-5-16,-7 2-2 0,0-3-5 15,0 3 0-15,0 0-5 0,0 0 3 16,0 3-1-16,0-3 2 0,0 2 0 0,0 1 0 16,0-3-2-16,0 5 1 0,0-2 0 15,0-2 1-15,0 4-1 0,6 1-3 16,-6-1 0 0,0-1 3-16,0 4-2 0,0-3 2 0,0 2-3 0,0 0 0 0,0-1 1 15,4 0 1-15,-4 2-2 0,0 0 0 16,0-2 2-16,0 2-2 0,6-1 2 0,-6-2-2 15,0 5 0-15,0-5-3 0,0 2 2 16,4 1-5-16,-4-3-20 0,0 2-32 16,0-2-31-16,0 0-28 15,0-3-27-15,0 3-32 0,0 0-29 0,0-2 2 0</inkml:trace>
          <inkml:trace contextRef="#ctx0" brushRef="#br0" timeOffset="376.4699">2450 1314 4 0,'6'-3'61'0,"-6"3"-1"0,4 0 2 16,-4-2 2-16,0 2 4 0,7-3-3 0,-1 3 5 16,-6-3-6-16,0 1 3 0,4 2-5 15,2-2-3-15,-6 2-9 0,4-2-5 16,3-1-1-16,-1 3-6 15,-6-2-5-15,4 2-11 0,3-3-4 0,-1 3-9 0,-6 0-1 16,4 0-7-16,2 0 1 0,-2 0 1 16,-4 0 1-16,7 0-1 0,-1 0 2 0,-6 0-3 15,0 0 1-15,4 0-3 0,3 0 0 16,-7 0 0-16,0 0 0 0,3 0 1 16,-3 0-1-16,0 0 0 0,0 0-1 15,0 0-1-15,7 0-16 0,-1 0-39 0,-6 0-62 16,0-3-72-16,4 1-68 0,-4 0 0 15</inkml:trace>
          <inkml:trace contextRef="#ctx0" brushRef="#br0" timeOffset="988.52">2558 1176 14 0,'0'3'44'0,"7"-3"3"0,-7 2-6 0,0 1-5 0,0 1-9 16,6-1-7-16,-6 2-5 0,0-2-6 31,0 1-1-31,0-2-2 0,0 6 9 0,0-3 7 0,0 0 4 0,0 2-5 0,0-2-7 16,0 2-4-16,0-2-5 0,0 3-1 0,0-1 2 16,0 0 0-16,0 1-1 15,0-1 2 1,0 1-3-16,0-1-1 0,4 0-1 15,-4 1 1-15,0-1 0 0,0 0 1 16,0 1 1-16,0-1 7 0,0 0 10 0,0 1 5 16,7-4-2-16,-7 4-4 0,0-3-7 15,0-1-4-15,0 2 2 0,3-1-4 16,-3 0-4-16,0-3-5 0,0 0-1 16,0 3-1-16,0-2 3 0,0-1-2 0,0 1 1 15,0-3-3-15,0 3-24 0,0-1-52 16,0-2-72-16,0 0-48 0</inkml:trace>
        </inkml:traceGroup>
        <inkml:traceGroup>
          <inkml:annotationXML>
            <emma:emma xmlns:emma="http://www.w3.org/2003/04/emma" version="1.0">
              <emma:interpretation id="{275DFA07-0758-4F1F-9A7E-63C8A2D4BE04}" emma:medium="tactile" emma:mode="ink">
                <msink:context xmlns:msink="http://schemas.microsoft.com/ink/2010/main" type="inkWord" rotatedBoundingBox="22598,6267 22632,6524 22476,6545 22442,62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00.53">2494 1684 21 0,'0'0'59'0,"0"0"-2"16,0 0-3-16,0 0-6 0,0 0-7 15,0 0 1-15,0-2-6 0,6-1-1 16,-6 3-8-16,0-2 4 0,0 2 0 0,0-3 1 15,4 3 7-15,-4-2 7 0,0 0 10 16,7-1 4-16,-1-2 3 0,-6 3 4 16,4-1-3-16,2 3-6 0,-2-3-9 15,-4 2-10-15,13-2-12 0,-13 1-11 0,4-1-5 16,3 3-6-16,-4 0 2 0,-3-2-1 16,13 2-1-16,-13 2-3 0,4-2-2 15,-4 0 1-15,7 0 1 0,-4 0 1 0,-3 3 7 16,13-1-4-16,-13 1 2 0,0 1-3 15,4-1 4-15,-4 2 2 0,0 0 3 16,0-1-4-16,0 1-4 0,0 3-2 16,0 0-1-16,0-2-3 0,-4 2 2 0,4-1-2 15,0 1 3-15,-6-1-4 0,-1-2-1 16,7 2 2-16,-3 1 0 0,3-4 0 16,-7 1-2-16,7-2-1 0,0 2-1 0,0-3 2 15,0 0 2-15,0 3 0 0,0-5-2 16,0 3 0-16,7-3 2 0,-4 0 0 0,4 3 0 15,-1-3 0-15,-2 0 1 0,-4 2-2 16,13-2 1-16,-9 0 0 0,3 3 0 16,-4-1 0-16,-3 0 1 0,13 0 2 15,-13 1-1-15,4 0 1 0,3 2 0 0,-4-3-3 16,-3 3 0-16,7-3 0 0,0 3 1 16,-7 0 1-16,0-2 1 0,0 1-3 15,0 4 5-15,0-3-2 16,0 0-2-16,0-1-2 0,0-1 1 0,-7 2-3 0,0 0 3 15,7-1 0-15,-3-1-1 0,-4 2-1 16,3-2 0-16,4-1 4 0,-6 1-2 16,-1-1 0-16,7 0 0 0,-3 1 0 0,-4-3-5 15,3 2 2-15,4-2-1 0,-6 3 8 16,-1-3-1-16,7 0 0 0,-4-3-3 16,4 3-3-16,-6-2-6 0,6 2-17 15,-7 0-25-15,7-3-32 0,0 3-41 0,0-4-47 16,0 1-60-16,0-2-35 0,0 0 20 15</inkml:trace>
          <inkml:trace contextRef="#ctx0" brushRef="#br0" timeOffset="3106.49">2504 1660 28 0,'7'0'72'0,"-7"2"6"0,0-2 2 15,0 0 5-15,0 0 0 0,6 3-7 16,-6-1-10-16,0 1-5 0,0-1-4 16,0 0-7-16,0 1-7 0,0 2-3 0,0 0-2 15,0 0-3-15,0-1-4 0,0 4-6 16,0-3-8-16,4 2-4 0,-4 1-5 15,0-1-1-15,0-2-2 0,0 2-4 0,0 1 1 16,0 1-4-16,0-1 3 0,0-1-2 16,0 1 0-16,6-1-1 0,-6 0-1 15,0 1 5-15,0-1-3 0,0 0 1 0,0 1-6 16,0-4 1-16,0 1-1 0,4 0-10 16,-4 1-25-16,0-4-38 0,0 2-48 15,0-4-54-15,0 0-55 0,0-2-14 16</inkml:trace>
        </inkml:traceGroup>
      </inkml:traceGroup>
    </inkml:traceGroup>
  </inkml:traceGroup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7:45.650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11C74281-1E03-436B-97F4-75DEC8F6752E}" emma:medium="tactile" emma:mode="ink">
          <msink:context xmlns:msink="http://schemas.microsoft.com/ink/2010/main" type="writingRegion" rotatedBoundingBox="20833,6629 21334,6629 21334,6949 20833,6949"/>
        </emma:interpretation>
      </emma:emma>
    </inkml:annotationXML>
    <inkml:traceGroup>
      <inkml:annotationXML>
        <emma:emma xmlns:emma="http://www.w3.org/2003/04/emma" version="1.0">
          <emma:interpretation id="{83DA583F-35FA-4818-A993-7DD86DE7D3DC}" emma:medium="tactile" emma:mode="ink">
            <msink:context xmlns:msink="http://schemas.microsoft.com/ink/2010/main" type="paragraph" rotatedBoundingBox="20833,6629 21334,6629 21334,6949 20833,6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0ED8B3-54F6-47BC-8A87-0640643B0975}" emma:medium="tactile" emma:mode="ink">
              <msink:context xmlns:msink="http://schemas.microsoft.com/ink/2010/main" type="line" rotatedBoundingBox="20833,6629 21334,6629 21334,6949 20833,6949"/>
            </emma:interpretation>
          </emma:emma>
        </inkml:annotationXML>
        <inkml:traceGroup>
          <inkml:annotationXML>
            <emma:emma xmlns:emma="http://www.w3.org/2003/04/emma" version="1.0">
              <emma:interpretation id="{63222E69-85FC-47D6-B0A6-9B8CB824A91C}" emma:medium="tactile" emma:mode="ink">
                <msink:context xmlns:msink="http://schemas.microsoft.com/ink/2010/main" type="inkWord" rotatedBoundingBox="20833,6629 21334,6629 21334,6949 20833,6949"/>
              </emma:interpretation>
            </emma:emma>
          </inkml:annotationXML>
          <inkml:trace contextRef="#ctx0" brushRef="#br0">880 2011 21 0,'4'0'30'0,"-4"2"3"0,0-2 2 0,0 3-2 16,0-1 5-16,0 1 2 0,0 1 1 0,0-1 4 15,0 2 2-15,0 2 2 0,0-2-1 16,0 0 1-16,0 3-4 0,0-2-3 16,0 2-1-16,0 2 1 0,0-3-1 15,0 3-5-15,0 0-9 0,0 0-5 16,6-1-9-16,-6 4-5 0,7-1-1 0,-7 0 2 16,3 1-2-16,4-1-3 0,-3 0-3 15,2 1-1-15,1-4 2 0,3 4-2 0,-6-4 1 16,9-1 3-16,-3 1-1 0,0-4-3 15,1 1 0-15,2-4-4 0,-3-2-15 16,0 0-41-16,1 0-63 0,2-2-87 16,-3-4-38-1</inkml:trace>
          <inkml:trace contextRef="#ctx0" brushRef="#br0" timeOffset="811.9499">928 1993 21 0,'0'0'50'0,"0"3"5"16,0-3 1-16,0 3 1 0,0-3 0 15,0 2 0-15,0 1-5 0,0-2-3 16,0 2-8-16,6-3-4 0,-2 3-9 0,-4-1-7 15,6 1-2-15,1-1 9 0,-7 1 8 16,4-1 7-16,2 0-5 0,1-2-6 16,-4 3-2-16,4-1-2 0,-3-2-7 0,2 3-6 15,1-1-6-15,3-2-3 0,-6 3-3 16,9-1 2-16,-9 1-1 0,9-1-1 16,-3 0 1-16,0-2-1 0,1 3-1 15,-1-1-2-15,3 1 0 0,-3 0 0 0,1-1 2 16,-1-2 0-16,7 3 1 0,-7-2-2 15,3-1 3-15,1 3-1 0,-1-3-1 16,-3 0-1-16,1 2 1 0,-1-2-2 0,3 0 15 16,-3 0 22-16,-6 0 27 0,9 0 0 15,-9 0-14-15,6 0-21 0,3 0-10 16,-9-2-8-16,9 2-2 0,-9 0-4 16,3-3-1-16,-4 3-2 0,10 0-6 0,-13 0 2 15,4-1 0-15,6 1 6 0,-3-3-3 16,-1 6 0-16,-6-3 1 0,4 1 3 15,3-2 10-15,-7 1 23 0,3-3 26 16,-3 3 14-16,7 0-7 0,-7 0-21 0,0 0-20 16,0 0-12-16,-7 3-5 0,7-2-8 15,-3 2-1-15,-4-1-4 0,7 1 5 0,-4 2-3 16,-2 0-2-16,-1-3 0 0,4 3 0 16,-4 0 1-16,3 3 2 0,-9-4-1 15,10 4-3-15,-8 0 1 0,5-2 1 0,-5 2-3 16,-2-1-1-16,10 3 2 0,-8-1 1 15,-2-1 0-15,3 3 0 0,0-2 0 16,-1 1 0-16,1-3 0 0,-3 3-2 16,9 0 0-16,-9 0-1 0,3-3 3 0,6 3 0 15,-9-3 0-15,9 0 0 0,-2 1-1 16,2-1-3-16,-3-2-1 0,1 0-30 16,2 0-52-16,4 0-75 0,-6 0-74 15,-1-3-88-15,7 1-29 0,-4-3 39 0</inkml:trace>
        </inkml:traceGroup>
      </inkml:traceGroup>
    </inkml:traceGroup>
  </inkml:traceGroup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2:03.180"/>
    </inkml:context>
    <inkml:brush xml:id="br0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E117FB23-3500-4C1F-B634-3711CD6676A2}" emma:medium="tactile" emma:mode="ink">
          <msink:context xmlns:msink="http://schemas.microsoft.com/ink/2010/main" type="writingRegion" rotatedBoundingBox="20231,5784 23069,5786 23068,6333 20230,6331"/>
        </emma:interpretation>
      </emma:emma>
    </inkml:annotationXML>
    <inkml:traceGroup>
      <inkml:annotationXML>
        <emma:emma xmlns:emma="http://www.w3.org/2003/04/emma" version="1.0">
          <emma:interpretation id="{8E87C6D2-4783-4681-B7C4-C61215EB7870}" emma:medium="tactile" emma:mode="ink">
            <msink:context xmlns:msink="http://schemas.microsoft.com/ink/2010/main" type="paragraph" rotatedBoundingBox="20231,5784 23069,5786 23068,6333 20230,6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0B80BE-0CD0-4BB2-8B50-21CF46697C8C}" emma:medium="tactile" emma:mode="ink">
              <msink:context xmlns:msink="http://schemas.microsoft.com/ink/2010/main" type="line" rotatedBoundingBox="20231,5784 23069,5786 23068,6333 20230,6331"/>
            </emma:interpretation>
          </emma:emma>
        </inkml:annotationXML>
        <inkml:traceGroup>
          <inkml:annotationXML>
            <emma:emma xmlns:emma="http://www.w3.org/2003/04/emma" version="1.0">
              <emma:interpretation id="{410402A2-740B-4FA2-811A-8BEE55177C1F}" emma:medium="tactile" emma:mode="ink">
                <msink:context xmlns:msink="http://schemas.microsoft.com/ink/2010/main" type="inkWord" rotatedBoundingBox="20231,5784 21006,5785 21005,6332 20230,63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501 1679 77 0,'0'5'96'16,"7"-5"-18"-16,0 3-18 0,-7 0-14 0,3-1 2 15,-3-2 7-15,7 0 2 0,0 3-13 0,-7-3-9 16,3 0-4-16,4 1 6 0,-7-1 12 16,3 0-1-16,-3 0-2 0,7 0-11 0,0 0-2 15,-4 0-2-15,4-1 1 0,-4 1 1 16,4 0-4-16,0-3 4 0,-4 3 5 0,-3 0 0 15,14-2 3-15,-14 2-4 0,10-3 2 0,-10 3-1 16,3-3 3-16,4 3-4 0,0-2-5 0,-4-1-2 16,-3 1 4-16,10 2 1 0,-10-3-2 15,7 1-5-15,0 0-7 0,-7 2-2 16,3-3 3-16,-3 1 12 0,7-1 14 0,-4 3 7 16,-3 0 4-16,7-2 4 0,-7 2-1 0,7-3-4 15,-7 0-3-15,3 3-4 0,-3-1-3 0,0-2 0 16,7 3-8-16,-7-5-7 0,7 3-9 15,-7-1-7-15,0 0-5 0,0-1-4 16,3 2-1-16,-3-1-3 0,0-2-3 0,0 2-1 16,7-2 3-16,-7 1 0 0,0 1-1 0,0-4-1 15,-7 1-1-15,7 2 1 0,0-1-2 0,-3 0 1 16,3 0 0-16,0-2 0 0,0 2 0 16,-7-3 0-16,7 1 0 0,-7 0 2 15,7 0-2-15,-3-1 0 0,3-2-2 0,-7 3 1 16,7-1 1-16,-7 2-4 0,7-2 3 0,-3 0-1 15,-4-1 5-15,7 4 1 0,-3-3-3 0,3 1-1 16,-7 0-3-16,0 1-2 0,7 0 4 16,0-2 2-16,-3 3 1 0,-4-2-1 0,7 2-2 15,0 0 1-15,0-2-3 0,-3 4 3 16,3-2 0-16,0 0 0 0,0 1-2 0,0-1 0 16,0 0 2-16,0 2 1 0,0 0-1 0,0-1-2 15,0-1 1-15,0 2 1 0,0 1 0 16,0-3 0-16,3 2-1 0,-3-1 0 0,0 1 1 15,7-2 1-15,-4 3-1 0,-3-3 1 0,14 0-1 16,-14 3 1-16,3-3-1 0,-3-1 0 16,10 2 0-16,-10 2 0 0,14-3 2 0,-11 2 1 15,-3-2 1-15,14 1 9 0,-11 1 15 16,4-2 12-16,-4 2-5 0,11-2-11 0,-11 3-7 16,4 0-8-16,-4-3 0 0,4 2-4 0,0 1-4 15,-4-1 1-15,8 1-3 0,-5-1 4 16,1 3-3-16,-4 0 2 0,4 0-2 0,0 0 3 15,-4 0 0-15,4 3 2 0,-4-1-3 16,4 1 0-16,0-1-1 0,-4 3 3 0,-3 0 1 16,11 0-3-16,-11 0 1 0,6 0-2 0,1 0 1 15,-7 2-2-15,3-2 0 0,-3 2 0 16,7 1 1-16,0-1-1 0,-7-2 3 0,3 2-2 16,-3 1 1-16,7-1-1 0,-7 0 0 0,0 1 0 15,0-1-1-15,4 1 0 0,-4-2 1 16,0 2-2-16,0 0-1 0,6 1 2 0,-6-1 2 15,7 1-1-15,-7-1-1 0,0 1 2 16,0 2-2-16,0-2 2 0,3-1-1 0,-3 2-1 16,0-3-1-16,0 1-1 0,0-2 4 0,0 2 1 15,0 0-1-15,0-2-1 0,0 2-1 0,0 0 0 16,0-1 1-16,0-2-1 0,0 0 0 16,0-1 0-16,0 1 0 0,0 1-2 0,0-1 0 15,0-1 2-15,0 1 0 0,0 0 0 16,0-2 0-16,0 2 0 0,0-4 0 0,0 2 0 15,7 0-3-15,-7-1 1 0,0 3 2 0,4-2 2 16,-4-3 0-16,0 3-2 0,0-2-2 16,6 2 0-16,1-1 0 0,-7-2 4 0,4 3-2 15,-4-1 2-15,6-2 0 0,-2 0 0 16,-4 0 4-16,6 3-4 0,1-3 0 0,-3 0-6 16,2 0 2-16,1 0 1 0,-4 0 1 0,4 0 0 15,-3 0 0-15,9 0 0 0,-13 0 0 16,4 0 0-16,6 0 1 0,-10-3 2 0,13 3-2 15,-9 0 1-15,-4 0-2 0,6-2 0 0,1 2 0 16,-3 0 2-16,-4 0 0 0,6-3 1 16,-6 3-5-16,4 0-2 0,-4-2-27 0,0-1-72 15,0 2-120-15,0-2-141 0,0 0-159 16,-4 3-27-16,4 0 78 0,-6-2 181 0</inkml:trace>
          <inkml:trace contextRef="#ctx0" brushRef="#br0" timeOffset="8038.14">464 1151 78 0,'0'-2'114'0,"0"2"-13"0,0 0-15 16,-3 0-3-16,3 0-6 0,0 0 2 0,0 0 1 16,-7 2-2-16,0 1-9 0,7 0-13 0,0-1-8 15,-3 1-9-15,3 1-6 0,-7-1-8 16,4 2-7-16,-4 0-5 16,0 0-6-16,4 2 0 0,3-2-5 0,-7 2 3 0,0 0-1 15,-3 1 1-15,10-1 1 0,-3 1-1 0,-11 1-2 16,14-1 3-16,-3 2-2 0,-7-1 0 0,10 2-1 15,-14-2-1-15,14 1-2 0,-3 0-4 16,-11 0 2-16,14-1 1 0,-10 2 5 0,10-2-3 16,-3 1 1-16,3-3-2 0,-14 3 0 15,14-3 2-15,-3 1-2 0,-4-3-2 0,7 2-1 16,0-2 0-16,-3 0 1 0,3 0-6 0,0-1-18 16,0-1-33-16,-7 2-38 0,7-2-34 15,0-1-27-15,-7 2-26 0,7-4-27 0,0 0 1 16</inkml:trace>
          <inkml:trace contextRef="#ctx0" brushRef="#br0" timeOffset="8336.2">329 1373 116 0,'3'-3'130'0,"-3"-2"-7"0,7 2-15 16,0 1-11-16,-7 0-7 15,3-3-6-15,-3 2-3 0,7 1-1 0,0-1-6 0,-7-2-3 0,3 4-1 16,4-2-2-16,-7 0 3 0,3 1 5 16,-3-1 4-16,7 3 1 0,0-2-3 15,-7-1-5-15,3 3-3 0,-3-2-7 0,7 0-6 16,-4 2-11-16,4-3-9 0,0 3-9 0,-7-2-6 16,3 2-7-16,-3-3-3 0,7 3-5 0,0-2-4 15,-7 2-1-15,3 0 0 0,-3-3 0 16,7 3 2-16,-7 0-2 0,3 0-3 15,-3-3-4-15,7 3-18 0,0-2-48 0,-7 2-77 16,0 0-88-16,3 0-112 0,-3 0-77 0,0 0 15 16,0 0 100-16</inkml:trace>
          <inkml:trace contextRef="#ctx0" brushRef="#br0" timeOffset="7614.8">464 1171 21 0,'0'0'63'0,"0"-2"1"16,0 2 4-16,0 0 1 0,0-3-4 0,0 3-6 15,0 0-5-15,0 0 0 0,0-2-6 0,0 2-8 16,0 0-6-16,0 0-6 0,0-2-2 15,0 2 2-15,0 0 2 0,0-3 0 0,0 3 0 16,0 0 0-16,0 0 0 0,0 0 0 16,0 0-1-16,0 0 4 0,0 0 1 0,0 0 4 15,0-2 3-15,0 2 1 0,0 0 3 0,0 0 3 16,0 0-1-16,0 0 1 16,0 0-4-16,0 0-3 0,0 0-8 0,0 0-9 0,0 0-5 15,0 0-8-15,0 0-3 0,0 0-3 16,0 0-4-16,0 2-1 0,0-2 0 0,0 0-1 15,7 3 2-15,-7-3 1 0,0 2 2 0,0-2-2 16,0 2 1-16,0 1 2 0,0-1 12 16,0 3 8-16,3-2 5 0,-3 2-8 0,0-1-8 15,0 1-5-15,0 3-2 0,0-4-2 0,7 4 0 16,-7 0-2-16,7-4-2 0,-7 6 2 16,0-3-1-16,0 1-2 0,0 2-3 0,3-3 1 15,-3 3-1-15,0-3 5 0,0 3-1 16,0-3 4-16,0 1-3 0,7-1 1 0,-7 0-5 15,0 1 0-15,3-3 1 0,-3-1 1 0,0 1 0 16,0 0-2 0,0 1-1-16,0-4-3 0,0 2-21 0,7-1-31 0,-7 0-45 0,0-1-36 15,0 1-40-15,0-1-43 0,0 1-54 16,0-3-24-16,0 0 29 0</inkml:trace>
        </inkml:traceGroup>
        <inkml:traceGroup>
          <inkml:annotationXML>
            <emma:emma xmlns:emma="http://www.w3.org/2003/04/emma" version="1.0">
              <emma:interpretation id="{BDC886A0-467E-41EB-AE59-F1696A30879B}" emma:medium="tactile" emma:mode="ink">
                <msink:context xmlns:msink="http://schemas.microsoft.com/ink/2010/main" type="inkWord" rotatedBoundingBox="21198,6003 21398,6004 21397,6308 21197,6307"/>
              </emma:interpretation>
            </emma:emma>
          </inkml:annotationXML>
          <inkml:trace contextRef="#ctx0" brushRef="#br0" timeOffset="5869.7">1245 1456 28 0,'0'0'187'0,"0"-2"-39"16,0-1-26-16,0 1-24 0,0-1-17 15,0 1-16-15,4-1-4 0,-4 0-1 0,0-1 4 16,0 2 3-16,0-1-5 0,7 0-3 0,-7 1 1 15,6-1 4-15,-6 1 4 0,4 0-1 0,-4 0-5 16,7-1 3-16,-7 0 8 0,3 1 11 16,4-1 3-16,-1 1 0 0,-6-1-1 0,4-1 0 15,3 1 0-15,-1 1-2 0,5-1-5 16,-8 1-14-16,-3-1-11 0,13 0-12 0,-9 2-10 16,3-2-10-16,-4 1-8 0,4 2-5 0,-1-3-2 15,-2 3-2-15,3-2-2 0,-4 2 1 16,4 0 1-16,0 0-1 0,-7 0-1 0,3 2 2 15,-3-2-1-15,7 3 0 0,-7-1 1 16,6 2-2-16,-6-1 2 0,0 0 0 0,0 2-4 16,0-3-1-16,0 3 0 0,0 2 0 15,-6 1 0-15,-1 1 0 0,7-1 0 0,-3 1-2 16,-4 2 0-16,0-4 1 0,4 3 0 0,-4-3 0 16,3 3 1-16,-2-2 0 0,-1-2 0 0,4 2-2 15,-4-3-1-15,7 2 1 0,-4-2 0 16,4 0-2-16,-6 0 1 0,-1-2 0 0,7-1 1 15,0 0-1-15,0 1 3 0,0-3-1 0,0 2-1 16,7-2 2-16,-7-2 2 0,6 2-1 16,-6 0-1-16,4-3-2 0,3 3 3 0,-4-2-1 15,4 0 0-15,-1 2-1 0,-2-3 1 16,3 3 1-16,-4-2-1 0,4-1 0 0,0 3 0 16,-4 0 3-16,4 3-2 0,-1-1 0 0,-6 1 1 15,11-3 0-15,-11 4 0 0,3-1-2 16,4-1 1-16,0 3-1 15,-7 1 0-15,3-2 0 0,-3-2 3 0,0 4-2 0,7-4 1 0,-7 3-1 16,3-1-1-16,-3-1 2 0,0 2-2 0,0 0-1 16,0-1-1-16,0-1 2 0,0 2 0 15,0 0 1-15,-3 1 0 0,3-2-1 16,0-2 0-16,-7 3-1 0,7 1 3 0,-3-2-1 16,3-2 0-16,0 1-1 0,-7 2-1 15,0-2 0-15,4-1-1 0,3 1 3 0,-11-2-1 0,11 2 1 16,-6-3-2-16,-1 3-1 0,4-1-1 15,-4-2-3-15,0 0-6 0,4 3-15 0,-4-3-19 16,7 2-18-16,-4-2-19 0,-2 0-23 16,-1 3-34-16,7-3-42 0,-3 0-60 0,-4 0-94 15,7 2-92-15,-4-2 1 0,-2-2 91 0</inkml:trace>
          <inkml:trace contextRef="#ctx0" brushRef="#br0" timeOffset="4967.86">1276 1519 33 0,'0'-2'191'0,"0"0"-35"0,0-3-19 16,0 0-11-16,0 2-8 0,0-2-8 0,0 1-7 15,0 2-2-15,0-1-1 0,0 0 5 0,0 3 0 16,0 0 2-16,0-2 0 0,0 2 1 16,0 0-5-16,0 0-7 0,0 0-11 0,0 0-7 15,0 0-11-15,0 0-7 0,0 2-9 0,0-2-9 16,0 0-8-16,0 0-11 0,0 3-5 15,0-3-6-15,0 3 14 0,0-1 17 0,0-2 13 16,0 4 1-16,0-1-9 0,0 2-5 16,0 0-10-16,0 0-4 0,0-1-5 0,0 2 2 15,0 1 4-15,0 0 0 0,0-2-8 0,7 3-8 16,-7-4-4-16,0 4-5 0,0-3-1 0,6 2-1 16,-6-2-1-16,0 3 0 0,0-3-1 15,0-1-1-15,0 1 0 0,0 0 0 16,4 1-2-16,-4-5 2 0,0 4-2 0,0-2 0 15,0-1-3-15,7 1-26 0,-7-3-40 0,0 0-64 16,6-3-58-16,-6-2-54 0,0 3-37 0,0-1-29 16,0 3-28-16,0 0-44 0,0-1-4 15,0-2 56-15</inkml:trace>
        </inkml:traceGroup>
        <inkml:traceGroup>
          <inkml:annotationXML>
            <emma:emma xmlns:emma="http://www.w3.org/2003/04/emma" version="1.0">
              <emma:interpretation id="{B30AA31A-BC0B-4A9E-9E9A-45A032714DE5}" emma:medium="tactile" emma:mode="ink">
                <msink:context xmlns:msink="http://schemas.microsoft.com/ink/2010/main" type="inkWord" rotatedBoundingBox="21841,5958 22044,5959 22043,6200 21840,61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57.28">2051 1323 69 0,'0'0'146'0,"0"3"-24"15,-4-1-18-15,-3 1-8 0,7 2-15 0,-3-2-9 16,3 3-8-16,-14-1-7 0,14 1-4 16,-3 0-7-16,-4 2-10 0,4-3-5 0,-4 5-10 15,0-3-3-15,4 0-3 0,-11 1-3 16,11 0-4-16,-4 1-4 0,4-1-2 0,-4-2 0 15,0 2-2-15,4 2 2 0,-4-3 0 0,4 1-1 16,-4-3-1-16,0 2 0 0,4-2-3 16,-4 3-15-16,4-2-32 0,-4 2-50 0,0-1-56 15,7 1-63-15,-3-1-39 0,-4-2 16 0</inkml:trace>
          <inkml:trace contextRef="#ctx0" brushRef="#br0" timeOffset="9543.62">1942 1379 174 0,'0'-1'197'0,"0"-2"-29"0,0 3-23 16,0-2-19-16,0-1-22 0,0 3-15 0,0 0-8 15,0-2 2-15,0 2-1 0,0 0 5 0,0-3-4 16,0 3-4-16,0 0-4 0,0 0-3 16,0 0-6-16,7 0-11 0,-7 0-12 0,0 0-4 15,0 3 21-15,3-3 26 0,-3 2 21 0,0-2 1 16,0 3-12-16,0-1-14 0,0 2-10 16,7 2-4-16,-7-4-10 0,7 3-13 0,-7-2-12 15,3 1-11-15,-3 4-10 0,7-3 1 16,-7 0-4-16,3 2-1 0,4 1-8 0,0-2 2 15,-7 2-2-15,3 2 0 0,4-3 2 0,0-2 3 16,-4 3-3-16,4-1-1 0,-7 1-1 16,3-2 0-16,4 2-2 0,0-3 1 0,-4 2 1 15,-3-2 3-15,11 3 1 0,-11-3-3 0,6-1-1 16,1 1 0-16,-7-2-1 0,3 2 1 0,-3-1-1 16,7-1 0-16,0-1-13 0,-7 1-32 15,0-3-58-15,3 0-71 0,4-3-70 16,-7 3-66-16,0-2-65 0,0 2-74 0,0-3-3 15,0 2 76-15</inkml:trace>
        </inkml:traceGroup>
        <inkml:traceGroup>
          <inkml:annotationXML>
            <emma:emma xmlns:emma="http://www.w3.org/2003/04/emma" version="1.0">
              <emma:interpretation id="{649E417B-5608-4882-BF02-DDFF3C67C4C9}" emma:medium="tactile" emma:mode="ink">
                <msink:context xmlns:msink="http://schemas.microsoft.com/ink/2010/main" type="inkWord" rotatedBoundingBox="22707,5890 23069,5891 23068,6273 22706,62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415.24">2785 1340 11 0,'0'-1'41'0,"0"1"4"0,0 0 7 0,-7-3 14 16,7 3-2-16,0 0 2 0,0 0-6 0,0-3-3 16,0 3-9-16,0 0-2 0,0-2-2 15,0-1 0-15,0 1 5 0,0-1-2 0,0 1-1 16,0 0-1-16,0 2-2 0,0-3-3 0,0 1 3 15,-7-1 3-15,7 1 4 0,0 2 0 16,0-3 3-16,0 3 5 0,0-3 8 0,0 1 2 16,0 2 5-1,0 0 2-15,0-2 3 0,0 2-1 0,-3-2 7 0,3 2 2 0,0 0 3 16,0-3 0-16,0 3-1 0,0 0-4 0,0 0-2 16,0 0-8-16,0 0-8 0,0 0-10 0,0 0-8 15,0 0-11-15,0 0-9 0,0 0-7 16,0 0-9-16,0 0-6 0,0 0-4 15,0 0 2-15,0 0-3 0,0 0-1 16,0 0 1-16,0 0-1 0,0 0 2 0,0 0-4 0,0 3 2 16,0-1 2-16,0 0 0 0,0 3 0 0,0 0-4 15,0 0 4-15,0-2 1 0,0 4-2 16,0 0-1-16,0-1-1 0,0 3-1 16,0-1-1-16,0 1 3 0,3 1 2 0,-3 0-1 15,0 0-1-15,0 2 1 0,0 0 0 0,7 1 7 16,-7 1-3-16,7-2-1 0,-7-2-8 0,0 2 2 15,0 1 0-15,0-1 2 0,0-2 0 16,0 0-2-16,0 0-1 0,3-1 3 0,-3-1 2 16,0-1-1-16,0 1-2 0,0-1-2 15,7-3 3-15,-7 2 0 0,0-1 0 0,0 0-3 16,0-1 2-16,0-1-21 0,0-1-39 0,0 3-52 16,0-5-41-1,0 0-34-15,0 3-36 0,0-3-35 0,0 0-35 0,0 3-51 0,0-3-35 16,0 0 32-16</inkml:trace>
          <inkml:trace contextRef="#ctx0" brushRef="#br0" timeOffset="17419.87">2754 1375 35 0,'0'-2'165'0,"0"-1"-22"0,0-2-19 15,0 2-21-15,0-1-20 0,0 2-15 0,0-4-9 16,0 4-10-16,7-3-5 0,-7 1-7 15,0 1-2-15,7-2 0 16,-7 2 3-16,0-2 3 16,3 1 2-16,-3-1 5 0,0 2 1 0,7-2 1 15,0 0-2-15,-4 3-1 0,4 0-9 0,-7-3-6 16,3 2-2-16,4 0 11 0,0 1 7 16,-4 0-1-16,4-3-7 0,-4 2-11 15,4 1-8-15,0-1-6 0,-4 1-6 0,7-1-2 16,-3 1-3-16,0 0-1 0,-4 2 0 0,11-3-5 15,-11 3 1-15,4-2 1 0,-4 2 4 0,4 0-2 16,0 0 1-16,-4 0 0 0,4 0-2 16,-4 0-1-16,4 0 0 0,0 0 0 15,-7 0 0-15,3 0 0 0,4 0 0 0,0 0 0 16,-7 2 2-16,3-2 0 0,4 0-1 0,-7 0 1 16,3 3 1-16,-3-3 0 0,0 2-1 0,7-2 1 15,0 2-2-15,-7 1-1 0,0-1 2 16,3 1 0-16,-3-1 1 0,7 1 1 0,-7 0 0 15,0-1-2-15,3 2 0 0,-3-1-1 0,0 0 2 16,0-1 2-16,0 1 18 0,0-1 9 16,7 0 9-16,-7 3-9 0,0-2-6 0,0-1-7 15,0 1 0-15,0 2-3 0,0-3 2 16,0 3-6-16,-7 0-3 0,7-3-1 0,0 4-3 16,-3 0-8-16,3-3 3 0,-7 2 0 0,4 0 6 15,3 2-2-15,-14-2-2 0,14 0-1 16,-3 2 1-16,-4-2-2 0,4 0 0 0,-4 2 0 15,0-2 0-15,4 0 1 0,-11 1-1 0,11-2 0 16,-4 1 0-16,4 0 0 0,-4 0 1 16,0-2-1-16,4-2 1 0,-4 2-1 0,4 0 0 15,3-1 0-15,-7 1 0 0,0-1 0 16,7-2 0-16,0 3-3 0,-3-1-2 0,3-2 1 16,0 0 3-16,0 0-1 0,0 2 3 0,0-2 0 15,0 0 0-15,0 0-2 0,0 0 1 16,3 3 0-16,-3-3 0 0,0 0 0 0,7 0 1 15,0 2-1-15,-7-2-1 0,3 0 1 16,4 3 1-16,-7-1 2 0,3-2-2 0,4 3-1 16,0 2 0-16,-7-3-3 0,3 3 3 0,4-3 0 15,-4 1 2-15,11 2-2 0,-14-1 1 16,3 1-1-16,11 3 2 0,-11-3 1 0,4 2-1 16,-4-2-1-16,11 3-1 0,-11-1 0 15,4 0 1-15,-4 0 0 0,11-2 4 0,-11 3-2 16,7-1-1-16,-3-2-6 0,0 0 4 15,-4 0-1-15,11-1 4 0,-11 2-3 0,4-1 0 16,-4-3-3-16,4 4 3 0,0-5 0 0,-4 2-5 16,-3-1 3-16,10 3 0 0,-10-5 5 0,0 3 2 15,7 0-4-15,0-1 4 0,-7-2-3 16,0 2-1-16,0-2 1 0,3 0 0 0,-3 2 0 16,0-2-2-16,0 0-1 0,0-2 0 15,0 2-3-15,7-2-36 0,-7 0-57 0,0-1-82 16,-7 0-73-16,7 3-94 0,0-5-69 0,0 3 21 15,-3-1 91-15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0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-518 28 70 0,'0'-1'75'0,"0"-2"15"0,-7 0 11 15,7 1-5-15,0 0-17 0,-6 0-16 0,6-1-12 0,0 1-9 16,0 2-5-16,0-2-5 0,0-1 2 0,0 1 3 16,0-1-2-16,0 2-2 0,0 1 2 0,0-3-1 0,0 3-2 15,0-3 3-15,0 3 4 0,0-2-2 0,0 2 3 16,0-2 0-16,0 2-1 0,0 0 1 0,0-2 4 0,0 2 0 15,0 0 4-15,0 0 5 0,0-3 2 0,0 3 4 0,0 0 10 16,-3 0 2-16,3 0-1 0,0 0-3 0,0 3-1 0,-7-3-1 16,7 0-6-16,0 0-6 0,0 2-5 0,0-2-5 0,0 0-7 15,0 2-8-15,-3-2-6 0,3 2-3 0,0-2-5 16,0 3-1-16,-6 0-3 0,6-3-3 0,-7 1 2 0,7 2-4 16,0-1-1-16,-3 1 1 0,3-1-2 0,-6 0 1 15,6 1 0-15,-4 1 2 0,4-2-1 0,0 4-1 0,-6-5 2 16,-1 4-2-16,7-2-3 0,0 4-1 0,0-3 6 0,-3-2 0 15,3 6 1-15,0-4 5 0,0 1 9 0,0 2 6 16,0 0 7-16,0-2 4 0,0 2 0 0,0 0-1 0,3 2 0 16,-3-2 1-16,0 0 3 0,0 0 1 0,0 2 15 0,0-2 13 15,0 2 6-15,0 1 3 0,0-1 2 0,0 0 6 16,0 3 3-16,0 0 2 0,-3-2 0 0,3 1-3 0,0 0-6 16,0 4-15-16,-6-6-17 0,-1 3-11 0,7-3-15 0,-3 3-4 15,-3-2-13-15,6-4-3 0,-4 1-6 0,4 0-14 16,0 1-25-16,-6-4-17 0,0 1-13 0,6-4-2 0,0 5 0 15,0-6 5-15,0 2 8 0,-4-2 9 0,4 0 7 0,0 0 4 16,0 0 7-16,0-2 8 0,4 2 3 0,-4-3 9 0,0 0 3 16,0 3 6-16,0-1-1 0,0 1-1 0,0 0 3 15,6 0 1-15,-6 0 0 0,6 0 1 0,-6 0 0 0,0 1 0 16,4-1 2-16,-4 6 0 0,6-4-1 0,-6 0 4 16,3 3-4-16,-3-1 15 0,7 1 11 0,-1-1 2 0,-6 4 1 15,3-1-8-15,-3 0 0 0,7 0 0 0,-1 3 3 0,-6 1 3 16,4-2 5-16,2 3 3 0,-6 0 0 0,3 1-1 0,4 2 7 15,-1-2 2-15,-3 4-4 0,-3-1 3 0,10 0 3 0,-10 1 5 16,13-1-3-16,-13-2 0 0,3 0-3 0,3 3-5 16,1-3-8-16,-7-2-12 0,3-1-4 0,4 1-6 0,-7-6-1 15,0 4-3-15,3-1-4 0,-3-1-4 0,0-1-6 16,6-3-27-16,1 3-33 0,-7-2-43 0,0 0-43 0,0 2-44 16,0-3-47-16,3-2-50 0,-3 3 33 0,0-2-14 15,0 1-39-15,0-1-52 0,0-1 16 0,0 0-19 0,-3 0-2 16,3 1 18-16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8:50.537"/>
    </inkml:context>
    <inkml:brush xml:id="br0">
      <inkml:brushProperty name="width" value="0.08167" units="cm"/>
      <inkml:brushProperty name="height" value="0.08167" units="cm"/>
      <inkml:brushProperty name="color" value="#3165BB"/>
      <inkml:brushProperty name="fitToCurve" value="1"/>
    </inkml:brush>
    <inkml:brush xml:id="br1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F31B5EF5-0225-40DB-B494-07B9E8967416}" emma:medium="tactile" emma:mode="ink">
          <msink:context xmlns:msink="http://schemas.microsoft.com/ink/2010/main" type="writingRegion" rotatedBoundingBox="18585,5308 17941,7923 17196,7740 17840,5125"/>
        </emma:interpretation>
      </emma:emma>
    </inkml:annotationXML>
    <inkml:traceGroup>
      <inkml:annotationXML>
        <emma:emma xmlns:emma="http://www.w3.org/2003/04/emma" version="1.0">
          <emma:interpretation id="{FA786466-D652-477E-B022-3EFE7CC6D4B1}" emma:medium="tactile" emma:mode="ink">
            <msink:context xmlns:msink="http://schemas.microsoft.com/ink/2010/main" type="paragraph" rotatedBoundingBox="18585,5308 17941,7923 17196,7740 17840,5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CBF08B-EB3C-46F0-A42D-AA3736363142}" emma:medium="tactile" emma:mode="ink">
              <msink:context xmlns:msink="http://schemas.microsoft.com/ink/2010/main" type="line" rotatedBoundingBox="18585,5308 17941,7923 17196,7740 17840,5125"/>
            </emma:interpretation>
          </emma:emma>
        </inkml:annotationXML>
        <inkml:traceGroup>
          <inkml:annotationXML>
            <emma:emma xmlns:emma="http://www.w3.org/2003/04/emma" version="1.0">
              <emma:interpretation id="{9EAD16E6-D9E5-420D-B19F-7C562371E48E}" emma:medium="tactile" emma:mode="ink">
                <msink:context xmlns:msink="http://schemas.microsoft.com/ink/2010/main" type="inkWord" rotatedBoundingBox="18411,5265 18063,6678 17905,6640 18253,52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545-1141 127 0,'7'-3'129'16,"-7"0"-11"-16,0 1-10 0,0 0-7 16,0 2-9-16,0-2-6 0,0-1-2 0,3 3 1 15,-3-2 0-15,0 2-5 0,0-3-2 0,0 3 2 16,0 0-2-16,0-3 3 0,0 3-2 16,0 0 0-16,7-2 0 0,-7 2-1 0,0-2-1 15,0 2-6-15,7 0-4 0,-7 0-8 16,0 0-11-16,0 0-9 0,0 0-11 0,0 0-8 15,0 0-5-15,0 0-3 0,0 0-4 0,0 0 0 16,3 0-1-16,-3 0 8 0,0 0 17 16,0 0 10-16,7 0 1 0,-7 0-11 0,0 0-9 15,0 0 12-15,0 2 21 0,0 0 26 0,0-2 4 16,0 3 0-16,0-3-7 0,0 3-5 16,0-3 0-16,0 2 3 0,0 1 1 0,0-3 5 15,0 2-2-15,-7-2-7 0,7 2-15 16,-3-2-16-16,3 2-6 0,0-2-14 0,-7 0-3 15,0 0-12-15,7 0 1 0,-3 0-2 0,3 0-2 16,-7 0-1-16,1 0-1 0,6-2-2 16,-4 2 1-16,-3-2-2 0,7 0-1 0,0-1 1 15,0-2 0-15,-3 2 0 0,3-1 0 16,0 2 0-16,0-4 1 0,0 4-1 0,3-3 0 16,-3 0 2-16,0 0 0 0,7 0-2 15,-3 0 2-15,-4 3-1 0,6-3 0 0,1 0 1 0,-7 3 4 16,3-4 1-16,4 4-4 0,0 0 3 15,3 2 2-15,-10-2 1 0,4 2 0 0,2 2 0 16,1 0 2-16,-4 0-1 0,-3 4-4 0,7-1 3 16,-3-1-1-16,-4 4 8 0,0-1 24 15,6 0 20-15,-6 1 11 0,0-3-13 0,0 4-18 16,-6-3-12-16,6-1-8 0,0-1-9 16,-4 1 0-16,-3 0-4 0,7 0-1 0,-3-2-3 15,3 1-2-15,-7-4 2 0,1 3 5 0,2-3-4 16,4 0 0-16,-7-3-9 0,4 3 2 15,3-2 1-15,-7 0 1 0,0-1-1 0,7-2 1 16,0 0-1-16,0 0 1 0,0 1-1 16,0-4 2-16,0 5 0 0,0-3 0 0,0 3-1 15,0-2 1-15,0 2-1 0,0-2 0 0,7 3-1 16,-7 0-1-16,7-1 0 0,-7 1 1 16,0 2 2-16,3 0 5 0,4 0 0 0,-7 2 1 15,4 1-4-15,-4 1 2 16,6 1-2-16,-6 0 0 0,7 1 1 0,-7 0 3 15,0 2 0-15,0-3-2 0,0 2 3 0,0 1-2 16,0-3-1-16,-7-1-4 0,7 4 3 0,-6-3-2 16,6-1 0-16,-4-1 11 0,4-1-5 0,-7 1-3 15,4-3-12-15,3 0 3 0,-7-3 0 16,0 3-1-16,7-5 4 0,-3 4 2 16,3-5-2-16,0 1 0 0,-7-2-1 0,7 2 0 0,0-5 2 0,0 3 0 0,0 0-1 15,0-3-2-15,0 5 2 0,7-3 0 16,-7 1 0-1,0 2 5-15,0 0-2 0,3 0 1 16,-3 3-2-16,0-1 0 0,7 3-1 0,0 0-33 16,-7 0-80-16,3 0-111 0,4 3-144 15,-7-1-165-15,0 3-221 0,0 0-26 0,0 5 118 16,0 0 258-16</inkml:trace>
          <inkml:trace contextRef="#ctx0" brushRef="#br0" timeOffset="-11586.94">677-1254 15 0,'0'0'50'0,"0"0"-2"0,0 0 0 15,-7 0-1-15,7 0-4 0,0 0-4 16,0 0-5-16,-3 3 3 0,3-1 1 0,0-2 4 16,0 2 1-1,0-2-2-15,-7 2-5 0,7 1-4 0,-6 2-7 0,6-5 1 16,0 5-1-16,0-2-2 0,-4 1-5 0,4-2 0 15,0 4-2-15,-7-1 0 0,1-1-1 16,6 1 0-16,0 0-2 0,-4 3 0 16,4-4 4-16,-7 4 6 0,7-3 1 15,0 2-5-15,-3 1-2 0,3-1-3 16,-7 0-2-16,1 1 7 0,6-1 11 0,-4 0 0 16,4 1-8-16,-7 1-10 0,7-1-3 0,-3 1-2 15,3 2 1-15,-7-5-3 16,1 5 0-16,6-4-5 0,-4 0 0 0,4 1-5 15,-7 1 4-15,4-1 1 0,3 1 6 16,-7-1 0-16,0 0-3 0,4-1 5 0,3 0-5 31,-7 1 1-31,1 1-6 0,2-1 0 0,-3 1 0 0,4 2 2 0,3-2-1 16,-7 1 2-16,0-3-1 0,4 1 2 0,-4 1-2 16,4 2-2-16,3-2 2 0,-14 1 0 15,14-1 2-15,-3 2-2 0,-4-2 1 16,4 1-1-16,-4 0 0 0,0 0 0 15,4-1 1-15,3 2-1 0,-14-2 2 16,14 1-2-16,-3-2 0 0,-4 1-2 0,4 2 2 16,3-5 0-16,-14 5 2 0,14-2-2 0,-3 1 5 15,3-3-4-15,-7 6 1 16,4-4-6-16,-4-1 1 0,0 1 4 0,7 2-1 16,-3-2 0-16,3 1-1 0,-7 2 1 15,0-4 1-15,4 4 1 0,-4-2-2 0,7 0-4 16,-3 0 4-16,-4-1 0 0,0 2 0 15,4-2 0-15,3 1-4 0,-7 2 2 16,7-3 2-16,-3 2 6 0,3-2-6 16,0 1 5-16,-7 0-4 0,0 0 4 0,7 2-6 15,-3-2 1-15,3 0-2 0,0 0 5 16,-7-1-3-16,4 2 0 0,3-2-3 16,0 1 3-16,-7-1 0 15,0 4 2-15,7-6-1 0,0 6-1 0,0-4 1 0,-3-1-1 16,3 4-1-16,0-2 0 0,0 2-1 15,-7-1 2-15,0 0 2 0,7-1-1 0,0 0 2 16,-3-1-6-16,-4 4 3 0,7-3 0 16,0 0 1-16,-3 2 1 0,3-2-4 15,-7-1 1-15,0 2 0 0,7-2 1 16,0 1-4-16,0-3 4 0,-3 4 2 0,3-2 0 16,0-1-4-16,0-1 0 15,-7 0 1-15,4 1 1 0,3-1 0 0,0 0 1 16,0 3-1-1,0-3 0-15,-7 1 0 0,7-1 0 0,-7-2-1 0,7 3 1 16,0-2 1-16,-3 0 1 0,3-1-2 16,0 0 0-16,0 2 2 15,-7-2-1-15,7 0-1 0,-7-1 1 0,7 4-2 16,0-3 1-16,0 0 0 0,0 2-1 0,0-2-1 16,0 0 2-16,-3-1 0 0,3 2 2 15,0-4-2-15,0 3-2 0,-7-2 2 16,7 1-2-16,0-1 2 0,0-1 0 0,0 3 0 15,0-2 0-15,0 0 0 0,0-1 0 16,0 0 2-16,-3 0 0 0,3 1-1 0,0-1-1 16,0-2 0-16,0 3-3 15,0 0 1-15,0-1 1 0,0-2 0 0,0 3 2 16,0-3 0-16,0 1 1 0,0-1 1 16,0 0-3-16,0 0 0 0,0 0-1 0,0 0-1 15,0 0 0 1,-7 0 2-16,7 0 0 0,0 0 0 15,0 0 0-15,0 0-1 0,0 0 0 0,0 0-2 16,0 0 2-16,0 0 1 0,0 0-3 16,0 0 0-16,0 0-1 0,0 0 1 15,0-1 1-15,0-2 2 0,7 3-5 0,-7-2-2 16,0-1-20-16,0 3-32 0,0-3-50 16,0 1-57-16,0-1-66 0,0-1-28 15</inkml:trace>
        </inkml:traceGroup>
        <inkml:traceGroup>
          <inkml:annotationXML>
            <emma:emma xmlns:emma="http://www.w3.org/2003/04/emma" version="1.0">
              <emma:interpretation id="{D643D2BA-D578-4ECF-802A-828EB4CDDE7F}" emma:medium="tactile" emma:mode="ink">
                <msink:context xmlns:msink="http://schemas.microsoft.com/ink/2010/main" type="inkWord" rotatedBoundingBox="18531,5528 18411,6016 17996,5913 18116,54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01.51">626-984 94 0,'7'-3'177'15,"-7"1"-20"-15,0 2-18 0,4-3-20 0,-4 3-14 16,0-2-19-16,0 2-14 0,0 0-12 15,0-2-5-15,0 2-5 0,0 0 3 0,0 0 3 16,0 0 9-16,0 2 2 0,0 0 4 0,0 1-6 16,0-1-6-16,0 1-7 0,0 2-3 15,0 0 5-15,0 2 1 0,0-2-5 0,0 4-6 16,0-1-1-16,0 2 6 0,0-3 2 16,0 3-8-16,0 2-13 0,0-1-9 0,0 1-5 15,0-1-6-15,6 2-3 0,-6-1-4 0,0 3 2 16,0 0-1-16,0-3-1 0,7 5-1 15,-7-2-2-15,0 0 0 0,0 0 3 0,0-1 0 16,0 1-1-16,0 0-3 0,0 2 0 16,4-2 3-16,-4-4 0 0,0 4 3 0,0 0-3 15,0-3-2-15,0 1 0 0,6-1 0 0,-6-3 1 16,7 2-1-16,-7-2 2 0,0-1-2 16,0 0 0-16,0-2-1 0,0 2-1 0,0-3 0 15,3-1 0-15,-3 2 1 0,0-1 1 0,0-3-4 16,7 2-4-16,-7-4-23 0,0 0-45 15,0 0-59-15,0-1-50 0,0-2-44 0,0 3-44 16,0 0-64-16,0-2-29 0,0-1 31 16</inkml:trace>
        </inkml:traceGroup>
        <inkml:traceGroup>
          <inkml:annotationXML>
            <emma:emma xmlns:emma="http://www.w3.org/2003/04/emma" version="1.0">
              <emma:interpretation id="{B2E16A18-4961-4FCE-90EB-33FE494E3C4B}" emma:medium="tactile" emma:mode="ink">
                <msink:context xmlns:msink="http://schemas.microsoft.com/ink/2010/main" type="inkWord" rotatedBoundingBox="18391,5954 18356,6097 17990,6007 18025,58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58.47">285-626 112 0,'0'-2'153'0,"0"2"-13"15,3 0-14-15,-3-3-24 0,0 3-15 16,0 0-16-16,7 0-2 0,-7 0-1 0,7 0 10 15,-7 0 7-15,0 0 5 0,0 3-1 16,0-1-4-16,3 1-2 0,-3-1-2 0,7 0 0 16,-7 3-2-16,0 0 5 0,0 1 7 15,3-2 1-15,-3 1-6 0,0 0-8 0,7 2-7 16,0 1-2-16,-7-1 4 0,3-2 5 0,-3 2-9 16,10 1-8-16,-10-1-1 0,14 0 6 15,-11 1-3-15,-3-1-15 0,10 1-13 0,-3-2-11 16,0 2-6-16,3-3-6 0,-3 0-1 0,3 2 9 15,-7-2 23-15,11-2 28 0,-4 0 14 16,0-1 1-16,0-2-1 0,4 2-7 0,-4-2-6 16,-7-2-10-16,14 2-17 0,-7-2-17 15,4-1-10-15,-11 0-10 0,8-2 0 0,2 3-6 16,-3-3 2-16,0 3-3 0,1-3-1 0,-5 2 0 16,1-2 3-16,3 2-1 0,-6-1-4 15,9-1-7-15,-10 0-33 0,-3 2-56 0,11-1-82 16,-11-1-103-16,13 0-114 0,-13-3-117 15,0 4-113-15,0-1 18 0,0-3 114 0,0 1 194 16</inkml:trace>
        </inkml:traceGroup>
        <inkml:traceGroup>
          <inkml:annotationXML>
            <emma:emma xmlns:emma="http://www.w3.org/2003/04/emma" version="1.0">
              <emma:interpretation id="{56536874-AADE-40B8-B8CF-DF4D578E8484}" emma:medium="tactile" emma:mode="ink">
                <msink:context xmlns:msink="http://schemas.microsoft.com/ink/2010/main" type="inkWord" rotatedBoundingBox="18005,5895 17794,6750 17482,6673 17693,5818"/>
              </emma:interpretation>
              <emma:one-of disjunction-type="recognition" id="oneOf3">
                <emma:interpretation id="interp3" emma:lang="" emma:confidence="0.5">
                  <emma:literal>"</emma:literal>
                </emma:interpretation>
                <emma:interpretation id="interp4" emma:lang="" emma:confidence="0.5">
                  <emma:literal>. "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=</emma:literal>
                </emma:interpretation>
              </emma:one-of>
            </emma:emma>
          </inkml:annotationXML>
          <inkml:trace contextRef="#ctx0" brushRef="#br1" timeOffset="-188988.61">-9-689 97 0,'0'0'149'0,"0"0"-24"0,0 0-24 0,0-3-15 0,0 3-17 15,0 0-10-15,0 0-8 0,0-2-8 16,0 2-12-16,0 0-9 0,0 0-8 0,0 0-4 15,0 0-3-15,0 0-5 0,0 0-2 16,0 0 0-16,0 0 1 0,0 0 1 0,3 0-2 16,-3 2-2-16,0-2 0 0,0 0-32 15,0 0-74-15,0 0-125 0,0 0-45 0</inkml:trace>
        </inkml:traceGroup>
      </inkml:traceGroup>
    </inkml:traceGroup>
  </inkml:traceGroup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8:57.501"/>
    </inkml:context>
    <inkml:brush xml:id="br0">
      <inkml:brushProperty name="width" value="0.08167" units="cm"/>
      <inkml:brushProperty name="height" value="0.081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85AC2D-FE35-4607-AAB5-64354C0DD867}" emma:medium="tactile" emma:mode="ink">
          <msink:context xmlns:msink="http://schemas.microsoft.com/ink/2010/main" type="writingRegion" rotatedBoundingBox="18134,6540 19278,6648 19247,6973 18104,6865"/>
        </emma:interpretation>
      </emma:emma>
    </inkml:annotationXML>
    <inkml:traceGroup>
      <inkml:annotationXML>
        <emma:emma xmlns:emma="http://www.w3.org/2003/04/emma" version="1.0">
          <emma:interpretation id="{BD291ABC-33AD-404C-B425-43B66EB92348}" emma:medium="tactile" emma:mode="ink">
            <msink:context xmlns:msink="http://schemas.microsoft.com/ink/2010/main" type="paragraph" rotatedBoundingBox="18134,6540 19278,6648 19247,6973 18104,6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9FE3C8-CF82-440A-A0FF-3582E28572F1}" emma:medium="tactile" emma:mode="ink">
              <msink:context xmlns:msink="http://schemas.microsoft.com/ink/2010/main" type="line" rotatedBoundingBox="18134,6540 19278,6648 19247,6973 18104,6865"/>
            </emma:interpretation>
          </emma:emma>
        </inkml:annotationXML>
        <inkml:traceGroup>
          <inkml:annotationXML>
            <emma:emma xmlns:emma="http://www.w3.org/2003/04/emma" version="1.0">
              <emma:interpretation id="{F57521D1-6F5B-4CDA-8441-B94ACDAEE30B}" emma:medium="tactile" emma:mode="ink">
                <msink:context xmlns:msink="http://schemas.microsoft.com/ink/2010/main" type="inkWord" rotatedBoundingBox="18134,6540 18725,6595 18695,6921 18104,68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714 222 58 0,'0'0'94'0,"0"3"4"15,0-3-3-15,0 0-6 0,7 2-6 0,-7-2-77 16,0 0-42-16,0 0-32 0,4 0 60 15,-4 0 35-15,0 0 22 16,6 3 10-16,-6-1 0 0,7-2-2 0,-7 0-5 16,0 0 0-16,4 0 5 0,2 3 3 15,-6-3-3-15,4 0-7 0,-4 0-3 0,0 3 8 16,6-3 5-16,1 1-6 0,-7-1-13 16,4 3-8-16,-4-1 21 0,6 1 26 15,-2 2 17-15,2-2-16 0,1-1-27 16,-3 2-17-16,-4-1-6 0,10 2-12 0,-3 0-6 15,-1-1-9-15,-2-1 1 0,9 2-2 16,-3 3-1-16,-6-4 0 16,3 4-1-16,3-3 1 0,-4 2-1 0,-2 0 1 0,9 1 1 15,-9-1-2-15,2-2-2 0,1 5 2 16,3-5-2-16,-6 2 7 0,-4-1-3 16,13-2 1-16,-13-2-10 0,4 3 0 15,-4 1 2-15,6-4-1 0,-2 1-16 0,-4-2-38 16,0 2-54-16,7-3-65 0,-1 2-60 15,-6-4-69-15,0-1-41 0,0 3 27 16</inkml:trace>
          <inkml:trace contextRef="#ctx0" brushRef="#br0" timeOffset="564.23">694 230 28 0,'0'-3'49'16,"0"1"-9"-16,0-1-1 0,0 1 1 0,4 0 5 15,-4-1-3-15,0-2-3 0,0 3-2 16,6-4-2-16,-2 2 4 0,-4-1 3 16,6 0 9-16,1 2 2 0,-3-3 1 0,-4 1 5 15,13-3 4-15,-13 3 1 0,10-2 1 16,-6-1-1-16,9 1-6 0,-9 0-9 15,2-1-12-15,4 1-12 0,-3 2-8 16,3-3-6-16,1 2-6 16,-1 0 0-16,3 1 1 0,-9 0-3 0,6 1 0 0,3 1-1 15,-9 1-2-15,6-1-5 0,3 3 3 16,-9-2 5-16,9 2 5 0,-3 2 0 0,-6-2-4 16,9 3 0-16,-13-1-1 0,4 1 2 15,2 1-3-15,-2-1-1 0,3 2 3 16,-7 0 1-16,6-2-1 0,-6 3-4 15,0-1 2-15,0 1-2 0,-6-1 2 0,6 2-4 16,-7-2 0-16,3 2 1 0,-2 0 0 16,2-2-4-16,-2 3 2 0,-1 1-4 15,3-3-20-15,-6 0-47 0,3-1-65 0,1 1-78 16,2-1-72-16,-9-1 0 0</inkml:trace>
          <inkml:trace contextRef="#ctx0" brushRef="#br0" timeOffset="2760.65">1212 316 52 0,'0'0'85'15,"-7"-2"-7"-15,7-1-6 0,0 3 4 16,0-3 1-16,0-2 3 0,0 3-1 16,0-2-3-16,7-2-3 0,-7 1-2 0,0 3-6 15,3-4-4-15,-3 2-1 0,0-1-1 16,0 3 1-16,7-4 2 0,0 2 4 15,-7 2 5-15,3-3 5 0,-3-1 5 0,7 1-1 16,-4 4 0-16,11-5 6 0,-11 1 1 16,4 0-4-16,0 3-12 0,3 0-20 15,-7-1-16-15,11-2-13 0,-11 3-6 16,7 2-3-16,4 0-2 0,-11 0-1 0,11 2-3 16,-11 1 0-16,4-1 0 0,-4 3-4 15,11 2 3-15,-14-2-4 0,3 2 2 16,4-2-2-16,-4 6 1 0,-3-5 0 0,0 2-1 15,0 1 2-15,0-1-2 0,0 0 0 16,-3-1 0-16,-4 3-1 0,7-3-1 16,-3-2 0-16,-4 3 0 0,0-2 1 15,4 0-2-15,-7-1 0 0,3 0 0 0,0-3 1 16,4 0 1-16,-11 1-3 0,4-1 0 16,7-2 0-16,-11 0 0 0,11 0-2 0,-4-2-2 15,4 2-1-15,-11-3-8 0,14 1-22 16,-3 0-37-16,-11-1-37 0,14 1-28 15,-3-1-25-15,-4-2-26 0,7 2-32 16,-3 2-37-16,3-2-57 0,-7-2-7 16,7 0 45-16</inkml:trace>
          <inkml:trace contextRef="#ctx0" brushRef="#br0" timeOffset="4250.92">457 205 91 0,'-3'-3'166'16,"3"3"-25"-16,0 0-14 0,0-2-11 0,-7 2-11 0,7 0-8 16,0 0-2-16,0-2 1 0,0 2 5 15,-7 0 0-15,7 0 3 0,0 0-3 0,0 0-3 16,0 0 0-16,0-2-7 0,0 2-8 0,0 0-11 16,0-3-8-16,0 3 2 0,0 0 0 15,0 0 12-15,0 0 15 0,0 3 14 0,0-3 5 16,0 2-10-16,0-2-16 0,7 2-20 0,0 0-15 15,-7 1-17-15,0 0-15 0,3 2-7 16,-3-3-3-16,0 3-1 0,7 0-2 0,0 0 0 16,-7 0-5-16,3-1-1 0,4 1 0 0,-7 3 0 15,3-3 3-15,4 2-2 0,0-2 2 16,-4 3-4-16,-3-4-1 0,7 1-2 0,-4 3 3 16,4-4 0-16,0 1-2 0,-4 0 1 0,-3 1-15 15,11-4-40-15,-11 2-63 0,6-1-68 16,1 2-51-16,-7-2-32 0,3-1-20 0,-3 1-23 15,0-2-43-15,0 2-35 16,0-3 32-16</inkml:trace>
        </inkml:traceGroup>
        <inkml:traceGroup>
          <inkml:annotationXML>
            <emma:emma xmlns:emma="http://www.w3.org/2003/04/emma" version="1.0">
              <emma:interpretation id="{E07555CB-6415-4917-A500-4F458F668CA2}" emma:medium="tactile" emma:mode="ink">
                <msink:context xmlns:msink="http://schemas.microsoft.com/ink/2010/main" type="inkWord" rotatedBoundingBox="18948,6717 19269,6747 19254,6904 18933,6874"/>
              </emma:interpretation>
            </emma:emma>
          </inkml:annotationXML>
          <inkml:trace contextRef="#ctx0" brushRef="#br0" timeOffset="5265.63">383 235 107 0,'0'0'130'0,"0"-3"-19"0,0 3-15 16,0-2-11-16,0-1-9 0,0 1-9 0,0-1 0 15,0 1-1-15,0 0 4 16,0-1-5-16,0 1 0 0,0-1 0 0,3-2 1 0,-3 2 1 15,0 1 2-15,7 0 1 0,0-3 2 0,-7 0 5 16,3 2-5 0,4-2-2-16,-4 1 0 0,-3-1 5 0,14 2 2 0,-11-2-1 0,-3 1-1 15,10-1-8-15,4 0-9 0,-11 0-11 16,4 2-7-16,0-1 1 0,3-1 7 0,-7 0 4 16,11 2-3-16,-11-1-16 0,7-1-11 0,-3 2-10 15,0 0-4-15,-4-2-4 0,4 3 0 16,-3 0-2-16,9 0 2 0,-13 2 1 0,3-3-1 15,4 3 2-15,0 0-1 0,-7 0-1 0,3 0 0 16,4 3 1-16,-7-3-2 0,4 2 0 16,-4 0 1-16,6 0-3 0,-6 1 2 0,0 2-1 15,0-2-1 1,0 2-1-16,0-1 1 0,0 1-1 0,0 3 4 0,0-4-4 0,-6 1 3 16,6 3-2-16,0-1 1 0,-4-2 0 0,4 3-2 15,-7-2 2-15,4-1-4 0,3 1 2 16,0 1-2-16,-7-3 2 0,0 2 0 0,7-1 0 15,0 0 0-15,-3-3 0 0,3 0-1 0,0 3-1 16,0-2-1-16,0-1-2 16,-7 1 5-16,7-3-1 0,0 3 2 0,7-2-1 0,-7-1 0 15,0 0 0-15,0 0 0 0,3 0 0 16,-3 0 0-16,7 0 0 0,0-1 0 0,-7-2 0 16,3 3 0-16,4-3 0 0,-3 1 0 0,2-1 3 15,1 3-1-15,-7-2 0 0,3-1-2 31,4 3 0-31,-3-2 1 0,2 2-1 0,1-2 1 0,-4 2-1 16,4 0 1-16,-3 0 0 16,-4-3-1-16,6 3 0 0,1 0-1 0,-7 0 0 15,4 0 0-15,-4 3 1 0,6-3 2 0,1 0-1 16,-7 2-1-16,3-2 0 0,4 2 0 16,-7 1 2-16,0-1-4 0,4 3 2 0,-4-2 0 15,6 0 0-15,-6 1 0 0,7-2 0 0,-7 4 0 16,0-1 0-16,0-1 0 0,0-2 0 15,0 4-1-15,0 1-1 0,0-3-1 0,0-1 1 16,0 2 2-16,-7 3 0 0,1-4 0 16,6 1 2-16,-4 0-3 0,4 1 0 0,-10-2-1 15,10 1 5-15,-13 0-3 0,13-2-3 0,-4 2 2 16,-9-4 1-16,9 2 3 0,-3 0-7 16,4-1-1-16,-10 3 5 0,9-5 5 0,-3 3-4 15,4-1 0-15,-4-2-2 0,1 0 1 0,2 2 0 0,-3-2 0 0,4 0-2 16,3 0-12-16,-14 0-26 0,14-2-46 0,0 2-54 15,-3-2-61-15,3-1-59 0,-7 1-89 0,1-1-106 16,2 1-8-16,-3-4 82 0</inkml:trace>
          <inkml:trace contextRef="#ctx0" brushRef="#br0" timeOffset="3367.15">1357 303 51 0,'0'0'94'15,"0"0"0"-15,7 3 7 0,0-1 4 16,-7-2 10-16,3 0 4 0,-3 0 0 15,7 3-8-15,-4-3-4 0,4 0 0 16,0 0 1-16,-4 3-7 0,-3-3-12 0,10 0-26 16,-3 2-22-16,0-2-1 0,-4 0 22 15,11 0 16-15,-4 2-1 0,-7-2-22 16,4 0-19-16,0 2-17 0,-4-2-8 0,7 0-2 16,-3 0-2-16,0 0-1 0,-4 0-6 15,4 0 3-15,-4 0-3 0,4 3-3 16,0-3-31-16,-7 0-58 0,3 0-91 15,-3 0-117-15,0-3-117 0,0 1-12 0,0 0 75 16</inkml:trace>
        </inkml:traceGroup>
      </inkml:traceGroup>
    </inkml:traceGroup>
  </inkml:traceGroup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1:43.011"/>
    </inkml:context>
    <inkml:brush xml:id="br0">
      <inkml:brushProperty name="width" value="0.08167" units="cm"/>
      <inkml:brushProperty name="height" value="0.081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EBC24E65-6856-478A-93C9-DE4DF2B7A098}" emma:medium="tactile" emma:mode="ink">
          <msink:context xmlns:msink="http://schemas.microsoft.com/ink/2010/main" type="writingRegion" rotatedBoundingBox="17800,4462 18487,5232 18364,5341 17678,4571">
            <msink:destinationLink direction="with" ref="{DB0AE52A-499F-449B-BF0A-239F3FEED8D5}"/>
          </msink:context>
        </emma:interpretation>
      </emma:emma>
    </inkml:annotationXML>
    <inkml:traceGroup>
      <inkml:annotationXML>
        <emma:emma xmlns:emma="http://www.w3.org/2003/04/emma" version="1.0">
          <emma:interpretation id="{D919142D-5B63-4FCC-91D6-4BFE1CDEDC66}" emma:medium="tactile" emma:mode="ink">
            <msink:context xmlns:msink="http://schemas.microsoft.com/ink/2010/main" type="paragraph" rotatedBoundingBox="17800,4462 18487,5232 18364,5341 17678,4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AD0486-905B-4B18-9777-C07C5FA59878}" emma:medium="tactile" emma:mode="ink">
              <msink:context xmlns:msink="http://schemas.microsoft.com/ink/2010/main" type="line" rotatedBoundingBox="17800,4462 18487,5232 18364,5341 17678,4571"/>
            </emma:interpretation>
          </emma:emma>
        </inkml:annotationXML>
        <inkml:traceGroup>
          <inkml:annotationXML>
            <emma:emma xmlns:emma="http://www.w3.org/2003/04/emma" version="1.0">
              <emma:interpretation id="{A4CAE6CE-637D-4BF3-AA66-ABD7E2A219B5}" emma:medium="tactile" emma:mode="ink">
                <msink:context xmlns:msink="http://schemas.microsoft.com/ink/2010/main" type="inkWord" rotatedBoundingBox="17800,4462 18487,5232 18364,5341 17678,4571"/>
              </emma:interpretation>
              <emma:one-of disjunction-type="recognition" id="oneOf0">
                <emma:interpretation id="interp0" emma:lang="" emma:confidence="0.5">
                  <emma:literal>monax</emma:literal>
                </emma:interpretation>
                <emma:interpretation id="interp1" emma:lang="" emma:confidence="0">
                  <emma:literal>meninx</emma:literal>
                </emma:interpretation>
                <emma:interpretation id="interp2" emma:lang="" emma:confidence="0">
                  <emma:literal>minmax</emma:literal>
                </emma:interpretation>
                <emma:interpretation id="interp3" emma:lang="" emma:confidence="0">
                  <emma:literal>manway</emma:literal>
                </emma:interpretation>
                <emma:interpretation id="interp4" emma:lang="" emma:confidence="0">
                  <emma:literal>minimax</emma:literal>
                </emma:interpretation>
              </emma:one-of>
            </emma:emma>
          </inkml:annotationXML>
          <inkml:trace contextRef="#ctx0" brushRef="#br0">48-2036 31 0,'0'-2'54'16,"0"2"2"-16,0-3-5 0,0 3 2 0,0 0-4 16,0 0-1-16,0 0-6 0,0 0 3 15,0 0 0-15,0 0-2 0,0 0-6 16,0 0 0-16,0 0-7 0,0 0-3 15,0 0-3-15,0 0-4 0,0 0-2 0,0 0 0 16,0 0-1-16,0 0-3 0,0 3 2 16,0-3 7-16,0 0 10 0,0 2 7 15,0 1-2-15,0-3-9 0,0 4-11 0,0-1-7 16,0-1 1-16,0 1-2 0,0 2 1 16,0 0 10-16,0-3 12 0,0 3 2 15,0-2-9-15,0 4-7 0,0-3-5 16,0 2-4-16,0-1-4 0,0 3-1 0,0-2-1 15,0 2-2-15,0-1-2 0,0 1 2 16,0-1 2-16,7 0-3 0,-7 1 2 0,0-1-2 16,0 0-1-16,7 1 0 15,-7-1 0-15,0 0 0 0,0 1 1 0,3-1-2 16,-3 1 1-16,7-3 0 0,-7 2-1 16,3 0 0-16,-3-4 1 0,7 2 0 0,0-1-2 15,-7 1 1-15,3-2 1 0,-3 2 1 16,0-3-1-16,10 0 0 0,-10 1-13 15,7 2-35-15,0-5-52 0,-4 5-52 16,-3-5-45-16,7 3-28 0,0-1-18 0</inkml:trace>
          <inkml:trace contextRef="#ctx0" brushRef="#br0" timeOffset="1224.6">89-2033 48 0,'0'3'79'0,"0"-3"-2"0,0 1-5 16,0-1 0-16,0 3-1 0,0-1-1 15,0-2-6-15,0 3-7 0,0 0-12 0,0-3-10 16,0 2 1-16,0 1 8 0,0-1 11 15,0 0 0-15,0 0-12 0,0 1-1 16,3 0 14-16,-3-1 12 0,0-2-2 16,0 5-18-16,7-2-14 0,-4-2-9 0,-3 2-7 15,7 2-8-15,0-2 0 0,-7 2 10 16,3-1 24-16,-3-1 27 0,7 2 1 16,0 0-7-16,-7 0-29 0,3-3-14 0,4 3-11 15,-4 0-1-15,-3 0-4 0,14-1-1 16,-14 2-2-16,3-1 0 0,4 0 0 15,-4-1 0-15,-3 1-2 0,14 0 0 16,-14 3 2-16,3-4-3 0,-3 1 3 0,10 3-2 16,-10-4-1-16,7 1 3 0,0 3-2 15,-7-3 1-15,3 0-2 0,-3 2 3 0,7-2-1 16,0 0 0-16,-7 0 0 16,0 0 1-16,3 0-4 0,-3-3 0 0,7 3-4 15,-7-3-28-15,0 1-80 0,0 2-139 16,0-5-148-16,0 0-32 0,3-2 80 0</inkml:trace>
          <inkml:trace contextRef="#ctx0" brushRef="#br0" timeOffset="608">92-1785 29 0,'0'0'46'16,"0"2"-7"-16,0-2-1 0,0 0 0 0,7 0 1 15,-7 3 4-15,0-3 5 0,0 0 8 16,3 0 0-16,-3 0-3 0,0 0-9 0,0 0 1 0,7 0 11 0,0 0 12 15,-7 0-4 1,3 0-11-16,-3 0-3 0,7 0 2 0,0 0 3 16,-7 0-16-16,3 0-14 0,4-3 10 15,-4 3 9-15,4-2 10 0,0-1-8 0,-7 3-14 16,3-3-9-16,4 1-9 0,-4 0 4 16,-3 0-8-16,7-1-4 0,0 1-8 15,-4-1 1-15,-3-2-2 0,7 2-3 16,-4 1-13-16,-3 0-40 0,0 0-60 15,7-1-89-15,0-2-94 0,-7 0-21 0,0 0 50 16</inkml:trace>
          <inkml:trace contextRef="#ctx0" brushRef="#br0" timeOffset="-1254.1897">143-1822 26 0,'0'0'36'16,"0"3"-1"-16,0-3 3 0,0 0 0 16,0 0-1-16,0 0 4 0,0 0-1 0,0 0-1 15,0 0 3-15,0 0-2 0,0 0-4 16,0 0-2-16,0 0-2 0,0 0-7 16,0 2 3-16,0-2-8 0,0 0 1 0,0 0-6 15,0 0-1-15,0 0 0 0,0 0-1 16,0 0-3-16,0 0-2 0,0 0-1 15,0 0-2-15,0 0-2 0,0 0 7 16,0 0-7-16,0 0 1 0,0 0-10 0,0 2 5 16,0-2 2-16,0 0 1 0,0 2 1 15,3-2-2-15,-3 3-1 0,0-3 0 0,0 2 0 16,0 1-1-16,0 0 0 0,0-1 3 16,0 1-1-16,7-1 1 0,-7 0-2 15,7 0 1-15,-7 1-2 0,0 2 1 16,0-2 0-16,0 1 4 0,3-1-4 0,-3-1 0 15,0 3 0-15,7-2 0 0,-4-1 0 16,-3 3 2-16,0-3-2 0,7 3 0 16,0-2 2-16,-7 2 1 0,3-2-3 0,-3-2 0 15,0 4-1-15,7-2 0 0,-4 2 3 16,-3 0-2-16,7-3 1 0,0 3 3 16,-7-2-3-16,3 2 1 0,-3-3-1 15,0 1 2-15,14 1-1 0,-14 1 0 0,3-2 3 16,4-1 3-16,-7 4 1 0,3-5-2 15,4 4-2-15,0-2 0 0,-7 2-1 16,0-2-9-16,3-1 4 0,-3 2-2 0,7-1 8 16,-4 2-1-16,-3-2-1 0,7-1-2 15,0 1 3-15,-4-2-2 0,-3 2-4 16,7 2 2-16,0-2-2 0,-7-1 2 16,10 1 0-16,-10-1 4 0,3 0-3 0,4 3 1 15,0-2-2-15,-7-1 1 0,3 1 1 16,4 2 0-16,-4-1-4 0,4-1 4 0,0-1-2 15,-4 1 2-15,-3 2-2 0,7-2 3 16,-4-2-2-16,4 2-1 0,0 2 2 16,-4-2 0-16,-3-1-2 0,7 1 0 15,0-1 1-15,-7 0 2 0,10 3-3 0,-10-2 0 16,3-1 1-16,-3 1 0 0,14-1-1 16,-14 1 0-16,3 1 0 0,-3-1 0 15,7-1 0-15,-4 1 0 0,-3 2 0 0,7-2 3 16,0-2-2-16,-4 2 2 0,-3-1-2 15,7 1 1-15,0 0-3 0,-7-1 1 16,3 3 0-16,4-3 1 0,-4 1 0 16,4-1-2-16,0 3 1 0,-7-2 0 0,3-1 0 15,-3 3 1-15,7-3 3 0,-4 3 0 16,4 0-4-16,0-2 0 0,-7 1 0 16,3 1 0-16,-3 1 0 0,11-4 0 15,-11 3 1-15,6-3 0 0,1 3-1 0,-7-2 0 16,3 2-1-16,-3 0 1 0,7-4 1 15,0 2 0-15,-7 2-1 0,0 0 0 16,10-2 0-16,-10 1 2 0,4 1-2 0,-4-2 0 16,0 2 4-16,6 0 0 0,1-3-1 15,-7 3-6-15,3-2 6 0,-3 2-3 0,7-3 1 16,-3 2-4-16,-4 2 2 0,6-4 1 16,-6 3 1-16,7 0-1 0,-7 0 0 15,3-3 0-15,-3 3 3 0,7 1-1 16,-3-2-1-16,-4-2 0 0,6 3 13 15,1 1 21-15,-7-1 26 0,4-4 4 0,-4 4-9 16,0-2-17-16,6 2-14 0,1-2-6 16,-7 1-5-16,0-1-4 0,3-1 0 0,-3 3 0 15,7-2 13-15,-7 2 11 0,0-3 5 16,4 3-10-16,-4-3-9 0,6 1-7 16,-6 2-5-16,7-3-1 0,-7 0-3 15,0-2-3-15,4 3-1 0,-4-1 3 0,0 1 0 16,0-3-2-16,0 0-1 0,0 0-1 15,0 0-10-15,0 0-37 0,0-5-85 16,0 2-126-16,0-1-94 0,0-1 2 16</inkml:trace>
        </inkml:traceGroup>
      </inkml:traceGroup>
    </inkml:traceGroup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39:55.791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B7D747-E55E-47B5-A5C4-41FD4F283D95}" emma:medium="tactile" emma:mode="ink">
          <msink:context xmlns:msink="http://schemas.microsoft.com/ink/2010/main" type="writingRegion" rotatedBoundingBox="16736,4856 18358,5440 18280,5658 16657,5074"/>
        </emma:interpretation>
      </emma:emma>
    </inkml:annotationXML>
    <inkml:traceGroup>
      <inkml:annotationXML>
        <emma:emma xmlns:emma="http://www.w3.org/2003/04/emma" version="1.0">
          <emma:interpretation id="{3B57942D-3C73-4825-9783-5B34AF7F7995}" emma:medium="tactile" emma:mode="ink">
            <msink:context xmlns:msink="http://schemas.microsoft.com/ink/2010/main" type="paragraph" rotatedBoundingBox="16852,4946 18340,4946 18340,5493 16852,54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D14D44-92F0-42A4-8B50-F9D08BCE07D9}" emma:medium="tactile" emma:mode="ink">
              <msink:context xmlns:msink="http://schemas.microsoft.com/ink/2010/main" type="inkBullet" rotatedBoundingBox="16853,4941 18345,5478 18316,5558 16824,5021"/>
            </emma:interpretation>
          </emma:emma>
        </inkml:annotationXML>
        <inkml:trace contextRef="#ctx0" brushRef="#br0">-1 1 24 0,'0'2'42'16,"0"-2"4"-16,0 0 0 0,0 3-1 16,0-3 1-16,0 0 3 0,0 0-2 15,0 0 2-15,0 0-2 0,0 0 2 0,0 0 0 0,0 0-1 16,0 0 2-16,0 0 1 0,0 0-2 16,0 0 0-16,0 0-4 0,0 0-2 0,0 0-3 15,0 0 0-15,0 0-1 0,0 0-3 0,3 0-1 16,-3 0-2-16,0 0-2 0,0 0-4 15,0-3 5-15,0 3-2 0,0 0 2 0,0 0 2 32,0 0 1-32,0-2-1 0,0 2-7 0,0 0-7 0,0 0-5 0,0 0-5 0,0 0-4 15,0 0 0-15,0 0-1 0,0 0 1 0,0 0-5 16,0 0-1-16,0 0 0 0,0 0-1 16,0 0 1-16,0 0-3 0,0 0 2 0,0 0 0 15,0 0 2-15,0 0-1 0,0 0 0 16,0 0-1-16,7 0 2 15,-7 0 0-15,0 0 2 16,0 0-3-16,3 0 0 0,-3 0-1 0,0 0 2 16,0 2-1-16,0-2 1 0,7 0-1 0,-7 0 2 15,7 3 0-15,-7-3-2 0,0 2 0 16,3-2 0-16,-3 3 0 0,0-3 0 16,7 2 0-16,-7 0 1 0,3-2 1 0,-3 5-2 15,7-5 0-15,0 3 2 0,-7-1-2 0,3 1 1 16,-3-1-1-16,7 1 1 0,0 1 2 0,-7-1-2 15,0-1-1-15,3 1 2 0,-3 0-1 16,7-1-2-16,-4 2-1 0,-3-1 2 0,7-1 2 16,0 1 0-16,-7 0-2 0,0-1 2 0,3 3-4 15,-3-3 2-15,7 1 0 0,-3-1 2 16,-4 1-4-16,6-1 2 0,1 1 0 0,-4-1 3 16,-3 1 0-16,14 1-2 0,-14-1-1 15,10-1 0-15,-10 1-1 0,3-1 1 0,4 1 0 16,0 1 1-16,-4-1-2 0,4-1 2 0,-3 1 0 15,2 0 0-15,1-1-1 0,-4 3 4 16,4-3-2-16,-3 0 0 0,2 1-10 0,1 0 8 16,-3-1-2-16,2 1 4 0,1-1-2 15,-4 1 0-15,4-3 0 0,-3 1 0 0,2 2 0 16,1 0 2-16,-4-1-2 0,4 1 2 0,-3-1-4 16,9 1 2-16,-9 1 0 0,2-4 2 15,1 3-2-15,3-1 2 0,-6 1-1 0,2-1 1 16,1 1-2-16,-3-3 0 0,6 3-1 15,-4-1 1-15,1-2 1 0,-3 2 0 0,6-2-2 16,-4 2 0-16,5 1 0 0,-5 0 2 0,1-3 0 16,3 2 2-16,-6 1-1 0,2-1-2 15,1 1-2-15,-3-2 2 0,2-1-2 0,-2 3 2 16,3-3 0-16,-1 3 0 0,-2-1 0 0,2-2 0 16,-2 3 0-16,9-1 2 0,-13-2-2 15,4 3 0-15,9-1 0 0,-9 0 0 0,2 3 0 16,-2 0 0-16,3-2 0 0,-1 0 0 0,-2 1 2 15,6-2-1-15,-3 1-4 0,-1 2 6 16,-2 0-2-16,3-2 3 0,-1-2-6 0,4 2-1 16,-6-1 3-16,3 1 0 0,-1 2 0 0,-2-2 0 15,3-1 3-15,-4 0-3 0,10 1-3 0,-9-1 0 16,-4 3 3-16,10-2 3 0,-3-1-6 16,-1 1 1-16,-2-1 0 0,9 0 4 15,-9 3-2-15,3-2 0 0,-4 0 0 0,4-1 2 16,-1 0 0-16,-2 0-2 0,6 1 0 0,-3-1-91 15,0 1-51-15,-4 2-33 0,4-2 69 16,-1-1 42-16,-2 0 23 0,6 3 17 16,-3-2 8-16,-1 2 8 0,-2-3 4 0,6 0 0 15,-3 1 4-15,0-1 0 16,-4 3 0-16,7-2-1 0,-3-1 2 0,0 1 0 16,-4-1-1-16,11 0 0 0,-11-2 0 15,4 5 0-15,3-5 2 0,-3 3 1 0,-4-1 1 16,7 1-4-16,4 0 0 0,-11-1-1 15,4-2 2-15,-4 4-1 0,11-1 0 16,-11-3 0-16,11 5 0 0,-11-2 0 16,7-1 0-16,4-2 1 0,-11 2 1 0,7 0-4 15,-3 1 1-15,3 0 2 0,-3-1 2 16,3 3-2-16,-3-5-1 0,3 3 0 16,-3-1 1-16,3 0 0 0,-7 3-1 0,11-2 0 15,-11-3 0-15,7 2 0 0,4 1-1 16,-11 0 0-16,11-3 1 0,-11 1-5 15,7-1 4-15,4 3 1 0,-11-1 2 16,7-2 1-16,-3 3-7 0,3-3 3 16,4 2 1-16,-11-2 1 0,7 3 5 0,4-3-4 15,-11 3 1-15,7-1-3 0,4-2-1 16,-11 2 3-16,7 0-2 0,4-2 0 0,-4 3 0 16,-3 0 2-16,3-3-2 0,0 2 1 15,0-2-1-15,-3 3 0 0,3-1 0 16,0-2 0-16,-3 3-5 0,0-3 2 15,3 1 2-15,-7-1 5 0,11 3-6 0,-11 0 4 16,4-1 0-16,-4-2 1 0,11 3 0 16,-14-1-1-16,3-2-2 0,8 3 0 0,-11-3 0 15,13 2 2-15,-13 0 0 0,3-2 9 16,4 5 9-16,0-5 9 0,-7 3 0 16,3-1-8-16,4-2-8 0,-7 3-8 15,4-3-1-15,-4 3 1 0,6-1 0 0,1-2-3 16,-7 2 1-16,0 0-3 0,3-2 0 15,-3 0 1-15,0 0-1 0,0 3 3 16,7-3-3-16,-7 0 3 0,0 0 0 0,0 0-1 16,0 0-2-16,0 0-10 0,0 0-37 15,0-3-91-15,0 1-126 0,-7-5-40 16</inkml:trace>
      </inkml:traceGroup>
    </inkml:traceGroup>
    <inkml:traceGroup>
      <inkml:annotationXML>
        <emma:emma xmlns:emma="http://www.w3.org/2003/04/emma" version="1.0">
          <emma:interpretation id="{1A8E4336-392F-4503-9716-2CC726B65743}" emma:medium="tactile" emma:mode="ink">
            <msink:context xmlns:msink="http://schemas.microsoft.com/ink/2010/main" type="paragraph" rotatedBoundingBox="16655,5069 16882,4909 16927,4973 16701,5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F59A9E-0B2B-4FB0-870B-481842A73DEB}" emma:medium="tactile" emma:mode="ink">
              <msink:context xmlns:msink="http://schemas.microsoft.com/ink/2010/main" type="line" rotatedBoundingBox="16655,5069 16882,4909 16927,4973 16701,5133"/>
            </emma:interpretation>
          </emma:emma>
        </inkml:annotationXML>
        <inkml:traceGroup>
          <inkml:annotationXML>
            <emma:emma xmlns:emma="http://www.w3.org/2003/04/emma" version="1.0">
              <emma:interpretation id="{5DE01CB1-5071-4943-B913-89F878D72D5E}" emma:medium="tactile" emma:mode="ink">
                <msink:context xmlns:msink="http://schemas.microsoft.com/ink/2010/main" type="inkWord" rotatedBoundingBox="16655,5069 16882,4909 16927,4973 16701,5133">
                  <msink:destinationLink direction="with" ref="{AB072F97-4A65-41DF-8294-F822403D161D}"/>
                  <msink:destinationLink direction="with" ref="{D61F45E6-D0E0-4303-8787-147EBCE80FFC}"/>
                </msink:context>
              </emma:interpretation>
              <emma:one-of disjunction-type="recognition" id="oneOf0">
                <emma:interpretation id="interp0" emma:lang="" emma:confidence="0.5">
                  <emma:literal>~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2179.67">-194 126 31 0,'0'3'39'0,"7"-1"1"0,-7-2-2 15,0 0 2-15,0 0 1 0,3 2 0 16,-3-2 6-16,7 0 7 0,-7 0 3 16,7 0 2-16,-7 0 7 0,3 0 6 0,-3 2 1 15,7-2-4-15,-4 0 1 0,4 3-2 16,0-3-3-16,-4 0-14 0,4 0-15 16,-4 3-7-16,11-3 22 0,-11 0 29 0,11 0 33 15,-11-3 12-15,4 3 2 0,3-3-4 16,-3-1-19-16,-4-1-22 0,7 0-24 15,4-3-20-15,-11 1-14 0,11 0-10 0,-11 0-4 16,4-1-2-16,-4 1-2 0,11-3-5 16,-14 2 0-16,3 3 1 0,4-1-2 15,-4-2 0 1,-3 1 0-16,7 2 0 0,-7 0 0 0,7 0-2 0,-7 0-5 0,0 0-22 16,3 0-52-16,-3 0-69 0,0 1-66 15,0-4-50-15,0 0-47 0,0 2-51 16,0-2 15-16</inkml:trace>
        </inkml:traceGroup>
      </inkml:traceGroup>
    </inkml:traceGroup>
  </inkml:traceGroup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3:16.572"/>
    </inkml:context>
    <inkml:brush xml:id="br0">
      <inkml:brushProperty name="width" value="0.08167" units="cm"/>
      <inkml:brushProperty name="height" value="0.08167" units="cm"/>
      <inkml:brushProperty name="color" value="#3165BB"/>
      <inkml:brushProperty name="fitToCurve" value="1"/>
    </inkml:brush>
  </inkml:definitions>
  <inkml:trace contextRef="#ctx0" brushRef="#br0">239 0 35 0,'0'3'36'0,"0"-3"-2"15,0 0-6-15,0 2-2 0,0-2 2 16,0 0 2-16,0 0 4 0,0 3 0 0,0-3 0 16,0 1-3-16,0-1-9 0,0 0-3 15,0 0-7-15,0 0 2 0,0 0 3 0,0 0 6 16,0 0 5-16,0 0 5 0,0 0 3 0,0 0 4 15,0 0-1-15,0 0-76 0,0 0-45 16,0 0-33-16,0 0 61 0,0 0 33 16,0 0 22-16,0 0 12 0,0 0 9 0,0 0-4 15,0 0 9-15,0 0 6 0,0 0 11 16,0 0 3-16,0 0-3 0,0 0-2 16,0 0-6-16,0 0-7 0,0 0-3 15,0 0-5-15,0 0-4 0,0 0-4 0,0 0-1 16,0 0-5-16,0 0-3 0,0 0-2 15,0 0 0-15,0 0 1 0,0 0-2 16,0 0-1-16,0 0 3 0,0 3-3 0,0-3 0 16,0 3 2-16,0-1-2 0,0 1 0 15,0-1-2-15,0-2 2 0,0 5 2 16,0-3-2-16,-7 1-2 0,7-1 2 16,0 1 7-16,0-1-5 0,-3 3-1 0,3-2-4 15,0-1 0-15,0 3 3 0,0-3 6 16,0 1-2-16,0 2-2 0,0-1-9 15,0-1 5-15,0-1-1 0,0 4 5 16,0-4-4-16,0 3 4 0,0-1-4 0,-7-1 4 16,7 2-2-16,0 0 1 0,0-2-2 15,-7 1 1-15,7-1 0 0,0 2 1 0,0 0-4 16,0-2 3-16,0 1 0 0,0-2 0 16,0 1 0-16,0 2 0 0,0 0 0 15,0-3 0-15,0 3-2 0,0-2 2 16,0 2-2-16,0 0 9 0,0-4-4 0,0 5 1 15,-3-4-9-15,3 3 3 0,0 1 2 16,0-2 0-16,0-2 0 0,0 3-1 16,0-2-1-16,0 2 2 0,0-3 0 0,0 3 0 15,-7-3-2-15,7 4 4 0,0-1-2 16,0-4 2-16,0 5-2 0,-7-1 1 16,7 0-1-16,0-3 0 0,0 3 0 15,0 0-5-15,0 0 3 0,0-2 4 0,0 1 2 16,0 1-3-16,0 0 0 0,0 0-1 15,0-2 1-15,0 1 2 0,0 1-3 16,0 0 0-16,0 0-4 0,-3-3 3 16,3 6-2-16,0-3 6 0,0 0-2 0,0-1-1 15,0 1-1-15,0 1 1 0,0-2 0 16,0 3 2-16,0-4-2 0,-7 2 1 16,7 0-1-16,0 2 2 0,0-2-6 0,0 0 3 15,0 0-4-15,0 2 5 0,0-2-2 16,0 0 4-16,-3 2 0 0,3-2 2 0,0 1-2 15,0 0 0-15,0 0-7 16,0-1 0-16,0 1 3 0,0 0 6 0,0 1-2 16,0-2-1-16,0 0-1 0,0 2 0 15,0-1 0-15,0-2 0 0,0 3 2 0,-7-1 1 16,7-2-1-16,0 1-4 0,0 3 2 16,0-2 0-16,-7 0 0 0,7 1 0 15,0-2 0-15,0 2 0 0,0-2-2 0,0 3 2 16,0-1-1-16,0-2 1 0,0 0 3 15,0 2-1-15,-3-2-1 0,3 3-2 16,0-4-1-16,0 4 2 0,0-1 2 16,-7-2-2-16,7 2-2 0,0 1 0 0,0-4 4 15,0 4-2-15,0 0 2 0,0-2 0 16,-3 2-2-16,3 0 0 0,0-1 0 16,0 0 0-16,0 0 0 0,0 1 0 0,0 2 2 15,0-3 0-15,0 1-6 0,-7-2 3 16,7 5 1-16,-7-3 0 15,7-2-1-15,0 2 1 0,0 1-2 0,0-1 2 16,0 0 0-16,0-1 0 0,-3 0 2 0,3 0 0 16,0 1-2-16,0 0 0 0,0-2 0 15,0 2 0-15,0-3-1 0,0 2 1 0,-7 1 4 16,7-3-3-16,0 2 3 16,-3 0-4-16,3-2 1 0,0 2-4 0,0-2 1 15,0 3 2-15,-7-1 0 0,7 1 2 16,-7-3-2-16,7 1-2 0,0 2 2 0,0-3 4 15,-3 2 2-15,3-2-2 0,0 0-3 16,0 2-4-16,-7-2 0 0,7 0 1 16,0 1-1-16,-7 0 3 0,7-3 3 15,0 2-2-15,-3 0-1 0,-4 2-3 0,7-2 3 16,0 0 0-16,0 0 0 0,0 0-3 16,-3 0 1-16,3 0 5 0,0-1-1 15,0 1-2-15,-7 0-2 0,7 3 1 0,-7-4 2 16,7 2 0-16,0-1-1 0,0 1-2 15,-3-3 2-15,3 2 0 0,-7 0 1 16,7 2 1-16,0-2 0 0,0 0-1 16,-3-1-1-16,3 2 0 0,0-1-3 15,0-3 5-15,-7 4-2 0,7-1 1 0,-7-1-1 16,7 1 1-16,0-2-1 0,0 2 0 16,-3-1 0-16,3 1 1 0,0 0-3 0,0 0 2 15,-7-2 0-15,7 1 2 0,-7 1-3 16,7 1 1-16,0-4-1 0,0 1-2 15,0 1 2-15,-3-2 1 0,3 1-4 16,-7 2 2-16,7 0-1 0,0-3 8 0,0 0-5 16,-3 4 2-16,3-4-4 0,0 1 5 15,0-1-1-15,0 1 0 0,0 1-4 0,0-1 2 16,0-1 0-16,-7 1 0 0,7-1-5 16,0 1 4-16,0 0 0 0,0-2 1 15,-7 2 0-15,7-1 1 0,0-2 0 16,0 6-1-16,0-6 0 15,0 2-2-15,0 1-1 0,0-1 2 0,0-2 3 0,0 2 1 16,0-2-2-16,0 2-1 0,0 1 0 16,0-3 0-16,0 3-1 0,0-1 2 0,0 1-1 15,-3-1 3-15,3-2-2 0,0 3-1 16,0-2 0-16,0-1 0 0,0 3-4 16,0-3-4-16,0 0-20 0,0 0-51 15,0-3-113-15,0-1-66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3:18.094"/>
    </inkml:context>
    <inkml:brush xml:id="br0">
      <inkml:brushProperty name="width" value="0.08167" units="cm"/>
      <inkml:brushProperty name="height" value="0.08167" units="cm"/>
      <inkml:brushProperty name="color" value="#3165BB"/>
      <inkml:brushProperty name="fitToCurve" value="1"/>
    </inkml:brush>
  </inkml:definitions>
  <inkml:trace contextRef="#ctx0" brushRef="#br0">268-4 42 0,'0'0'103'0,"0"0"-3"0,0 0 1 16,0 0 4-16,0 0 1 0,3 0 1 15,-3 0-1-15,0 0-1 0,0 0-4 0,0 0-4 16,0 0-6-16,0 0-1 0,0 0-6 16,0 0-1-16,0 0 1 0,0 0 0 0,0 0 0 15,0 0 0-15,0 0 3 0,0 0-1 0,0 0-3 16,0 0-7-16,0 0-12 0,0 0-18 16,0 0-15-16,0 0-12 0,0 3-7 0,0-3-3 15,0 2 1-15,0-2-4 0,-3 3-1 16,3-2-3-16,0 2 1 15,-7 0 1-15,0-1-1 0,7 3 1 0,0-2-2 0,-3 1 0 0,3 1 5 16,-10 0-2-16,10 1-4 0,-7 0-1 0,0-1 2 16,7 1-1-16,-3 0 1 0,-4 2-2 15,0-3 0-15,4 2 0 0,-4 1 0 0,4-1 2 16,3 3-1-16,-14-2-1 0,14-2 2 16,-3 2-2-16,-4 2 1 0,4-3-1 0,-4 1-1 15,0-1 0-15,4 0 1 0,-4 1 2 0,0-1-2 16,7-2-2-16,-10 5 2 0,10-6 0 15,-3 4 2-15,-4 0-2 0,0-1 3 0,7 0-4 16,-3 0 1-16,-4 1 0 0,4-3 1 0,3 2 0 16,-7-2 0-16,0 5-1 0,7-6 1 15,-3 4-1-15,-4-3 2 0,4 2-3 0,3-2-1 16,-7 3 0 0,0-1 2-16,7 0 0 0,-3-1 0 0,3 0 0 0,-7-1 0 0,0 3 0 15,7-3 0-15,-3 0 0 0,-4 2 1 0,7-2-1 16,-3 0 0-16,3 2-1 0,0-4 1 15,-7 2 0-15,7-1 0 0,-7 1 0 0,7-2 0 16,0 2-3-16,-3 0 3 0,3-3-1 16,0 0 1-16,0 4-1 0,-7-4 1 15,7 3 0-15,0-3 1 0,0 1-2 0,-3-1 1 0,3-2 0 16,0 5 1-16,0-5-1 0,0 3 4 16,0-1-4-16,0-2 1 0,0 3-5 0,0-3 3 15,0 0-2-15,0 0 1 0,0 2 0 16,0-2-1-16,0 0 2 0,0 2 1 0,0-2 0 15,0 0 1-15,0 0-1 0,0 3 2 0,0-3 1 16,0 0 0-16,0 0-2 0,0 0-3 16,0 0 0-16,0 0 0 0,0 0-2 0,0 0 1 15,0 0 0-15,0 0 1 0,0 0 1 0,0 2 2 16,0-2 1-16,0 0 0 0,0 0-2 16,0 3 1-16,0-3-1 0,0 0 1 0,0 2-3 15,0-2 1-15,0 3 1 0,0-3 2 16,0 3-1-16,0-1-1 15,0 0 0-15,3 0 0 0,-3 1 0 0,7 0-3 0,-7-1 2 0,3 3-1 16,-3-3 2-16,7 0-1 0,0 1 0 16,-7 0-3-16,3-1 4 0,4 3 0 0,-4-2 0 15,4-1 0-15,0 0 2 0,-4 3 1 0,11-2-10 16,-11-1-31-16,4 1-30 0,-4 0-26 16,11-2-11-16,-11 2-22 0,7-1-21 15,-3-2-25-15,0 0-32 0,3 0-44 0,-7 0-77 16,11-5-26-16,-4 4 35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3:48.581"/>
    </inkml:context>
    <inkml:brush xml:id="br0">
      <inkml:brushProperty name="width" value="0.23333" units="cm"/>
      <inkml:brushProperty name="height" value="0.23333" units="cm"/>
      <inkml:brushProperty name="color" value="#9966CC"/>
      <inkml:brushProperty name="fitToCurve" value="1"/>
    </inkml:brush>
  </inkml:definitions>
  <inkml:trace contextRef="#ctx0" brushRef="#br0">194 12 3 0,'0'0'0'0,"0"0"2"0,0 3-3 16,0-3 3-16,0 0-2 0,-7 2 1 16,7 1-1-16,0-1 1 0,0 1 1 0,-3-2-1 15,3 2-1-15,0 0 1 0,-7-1 1 16,0 3-1-16,7-2 2 0,-3-1-1 15,-4 0-4-15,4 3-1 0,3-2 4 0,-7-1-2 16,0 1 1-16,4 2-3 0,3-3 5 16,-7 0-2-16,0 1 0 0,4-1-2 15,-4 4 0-15,4-4-1 0,3 1 10 0,-7-2-1 16,0 2-2-16,4-1-7 0,-4 1 3 0,7 2 0 0,-3-2-3 31,3-1 0-31,-7-2 2 0,0 2 3 0,7 1 6 16,0-1 4-16,-3-2 4 0,3 3 2 15,0-1-4-15,-7-2-3 0,7 3-1 16,-7-3 1-16,7 0-1 0,0 2-5 0,0-2 0 16,0 0-3-16,0 3 4 0,0-3-4 0,0 0 3 0,0 0-5 15,0 0 1-15,0 0 0 0,0 0 1 16,0 0-2-16,0 0 3 0,0 0-3 16,0 0 2-16,0 0-1 0,0 0 1 0,0 0 8 15,0 0-5-15,0 0-4 0,0 0-6 16,0 0 3-16,0 0 1 15,0 0-1-15,0 0-1 0,0 0 1 0,0 0 0 0,0 0 2 16,0 0 4-16,0 0-1 0,0 0-3 16,0 0-1-16,0 0 0 0,0 0 1 15,0 0 1-15,0 0-1 0,0 0 1 0,7 0 3 16,-7 0-1-16,0 0 3 0,0 0-2 16,7 0 0-16,-7 0 1 0,0 0-2 15,0 0 0-15,0 0-2 0,3 0-2 0,-3 0 1 16,0 0 0-16,0 0 0 0,0 0 1 15,7 0 0-15,-7 0 0 0,0 0 1 16,7 0 0-16,-7 0-1 0,0 0 2 16,0 0 0-16,0 0-2 0,0 0 0 0,0 0 9 15,0 0 8-15,0 0 7 0,0 0-4 16,0 0-2-16,0 0-3 16,0 0 1-16,0 0-3 0,0 0-3 0,0 0-5 15,0 0-2-15,0 0 0 0,0-3-2 0,0 3 3 16,0 0-1-16,0-2 1 0,-7 2 0 15,7 0-3-15,-7-3-6 0,7 3 2 16,0-2 2-16,-3-1-1 0,3 1-1 0,-7-1-3 16,0 3 3-16,7-2-3 0,-3 0 0 15,-4-1 4-15,7-2 2 0,-3 2 4 16,3 1-5-16,-7-1 0 0,0 2 0 16,7-2 0-16,-3 3 7 0,-4-2 13 0,7-1 4 15,-3 0 16-15,3 1 3 0,0-1 4 16,0 3-12-16,-7-2-7 0,7 0-12 0,-7 2-9 15,7-2-5-15,0 2 2 0,0-3-3 16,0 0-1 0,0 1-1-16,0-1 2 0,0 1-1 0,0-1 11 0,7-1 3 0,-7 1 5 15,7 1-1-15,-7-1-6 0,0 1-2 16,3-1 0-16,-3 0-2 0,0-1-6 16,7 2 2-16,-4-1 0 0,-3 1 1 15,7-1-3-15,0 3 1 0,-7-3-2 0,3 1 1 16,-3 2 2-16,7-2-1 15,-4 2-2-15,-3 0-1 0,7-2 0 0,0 2 2 16,-7-3 0-16,3 3-2 0,-3 0 3 0,7 0-3 16,0 3 2-16,-7-3-2 0,3 2 3 15,4-2-3-15,-7 0 0 0,3 0 0 16,-3 2 2-16,7-2-2 0,0 0 1 16,-7 2 0-16,0-2 2 0,3 0-2 15,-3 0 1-15,0 3 0 0,0-3 2 0,7 0 15 16,-7 0 17-16,0 3 11 0,0-3-7 15,0 0-1-15,0 0 5 0,0 0 7 16,0 0-6-16,0 2-8 0,0-2-14 0,0 3-10 16,-7-1-3-16,7 1-5 0,0-2 0 15,-3 5 1-15,3-4-1 0,-7 3-2 16,0 0-1-16,7-3-4 16,-3 3 2-16,-4 3 0 0,4-3-1 0,-4-1 1 0,0 4-2 15,7-3 0-15,-3 2 2 0,-4 1 0 16,0-1 2-16,4 0-2 0,-4-2 0 15,4 3 2-15,3-4-2 0,-7 1 0 0,0 1 0 16,7-4 0-16,-3 2-2 0,3 1-3 16,-7-2 1-16,7 0-1 0,0-1 0 15,0-2 2-15,0 3 2 0,0-1 1 0,0-2 0 16,0 0-2-16,7 0 2 0,-4 0 0 16,-3-2-2-16,7 2 2 0,0 0 0 15,-7-3 2-15,3 3-2 0,-3 0 3 0,7-2 0 16,-4 2-3-16,4 0 0 0,0-3-3 15,-7 3 2-15,3 0 2 0,-3 0 2 16,0 0 0 0,7 0 0-16,-7 0 1 0,7 3 0 0,-7-3 1 0,0 2-3 0,0 3-2 15,0-3 3-15,0 3-3 0,0 0 1 16,-7 2 1-16,0-2-1 0,7 5-1 16,0-3 0-16,-3 1 1 0,-4 2-1 0,0 0-1 15,4-3 0-15,-4 3 3 0,7-3-1 16,-3 0 1-16,3 1-2 15,-7-3-4-15,0 2-5 0,7-2-2 0,0-3 4 0,0 1 2 16,0 0-3-16,0-1 1 0,0-2 3 16,7 0 5-16,0 0-1 0,-7-2 3 15,3-1-1-15,4 0-1 0,-4 1-1 16,-3-1 0-16,14 1 2 0,-14-1-5 0,3 2 0 16,4 1 3-16,0-3 6 0,-7 3-2 15,3 0 3-15,-3 0-1 0,0 3 1 16,0-2-5-16,7 4 0 0,-7-2-2 15,0 5 0-15,-7-2 0 0,7 2 0 0,0 0 0 16,0 1 0-16,-3 1 0 0,3 0-4 16,-7 0 0-16,0-1 1 0,7 2-2 0,-3-2-3 15,3 1-4-15,-7-3-2 0,7-2 0 16,-7 3-6 0,7-4 2-16,0 1 5 0,0-2 4 0,0 2 3 0,0-2 0 15,0-2 3-15,0 4 1 0,7-5 4 0,-7 3-2 16,7-3 0-16,-7 0-2 0,0 3 2 15,0-3 0-15,3 0 0 0,-3 2-3 16,0-2 6-16,0 0-1 0,0 5 4 0,0-3-5 16,0 0 3-16,0 1-4 15,0 2 0-15,0 3-1 0,0-4 2 0,0 4 1 16,0-3-2-16,0 2 0 0,0 1-3 16,0-1 2-16,-3 0-1 0,3 3 1 0,0-3 0 15,0 3-2-15,-7-3-1 0,7-2-2 16,-7 3-3-16,7-3-10 0,0-1-2 15,0-1-4-15,0 0 12 0,0-1 5 16,0-2 8 0,0 3-1-16,0-3 1 0,7-3 0 0,-7 3 0 0,7 0 0 0,-7-2-2 15,3-1 1-15,-3 3-1 0,0-3 2 16,7 1-2-16,-7 0-1 0,7 2 3 0,-7 0 0 16,0-2 4-16,3 2-1 0,-3 2 4 15,0 0-2-15,7 0-2 0,-7 4-2 16,0-1 1-16,3 1-2 15,-3 2 2 1,0 0-2-16,-3 1-10 0,3 2-10 0,0 0-12 16,0 0-5-16,-7-2-2 0,7 3 4 15,0-2 5-15,0 0 3 0,-3 3 3 0,3-7 2 16,0 5 2-16,0-4-7 0,0 0-3 16,-7-2 3-16,7 0 11 0,0-3 5 15,7 3 5-15,-7-5-1 0,0 0 1 0,0 0 8 16,0-2-1-16,3 2-2 0,-3-3-5 15,7 1 2-15,-4 0 0 0,-3-1 3 16,0-2-2-16,7 5-1 0,0-5 4 16,-7 5 3-16,0 0 1 0,0 0 3 0,0 0-1 15,3 5 0-15,-3-2-3 0,0 2 1 16,0 2-2-16,0 0 1 0,0 1 1 16,0-1-2-16,0 0-1 0,-3 3 1 0,3-2 0 15,0 1 0-15,0 1-2 0,0-2 0 16,0 1 0-16,0-1-1 0,0-1-8 15,0-2-9-15,0 3-5 0,0-4 0 16,0 1 1-16,0 0 4 0,0-2 5 0,0 2 4 16,0-4 2-16,0 2 1 0,0 0 4 15,0-1 1-15,0 1 1 0,0-1-3 0,0 1-1 16,0-1 2-16,0 0 3 16,0-2 0-16,0 3-1 0,0-1-8 0,0-2-11 15,0 3-22-15,0-3-20 0,0 0-21 16,0 0-21-16,0 0-34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3:50.134"/>
    </inkml:context>
    <inkml:brush xml:id="br0">
      <inkml:brushProperty name="width" value="0.23333" units="cm"/>
      <inkml:brushProperty name="height" value="0.23333" units="cm"/>
      <inkml:brushProperty name="color" value="#9966CC"/>
      <inkml:brushProperty name="fitToCurve" value="1"/>
    </inkml:brush>
  </inkml:definitions>
  <inkml:trace contextRef="#ctx0" brushRef="#br0">0 5 18 0,'0'-1'45'15,"0"1"-13"-15,0 0-1 16,0-3-6-16,0 3 8 0,0 0 0 0,0 0 3 15,0-3 2-15,0 3-6 0,0 0-1 0,0 0-3 16,0 0-5-16,0 0-1 0,0 0-5 16,0 0-1-16,0 0-1 0,0 0-5 15,0 0-5-15,0 3 1 0,0-3-6 0,0 3 3 16,0-2-3-16,0 2 0 0,0-1 0 16,0 1 1-16,0-1 1 0,0 1 0 15,0 2-2-15,0-1 6 0,0 2-5 16,0-1 2-16,0 0-9 0,0-1-5 0,0 1 3 15,0 0 1-15,0 0 12 0,0 2-1 16,0-2 1-16,0 3-5 0,0-4 0 16,7 4 3-16,-7-3 0 0,3 2-5 0,-3-2 2 15,0 3 0-15,0-1 2 0,0 0 5 16,7-2-5-16,-7 2 4 0,0 1-10 0,7-1 1 16,-7 0 3-16,0 1 0 15,0-3 1-15,0 2-2 0,3 1 1 0,-3-1-1 16,0 3 0-16,0-3-1 0,0 0 0 15,7 1 2-15,-7-1 2 0,7 1 1 0,-7-1-1 16,0 0 0-16,0-2-2 16,0 3 1-16,0-1-1 0,0 0 0 0,3 0-1 15,-3 1-1-15,0-3 2 0,0 4 2 16,7-3-1-16,-7 1 1 0,0 0-4 0,0-2 1 16,0 3-1-16,3 1 2 0,-3-1-2 15,0-1 4-15,0 0 1 0,0 1 1 16,0 2-5-16,0-3 0 0,7 0-1 15,-7-2 1-15,0 3-1 0,0 1 4 0,7-1-1 16,-7 0 2-16,0-2-3 0,0 2-1 16,0 1-1-16,0-1 5 0,0 0-2 15,0 1-2-15,0-1-2 0,3-1 2 0,-3 1 1 16,0 1 1-16,0-1 1 0,0-1-2 16,0 0 1-16,0 1-2 0,0 0 1 15,0-2-2-15,0 2 4 0,0-3-1 16,0 2 0-16,0 1 3 0,0-2-3 0,0 2 1 15,0 0-4-15,0-1 2 0,0 0 0 16,0 1 0-16,0-4-3 0,0 4 3 16,0 0 0-16,0-4 3 0,0 4-1 0,0-1-2 15,0-2 0-15,0 2 1 0,0 1-1 16,0-4-1-16,0 4-2 0,0-3 1 16,0 2 2-16,0 1 0 0,0-3 3 15,0 1-1-15,0 2-1 0,0-3 1 0,0 2-2 16,0 1-1-16,0-1 1 0,0 0 0 15,0 1 2-15,0-3-2 0,0 2 1 0,0 1-1 16,0-2 1-16,0 2-1 0,0-3-4 16,0 2 2-16,0 3 2 0,0-3 2 15,0 1-1-15,0 0-1 0,0 1-1 16,0-1 2-16,0 1-1 0,0-1 1 0,0 1-2 16,0-1 0-16,0 0-1 0,0-2 3 15,0 2 3-15,0 1-1 0,0-1-1 16,0 0-2-16,0-1-4 0,0 0-13 0,7-2-13 15,-7 2-16-15,0-2-14 0,0 1-20 16,3 0-27-16,-3-3-30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3:58.373"/>
    </inkml:context>
    <inkml:brush xml:id="br0">
      <inkml:brushProperty name="width" value="0.23333" units="cm"/>
      <inkml:brushProperty name="height" value="0.23333" units="cm"/>
      <inkml:brushProperty name="color" value="#9966CC"/>
      <inkml:brushProperty name="fitToCurve" value="1"/>
    </inkml:brush>
  </inkml:definitions>
  <inkml:trace contextRef="#ctx0" brushRef="#br0">0 402 1 0,'0'5'6'0,"0"0"-1"0,0-2-1 16,0 1-2-16,0 4 1 0,0-3 0 16,0 0 1-16,0-1-1 0,0 1-2 0,0 3-2 15,3-4-2-15,-3 2 4 0,0 1 2 16,0-2-3-16,0 0 1 0,0 2 4 0,0-2 4 16,0 0 2-16,0 2 1 0,0-1-5 15,0-1 0-15,0 1-2 0,0 2 3 16,0-1 9-16,0-2 0 0,0 3-2 0,0-3-2 15,0 2-5 1,0 0-2-16,0 0-1 0,7-2 1 0,-7 3-4 0,0-3-4 16,0 2 2-16,0 1 3 0,0-2 5 15,3 2-3-15,-3 0-3 0,0-4-1 0,0 6 0 16,0-4 2-16,0 0-6 0,0 2 2 16,0 1 2-16,0-1 3 0,0 0-2 15,0-1 0-15,0 3 2 0,0-2-3 16,7-2 2-16,-7 2-2 0,0-1-1 0,0 3 0 15,0-3 0-15,0 3 0 0,0-2 3 16,7 1-1-16,-7-1-1 0,0-1 1 16,0 1-2-16,0-1 0 0,0 0-2 0,0 3 1 15,0-3 1-15,0 1 4 0,0-1 0 16,0 3-4-16,0-2 1 0,0 1-1 16,0-1 1-1,0-2-2-15,0 2 1 0,0 2 0 0,0-3 1 0,3 4-2 0,-3-5 1 16,0 5-1-16,0-5 3 0,0 5-1 15,0-5 1-15,0 2-2 0,0 0-2 16,0 1 1-16,7-1 1 0,-7-3 0 0,0 4 0 16,0-3-1-16,0 0 0 0,0 2 2 15,0-3 1-15,0 2 0 16,0 1-2-16,0-1 2 0,0 0 1 0,0 1-2 16,0-3 3-16,0 2-3 0,0-2 0 0,0 3 1 15,0-2 1-15,0 0-4 0,0 1 2 16,0-2 3-16,0 0 0 0,0 2-1 0,0 0 0 15,0-2-2-15,0 3 3 0,0-3-1 16,0-1 1-16,0 2-1 0,0 1-1 16,0-3-2-16,0 2 0 0,0 1 1 15,0-1 2-15,0 0-3 0,0-1-1 0,0 1-1 16,0 0 2-16,0-1 5 0,0 1-4 16,0 0 4-16,0 0-4 0,0-1 0 15,0 0-1-15,0-1 0 0,0 1 0 0,0 3 0 16,0-3 1-16,0-1-1 0,0 4 0 15,0-3 0 1,0-1-1-16,0 4 2 0,0-3-9 0,0 2 5 0,0-2-1 16,0 0 11-16,0 3 0 0,0-4-6 0,0 1 1 15,7 3-2-15,-7-4 2 0,0 1 0 16,0 3 0-16,0-3-1 0,0-1 0 16,0 2-1-16,0-1 2 0,0 0-2 15,0 2 1-15,0-2-2 0,0 0 1 16,0-1-2-16,0 4 4 0,0-3-2 0,3 2-2 15,-3 1 4-15,0-3-1 0,0 1 1 16,7 2-2-16,-7-3-1 0,0 2 0 0,0 1 1 16,0 1 0-16,0-1 0 0,0 0 1 15,0 1 2 1,0 1 0-16,3 0-3 0,-3-3 0 16,0 3-2-16,0-3 1 0,0 3 4 15,0-3-3-15,0 1 0 0,0 2 0 0,0-3 0 0,0 3-2 0,0-3 1 0,0 3 2 16,0-3 1-16,0 4-1 0,7-5-1 15,-7 2-1-15,0 1 1 0,0-1 0 16,0 0 0-16,0 1 1 0,0-1 0 16,0-1 1-16,0 1-3 0,0-1 0 0,0 0-1 15,0 3 5-15,0-3 0 16,0 1-1-16,0 0-4 0,0-2 0 0,0 5 2 16,0-5-2-16,0 2 1 0,0 0 0 15,0-1 1-15,0 0 2 0,0 0 2 0,0-2-4 16,0 3 2-16,0-1-4 0,0 0 2 15,0 1 0-15,0-4 2 0,0 4-2 0,0 0 0 16,0-4-2-16,0 1 4 0,0 3 0 16,0-3-1-16,0-1-1 0,0 1-3 15,0 1 3-15,0-4 0 0,0 0 0 0,0 0-2 16,0 3-1-16,0-2 6 0,0 0 2 16,0-1-3-16,0-2-7 0,0 3 3 15,0-1 7-15,0-2 0 0,7 0 0 16,-7 0 0-16,0 0 1 0,0-2 1 0,0-1-2 15,0 1 1 1,0-1 1-16,0-2 1 0,0 0-2 0,3 1 1 0,-3-4 4 16,0 1 0-16,0-3 1 0,7 0 1 15,-7 0-5-15,3-2-1 0,-3-1-3 0,0 1 1 16,0 0-1-16,7-3 1 0,-7 3 0 16,0-2 5-16,0-2 3 0,7-1 1 15,-7 5-2-15,0-5-3 0,0 3-3 16,0-2-2-16,0 2 0 0,0-1-4 0,0 2 0 15,0-1 0-15,0-1 2 0,0 3-2 0,0 0 0 16,0 0 0-16,0-1-1 0,0-2 1 16,0 3-1-16,3-1 1 0,-3 2 0 15,0-1-4-15,0-1 0 0,0 3 3 16,0-2 1-16,7 0 1 0,-7 2-1 0,3 0 3 31,-3-2-2-31,0-1-1 0,0 4 0 0,0-3 1 0,7 2-2 0,-7-2 0 16,7 1 1-16,-7 2 0 0,0-4 1 15,0 4-5-15,3-4 3 0,-3 4-1 0,0-2 2 16,0 2 0-16,7-1 2 0,-7 0-1 16,7 0 3-16,-7 1-4 0,0-2 0 15,0 5 0-15,3-5 0 16,-3 5 0-16,0-5 0 16,7 5 3-16,-7-5 1 0,0 3-3 15,3-1 2-15,-3 1-3 0,0-1-3 16,0 1 3-16,7-1 0 0,-7 1-1 15,7-1-1-15,-7 1 1 0,0-2 1 0,0 3-1 16,0-1-1-16,3-1 4 0,-3 1 0 16,0 1-2-16,0-3-1 0,7 3-5 0,-7-3 4 15,3 3 1-15,-3-3 5 0,0 2-3 16,0 1-1-16,7 0 0 0,-7-1 0 16,0 1 0-16,7 0 0 0,-7 2 0 15,0-2 0-15,0-1-2 0,0 3 2 0,3-2 0 16,-3 2 0-16,0 0 1 0,0-3 0 15,0 7 2-15,0-5-3 0,0 4 3 16,0-1-1-16,0-2 4 0,0 3-1 0,0 0-2 16,0-1 0-16,0 3-2 0,0 0-2 15,0 0 1-15,0 0 0 0,0 3-1 16,0-3-2-16,0 2 4 0,0 0 2 16,0 3-1-16,0 0-4 0,0-2 1 0,0 1 1 15,-3 4 1-15,3-3 1 0,0 0 2 16,0 2-1-16,0 3 0 0,0-3-6 15,0 3 2-15,-7 0-4 0,7-3 5 0,0 3 0 16,-7 0 0-16,7-1 0 0,0 2 0 16,0-2 0-16,0 1 0 0,-3 0 0 15,3 0 0-15,0-1 0 0,0 2 0 16,-7 0 0-16,7 0 0 0,0 1 0 0,0-2 2 16,0 2-2-16,0 0 1 0,0-2-2 15,0 2 1-15,0 1-2 0,-3-1 2 16,3 0 0-16,0 1 0 0,0-4 0 15,0 6 2-15,0-3-4 0,0-2 4 0,0 3-2 16,0-2 3-16,-7 2-4 0,7-1 2 16,0 0-1-16,0 1 0 0,-7-1-1 0,7 2 2 15,0-1 0-15,0-1-1 0,0 0 0 16,-3 4 0-16,3-4 2 0,0 2 0 16,-7-1-2-16,7 1-1 0,-3-2 2 0,3 3 1 15,0-2 0-15,0 1-3 0,0-2 0 16,-7 2-1-16,7-1 2 0,-7-1 2 15,7 1 0-15,0-1-2 0,0 1 0 16,-3-1 0-16,3 0 0 0,0-2-1 0,-7 2-3 16,7 1 3-16,-7-1 2 0,7 0 3 15,0-2-2-15,0 2-2 0,-3-2 0 16,-4 0-1-16,7 3-2 0,0-4 3 16,0 1-1-16,-3-1 3 0,3-1-1 0,0 2 0 15,0 0-1-15,0-3 1 0,-7 3-1 16,7-1 0-16,0 2-1 0,-7-5 1 15,7 5 1-15,0-2 1 0,0 1-1 0,0-2-4 16,-3 1 3-16,3-1 0 0,-7 1 0 16,7-1 0-16,0 1 0 0,0-1 0 15,0 0-1-15,0-1 0 0,0 0-1 16,-3 0 2-16,3 1 1 0,0 0 0 0,0-2 0 16,0 2-1-16,0-3 1 0,0 2 2 15,0 1-3-15,0-1 0 0,-7 0-3 16,7-2 6-16,0 1-2 0,0 0 1 0,0-1-4 15,-7 1 1-15,7-2 2 0,0 1-1 16,0 0-4-16,0-2 3 0,0 2 1 16,0-1 4-16,0 1-7 0,0-2 0 15,0 2-1-15,0-3 5 0,0 0 2 0,0 3-1 16,0-2-1-16,0-1-1 0,0-2 0 16,0 4-2-16,0-4-2 0,0 2 0 0,0 0 1 15,0-2 0-15,0 0-2 0,0 2 4 16,0-2-1-16,0 0 0 0,0 2-1 15,0-2 1-15,0 0 1 0,0 0 1 16,0 3 0-16,0-3 1 0,0 0-1 0,0 2 2 16,0-2-2-16,0 0 0 0,0 0 2 15,0 0-1-15,0 0 0 0,0-2-2 16,7 2 4-16,-7-3-2 0,0 3 0 0,0-4-1 16,7 2 3-16,-7-4-1 0,0 4-1 15,0-3-1-15,0 0-6 0,0-2 2 16,0 2 2-16,0-1 7 0,0 0-1 15,3-2-2-15,-3 1-4 0,0-1-1 0,0 3 1 16,0-4 3-16,0 1 0 0,0 1 3 16,0-3-2-16,0 2-2 0,0-1-1 15,0 1-2-15,0-1 0 0,0-1 1 0,0 0 2 16,0 0 1-16,0 1 0 0,0-2-1 16,7 0 0-16,-7 0 0 0,0-1-1 15,0 3 2-15,0-4-2 0,0 1 1 16,0-1-1-16,0 1-1 0,3 1-1 0,-3-2 3 15,0 3 0-15,0-3 0 0,0 1 0 16,0 1-2-16,0-2 4 0,7 1-2 0,-7 0 2 16,0-1-1-16,0 1 0 0,7-1 1 15,-7 1-2-15,0 0 1 0,0-3-1 16,0 3 1-16,0 0-2 0,0-1 0 16,0-1 0-16,3 2 3 0,-3-1-1 0,0-2-1 15,0 4-1-15,0-5 0 0,0 4 1 16,0 0 1-16,0-1-1 0,7 1 0 15,-7-2 0-15,0 4 0 0,0-2 0 0,3 1 0 16,-3 0-2-16,0 1 1 0,0-3-1 16,0 4 2-16,0-1-2 0,0-2 2 15,0 1 0-15,0 2 0 0,0-4 0 16,0 7 0-16,0-5 3 0,0 2 1 0,0-1-3 16,0 0-1-16,0 2-1 0,0-1 0 15,0-1 2-15,0 3-1 0,0-3-1 16,0 2 0-16,0-1 2 0,0-2-1 15,0 5-2-15,0-5-2 0,0 5 4 0,0-5-2 16,0 5 2-16,0-5-1 0,0 3 2 16,0-1-1-16,0 1 8 0,0-1-4 15,0 1 0-15,0 2-5 0,0-5-1 16,0 4-2-16,0 0 4 0,0-1 0 0,0 1 0 16,0-3-1-16,0 1 1 0,0-2 0 15,0 4-1-15,0-3 1 0,0 3-3 16,0-3 1-16,0 3 0 0,0-3 4 0,0 2-2 15,0-1 0-15,0 1 0 0,0-2 4 16,0 3-2-16,0-3-1 0,0 3-4 0,0 0 3 16,0-1 0-16,0 1 0 15,0-1-2-15,0-1 0 0,-3 1 5 0,3-1-2 16,0 1-1-16,0-2-2 0,-7 3 2 16,7-3-2-16,0 3 2 0,0-3 0 0,0 3-2 15,0-3 2-15,0 0 0 0,0 0-4 16,0 3 1-16,0-3 1 0,0 0 4 15,0 0-1-15,0 1-1 0,0 1 0 16,0-2 1-16,0 1-1 0,0 1 0 0,0-1-2 16,0 1 0-16,0-1 2 0,0 1 0 15,7-2 0-15,-7 3 1 0,0-4-2 16,0 5 2-16,0-5 0 0,0 2 1 0,0 1-1 16,0-1 1-16,0-1-4 0,0 0 1 15,0 3-1-15,0-3 4 0,0 3-1 16,0-4 2-16,0 4-3 0,0-3-1 15,0 3 1-15,0 0 0 0,0-1 0 0,0-1-2 16,0 1 6-16,0 1-2 0,0-1-2 16,0-1 0-16,-7 1 2 0,7 1-1 15,0 0 0-15,0-1-5 0,0 0 4 0,0 2 0 16,0-2 3-16,0 1-1 0,0-1 0 16,0 1-4-16,0 0 1 0,0 2-1 15,0-3 3-15,0 1 0 0,0 2-1 16,0-3-1-16,0 4-2 0,0-4 5 0,0 3 0 15,0-1-1-15,0-2-3 0,0 0 2 16,0 4 1-16,0-1 0 0,0-3-2 0,0 1 1 16,0 2 1-16,0-3-1 15,0 4-2-15,0-1-1 0,0-3 1 0,0 3 4 16,0 1 1-16,0-1-1 0,0-3-1 0,0 3-1 16,0 3 0-16,0-3-2 0,0 0 2 15,0 0 1-15,0 1 0 0,0-1 1 16,0-1 0-16,0 1 2 0,0 3-4 15,0-2 0-15,0-2-2 0,0 1-2 0,0 3 3 16,0-3 1-16,0 3-3 0,0-1 1 16,0-2 4-16,0 3 2 15,0-1 0-15,0 1-5 0,0-3 2 0,0 3-2 16,0-1 0-16,0 0-1 0,0 1 2 0,0-1 3 16,-3 2 0-16,3-2-3 0,0 3 0 15,0-2 2-15,0-1-2 0,0 3-2 16,0-3-1-16,0 3-1 0,0 0 3 15,0 0 1-15,0-2 1 0,0 2-3 0,0-3 0 16,0 3 2-16,0-2 0 0,0 2 1 16,0-2-3-16,0 2 2 0,0-2 2 15,0-1-4-15,0 3 0 0,0-3 0 0,0 3 2 16,0-2-1-16,0-1 1 0,0 3-3 16,0-2 3-16,0 2-3 0,0-3-1 0,0 3 2 15,0-2 1-15,0 2 1 16,3-2 0-16,-3 2-2 15,0 0-1-15,0 0 0 0,0-3 2 0,0 3-2 0,0 0 1 16,0 0-2-16,0-2 1 0,0 2 0 0,7-3 4 16,-7 3 1-16,0 0 0 0,3 0-2 15,-3-2 1-15,0 2-2 0,0 0 1 16,0-3-1-16,7 3 1 0,0 0-1 16,-7 0 3-16,0-3-1 0,0 3 1 15,3 0-2-15,-3-1 2 0,0-2 0 0,7 3-2 16,0-2 2-16,-7-1-1 0,3 3-1 15,-3-2-1-15,7-1 1 0,-4 0 0 0,-3 1 4 16,7 0-4-16,0 2 1 0,-7-5-5 16,0 5 4-16,3-3 0 0,-3 1 3 15,7-1-3-15,-7 1 0 0,3-1 1 16,-3 3 0-16,7-1 1 0,-7-2-2 0,7 0-1 16,-7 3-1-16,0-2 2 0,3-1-2 15,-3 3 1-15,0-2-1 0,7-1 2 16,-7 3 0-16,7-3 0 0,-7 3 0 0,0-1 0 15,3 1 3-15,4-3-1 0,-7 3 1 16,0-2-1-16,3-1-4 0,-3 3 0 16,0-2 1-16,7-1 0 0,0 3 0 15,-7-3 1-15,3 3 2 0,-3-2 0 0,0 0-1 16,7 0 1-16,-7-1-4 0,3 3 0 16,-3-2 2-16,7-1 1 0,-7 3-1 0,0-3-2 15,7 3 2-15,-7-2-2 0,0 2 2 16,0-3 2-16,3 3 0 0,-3-1-1 15,0-2-1-15,0 3 0 0,7 0-2 16,-7 0 1-16,3-3 1 0,-3 3 0 0,0 0 2 16,0-2-1-16,0 2-2 0,0 0-2 15,0 0 0-15,0 0 5 0,0 0-1 16,7 0 2-16,-7 0-3 0,0 0 1 0,0 0-1 16,7 0 0-16,-7 0 2 0,0 0 0 15,0 0-2-15,0 0 3 0,0 0-3 16,0 0 3-16,0 0-1 15,0 0 1-15,0 0-2 0,0 0 3 0,0 2-1 0,0-2-1 16,0 3-1-16,0-3 2 0,0 4-1 16,0-4-2-16,0 3 0 0,0-1-2 15,0 1 2-15,0 2-1 0,0-2 2 16,0 1 2-16,-7-2 2 0,7 4-4 0,0-4-2 16,0 3 0-16,-7-1 2 0,7 2-1 15,0 1-1-15,0-4-1 0,0 4 0 16,0-2 2-16,0 0 2 0,0 2 1 0,-3-2-3 15,3 3-1-15,-7-2-3 0,7 0 4 16,0 1-1-16,0 0 1 0,0-2 1 0,0 3 3 16,-3-1-4-16,3 0 1 15,0 1-1-15,0-4 0 0,0 4 0 0,0 0-1 16,0-1 2-16,0 3-1 0,-7-3-1 16,7 0 2-16,0 1-1 0,0-1 0 0,0 1-1 15,-7-1 1-15,7 0-1 0,0 3 0 16,0-5-1-16,0 2 2 0,0 1 0 15,0 1 0-15,0-1 2 0,-3-1 0 16,3 1-2-16,0-1-2 0,0 3 0 0,0-3 2 16,-7 0 0-16,7 1 0 15,0-3 3-15,0 4 0 0,0-4-1 0,0 3-2 16,0-1-2-16,0 3 1 0,-3-3 1 0,3 1 0 16,0 1 1-16,0-1-5 0,0 0 2 15,0-2-2-15,-7 2 8 0,7 1-4 16,-7-1 0-16,7 0 3 0,0 1-2 15,0-1 0-15,0 1 0 0,0-1 3 0,0 4-1 16,-3-2-1-16,3-1 1 0,0 2-2 16,0-2-3-16,0 1 0 0,0 0 0 15,0 0 3-15,-7 2-2 0,7-2 1 0,0 0-4 16,-3 0 4-16,3-1 1 0,0 2 0 16,0-5-1-16,0 5 0 0,0-5-1 15,0 2 0-15,0 0-8 0,-7-4-11 16,7 1-10-16,0 0-8 15,0-2-2-15,0-3-8 0,0 0-17 0,0 0-22 0,0-3-27 16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3:59.392"/>
    </inkml:context>
    <inkml:brush xml:id="br0">
      <inkml:brushProperty name="width" value="0.23333" units="cm"/>
      <inkml:brushProperty name="height" value="0.23333" units="cm"/>
      <inkml:brushProperty name="color" value="#9966CC"/>
      <inkml:brushProperty name="fitToCurve" value="1"/>
    </inkml:brush>
  </inkml:definitions>
  <inkml:trace contextRef="#ctx0" brushRef="#br0">18 5 7 0,'0'-2'51'0,"0"2"-4"0,0-3-7 0,0 3-13 16,0 0-7-16,0 0 0 0,0 0 2 16,0 0-1-16,0 0-1 0,0 0-4 15,-7 0-3-15,7 0 0 0,0 0 0 16,0 0 0-16,0 0-2 0,0 0 4 0,0 0 0 16,0 0 4-16,0 0 1 15,0 0 1-15,0 0-7 0,0 0-3 0,0 0-6 16,0 0-2-16,0 0 2 0,0 0-2 15,0 0-1-15,0 0-4 0,0 0 2 0,0 0 0 16,0 0 2-16,-3 0-2 0,3 0 0 16,0 0 2-16,0 0-2 0,0 0-2 15,0 3-1-15,0-1-9 0,0-2 4 0,0 3 6 32,0-1 10-32,0 0-3 0,0 3-5 0,0 0 0 0,-7-2 0 0,7 2 0 15,0-1 2-15,0 4-10 0,0-3 3 16,0-1 0-16,0 1 13 0,0 3-5 0,0-1-1 15,0-2-2-15,0 3-1 0,0-1 1 16,0 0 4-16,0 1-2 0,0-1 1 16,0 1-3-16,0-1 4 15,7-3-3-15,-7 7-1 0,0-4-3 0,0 0 3 0,0 1 0 16,0 1 0-16,0-1-2 0,0-1 1 16,0 1 1-16,0-1 1 0,0 3 1 15,0-3-2-15,3 0 2 0,-3 3-1 0,0-3-1 16,0 1-1-16,0 0 1 0,0-2 0 15,0 2-2-15,0 1 2 0,0-1 0 16,0 0 2-16,0 1-1 0,0-1-6 0,7 1 2 16,-7 2 0-16,0-2 4 0,0 1-1 15,7 0 2-15,-7 0 1 0,0-1 1 16,0 2-1-16,0 0-1 0,0 0-1 0,0-2-1 16,0 4 1-16,0-4 1 0,3 3 0 15,-3-1-4-15,0-2 2 0,0 1 0 16,0 2 2-1,0-2-1-15,0 2-1 0,7-1-1 0,-7-2 1 0,3 4 0 0,-3-4-8 16,0 1-24-16,0-3-43 0,0 4-45 16,0-5-46-16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29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 contextRef="#ctx0" brushRef="#br0">115 0 28 0,'0'0'128'0,"0"0"10"16,-3 2 6-16,3 1-5 0,-7 1-8 16,7 4-9-16,-4-3-10 0,-2 2-11 15,-1 3-9-15,4-2-13 0,3 1-11 16,-14 2-16-16,11-2-15 0,-4-1-16 0,4 1-9 15,3 1-5-15,-7-3-4 0,0 3 0 16,4-3-1-16,-4 1-2 0,3-3-19 0,4 2-35 16,-6-2-46-16,-1 0-32 0,7 0-28 15,-3-3-29-15,-4 3-25 0,7-5-22 16,-7 0 8-16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1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-718 624 60 0,'0'-5'58'0,"0"3"15"0,0-3-6 16,0 3 8-16,0 0-8 0,0-1-12 0,0 1-10 0,0-1-4 15,0 2-7-15,0-2 3 0,0 1-1 0,0-1 0 0,0 3 1 16,0-2 3-16,0 0 6 0,0 2-3 0,0-3 1 0,0 3 2 16,0-2 0-16,0 2 0 0,0-2-1 0,0-1-1 15,0 3 0-15,0 0 0 0,0-2 0 0,0 2 0 0,0-3 3 16,0 2-1-16,0 1 0 0,0 0 0 0,0-3 2 15,0 3 6-15,0 0 3 0,0-2 0 0,0 2 0 0,0 0-3 16,0 0-2-16,0-3-3 0,0 3 1 0,0 0-8 0,0-2-4 16,0 2 1-16,0 0-2 0,0 0 0 0,0 0 0 0,0 0 3 15,0 0-3-15,0 0 1 0,0 0 3 0,0 0 1 16,0 0 2-16,0 0-2 0,0 0 4 0,0 0 4 0,0 0-3 16,0 0 2-16,0 0 4 0,0 0 8 0,0 0 31 0,0 0 24 15,0 0 12-15,0 0 6 0,0 0 13 0,0 0 9 16,0 2 0-16,0-2 2 0,0 3 1 0,0-1-6 0,0 1-4 15,0 1-5-15,0-2 7 0,0 3 30 0,0 0 31 0,-3 2 0 16,3-2-18-16,0 1-20 0,-6 4-12 0,2-3-28 16,4 2-27-16,-6-2-24 0,0 4-19 0,6-1-18 0,-4-1-21 15,-2 0-7-15,3 3-10 0,-4-5-4 0,1 2-13 0,6-1-37 16,-3-1-59-16,3 0-83 0,-7-2-116 0,7-1-153 0,-6-1-95 16,6-1-117-16,0 0-116 0,0-2 114 0,0 0 23 15,0 0 71-15,0-2 35 0,0 0 124 0</inkml:trace>
  <inkml:trace contextRef="#ctx0" brushRef="#br0" timeOffset="1">-332 216 123 0,'4'-6'89'0,"-4"5"32"0,6-2-1 0,1 1-21 0,-7-2-15 15,3 1-16-15,-3 0-6 0,6 1-5 0,-6 0-5 0,3 0-1 16,-3-1-4-16,7 0 0 0,-1 2-6 0,-2-4 0 16,-4 2-5-16,6 1 1 0,-3 0-3 0,-3-1 1 0,13 1 2 15,-13-2 0-15,3 1 2 0,-3 0 0 0,7 3-1 0,-1-2-2 16,-3 0 0-16,4 0 7 0,-7 2 7 0,3-3 2 0,-3 1 0 16,6 2 4-16,1 0-3 0,-4-2-1 0,-3 2-3 15,0 0 4-15,7 0-3 0,-4 0-2 0,-3 0-3 0,6 2-1 16,1 0-7-16,-7 1-3 0,0-1-4 0,0 0-4 15,3 3-3-15,-3 0-6 0,0-1 0 0,0 3 0 0,0 1 4 16,6-1 2-16,-6-3 4 0,0 4 6 0,0 1 8 0,0-2 6 16,0 2 6-16,0 0 4 0,0 1-1 0,0-1 2 0,-6 0 25 15,6 0 8-15,0 1 4 0,0-3 0 0,-3 2-6 16,3 0 2-16,0 1 3 0,-7-3-2 0,1 3 0 0,6-4-3 16,-3 1-5-16,-4 0-2 0,7 1-8 0,-3-4-7 0,-4 2-6 15,1 0-12-15,6-2-8 0,-3 1-7 0,-4-1-6 16,4 1-5-16,-3-2-7 0,-1-1-6 0,4 3-2 0,3-5 0 15,-13 2-2-15,13-2-1 0,-3 3-2 0,-3-3 4 0,2-3-1 16,-2 3 1-16,-1-2 3 0,7-1-3 0,-3 1-4 16,-3 0 5-16,6-3-1 0,-3 0 4 0,3 3 3 0,-7-3 3 15,1-2 2-15,6 3-2 0,0-4 1 0,-4 1 4 0,4 3 3 16,0-4 2-16,0 4-3 0,0-2-1 0,-6-2-2 0,6 1-9 16,0 0-3-16,0 1 0 0,6-2-5 0,-6-1-1 15,0 2-3-15,0 0 0 0,0 0 0 0,4 0-3 0,-4 0-7 16,0 0-15-16,6-1-23 0,1 2-32 0,-7 1-47 15,3-2-62-15,3 3-78 0,-3-3-92 0,-3 2-102 0,7 1 44 16,-1 1-33-16,-6-2-39 0,4 1 13 0,-4 1 6 0,0 0 59 16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4:04.768"/>
    </inkml:context>
    <inkml:brush xml:id="br0">
      <inkml:brushProperty name="width" value="0.23333" units="cm"/>
      <inkml:brushProperty name="height" value="0.23333" units="cm"/>
      <inkml:brushProperty name="color" value="#9966CC"/>
      <inkml:brushProperty name="fitToCurve" value="1"/>
    </inkml:brush>
  </inkml:definitions>
  <inkml:trace contextRef="#ctx0" brushRef="#br0">82 168 8 0,'0'0'24'0,"0"-3"0"15,-7 3-3-15,7 0-3 0,0-2-6 16,0-1 0-16,-3 3-6 0,3-2 0 0,0 2-2 16,0 0 10-16,0-3 9 0,0 3 1 15,0 0-4-15,0 0-2 0,0-3-2 16,-7 3-6-16,7 0-2 0,0 0-3 15,0-1 1-15,0 1 0 0,-7-3-6 16,7 3-2-16,0-2 1 0,0-1 4 0,0 3-1 16,0-2-2-16,0-1-2 0,0 3 0 15,0-3 4-15,-3 1-2 0,3 0 0 0,0 0 0 16,0-1 2-16,-7 0-1 0,7 1-1 16,0-1 0-16,-7 1 2 0,7-1 2 15,0-1-4-15,0 1 6 0,-3 1-5 16,-4-1 0-16,7 1-3 0,0-1-2 0,-3-1 1 15,3 1 1-15,0 3 2 0,0-5 3 16,-7 5-3-16,7-2 2 0,-7-1 0 16,7 3 0-16,0-3-1 0,0 3-6 15,0 0 3-15,-3-2-1 0,3 2 2 0,0 0-2 16,0 0 3-16,0 0-4 0,-7 2 0 16,7-2 4-16,0 3 0 0,0-3 3 0,0 3-3 15,0-3-2-15,0 2 1 0,0 1 1 16,0-1 3-16,0-2 2 0,0 0 1 15,-4 0 1-15,4 3-5 0,0-3 0 16,0 0-4-16,0 1 4 0,0 2-4 0,0-3 2 16,0 3 0-16,4-1 2 0,-4 1 0 15,0-1 0-15,0 4-2 0,0-5 0 16,0 4 0-16,0-2 3 0,0 2 3 0,7-2 7 16,-7 1 7-16,0 1-4 0,0-2-2 15,0 2-4-15,3 0-4 0,-3-1-2 16,0 1-1-16,0 0 2 0,0 0-1 15,0 0-2-15,0 2-2 0,0-1 2 0,7-2 1 16,-7 3 0-16,0-1 0 0,0-1 2 16,0-1 9-16,7 4 8 0,-7-3 2 15,0-1-4-15,0 4-3 0,0-3-5 16,0 0-5-16,0 2-6 0,0-2 0 0,3 0 0 16,-3 2-1-16,0-2 0 0,0 3 2 15,0-4-1-15,0 4 0 0,0-1 2 16,7-2-2-16,-7 2-2 0,3-2 1 0,-3 2 2 15,0 1 0-15,0-3-1 0,0 2-1 16,0-2 2-16,0 3-1 0,7-4 2 0,-7 1-3 16,0 0 0-16,0 3 0 0,0-4 0 15,7 1 0-15,-7 3 0 0,0-4 0 16,0 1 0-16,0 0 0 0,0 1 3 16,0-4-2-16,0 5-3 0,3-4 0 0,-3 2 2 15,0 0 3-15,0-1-1 0,0-1-2 16,0 2-1-16,0 0 2 0,0-1 1 15,0 1-1-15,0 0-1 0,0 1 0 16,0 0 2-16,0-3 1 0,0 2-2 16,0 3-1-16,0-4 0 0,0 1 0 0,0 0 2 15,0 2-2-15,0-2-2 0,0 0 2 16,0 0-1-16,0 0-1 0,0 0 1 16,0 0-1-16,0 3 2 0,0-2 0 15,0 0 0-15,0 1 3 0,0 0 0 0,0-2 2 16,0 3-5-16,0-1 0 0,0 0-1 15,0 0 0-15,0 1 1 0,0-3 0 16,0 2-1-16,0-2-1 0,0 3 2 16,0-2 0-16,0 2-1 0,0-3 2 0,0 2-1 15,-3-2 2-15,3 3-4 0,0-1 5 16,0-2 6-16,0 3-3 0,0-2-3 16,0 0-9-16,0 1 0 0,0-2 3 15,0 0 2-15,0 2 1 0,0-1 0 0,0-1 0 0,0 1 0 16,0 2 0-16,0-4 1 15,0 4-1-15,0-3-1 0,0 2-1 16,0-2-1-16,0 3 3 0,0-1 0 16,0 0 3-16,0-1 0 0,0-2 0 0,0 3-2 15,0-1-5-15,0-1 3 0,0-1 1 0,0 4 1 16,0-3-1-16,0-1 0 0,0 1 3 16,0 3-1-16,0-3-2 0,0-1-1 15,0 1 1-15,0 3 0 0,0-3 0 0,0-1-2 16,0 4 2-16,0-3 0 0,0-1-2 15,0 4 1-15,0-3 1 0,0 2 0 16,0 1 1-16,0-3 1 0,0 2 0 16,0 0 0-16,0 1-2 0,0-4 1 0,-7 4-2 15,7-3-1-15,0-1 1 0,0 4 3 16,0-3 1-16,0 0-3 0,0 2 0 16,0-2 0-16,0 1 0 0,0-2-1 0,0 1-1 15,0 0 2-15,0 3 0 0,0-4-1 16,0 1-1-16,0 3 2 0,0-4 0 15,0 1 1-15,0 3-1 0,0-1-1 16,0-2 2-16,0 3 0 0,0-2 2 16,0-1-2-16,0 3 0 0,0-1-1 0,0 1 0 15,0-1 0-15,0-2 0 0,0 2 3 16,0-2-2-16,0 2-1 0,0-2 0 0,0 3-4 16,0-1 6-16,0-2 0 0,0 0-2 15,0 3 0-15,0-4 0 0,7 4 0 16,-7-3 0-16,0 2-2 0,0 0 0 0,0-1 2 15,0 0 0-15,0 2 6 0,0-3-4 16,0 2-1-16,0 1-4 0,0-1 3 16,0 0 0-16,0 1-2 0,0-3 0 0,0 4 0 15,0-3 0-15,0 0 1 0,0 2 1 16,0 0 0-16,0-1 0 0,0 0 0 16,0 1-1-16,3-1 1 0,-3 1 2 15,0-4-1-15,0 3 0 0,0 1-2 0,0-1 0 16,0 1 0-16,0-1 1 0,0 3 0 15,0-3 0-15,0 0 0 0,0 1 2 16,0-3-2-16,0 4 1 0,0-3-1 0,0 1 2 16,0 0-2-16,7-2 0 0,-7 3 1 15,0-1-1-15,0 0 1 0,0 0-1 16,7 1 2-16,-7 0-4 0,0-2 4 16,0 0-2-16,0 1-2 0,0 0 1 0,0 1 2 15,0-1 3-15,0 0-3 0,0 2-1 16,3-3 0-16,-3 1 0 0,0-1 0 15,0 0 0-15,0 2 0 0,0 0 0 0,0-1-1 16,0-2-1-16,0 2 2 0,0 0 2 16,7-2 3-16,-7 3-4 0,0-4-1 15,0 4-2-15,0-3 3 0,0 4 1 16,0-3 1-16,0 1-4 0,0 0-1 0,0 1 2 16,0 0 0-16,0-4 1 0,0 4-1 15,0-1 1-15,0-3-4 0,0 4 2 0,0-3-2 16,0 2 6-16,0-2-3 15,3 3 2-15,-3-4-3 0,0 4 1 0,0-3 0 16,0 0 0-16,0 2-1 0,0-2 1 16,0 0-1-16,0-1-1 0,0 4 1 0,0-3 4 15,0 0-1-15,0-3 0 0,0 3 0 16,0 3-1-16,0-3-1 0,0-1 0 16,0 1 0-16,0 1 1 0,0-1-1 15,0-1 0-15,0 1 0 0,0 0 0 0,0 0-2 16,0 0 0-16,0 0 2 0,0-3 0 15,0 3-3-15,0-2 2 0,0 1 1 16,0-1 1-16,0 2-1 0,0 0-1 0,0-3 1 16,0 0 0-16,0 3-3 0,0 1 2 15,0-4-4-15,0 3 6 0,0-3-1 16,0 3 6-16,0-2-6 0,0-1-1 16,0 3 2-16,0-2 4 0,0 1-1 0,0-1-4 15,0 2 0-15,0 0 0 16,0-1 1-16,0 1-1 0,0 0 0 0,0-2 2 15,0 2-2-15,0-1 0 0,0 2 0 0,0-4-1 16,0 3 2-16,0-3-1 0,0 3 0 16,0-2-2-16,0 2 3 0,0-3 0 15,7 3-1-15,-7 0-2 0,0 0 2 16,0-3-4-16,7 1 2 0,-7 1 1 0,0-1 4 16,0-1-6-16,0 3-1 0,0-5 1 15,0 3 3-15,0 0 3 0,0-1-2 0,0-2 1 16,0 2-2-16,0 0 1 15,0-2-1-15,0 3 0 0,0-3 0 0,0 0-1 16,0 3-1-16,0-3 1 0,0 0-2 16,0 0 3-16,0 2 0 0,0-2 0 0,0 0-2 15,0 0-2-15,0 0-2 0,0 0 2 16,0 0 1-16,3-2 5 0,-3 2 0 16,0 0 4-16,0-3-4 0,0 3-2 0,0-3-3 15,0 1 1-15,0 0-1 0,0-3 6 16,0 2-4-16,7-2 1 0,-7 0 0 15,0 1 2-15,0-1-1 0,3 0-1 16,-3 0 1-16,0-2 1 0,0-1-2 16,7 1 0-16,-7 2-1 0,0-3 0 0,7-1-1 15,-7 1 2-15,0 1 0 0,0 0 2 16,3-1-5-16,-3-1 0 0,0 1 2 16,0 1 1-16,7-3 0 0,-7 2 0 0,3-1 1 15,-3-1-1-15,0 0-1 0,7 0-1 16,-7 1-1-16,7-2 5 0,-7 2-1 15,0-3 1-15,0 2-3 0,3 0 0 0,-3 0 0 16,0 1-1-16,0-2 2 0,7 2-2 16,0-1 0-16,-7 1 2 0,0-2 0 15,0 3 1-15,0-1 0 0,3-1-1 16,-3 3 2-16,0-3-2 0,7 0 2 0,-7 0-4 16,3 3 2-16,-3-6 0 0,0 2 0 15,7 0 5-15,-7-1 8 16,7 0 6-16,-7 0-3 0,0 0-4 0,3 1-5 0,-3-1-2 15,0 1-3-15,7 0 2 0,-7-1-4 16,3 2 0-16,-3 1 2 0,0-2-2 16,0-1-2-16,7 2 2 0,-7 1 0 0,7 1 3 15,-7-1-6-15,0-2 3 0,0 2 0 16,3-3 3-16,-3 4-3 0,0-4-3 16,0 2 3-16,0 1-1 0,7-1 2 0,0 0-1 15,-7 3 0-15,0-4 0 0,3 2 0 16,4-1 0-16,-7 3 0 0,0-6 0 15,3 6 0-15,-3-6 2 0,0 4-1 16,7-1 1-16,0 0-2 0,-7 0 0 0,0 1 3 16,0-2 0-16,3 2-2 0,-3-1-3 15,0 3-1-15,0-3 1 0,7 0 2 0,-7 0 0 16,0 3 0-16,3-3-2 0,-3 3-2 16,0-3 1-16,0 2 3 0,0 1 4 15,0 0-4-15,7 0 2 0,-7-3-2 16,0 2 1-16,0 1 3 0,0-1 1 0,7 3-2 15,-7-4-3-15,0 4-4 0,0-2 1 16,0-1 3-16,0 1-1 16,0-3 1-16,0 5-2 0,3-3 0 0,-3 2 2 0,0-2 0 15,0 1-3-15,0-1 1 0,0 3-2 16,7-2 4-16,-7 2-1 0,0-2 1 16,3 1 0-16,-3 0 1 0,0 1-1 15,0-1 0-15,0 2 2 0,0-1 0 0,0 0-2 16,7-3 2-16,-7 4-2 0,0-1 0 15,7 0 0-15,-7-2-9 0,0 2 2 16,0-3 3-16,0 3 13 0,3 1-5 0,-3-4-1 16,0 1 0-16,0 2-2 0,0-3-2 15,0 3-2-15,0-2 1 0,7 2 8 16,-7-2-1-16,0 0 0 0,7 2-8 16,-7-3-1-16,0 4 1 0,0-1 5 0,0-1-2 15,0-1 3 1,0 3-3-16,0-2 0 0,0-1 0 0,0 0 0 0,0-1 2 15,0 3-3-15,3 1 2 0,-3-4-3 0,0 3 2 16,0-2-5-16,0 2 4 0,7-3 1 16,-7 2 1-16,0-2-1 0,0 0-2 15,0 1 2-15,0 0 0 0,0 0 2 16,0-1-2-16,0 0 0 0,3 2 0 16,-3-2 0-16,0 0 0 0,0 1 0 0,0 0-1 15,0 0-2-15,0-1 1 0,0 3 2 0,7 0 2 16,-7-2-2-16,0 2 0 0,0-3 0 15,7 4-2-15,-7-4 2 0,0 3 0 16,0 1 4-16,0-4-2 0,0 3-2 16,0-2-2-16,0 0 0 0,0 1 0 0,3 0 2 15,-3-2 2-15,0 3 0 0,0 0-2 16,0-2 0-16,0 2-2 0,0 0 4 16,0 0-2-16,0-2 0 0,0 2 0 0,0-1-2 15,7 2 2-15,-7-4 0 0,0 3 0 16,0 1 0-16,3-1 0 0,-3 0 0 15,0 0 0-15,0 0 0 0,0 0 4 16,0 0-4-16,0-3 0 16,0 4 0-16,7-1-2 0,-7 0 3 0,0 0 0 0,0-2-1 15,0 2 0-15,7 0 0 0,-7 1 0 16,0-2-1-16,0 1-2 0,0-2 1 16,0 2 2-16,3 0 0 0,-3 0 2 0,0 0-2 15,0 1-2-15,0-4 2 0,0 3 0 16,7 1 0-16,-7-4 0 0,0 3 0 15,7 0 0-15,-7 0 0 0,0-2 0 0,0 2-1 16,0 0-1-16,0-2 2 0,3 1-4 16,-3 2 4-16,0-3-1 0,7 1 3 0,-7-1-2 15,0 0 1-15,0-1-1 16,0 4 3-16,0-4-3 0,3 1 1 0,-3 2 0 16,0-5-1-16,7 5-1 0,-7-2-3 15,7 2 7 1,-7-3-2-16,0 4 0 0,0-4-1 0,0 1-1 0,3 2 0 0,-3 0 2 15,0-2 0-15,7 1-1 0,-7 2 0 16,3-3 0-16,-3 1 0 0,0 2 0 16,0-1 0-16,7-3 0 0,-7 3-7 0,7 1 3 15,-7-1 1-15,0 0 10 0,0-1-5 16,0 2 1-16,0-1-6 16,0 0 2-16,3 2 1 0,-3-1 1 0,0-1 4 0,0 3-3 15,0-1 2-15,0 0-1 0,0 1-1 16,0-1-4-16,0 2 2 0,0-2 0 15,0 0 0-15,0 1-1 0,0-1-1 16,0 1 2-16,7-1 2 0,-7 1-1 0,0 0 1 16,0-1-2-16,0 3 1 0,0-5-2 15,0 5-1 1,0-2 1-16,0-1 2 0,3 3-1 0,-3-3-1 0,0 3-1 0,0-2 2 16,0 2 2-16,0 0-4 0,0 0 2 15,0-2 2-15,0 2 2 0,0 0-4 16,0-2 1-16,0 2-2 0,0-3 2 15,0 3-2-15,0-2 3 0,0 2-3 0,0-3-4 16,0 3 2-16,0-3 0 16,0 3 3-16,0-2 0 0,0 2 0 0,-3 0 3 0,3 0 1 15,0-3-2-15,0 3 1 16,0 0-3-16,0 0 4 0,0 0-1 0,0 0 3 16,0 0 7-16,0 0 7 0,0 0-1 15,-7 0 0-15,7 0-5 0,0 0 6 0,0 0-3 16,0 0 1-16,0 0-1 0,0 0 1 15,0 0-1-15,0 0 2 0,0 0-3 16,0 0 0-16,0 0 1 0,0 0-3 16,0 0-3-16,0 0-7 0,0 0 1 0,0 0-4 15,-3 0 2-15,3 3-3 0,0-3 3 16,0 2-3-16,0-2 0 0,-7 0 4 16,7 3-3-16,-7-3 1 0,7 3-6 0,0-3 1 15,-3 2 3 1,3-2 0-16,0 5 0 0,-7-5 2 0,7 2-1 0,0-2 1 15,-3 2 0-15,3 1-2 0,-7 0 0 16,0-1 7-16,7-2 8 0,0 5 5 0,-3-5 0 16,3 3-4-16,-7-1-7 0,4 0-3 15,3-2-1-15,-7 3-1 0,0-1 1 16,7-2-2-16,0 3 1 0,-3-3 2 16,3 2 0-16,-7-2 9 0,0 3 1 0,7-3 1 15,-3 3-4-15,-4-2-2 0,7-1-5 16,-3 0-5-16,3 0-7 0,-7 3 3 15,0-3 3-15,7 0 4 0,-3 2-1 0,3-2-2 16,0 0-1-16,-7 3-3 0,4-3 5 16,3 0-2-16,-7 3 1 0,0-1 0 15,7-2 0 1,-3 0 2-16,3 0-2 0,-7 3-2 0,0-3-2 0,7 2 2 0,-10-2 2 16,10 0 2-16,-3 2-2 0,3-2-1 15,-7 2 0-15,0-2 0 0,4 0 0 0,-4 0 0 16,7 3 0-16,-3-3 0 0,3 0 0 15,-7 0 0-15,0 3-1 0,4-3-2 16,3 0 3-16,-7 0-1 16,4 0 0-16,3 0 1 0,-7 0 0 0,0 0 0 0,7 0 1 15,-3 0-1-15,3 0 0 0,-7 0 0 16,0 0 0-16,7 0 1 0,-3 0-1 16,-4 0 0-16,7 0 0 0,-3-3 0 0,3 3 1 15,0 0 2-15,-7 0-2 0,0-3-1 16,7 3-1-16,0 0-2 0,-3 0 2 15,-4-2 1-15,7 2 0 0,0 0 0 0,-3-2 0 16,3 2 0-16,0 0-1 0,0 0 1 16,-7 0 1-16,7 0 0 0,-7 0 2 15,7 0-4-15,0 0-2 0,0-2 1 16,0 2-1-16,0-3 3 0,-3 3 2 0,3 0-5 16,0 0 1-16,0 0 2 0,0 0 1 15,0 0-2 1,0 0 1-16,-7 0-4 15,7 0 3-15,0 0-3 0,0 0 7 16,-7 0-2-16,7 0 0 0,0-2-1 0,0 2 0 16,0 0 0-16,0 0 0 0,0 0-1 15,0 2-3-15,0-2 1 0,0 0 4 0,0 3-2 16,0-1 1-16,0 0 0 0,0 0 2 16,0-2-1-16,0 3-1 0,0 0 0 15,7-1 0-15,-7 3-1 0,0-1 1 16,0 2 1-16,7-1-1 0,-7 0-1 0,0-1 1 15,0-1 0-15,0 2 0 0,0 0 1 16,0 2-1-16,0-2 0 0,0 3 0 16,3-2 0-16,-3 2 0 0,0 0 0 0,0-1 0 15,0 0 0-15,0 3 0 0,0-3 0 16,0 1 2-16,0 1-2 0,0-1 7 16,0 2-4-16,7-3 0 0,-7 3-8 0,0 0 4 15,7-1 1-15,-7-1-2 0,0 2-1 16,0 0 1-16,3-1 4 0,-3 1-10 15,0-2-18-15,0 1-28 0,0 2-22 16,0-2-20-16,7-1-23 0,-7 1-22 0,0 1-25 16,0-3-22-16,0 3-16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4:05.461"/>
    </inkml:context>
    <inkml:brush xml:id="br0">
      <inkml:brushProperty name="width" value="0.23333" units="cm"/>
      <inkml:brushProperty name="height" value="0.23333" units="cm"/>
      <inkml:brushProperty name="color" value="#9966CC"/>
      <inkml:brushProperty name="fitToCurve" value="1"/>
    </inkml:brush>
  </inkml:definitions>
  <inkml:trace contextRef="#ctx0" brushRef="#br0">149 0 15 0,'0'0'61'0,"0"0"-4"16,0 3 0-16,0-1-8 0,0 3-9 16,0-3-9-16,-7 3-8 0,7 3-4 0,0-3-3 15,0 4-5-15,0-3-2 0,0 0-3 16,-3 5 5-16,3-4 8 0,0-3 4 15,0 4 1-15,0-3-4 0,-7 0 0 16,7-3-2-16,0 3-3 0,0-5-6 16,-7 0-4-16,7 0-3 0,0 0 1 0,0-5-1 15,0 3 0-15,0-1-4 0,-3-1 2 16,-4-1 0-16,7-1 2 0,0 2-2 16,0-1 2-16,-3 0 3 0,3 0-1 0,0-2-1 15,-7 2-3-15,7 2 0 0,-7-2 0 16,7 1 0-16,-3 1-2 0,-4 1 4 15,7 2-2-15,0 0 0 0,-3 2-7 16,3 1 0-16,-7 1 5 0,0 1-2 0,7-2 4 16,-3 4 0-16,-4-2 0 0,4 3 3 15,3-3 0-15,-7 1 1 0,0 2-8 16,7-3 0-16,-3 0 1 0,3 0 4 0,-7 0 1 16,0-3-2-16,7 1-2 0,0 1-1 15,0-4 1-15,0 3-1 0,0-3 3 16,-3-3-2-16,3 3 2 0,0 0 2 0,-7-2-2 15,7 0 1-15,0-1 1 16,0 3 0-16,0-5 0 0,0 3-1 0,-3-1 3 0,3 1-2 16,0-1 1-16,0 1-3 0,0 2-1 15,0-2-3-15,0 2 0 0,0 0 2 16,-7 0 0-16,7 2-1 0,0 0 3 16,0 1-1-16,-7-1 1 0,7 3-1 0,0-2-7 15,0 2-25-15,0-3-44 0,0 3-49 16,0-3-53-16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4:05.756"/>
    </inkml:context>
    <inkml:brush xml:id="br0">
      <inkml:brushProperty name="width" value="0.23333" units="cm"/>
      <inkml:brushProperty name="height" value="0.23333" units="cm"/>
      <inkml:brushProperty name="color" value="#9966CC"/>
      <inkml:brushProperty name="fitToCurve" value="1"/>
    </inkml:brush>
  </inkml:definitions>
  <inkml:trace contextRef="#ctx0" brushRef="#br0">-1 0 8 0,'0'12'2'0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4:19.956"/>
    </inkml:context>
    <inkml:brush xml:id="br0">
      <inkml:brushProperty name="width" value="0.11667" units="cm"/>
      <inkml:brushProperty name="height" value="0.11667" units="cm"/>
      <inkml:brushProperty name="fitToCurve" value="1"/>
    </inkml:brush>
  </inkml:definitions>
  <inkml:trace contextRef="#ctx0" brushRef="#br0">1709 163 38 0,'0'0'79'0,"0"0"-8"0,0 0-2 0,0 0-4 15,0 0-8-15,0 0-3 0,0 0-3 16,0 0 11-16,0 0 3 0,0 0 8 0,0 0-3 15,0 0-4-15,0 0-5 0,0 0-6 0,0-2-5 16,0 2-3-16,0 0-6 0,0 0-2 16,0 0-4-16,-6-2-1 0,6 2-1 0,0 0-2 15,0-3 3-15,0 3 2 0,0-2-5 0,0 2-7 16,0-3-3-16,-4 3 2 0,4-2 5 16,0-1 1-16,0 3-3 0,0-2-3 0,0-1 3 15,0 3 0-15,-7-2-3 0,7 2-3 16,0 0 1-16,-6-2-5 0,6 2 2 0,0 0-3 15,0-3-3-15,0 3 7 0,-4 0 4 0,4 0 0 16,-6 0-6-16,6 0-6 0,0 0-3 16,0 0-1-16,-4 0 0 0,4-2-3 0,0 2-3 15,0 0 0-15,0 0-1 0,-7 0 0 16,1 0 0-16,6 0 0 0,0 0 0 0,-4 0 0 16,4 0 0-16,0 0 0 0,-7 0 0 0,7 0 0 15,-3 0 0-15,3 0 0 0,0 0 0 16,-7 0-1-16,1-3 0 0,6 3-1 0,-4 0 6 15,4 0-3-15,-7 0 0 0,1-3-3 0,6 3 2 16,-4 0 2-16,-3-2-2 0,7 2 0 16,0 0 0-16,-3 0 2 0,3 0-1 0,-7 0 1 15,1 0-4-15,6 0 2 0,-4 0-1 16,-3 0 2-16,7 0 1 0,-3 0-1 0,3 0 1 16,-7 0 0-16,1-3-4 0,6 3 2 0,0 0-2 15,-4 0 1-15,-3 0 1 0,4 0-7 16,3 0 3-16,0 0 2 0,-7-1 8 0,0 1-5 15,7 0 2-15,-3-3-2 0,3 3 1 16,-7 0-4-16,1 0 2 0,6 0 3 0,-4-2 2 16,-3 2-5-16,7-3-1 0,-3 3-1 0,3 0 2 15,0 0 0-15,-7-3 4 0,0 3-2 16,7 0 0-16,-3-2-6 0,-4 2 3 0,7 0 1 16,-3 0 0-16,3 0 0 0,-7 0 0 15,0-3 0-15,7 3 0 0,0 0 1 0,-3 0-1 16,3 0 0-16,-7 0-1 0,4-2-2 0,3 2 1 15,-7 0 1-15,0 0-1 0,7 0 1 0,-3 0 2 16,3-2 1-16,-7 2-1 0,0 0 1 16,4 0-2-16,-4 0 3 0,7-2-3 0,-3 2 0 15,-4 0-3-15,0-3 3 0,4 3-2 0,3 0 1 16,-7 0 1-16,4 0 0 0,-4 0 0 16,0 0 0-16,7 0-3 0,-3 0 1 0,3 0 2 15,-7 0 0-15,0 0 0 16,4 0 2-16,-4 0-1 0,7 0 1 0,-3 0-1 0,-4 0-1 15,0 0 0-15,7 0 0 0,-3 0-1 0,-4 0 1 16,7 0 0-16,-3 0 0 0,-4 0-2 16,0 0 1-16,7 0 1 0,-3 0 0 0,-4 0 1 15,4 0 1-15,-4 0-2 0,0 0-2 16,4 0 1-16,-4-3 1 0,0 3 1 0,4 0 1 16,-4 0-2-16,4-2 0 0,3 2 0 0,-7-3-2 15,0 3 1-15,4 0-1 0,-4 0 4 16,4-2-2-16,3 2 0 0,-14 0 0 0,14-3 3 15,-3 3 2-15,-4 0-4 0,0 0-4 0,7 0 0 16,-3-2 3-16,-4 2 0 0,4 0 0 16,-4 0-3-16,0-2-1 0,7 2 3 0,-10 0 1 15,10 0 2-15,-3 0-2 0,-11 0 0 0,14 0-1 16,-3 0 3-16,-7 0-2 0,10-3 2 16,-14 3-4-16,14 0 2 0,-3 0 0 0,-11-2-1 15,11 2 0-15,-4 0 1 0,4-3 0 16,-4 3 1-16,0 0 0 0,-3 0 1 0,10-2-4 15,-3 2 1-15,-11-3 1 0,14 3 1 0,-3 0-1 16,-4 0 0-16,0-3 0 0,4 3 2 16,-4 0-2-16,7-1 1 0,-3 1-1 0,-4 0 0 15,0 0-1-15,4-3-1 0,-4 3 2 0,4 0 2 16,-4-2-1-16,0-1 1 0,4 3-2 16,3-2 0-16,-10 2 0 0,10-3 0 0,-14 3 0 15,14-3-2-15,-3 3 1 0,-11-2 1 16,14 0 1-16,-10 2 1 0,10-2-4 0,-3-1 1 15,-4 0-1-15,0 1 2 0,4-1 0 0,-4 3 2 16,3-2-2-16,4-1 3 0,-6 3-3 0,-1-1 0 16,4 1 0-16,3-3 0 0,-11 3 0 15,11-3 0-15,-6 3 0 0,-1-2 0 16,4 2-2-16,3-3-1 0,-14 3 1 0,14 0 2 16,-10 0-6-16,10-2-14 0,-4 2-13 0,-2-3-6 15,-1 3 5-15,4-3 10 0,3 3 6 16,-11-1 6-16,5 1 3 0,-1 0 3 0,3 0-2 15,-2 0-6-15,-1-3-8 0,-3 3 2 0,10 0 5 16,-4 0 6-16,-9 0 4 0,10 0 1 16,-4 0 2-16,3 0-1 0,-9 0-2 0,9 0 4 15,4 0-2-15,-10 0 2 0,4 0 0 0,-1 0-1 16,3 3 0-16,-2-3 1 0,-1 0 1 16,3 0 0-16,-2 1-2 0,2-1 2 0,-2 0-4 15,-1 3 2-15,3-3 1 0,-2 0-2 0,6 0-3 16,-4 3-4-16,-3-3-7 0,1 0 3 15,2 0 0-15,-2 0 8 0,-1 0 2 0,3 2 1 16,-2-2 3-16,2 0-2 0,4 0 1 16,-13 3 1-16,13-3-1 0,-10 2 1 0,10-2 0 15,-4 0 0-15,-3 0 0 16,1 0-3-16,2 0 3 0,4 0-1 0,-6 0 2 0,2 0 4 16,4 0-3-16,-13 0-2 0,13 0-3 0,-4 3-1 15,-3-3 1-15,1 0 3 0,6 0-1 16,-10 3 1-16,10-3 0 0,-4 0 1 0,4 1 0 15,-13-1-1-15,13 0-1 0,-4 3 0 0,-2-1-3 16,2-2 4-16,-3 3 0 0,1-3 3 16,2 2-2-16,-3-2-2 0,4 3-2 0,-4-3 3 15,1 3 0-15,2-1 0 0,-3 0 0 0,1 0 0 16,-5 1-2-16,8 0 1 0,3-1 0 0,-13 3 1 16,9-2-1-16,-3-2 1 0,4 2-2 15,-10 2 2-15,9 0 0 0,-3-2 3 0,1-1-2 16,2 0 0-16,-3 3-1 0,4-2 0 15,-10-1-1-15,9 1 0 0,-3 0-2 0,4-1 3 16,-4 0 0-16,0 0 0 0,4 1-1 0,-4-3-1 16,4 2 2-16,-4 1 0 0,0 0 0 15,7-1-3-15,-3 1 3 0,-4-2 1 0,1 2-1 16,6-3 2-16,-4 5-4 0,-3-5 2 16,7 5-1-16,-3-5 1 0,3 3 0 0,-7-1 0 15,7 0 1-15,-7 1 1 16,7-3-2-16,-3 2 0 0,-4 3-2 0,7-2 4 0,-3-1-4 15,3 1 1-15,-7 1 0 0,0 1 1 0,7-2 0 16,-3 2 0-16,3-3 0 0,-7 0 0 16,0 3 0-16,7-2 0 0,-3 2-3 0,-4 0 5 15,7-1-2-15,0-1 1 0,-3 2-1 0,3 0 0 16,-7 0 0-16,0-3 0 0,7 3 1 16,-3 0-1-16,-4-2-1 0,7 1 0 0,-3 1 2 15,3-2-1-15,-7 2-1 0,0 0-4 0,7-1 5 16,-3-1-1-16,3 2 0 0,-7-2-2 15,4 1 2-15,3-2-1 0,0 4 2 0,-7-4-1 16,0 3-1-16,7-2 2 0,0 1 0 16,-3 1 0-16,3 0 0 0,-7-2 2 0,7 1-4 15,-7 1 1 1,7 0-87-16,0 1-51 0,-3-2-32 0,-4 1 66 0,7 0 39 0,0 0 25 16,0-1 16-16,-3 2 10 0,3-1 5 15,0 0 5-15,-7-3 3 0,7 3 2 16,0 0 0-16,-7 0-2 0,7-2 0 15,0 1 0-15,0-2 2 0,0 3 0 0,0 1-1 16,0-4 2-16,-3 2-2 16,3-1 1-16,0 2-3 0,0-2 3 0,0 2-1 15,-7-1 0-15,7-1-2 0,0 2 3 0,0 0 0 16,0-3 1-16,0 3 1 0,0 0-2 16,0 0 0-16,0 0 1 0,0-1 0 15,0 1-1-15,0 1-1 0,0 1 1 16,0-3 0-16,0-1 0 0,0 2-4 0,0 0 4 15,0 0 1-15,0 0 1 0,7-3-1 16,-7 3-2-16,0 1-2 0,0-2 2 16,3-2 0-16,-3 4 1 0,0-1 0 0,0-1 2 15,7 1-1-15,-7-2-1 0,7 4-2 16,-7-4 1-16,0 1 1 0,3 1 2 16,-3 0-2-16,0-2-1 0,7 1 1 0,-4 1 0 15,-3-2-2-15,0 2-1 16,7 0 3-16,0-1 0 0,-7-1 0 0,3 2 0 15,-3 0 0-15,7-2 0 0,0 1 0 16,-7-1 0-16,10-1-2 0,-10 3 2 0,3-2 2 16,-3 1-1-16,7-1 2 0,0 2-3 15,-4-3 0-15,-3 4 0 0,7-2-1 16,-4-2-1-16,-3 3 2 0,7-2 4 0,0 2-3 16,-4-2-1-16,-3 1-2 0,7-2-2 15,-4 1 4-15,4 2 0 0,0 0 0 16,-4-3 5-16,4 3 0 0,0 0-1 15,-4-2-12-15,4 2 7 0,-4-3 1 0,4 0 1 16,0 3-1-16,-4-2-1 0,4 2 1 16,-3-3 1-16,9 3-1 0,-13-3 0 15,3 1-1-15,11 2 1 16,-11-2 0-16,4-1 0 0,-4 0-1 0,11-2 1 0,-11 2 2 16,4 1-1-16,-3 0-1 0,9-1 0 15,-10-2-1-15,4 3 1 0,-3-1 1 0,9-2 5 16,-9 2-3-16,2-2-3 0,1 3 1 15,3-3 1-15,-6 2 0 0,2-2-1 16,1 3-1-16,-4-1 3 0,8-2-1 16,-5 3 0-16,5-1 3 0,-11-2 3 0,13 3 8 15,-10-3 4-15,8 2-2 0,-5-2-10 16,1 2-1-16,-3-2-4 0,2 3 2 16,-2-1-3-16,9-2-1 0,-9 3 1 0,-4-3 14 15,10 2 10-15,-10 1 4 0,13-3-8 16,-9 0-9-16,-4 3-6 0,13-3-1 15,-9 0-1-15,2 2-3 0,-2-2 0 0,2 0 0 16,1 0-1-16,-3 2 0 0,2-2-1 16,-2 0 0-16,3 2 0 0,-1-2 0 15,-2 0 0-15,2 0 2 0,-2 0-2 16,3 0 0-16,-1 0 0 0,-2 0 0 0,2 0 2 16,1 0 0-16,-3 0-2 0,2 0 0 15,-2 0 0-15,3 0 2 16,-1 0 0-16,-2 0 1 0,2 0 1 0,-2 0-4 15,3 0 1-15,-1 0-2 0,-2 0 2 0,9 0 1 16,-9 0 0-16,2-2-2 0,-2 0 1 16,3 2 1-16,-1-2 2 0,-2 2-4 0,6-3 0 15,-3 3 0-15,-1-3 0 0,-2 1 2 16,6 2-4-16,-3-3 2 0,-1 3 2 16,-2-2 3-16,9-1-4 0,-9 3-1 0,3-2-1 15,-4 2 0-15,10-2 3 0,-9 2-1 16,-4-3 2-16,10 3-4 0,-3-2 2 15,0-1-1-15,-4 3 2 0,10-2-4 16,-9-1 1-16,3 3 1 0,-4-2 0 0,10-1 0 16,-9 3 0-16,6-2 0 0,-3 2 0 15,0-2 0 1,-4 2 1-16,7-3-1 0,-3 3 0 0,0-5 0 0,-4 5 0 16,11-3 0-16,-11 3 0 0,4-2 0 0,-4 2 3 15,4-2-4-15,0 2 2 0,-4-2-1 16,7-1 1-16,-3 3-2 0,0-2 1 15,-4 2 0-15,7-3 0 0,-3 3-6 0,0-3 4 16,-4 3-1-16,11-2 7 16,-11-1 0-16,4 1-2 0,-4 0-2 0,11 2 0 15,-11-2 0-15,4-1 1 0,3 0 1 16,-3 1-1-16,-4-1-1 0,11 1 1 0,-11 0-1 16,4 2 2-16,-4-3-5 0,11 1 2 15,-14-1-1-15,3 3 2 0,7-2 1 0,-3-1 1 16,0 3-2-16,-4-2 0 15,7-1 0 1,-10 1 3-16,14 0 1 0,-11-1-3 0,4 3-1 0,0-5-1 0,3 5-1 16,-7-3 0-16,4 1 2 0,0-1 0 0,-4 2 0 15,7-2 0-15,-3 3 4 0,0-2-4 16,-4-1-4-16,11 0 4 0,-11 1 3 16,4-1 1-16,-4 1-4 0,11 0-2 0,-4 2-3 15,-7-2 5 1,11-1-4-16,-11 0 1 0,7 1 1 0,-3-1 8 0,3 1-3 15,-3-1-3-15,0 3 2 0,3-2 0 16,-7 0-1-16,4-1-1 0,0 3 0 0,-4-2 0 16,7-1 0-16,-10 3-1 0,14-2-3 15,-11 2 4-15,-3-3 0 0,14 3 3 0,-11-3-4 16,4 2 1-16,-4-2 0 16,11 3 1-16,-11-5-1 0,4 5 4 0,-4-2-1 15,4-1-1-15,0 3-2 0,-4-3-1 16,4 3 0-16,-3-2 1 0,9 2-2 0,-13-2 4 15,3 2-4-15,11-2 2 0,-14-1 0 16,10 3 0-16,-6-3 0 0,-4 1 2 16,13 2-1-16,-13-3 5 0,3 1-4 0,8-1-2 31,-11 3-5-31,6-1 3 0,1-2 1 0,-4 0 1 0,4 1 3 0,-3-1-5 16,-4 1 2-16,13-1-2 0,-13 3 3 15,4-3-1-15,-4 2 0 0,6-2 3 0,1 3-3 16,-4-5 8-16,4 5-5 0,-3-2 1 15,-4-1-9-15,6 0 2 0,1 1 1 16,-7 0 0-16,4-3 2 0,2 3 0 16,-2-1 0-1,2 0-3-15,1 1 3 0,-7-1-4 16,4-1 1-16,-4 1 3 0,6 1 3 16,1-3 1-16,-3 2-4 0,2-1 0 15,-6 1 0-15,4 1 0 0,-4-1 2 0,6-2-1 16,1 2-1-16,-7 1 0 0,4-2-1 15,-4 1 1-15,6-2 1 0,-2 2 2 16,-4-2-1-16,0 4-1 0,6-4 0 16,1 2 0-16,-7 0-1 0,0 1 0 0,0-3 0 15,4 0 1-15,-4 3 2 0,0-3-5 16,0 2 1-16,0-2 1 0,0 5 6 0,0-2-1 16,0-3-1-16,0 3-4 0,0-1 0 15,0-2-4-15,0 1 4 0,0-1 0 16,0 2 4-16,0-2-2 0,0 0 0 15,0 1 0-15,0-2-1 0,0 1-1 0,0 0 0 16,0 1 1-16,-4-1-1 0,4 0 0 16,0-1 2-16,0 2 0 0,0-1-2 15,-7 0-3-15,7 2 2 0,-6-1 0 0,6-1 2 16,0 0-1-16,0 2 0 0,-4-2 0 16,4 1-1-16,0-1 2 0,-6 2-1 15,6-2 0-15,0 3-1 0,0 0 0 16,-4-3 1-16,4 2 2 0,0-2-2 0,0 2 0 15,-7-1-1-15,1 2 0 0,6-1 0 16,0-2 0-16,-4 2-1 0,4-1 2 16,-6-1 0-16,2 2 3 0,4-2-3 0,-7 0 0 15,1 1-1-15,2-1 1 0,4 0 0 16,-7 0 0-16,1 0 0 0,6 0 0 0,-4 0 3 16,-2 2-2-16,6-1 3 15,0 2-4-15,-4-1 0 0,4-2-2 0,-7 2 2 16,1 1-2-16,6-1 2 0,0 1-1 15,-4 0 0-15,4 0 0 0,0-1-2 0,-7 3 7 16,4-3-2-16,3 1 0 0,0-1 0 16,-7 3 1-16,7-2-2 0,-6 0-1 15,6 2 0-15,0-3 0 0,-4 3 0 16,4-2 0-16,-7 2-1 0,7-3 1 0,-6 3 1 16,6-2-1-16,0-1-12 0,-4 3-47 15,-3-2-102-15,7-1-116 0,0-1-33 16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4:53.329"/>
    </inkml:context>
    <inkml:brush xml:id="br0">
      <inkml:brushProperty name="width" value="0.08167" units="cm"/>
      <inkml:brushProperty name="height" value="0.08167" units="cm"/>
      <inkml:brushProperty name="color" value="#9966CC"/>
      <inkml:brushProperty name="fitToCurve" value="1"/>
    </inkml:brush>
  </inkml:definitions>
  <inkml:trace contextRef="#ctx0" brushRef="#br0">7 11 49 0,'0'-2'73'0,"0"2"-4"16,-4 0-4-16,4-3 1 0,0 1-2 0,0 2-2 15,0-2 1-15,0 2-1 0,0 0-3 0,0-3-75 16,0 3-47-16,0 0-23 15,0 0 59-15,0 0 40 0,4 0 18 0,-4 0 12 16,0 0 4-16,0 0 8 0,0 0 5 16,0 0 6-16,0 3 2 0,0-3-2 15,0 0-1-15,0 0-3 0,0 2-5 0,0-2-3 16,0 0-8-16,0 0-6 0,0 0-4 16,0 0-2-16,0 0-1 0,0 0-1 15,0 0-1-15,0 0 2 0,0 0 1 16,0 0-2-16,0 0 1 0,0 0-6 0,0 0-6 15,0 0-12-15,0 0-3 0,0 0-2 16,0 0-2-16,0 0-1 0,0 0-1 16,0 0 1-16,0 2-1 0,0-2 3 0,0 0-3 15,0 0-4-15,0 0 3 0,0 0 1 16,0 0 0-16,0 3 0 0,0-3 0 16,0 0 0-16,0 2-2 0,0 1 1 15,0-1 1-15,0-2 1 0,0 6 1 0,0-4-2 16,0 0 1-16,0 3-1 0,0-3 1 15,0 1 2-15,0 2-3 0,0-1-1 0,0 2 1 16,0-1 4-16,0 0-3 0,0-3-1 16,0 3-3-16,0 0 3 0,0 0 2 15,0-3-4-15,0 5 2 0,0-2-2 16,0 1 4-16,0-1-2 0,0-1 0 0,0 1 0 16,0 0-1-16,0 2 2 0,0-2-1 15,0 0 0-15,0 0-1 0,0 2 2 16,0-2-1-16,0 0 0 0,0 0-1 0,0 2 2 15,0-1-1-15,0-1 3 0,0 1-3 16,0 0-1-16,0-1 3 0,0 1 1 16,0 0 0-16,0 1-7 0,0-2 1 0,0 2 2 15,0 1 2-15,0-4 0 16,0 4 0-16,0 0-1 0,0-2-2 0,0 2-1 16,0 0 1-16,0-4 3 0,0 4 0 0,0 0 2 0,0 1-2 15,0-1-1-15,0-4-1 0,0 6 1 0,0-2 3 16,0-4-2-16,0 6-2 0,0-5 0 15,0 5 1-15,0-5 1 0,0 2-3 0,0 0 1 16,0 1 1-16,0-1 1 0,0 1 0 16,0-1-1-16,0-2-5 0,0 5 3 15,0-5-1-15,0 2 10 0,0 0-4 0,0 0-2 16,0 1-1-16,0 0-1 0,0-2 1 16,0 2-1-16,0 0 3 0,7-1-1 15,-7 0 1 1,0 3-2-16,0-3 1 0,3 3-2 0,-3-2 1 0,0 2-2 0,0-3 4 15,0 3-2-15,0-1 0 0,0-1 1 16,0 4-1-16,0-4-1 0,0 3-2 16,0 0 3-16,7-2 0 0,-7 1 0 0,0 0 0 15,0 3 0-15,0-7 3 0,0 7-2 16,0-3 1-16,6 2-2 16,-6-2 0-16,0-1 0 0,0 2 0 0,0-2 0 0,0 1 0 15,0-1 1-15,0 2-1 0,4-2-3 16,-4 1 3-16,0 0 2 0,0 0 0 15,0-1 0-15,0 2-2 0,0-5-2 16,0 5 2-16,0-2-1 0,7 1 1 0,-7-2-3 16,0 1 3-16,0-1 2 0,6-1 8 15,-6 1-5-15,0-1-2 0,0 3-11 16,0-3 2-16,0 0 0 0,0 2 6 0,0-5 0 16,4 3-1-16,-4 1 2 0,0-3-1 15,0 2 0-15,6 0 0 0,-6-2 2 16,0 2-1-16,0-2-2 0,0 0-1 15,0 1 2-15,0-2 2 0,0 1-2 0,0 0 0 16,0-2-2 0,0 1 2-16,0-2-6 15,0-2-16-15,0 3-26 0,0 0-28 16,0-3-18-16,4 0-12 0,-4 0-17 0,0-3-18 16,0 0-21-16,0 1-19 0,0-2-12 15,0-1-14-15,0 2 5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7:44:59.432"/>
    </inkml:context>
    <inkml:brush xml:id="br0">
      <inkml:brushProperty name="width" value="0.08167" units="cm"/>
      <inkml:brushProperty name="height" value="0.08167" units="cm"/>
      <inkml:brushProperty name="color" value="#9966CC"/>
      <inkml:brushProperty name="fitToCurve" value="1"/>
    </inkml:brush>
  </inkml:definitions>
  <inkml:trace contextRef="#ctx0" brushRef="#br0">0 74 85 0,'0'0'123'16,"7"-2"-3"-16,-7 2-5 0,0 0-4 0,0 0-5 16,0 0-5-16,0 0-10 0,0 0-8 15,0 0-6-15,0 2-6 0,0-2-6 16,0 0-13-16,0 0-6 0,0 0 2 0,0 0 13 16,0 0 5-16,0-2-3 0,0 2-21 15,6 0-13-15,-6 0-10 0,0-3-7 16,4 3-3-16,-4-3-4 0,0 3-1 15,7-2 0-15,-4 2-1 0,-3-2-1 0,7 0-1 16,0 2-1-16,-4-3-1 0,-3 3 1 16,13 0 3-16,-13-3-1 0,11 3 1 0,-8-2-2 15,4 2 2-15,-1-3-1 0,-2 1-1 16,6 2 0-16,-3-3 0 0,3 2 1 16,-3 1-1-16,-1-3 1 0,5 3-2 15,-1-3 2-15,0 3-2 0,0 0 0 0,4-2 0 16,-11 2 1-16,7 0 3 0,4 0-1 15,-4-3-3-15,0 3 1 0,0 0-1 16,4-2 0-16,-4 2 0 0,0 0 0 0,0 0 2 16,4-3-1-16,-1 3-1 0,1-3-1 15,-4 3 1-15,0 0 1 0,0 0 1 16,0-1-4-16,7 1 2 0,-3 0 2 16,-1 0 0-16,1 1 1 0,-4-1-6 0,7 0 3 15,-4 0 1-15,1 3 3 16,3-3 0-16,-7 3-2 0,7-3-3 0,-7 0 0 15,7 2 1-15,-7-2-2 0,0 3 2 0,0-3-2 16,7 2 2-16,-7-2 0 0,4 0 3 0,-1 3 0 16,1-3-1-16,3 0-1 0,-7 0 2 15,7 0 0-15,-7 0 32 0,0 0 52 16,0-3 37-16,7 3-12 0,-7-2-40 16,7 2-32-16,-6-3-14 0,5 3-7 0,-5-2-6 15,6 2-4-15,-4-3-7 0,1 3-1 16,-1-3 0-16,1 3-1 0,-1 0 1 15,-3 0 1-15,0 0 1 0,1 0-3 0,2 0 3 16,-3 0-4-16,7-1-1 0,-13 1 2 16,6 0 0-16,3 0 3 0,-9 0-3 15,9 0 0-15,-3 0 0 16,-6 0 1-16,2 1-1 0,1-1 2 0,-3 0-2 0,6 3 0 16,3 0-2-16,-13-3 1 0,4 2 0 15,6-2 5-15,-3 3 0 0,-1-3-1 16,-2 2-4-16,9-2 1 0,-13 3-2 15,10-3 2-15,-6 3 2 0,9-3 0 0,-9 0 1 16,2 0-1-16,-2 0-1 0,9 0-1 16,-9-3 1-16,9 3 1 0,-9 0 0 15,2-3-1-15,5 3-1 0,-5 0-1 0,5 0 2 16,-1 0 7-16,0 0-1 0,-3 0-1 16,3 0 26-16,0 0 21 0,3-2 27 0,-2 2-6 15,5-3-4-15,-12 1-21 16,13-1-19-16,-7 0-6 0,7 2-3 0,-7-2-6 15,3 1-3 1,1-3-5-16,0 5-3 0,-1-3-1 0,1 0-1 0,3 1-1 0,-7 2 0 16,7-2 1-16,-7 2 2 0,7-2-2 15,-7 2-2-15,7 0-2 0,-7 0 2 16,7 0 2-16,-14 0-2 0,14 0-2 0,-7 0 2 16,4 0 2-16,3 0 0 0,-7 0 3 15,0 0-2-15,0 0 1 0,0 0-6 16,4 0 0-16,-11 0 0 0,7 0 0 15,4 0 2-15,-11 0-2 0,11 0 6 0,-4 0 0 16,-7 2-3-16,11-2-1 0,-11 0 0 16,7 0 1-16,4 2-1 0,-11-2 4 0,4 0-4 15,3 0 0-15,-3 2-3 16,3-2 5-16,-3 3-1 0,3-3-1 0,-7 3 0 16,11-3-1-16,-4 0 2 0,-7 0-2 15,11 2-1-15,-11-2 0 0,11 0 2 0,-4 0 1 16,-7 0 2-16,11 0-5 0,-11 0 1 15,7 0 1-15,4 0 4 0,-11 0-4 16,4 3 4-16,-3-3-2 0,9 0-1 16,-10 2-4-16,4-2-1 0,0 3 3 0,3-3 2 15,-6 1 3-15,2-1 0 16,1 0-3-16,-4 3-1 0,4-3 1 0,-3 3-1 16,2-3 2-16,1 0 0 0,-4 0 1 0,4 2-3 15,0-2-2-15,3 3 1 0,-10-3 0 16,4 0 1-16,9 2-1 0,-13-2 2 15,3 3 0-15,4 0-1 0,-3-3 3 16,9 4-1-16,-9-4-1 0,2 2-2 0,-2 1 2 16,2-3-1-16,1 2 0 0,-3-2-1 15,9 0 1-15,-3 0-5 0,-6 3 5 16,2 0-1-16,1-3 2 0,-3 0 2 0,6 0 1 16,-4 2-1-16,1 0-1 0,3-2-7 15,-3 0 4-15,3 2-4 0,-6-2 5 16,9 3-1-16,-9 0 1 0,6-3 0 15,-4 0 5-15,1 0-3 16,3 0 1-16,-6 0-3 0,9 0 2 0,-9 0 1 0,9 0 0 16,-9 0-3-16,2 0-4 0,-2 0-1 15,9 0 2-15,-9 0 3 0,2 0 0 0,-2 0 0 16,9 0 1-16,-9 0 1 0,2 2-4 16,1-2 2-16,3 3 0 0,-6-3 2 15,-4 2 1-15,13 1 0 0,-9-3 2 16,2 0-5-16,-2 1-2 0,3-1 2 0,-1 0 0 15,-2 0 4-15,6 0-4 0,-3 0-4 16,-1 0 4-16,-2 0 0 0,3 0 8 0,-1 0-4 16,5 0 0-16,-8 0-2 15,4 3 2-15,-1-3-2 0,-2 0-2 0,3 3 1 16,-4-3-1-16,10 0 0 0,-9 2 0 16,3-2 3-16,3 0-3 0,-3 3 0 0,-4-3 0 15,10 0-1-15,-9 0 2 0,6 2-1 16,-3-2 3-16,3 0-2 0,-3 0-1 15,3 0 1-15,-3 0-1 0,3 0-1 16,0 0-3-16,-3 0 1 0,-4 0 6 0,11 0 0 16,-11 0-1-16,7 0 1 0,4 0 2 15,-11 0-1-15,4 0-4 16,3 0 0-16,-3 0 2 0,-4 0 2 0,11 0-1 0,-4 0 4 16,-7 0-3-16,4 3-3 0,0-3-2 15,3 2 1-15,-7-2 1 0,4 2 1 0,0 1-2 16,-4-3 0-16,11 2 0 0,-11-2 2 15,4 3-2-15,-4-3 3 0,4 2-2 16,0-2 1-16,3 3-1 0,-7 0 0 16,4-1 1-16,0 0-1 0,-4 0-1 0,7-2 2 15,4 3 1-15,-11-3-1 0,4 2 0 16,0-2 0-16,3 3 1 0,-7 0-4 16,11-3-1-16,-11 2 1 0,4 0-3 15,-4-2 43-15,11 2 36 0,-11-2 27 0,7 0-29 16,-3 3-26-16,0-3-16 0,-4 0-13 15,11 0-6 1,-11 3 1-16,4-3-4 0,-4 0 0 0,11 0-8 0,-11 0 3 0,7 0-4 16,-3 0 0-16,0 2-3 0,-4-2 3 15,4 0 1-15,0 3 3 0,3-3-6 16,-7 0-1-16,4 0 0 0,0 0 3 0,-4 0 1 16,7 0 2-16,-10 0-1 0,14 0 0 15,-11 0-2-15,4 0 3 16,-4 0 0-16,4 0-3 0,0 0 0 0,-4 0-3 15,4 0 1-15,0 0 2 0,3 0 0 0,-7 0 3 16,-3 0-1-16,14 0-4 0,-14 0 1 16,3 0 4-16,4-3-1 0,-3 3 1 15,2 0 0-15,1 0-3 0,-4 0 0 16,-3 0-3-16,7 0 1 0,0 0 4 0,-4 0 1 16,4 0-3-16,-7 0 0 0,3 0 0 15,-3 0 2-15,7 0-4 0,0 0 2 0,-7 0-3 16,0 0 3-16,3 0 0 0,-3 0 0 15,7-2-1-15,-7 2 1 0,0 0 1 16,4 0 1-16,-4 0-2 0,0 0 1 16,0 0-1-16,6 0-3 0,-6 0 2 0,7 0 2 15,-7 0 2 1,0 0-3-16,0 0 0 0,0 0 3 0,0 0-4 0,0 2-1 16,0-2 2-16,0 0 0 0,3 0 0 0,-3 3-1 15,0-3 2-15,0 0 1 0,0 0-2 16,0 0 0-16,0 2-2 0,0-2 6 15,7 3-2-15,-7-3 2 0,0 0-2 16,0 0-2-16,0 0-4 0,4 0 4 16,-4 2 5-16,0 0 18 0,0 1 7 0,0-3 4 15,0 2-8-15,0 1-5 0,0-1-5 16,0 1-5-16,0-1 1 0,0-2 2 0,0 2 5 16,0 1 0-16,0 2-1 0,0-3-5 15,0 1-4-15,0 0-3 0,0-1-2 16,0 1 1-16,0 1-3 0,0-2 4 15,0 1-2 1,0 2-1-16,6 0-3 0,-6-3 2 0,0 3 2 0,0 0-8 0,0 0 4 16,7 0 0-16,-7 2 5 0,0-2 2 15,0 2-4-15,0 1 1 0,4 0-2 16,-4-4 0-16,0 4-2 0,0 1-1 0,0-1 0 16,6-1 2-16,-6 0 0 0,7 3-2 15,-7-3-2-15,0 3 3 0,3-2 2 16,-3 2 1-16,7 0-3 0,-7-3 0 0,0 3-2 15,4-1 2-15,-4 2-2 0,0-2 1 16,6-1 1-16,1-2 0 0,-7 5 4 0,0-2-3 16,3-1 1-16,-3 2-1 0,0-1 6 15,7-1-1-15,-3 1-2 0,-4 2-8 16,0-4-1-16,0 3 0 0,0-3 1 16,6 3 4-1,-6-2 3-15,7 1 2 0,-7-1-5 0,0 1-2 0,0 1-4 0,0 0 3 16,0 0 3-16,0-1 0 0,0 2-2 15,4-2 1-15,-4-1 3 0,0 1 0 16,0 1-2-16,0 0 2 0,0-3 0 0,6 5-3 16,-6-4 0-16,0 1 1 0,0 2 2 15,0-2-1-15,4 1-1 16,-4 0-1-16,0 0-10 0,0-1 3 0,6 2 5 0,-6-2 18 16,0-1-6-16,7 1-6 0,-7-1-4 15,0 2-1-15,0-3 2 0,0 3 3 16,0-3-4-16,4 1-1 0,-4 1 1 15,0-1 1-15,0-1 1 0,0 0 3 0,0 3-1 16,0-3-3-16,0 1-4 0,0 0 4 31,6-4-1-31,-6 4 2 0,0-1-1 16,0-3 0-16,7 4 0 0,-7-3-1 0,0 1-1 16,0 0 0-16,0-1 1 0,0 1 0 15,0 0 1-15,0-1 2 0,0 1-6 0,0 0-1 16,0 0 3-16,0-1 6 15,0 2-1-15,0-2 0 0,0 0 0 0,0 2-1 16,0-2-1-16,4 0-1 0,-4 3 0 16,0-3 0-16,0-1 0 0,6 1 0 0,-6 0-1 15,0 0-1-15,0 0 5 0,0-3-2 16,0 3 2-16,0 0-6 0,0-2 2 16,0 1 1-16,0 1 0 0,0 0 0 15,0 1 0-15,0-2 2 0,0 1 0 0,0 0-2 16,0 0-2-16,0-1 2 0,0 2 0 15,0-1-6-15,0 0-1 0,0-4 4 16,0 5 8-16,0-1-1 0,0-3 0 0,0 4-1 16,0-6 0-16,0 4-4 0,0-2-2 15,0 1 2-15,0-3 2 0,0 2 2 16,0 1 0-16,0-3-2 0,0 3 2 16,0-3 0-16,0 2-3 0,0 0 0 0,0-2 1 15,0 2-2-15,0 1-2 0,-6-3 0 16,6 3 3-16,0-3 1 0,-4 2-3 15,4-2 0-15,0 3 2 0,0-3 3 16,0 2-3-16,-7 1 0 0,7-3-1 0,-6 0 3 16,6 1-2-16,0-1 2 0,0 0-2 15,0 3 0-15,0-3 1 0,0 3-1 16,-4-3 3-16,4 2-2 0,0-2 0 0,0 3-6 16,0-3 0-16,0 2 3 0,0 1 2 15,0-3 0-15,-7 2 2 0,7-2-1 16,0 2 0-16,-6 1-3 0,6-1 0 15,0 1 1-15,0-3-2 0,-4 5 3 0,4-5 1 16,0 3 1-16,-6-3-1 0,6 2-1 16,0 0 2-16,0-2-1 0,0 2 2 15,0-2 1-15,-4 3-2 0,4-3-3 0,0 2 1 16,0-2-9-16,-7 0 4 0,7 0 3 16,-6 3 9-16,6-3-3 0,0 0-4 15,-4 0 0-15,4 0 0 0,-7 0 3 16,7 0-2-16,-3 0-1 0,3 0-1 0,-7 0-1 15,1 0 1-15,2 0 2 0,4 3-2 16,-7-3 2-16,4 0-2 0,-4 0 2 0,1 2-1 16,2-2 4-16,-3 2-4 0,1-2 1 15,-5 2 0-15,8-2-2 0,-4 3-2 16,1-3 0-16,2 2 4 0,-6-2 3 16,3 3 1-16,0 0-5 0,4-3-4 0,-7 0 1 15,3 2 1-15,-3-2 2 0,3 3 2 16,1-3-2-16,-5 0 4 0,8 2 0 15,-11-2-5-15,11 0-4 0,-7 2 1 0,3-2 6 16,-3 0-2-16,3 0 1 0,0 3-1 16,-3-3-1-16,7 0-1 0,-4 0 1 15,0 0 1-15,-3 0 3 0,7 0-2 16,-4-3-1-16,0 3-1 0,4 0 1 0,-7 0 0 16,3-2 0-16,0 0 0 0,4 2 1 15,-11-3 0-15,4 1-3 0,7 2 2 16,-4 0 0-16,0-3 3 0,4 3-3 15,-7 0-1-15,-4-3-1 0,11 3 0 0,-4 0 4 16,-3 0-1-16,3 0-1 0,-3 0-1 16,3 0-1-16,-3 3 2 0,7-3 0 15,-11 0-1-15,4 0 1 0,0 0 3 0,3 0 0 16,-3 0-9-16,0 0 4 0,0 0 0 16,-4 0 9-16,11 0-6 0,-7 0-1 15,-4 0 1-15,4 0 2 0,0 0-1 0,3 0-2 16,-3 0-3-16,0 0 6 0,3 0-1 15,-3 0-1-15,3 0-4 0,-3 0 3 16,7 0-2-16,-11 0 2 0,4 0-2 0,3-3 0 16,-3 3 1-16,7 0-1 0,-11 0-1 15,4-2 2-15,7 2 1 0,-11 0 3 16,11 0-2-16,-4-3 2 0,-3 3-4 0,0 0-2 16,3 0 0-16,0 0 6 0,-3 0-3 15,7 3 3-15,-11-3-3 0,11 0 1 16,-8 0 1-16,-2 2-3 0,10-2 1 15,-11 0-1-15,11 0 0 0,-8 0-1 0,5 0 1 16,-4 0 4-16,3 0-3 0,-3 0 0 16,0 0 0-16,3 0 2 0,-3 0-1 15,-1 0-1-15,-2-2-3 0,10 2 0 16,-8 0 2-16,-2 0 2 0,9 0 2 0,-6 0 1 16,-3 0-1-16,9 0-6 0,-6 0-7 15,-3 0 6-15,9 0 4 0,-9 0 7 16,3 0-3-16,6-3-2 0,-9 3-3 0,3 0-1 15,6-2-1-15,-9 2 6 0,3-2 0 16,3 0-2-16,-3 2-2 0,6-3-4 16,-9 3 2-16,3-3 2 0,6 3 3 15,-9-2-1-15,9 2 2 0,-6-3-3 0,-3 1 0 16,9 2-3-16,-3-2 1 0,-3 0 3 16,0-1-2-16,3 3 1 0,-3-5-2 15,0 2 10-15,3 1-4 0,-3-1 0 0,-3 1-9 16,3 2 4-16,6-2 1 0,-9-1 0 15,-1 1-3-15,1 2 0 0,9-3 3 16,-6 3 1-16,-7 0 8 0,4-2-6 16,2 2 0-16,1 0-9 0,0 0 3 0,-7-3-1 15,7 3 1-15,-7 0 4 0,7-3 1 16,-4 3-4-16,1-1 1 0,-1 1 0 0,1-3 1 16,-1 1 1-16,4 2 0 0,-7-3 1 15,7 3-4-15,0-2 4 0,0 2-1 16,-4-3-1-16,1 3 2 0,-1-3-3 15,11 1 3-15,-14 0-1 0,7 0 2 0,-4-1-4 16,11 0-3-16,-14 1 2 0,7 2-1 16,-4-3 3-16,4 1-5 15,7-1 2-15,-14 2 0 0,7-2 7 0,-4 3-1 0,11-5-3 16,-7 5 0-16,-4-3 0 0,11 3 0 16,-11-2-1-16,4 2 1 0,7-3-2 15,-11 0 2-15,4 3-3 0,7-1 3 16,-11 1 0-16,11-3 3 0,-11 1 1 0,4 2-1 15,0-3-3-15,3 3 0 0,-3 0-1 16,7-2-1-16,-11 2 1 0,4 0 0 0,0 0-1 16,0 0 2-16,3 0 2 15,-3 0-1-15,0 0-2 0,-4 2 1 0,4 1 1 16,6-3 0-16,-9 2-3 0,10 1 0 16,-8-3-1-16,-2 1 3 0,3-1 0 0,0 3-2 15,-1-3 2-15,-2 3 0 0,3-3 2 16,0 0 1-16,-1 2-3 0,-2-2 0 15,3 3 0-15,0-3 3 0,0 0-1 0,-1 0-1 16,-2 2 4-16,9-2-4 0,-6 3-1 16,-3-3-3-16,3 0 0 0,-1 0 2 15,1 0 2-15,-3 0-1 0,9 0 3 16,-6 0-3-16,-3 0 0 0,9 0 0 0,-9 0-3 16,3 0 3-16,6 0 0 15,-9 0-1-15,3 0 2 0,-1 3-3 0,5-3 0 16,-4 0 2-16,6 0 1 0,-9 0 1 15,9 0-4-15,-9 0 1 0,3 0-1 0,6 0 2 16,-9 0 0-16,9 0 3 0,-2 0-1 16,-5 0-1-16,5 0-1 0,2 0-2 15,-6 0-2-15,3 0 3 0,1 0-3 0,-5 0 4 16,5 0 0-16,-5 0 0 0,8 0 1 16,-4 1-2-16,1-1 1 0,-5 3-1 15,8-3-1-15,-10 0 0 0,9 0 6 16,-3 2 2-16,1-2-4 0,2 0-2 0,-3 0-2 15,4 3 1-15,-10-3-1 0,9 0 0 16,-3 0-1-16,4 0 0 0,-4 2 3 16,0-2 2-16,4 0-1 0,-7 0-1 15,3 3 0-15,0-3-1 0,4 0 1 0,-10 3-2 16,9-3 2-16,-6 0 0 0,3 0 0 16,-3 2-1-16,0-2 1 0,3 0 1 15,-3 2-2-15,-4-2-5 0,4 0-10 0,0 0-11 16,0 0-2-16,0 0 5 0,-7 0-8 15,7 0-2-15,-7 0-8 0,3 0 16 0,1 0 9 16,-4 0 7-16,7 0-3 0,-7 0 5 16,0 0-3-16,7 0 7 0,-7 0-2 15,0 0 3-15,7-2-4 0,-7 2 5 16,7 0 2-16,-7 0 4 0,7 0-4 0,-7 0 0 16,7 0-2-16,-4 0 2 0,4 0-5 15,0 0 3-15,0 0 1 0,3 0-4 16,-3-2 3-16,0 2 1 0,3 0 2 0,-3 0 1 15,3 0 1-15,4 0-3 0,-11 0-1 16,11-3-3-16,-4 3 4 0,0 0 2 16,4 0 2-16,-4-3-3 0,4 3-3 15,-4 0-3-15,0 0 3 0,4-2-2 0,-4 2 4 16,4 0 3-16,-4 0-1 0,0 0-1 16,4 0-1-16,3 0 2 0,-11-3-2 15,11 3 0-15,-13 0-3 0,13 0-2 16,-3 0 5-16,3-2 0 0,-7 2 0 0,0 0-1 15,4 0-1-15,-4 0 1 0,7-3 0 16,-4 3 2-16,4-1 3 0,0 1-4 16,-6 0 0-16,-1 0-3 0,7 0 3 15,-3-3-1-15,3 3 4 0,-7 0-2 0,3 0 1 16,4-3 2-16,-6 1-2 0,-1 2-2 16,7 0-2-16,0-3-1 0,-3 3 2 15,3 0 2-15,-7-2 0 0,7 2-2 0,-7-3 0 16,7 3-1-16,0-3 2 0,0 3 0 15,0 0-1-15,-3 0 2 0,3-1-1 0,-7 1 2 16,7 0-2-16,0 0-2 16,0 0-2-16,-4-3 3 0,4 3 1 15,0 0 2-15,0 0 0 0,-6 0-2 0,6 0 1 16,0 0-1-16,0 0 0 0,0-2 0 0,-7 2-1 16,7 0-1-16,0 0 0 0,0 0-1 15,0-3-2-15,0 3 0 0,0 0 4 16,0 0-1-16,0 3 2 0,0-3 0 15,0 0 0-15,0 2 3 0,0 1 1 0,0-3-1 16,0 1-3-16,0-1-3 0,0 0 3 16,0 3-2-16,0-3-7 0,0 0-36 15,0 3-84-15,0-3-144 0,0 2-158 0,0-2-192 16,0 0-45-16,0 0 76 0,0-2 205 16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28.796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110 38 192,'9'-25'1809,"-9"24"-1672,1-8 310,11 7 16361,-10 2-15797,-1 0-3413,1 1 3046,-1 19 226,0-20-867,-1 0 0,0 0 0,0 0-1,1 0 1,-1 0 0,0 0-1,1 0 1,-1 1 0,0-1 0,1 0-1,-1 0 1,0 0 0,0 0-1,1 0 1,-1 0 0,0 1 0,0-1-1,1 0 1,-1 0 0,0 0-1,0 1 1,1-1 0,-1 0 0,0 0-1,0 1 1,0-1 0,0 0-1,1 0 1,-1 1 0,0-1-1,0 0 1,0 1 0,0-1 0,0 0-1,0 0 1,0 1 0,0-1-1,0 0 1,0 1 0,0-1 0,0 0-1,0 1 1,0-1 0,0 1-1,0 0 38,0 30 453,0 90 471,-4-116-887,-1 6-26,5 45 971,-4-48-727,3-7-275,1-1 0,-1 1-1,1-1 1,-1 1-1,1 0 1,0-1-1,-1 1 1,1-1 0,0 1-1,0 0 1,-1-1-1,1 1 1,0 0-1,0-1 1,0 1-1,0 0 1,0-1 0,0 2-1,0 48 1073,-4-40-930,-1 6 128,-4 29 440,4-31-560,0 3-15,1-1-78,-1 4 55,-4 4 28,10-22-149,-1-1 0,0 0 0,0 0 0,0 1-1,0-1 1,0 0 0,0 1 0,-1-1 0,1 0-1,0 1 1,-1-1 0,1 0 0,-1 0 0,1 1-1,-1-1 1,0 0 0,1 0 0,-1 0 0,-1 2-1,1-3-5,1 1-1,0 0 0,-1 0 1,1 0-1,0 0 1,-1 0-1,1 0 0,0-1 1,0 1-1,0 0 0,0 0 1,0 0-1,0 0 0,0 0 1,0 0-1,1 0 1,-1 1-1,1-1 1,-1 0-1,0 0 1,0 0 0,0 0 0,0 0 0,1 0-1,-1 0 1,0 0 0,-1 0 0,1 0 0,0-1-1,0 1 1,0 0 0,0 0 0,-1 0 0,1 0-1,-1 1 1,0 0 9,0 0 0,0 0 0,0 0 0,0 0 1,0 1-1,0-1 0,1 0 0,0 0 0,-1 1 0,1-1 0,0 0 0,0 0 0,0 5 0,-4 3 60,4-10-68,-1 1 1,1-1-1,-1 1 1,1-1-1,-1 1 0,1-1 1,0 1-1,0 0 0,-1-1 1,1 1-1,0 0 1,0-1-1,-1 1 0,1-1 1,0 1-1,0 0 0,0-1 1,0 2-1,1 5 37,-1-4-30,1 0-1,-1-1 0,0 1 1,0 0-1,0 0 0,0-1 0,-1 1 1,1 0-1,-1 0 0,0 2 1,-1-1 9,0 0 0,1 1-1,-1-1 1,1 1 0,0-1 0,1 1 0,-1-1 0,1 1 0,0-1 0,0 1 0,0-1-1,2 6 1,-2 9 79,-4-10-52,-1 7 13,5 280 554,4-287-622,1 7 7,-5 459 613,-3-468-626,2-6 11,1 0 1,-1 0 0,0 0-1,1 1 1,-1-1 0,1 0-1,-1 1 1,1-1 0,-1 0-1,1 1 1,0-1 0,0 1-1,0-1 1,0 0 0,0 3-1,0-3 3,0-1-1,0 1 0,1-1 0,-1 1 1,0-1-1,0 1 0,0-1 1,0 1-1,0-1 0,0 1 0,0-1 1,0 1-1,-1-1 0,1 1 1,0-1-1,0 1 0,0-1 1,0 1-1,-1-1 0,1 0 0,0 1 1,-1-1-1,1 1 0,0-1 1,-1 0-1,1 1 0,0-1 0,-1 0 1,1 1-1,0-1 0,-1 0 1,1 1-1,-1-1 0,0 0 0,1 1 1,-1 1 16,0 0 0,1 0 0,0 0-1,-1 0 1,1 1 0,0-1 0,0 0 0,1 4 0,-1-4 80,-1 7-12,-3-13-635,0-17-5325,2 2-5552,-7 2 4150,2 12 5066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31.89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26 460,'8'0'266,"-1"-2"4056,13-1 12295,-19 3-15081,37 1 1102,-33 0-2536,0-1 0,1 0-1,-1 1 1,0-2 0,1 1 0,-1 0-1,0-1 1,1 0 0,6-3-1,-10 3-7,25 1 287,46-5 378,7-5-367,392 10 365,-407 5-653,41 0 212,-49 0-204,-41-5-92,-1 1 0,1 0-1,26 7 1,3-3 28,-28-2-42,32 4 0,-33-5 16,29 6 0,28 2 125,-37-5-53,-21-3-79,-1 1 20,29 2 85,-33-2-95,0-2 0,0 0 0,13 0 0,15 5 91,36-1-4,-3 0 40,-8-5-48,-17-5 577,-39 2 392,-10-4-4892,-11-3-7195,4 5 2932,-8-2 703,1 3 5894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33.96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1209 2 408,'-11'0'1524,"1"0"-195,5-1 647,1 1 1,0-1 0,-1 1-1,1 1 1,-1-1 0,1 0-1,-6 2 1,-35 34 2848,7-6-3680,11-5-753,19-20-322,0-1 0,1 2 0,-1-1 0,1 1 0,0 0 0,-10 12 0,16-17-62,1 0 0,-1 1 0,0-1 0,0 0 0,0 0 0,0 0 0,0-1 0,0 1 0,-1 0 0,1 0 0,-2 0 0,2 0 2,-1 0-1,1 0 1,0 0 0,-1 0-1,1 0 1,0 0-1,0 0 1,-1 0-1,1 0 1,0 1-1,-1 1 1,-1 1 5,0-1 1,0 0-1,0 0 1,-1 0-1,1 0 1,-1 0-1,0-1 1,-5 3-1,-17 12 68,-19 12-42,30-17-32,-1-2 1,-23 13-1,35-20-3,1-2-6,-14 8 0,-25 20 0,6-9 3,-28 23 18,52-34-21,0-1 0,-18 10 0,17-11 0,0 1 0,-16 13 0,-16 8 2,37-23 5,-1 0 0,-1 0 0,1-1 0,-14 6 0,13-7 0,0 1 0,1 0 1,0 0-1,-12 10 0,-3-1 37,21-13-34,-1 1 0,0 0 0,0 0 0,1 1 0,-1-1 0,1 1 0,-3 2-1,-1 1-8,0-1 0,-1 0-1,1 0 1,-1-1 0,-9 4-1,1-1 2,-18 15 36,24-15-42,-1 0 0,0-1 0,0 0 0,-13 4 0,-11 14 7,-1 6 396,28-24-110,8-5-272,0-1 1,-1 1-1,1-1 0,-1 1 1,1-1-1,0 0 0,-1 1 1,1-1-1,-1 0 1,1 0-1,-1 1 0,0-1 1,1 0-1,-1 0 0,1 0 1,-1 0-1,1 0 0,-1 0 1,0 1-1,-1-1 122,-7 4-1521,8-6 3601,-1 1-4219,5-16-22984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36.13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72 228,'0'-1'67,"0"1"1,0-1-1,0 0 0,0 0 1,0 1-1,0-1 0,0 0 1,0 0-1,0 1 0,0-1 1,0 0-1,0 0 0,1 1 0,-1-1 1,0 0-1,1 1 0,-1-1 1,0 0-1,1 1 0,-1-1 1,1 0-1,-1 1 0,1-1 1,-1 1-1,1-1 0,-1 1 1,1-1-1,0 0 0,-1 1-19,0 0-1,1 0 0,-1 0 1,0-1-1,0 1 0,0 0 1,1-1-1,-1 1 1,0 0-1,0 0 0,0-1 1,0 1-1,0 0 0,0-1 1,0 1-1,0 0 1,0-1-1,0 1 0,0 0 1,0-1-1,0 1 0,0 0 1,0 0-1,0-1 1,0 1-1,0-1 0,-1 1-3,1-1 0,0 1 0,0 0-1,0 0 1,0-1 0,0 1-1,0 0 1,0-1 0,0 1 0,0 0-1,0-1 1,0 1 0,0 0 0,0-1-1,0 1 1,0 0 0,0-1-1,0 1 1,0 0 0,1 0 0,-1-1-1,0 1 1,0 0 0,0-1 0,0 1-1,1 0 1,-1 0 0,15-14 3611,-13 13-3092,-1-14 7302,4 13-5931,4-2 3040,-6 9-4469,-3-4 16,0-1-482,0 0 0,0 1 0,0-1 0,0 0 0,0 0 0,0 1 0,0-1 0,0 0 0,0 0 0,0 1 0,0-1 0,0 0 1,0 0-1,0 1 0,0-1 0,0 0 0,0 0 0,0 1 0,1-1 0,-1 0 0,0 0 0,0 0 0,0 1 0,0-1 0,1 0 0,-1 0 0,0 0 0,0 0 0,0 1 0,1-1 0,-1 0 0,6 8 282,3 49 197,0-17-428,-9-25-70,-1-11-11,1 1 0,0 0 0,0 0 0,0 0 0,1 0 0,0 0-1,0-1 1,0 1 0,0 0 0,2 4 0,-1-5-2,-1 1 1,-1-1-1,1 1 0,-1-1 0,0 1 1,0 0-1,0-1 0,-1 5 1,0 7 7,10 40-59,-9-45 1303,0-2-6690,-1-24-15599,-7 14 19882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4684-2504 137 0,'7'5'90'0,"-7"0"33"0,3 2-11 0,-3-3-27 15,0 2-22-15,0-5-15 0,0 4-11 0,6-1-5 0,-6 2 2 16,7-2 3-16,-7-2-4 0,0 4 1 0,0-2-3 16,0 1-5-16,0-4 0 0,0 5-2 0,3-4-3 0,-3 2-3 15,0-1 2-15,0 0 2 0,0-2 5 0,0 4 2 0,0-5 10 16,0 3 2-16,0-1 3 0,6 0 7 0,-6 1 7 0,0-3 3 15,0 2 3-15,7-2 8 0,-7 0 18 0,0 2 7 0,0-2 4 16,0 2 7-16,0-2 2 0,0 0 0 0,0 0-8 16,0 0-5-16,0 0-6 0,0 0-8 0,0 0-6 0,0 0 0 15,0 0 7-15,0 0 34 0,-7-2 7 0,7 0 1 16,0 0 5-16,0-1-3 0,-6 1 0 0,6-3 6 0,0 0 11 16,0 1 5-16,-3-1 7 0,3-2 5 0,0 0 0 0,0 1 5 15,-7-4 2-15,7 1 12 0,-6 0-8 0,6-6-15 16,0 3-15-16,-3-4-16 0,3 0-14 0,-7-1-26 0,7-2-26 0,-3-3-12 15,3-2-17-15,-13-2-10 0,13-2-9 0,-9 0-5 16,5-5-2-16,-9-1-4 0,10-4-2 0,-10 1 8 0,4-3 0 16,-1-2 2-16,0 0-7 0,1 2-3 0,-4-2 1 15,10 7 3-15,-7 2 3 0,-6 1 0 0,3 4-6 16,3 0 3-16,7 4 2 0,-10-1-5 0,4 1-1 0,-1-1 0 0,0 4 0 16,-3-1 3-16,10 2 3 0,-6 2 5 0,-4-4 0 15,3 1-5-15,7-2 0 0,-10 2-1 0,10 0 1 0,-7 0-1 16,-3 2-5-16,10 0 5 0,-10 1-4 0,13 2-1 0,-9 1 0 15,9-1-4-15,-4 2 3 0,4 0-1 0,-6 0 0 16,6 2-4-16,-7 1-4 0,7-1-3 0,0 3 3 0,0-1-8 16,0 1-1-16,0 2 0 0,0 0-2 0,7-3 5 15,-7 6-13-15,0-3-18 0,6 2-32 0,-6 1-43 0,0-4-62 16,0 4-80-16,4 1-76 0,-4-1-46 0,0-1-78 0,6 3-114 16,-6-1-17-16,3 1 22 0,-3 0-37 0,0-1-33 0,7 3 100 15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36.69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199 36 596,'-1'-1'83,"1"0"0,0 0 1,0 1-1,0-1 0,0 0 0,0 0 0,0 1 0,0-1 0,0 0 1,0 0-1,0 1 0,1-1 0,-1 0 0,0 0 0,0 1 0,1-1 1,-1 0-1,1 1 0,-1-1 0,0 0 0,1 1 0,-1-1 1,1 1-1,-1-1 0,1 1 0,0-1 0,0 0 0,1-14 11660,-6 19-10453,4-4-1217,-1 1-1,1-1 1,0 0 0,-1 0 0,1 0 0,0 1 0,0-1 0,-1 0-1,1 0 1,0 0 0,0 1 0,-1-1 0,1 0 0,0 1-1,0-1 1,0 0 0,-1 0 0,1 1 0,0-1 0,0 0 0,0 1-1,0-1 1,0 0 0,0 1 0,0-1 0,0 1 0,0-1-1,0 0 1,0 1 0,0-1 0,-17 16 2321,7-2-1488,9-11-801,0-1 0,-1 0 0,1 0 0,-1 0 0,0 0 0,0 0 0,0 0 0,-4 3 0,2 0 52,-1-1 0,1 1 0,-1 1 0,1-1 0,1 0 0,-6 11 0,6-10-31,-34 43 540,19-28-433,10-11-158,6-8-66,0 0 1,1 0 0,-1 1-1,0-1 1,1 0-1,-1 1 1,1-1-1,0 1 1,0-1-1,0 1 1,0 2 0,0-4-10,1 0 1,0 0-1,0-1 1,0 1-1,0 0 1,-1 0-1,1-1 1,0 1-1,-1 0 1,1-1 0,-1 1-1,1 0 1,-1-1-1,1 1 1,-1-1-1,1 1 1,-1 0-1,1-1 1,-2 1-1,1 0-4,1-1-1,-1 1 0,0-1 0,1 1 1,-1 0-1,0-1 0,1 1 0,-1 0 1,1 0-1,-1-1 0,1 1 1,-1 0-1,1 0 0,0 0 0,-1 0 1,1-1-1,0 1 0,0 0 0,-1 2 1,-2 2-201,2-5 173,1 1 1,0-1-1,-1 0 0,1 0 0,0 1 1,-1-1-1,1 0 0,0 0 0,0 1 1,-1-1-1,1 0 0,0 1 0,0-1 1,-1 0-1,1 1 0,0-1 0,0 0 1,0 1-1,0-1 0,-1 0 1,1 1-1,0-1 0,0 1 0,0-1 1,0 0-1,0 1 0,0-1 0,0 1 1,0 0-1,-4 4-742,1-2-1616,9-2 455,-5-1 480,4-5-7093,-4 4 7522,-1 0 1,1 0 0,0 0-1,-1-1 1,1-1 0,1 1 115,6-2 145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37.102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62 608,'0'-1'66,"0"1"-1,0-1 1,0 0-1,0 1 1,0-1-1,0 1 1,0-1-1,0 0 1,1 1-1,-1-1 1,0 1-1,0-1 1,1 0-1,-1 1 0,0-1 1,1 1-1,-1-1 1,1 0-1,0 1 41,-1-1 0,0 1-1,1-1 1,-1 1-1,1-1 1,-1 0-1,0 1 1,1-1 0,-1 0-1,0 1 1,0-1-1,0 0 1,1 1-1,-1-1 1,0 0 0,0 1-1,0-1 1,0-1-1,19-9 4502,6 6-956,-24 5-2785,10 0 1591,67 0 3261,-39-5-4137,-5 0-1319,-31 5-576,0-1-1,0 0 1,0 1 0,0-1-1,0 0 1,0 0 0,4-3-1,-7 3-942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38.096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57 224,'0'-40'3630,"0"39"-3258,2-10 2195,1 10-2212,0 0 1,1 0-1,-1 0 0,0 1 0,1 0 0,-1-1 0,7 2 0,-9-1 31,36 0 1350,-21 19 294,-15-17-1860,-1 0-1,1 1 1,-1-1-1,1 0 1,-1 0-1,0 0 1,0 1 0,0-1-1,0 0 1,-1 4-1,1-2 175,-9 41 1253,0-20-1040,-1 1-105,1 9-169,5-23-221,-1 3-13,5 45 42,11-48-44,-10-12-48,-1 1 0,1 0 0,0-1 0,0 1 1,0-1-1,0 1 0,0-1 0,0 0 0,-1 1 0,1-1 0,0 0 0,0 0 0,0 1 0,0-1 0,0 0 1,0 0-1,0 0 0,0 0 0,2-1 0,10 0-46,-5-2 44,6 0-189,-14 3 189,1 0 0,-1 0 0,0 0 0,1 1 0,-1-1 0,1 0 1,-1 0-1,0 0 0,1 1 0,-1-1 0,0 0 0,0 0 1,1 1-1,-1-1 0,0 0 0,1 1 0,-1-1 0,0 0 1,0 1-1,0-1 0,1 1 0,-1-1 0,0 0 0,0 1 1,0-1-1,0 1 0,0-1 0,0 0 0,0 1 0,0-1 1,0 1-1,0-1 0,0 1 0,0-1 0,0 1 0,0 136 180,0-136-177,0-1 0,0 1 0,0-1-1,0 1 1,0-1 0,0 1 0,0-1 0,-1 0 0,1 1-1,0-1 1,0 1 0,0-1 0,0 1 0,-1-1 0,1 0-1,0 1 1,0-1 0,-1 0 0,1 1 0,0-1 0,-1 0-1,0 1 1,1-1 3,0 1 0,-1-1 0,1 0 1,0 1-1,-1-1 0,1 1 0,0-1 0,-1 0 0,1 1 0,0-1 0,0 1 0,-1-1 0,1 1 0,0-1 0,0 1 0,0-1 0,0 1 0,0-1 0,0 1 1,0-1-1,0 1 0,0 0 0,0 1 1,0-2-17,0 1-1,0-1 0,0 0 1,0 1-1,1-1 0,-1 0 1,0 1-1,0-1 1,0 1-1,0-1 0,0 0 1,0 1-1,0-1 0,0 0 1,0 1-1,0-1 1,-1 0-1,1 1 0,0-1 1,0 0-1,0 1 0,0-1 1,0 0-1,-1 1 1,1-1-1,0 0 0,0 1 1,-1-1-1,1 0 0,0 0 1,0 1-1,-1-1 1,1 0-1,0 0 0,-1 0 1,1 0-1,0 1 0,-1-1 1,1 0-1,0 0 0,-1 0 1,1 0-1,0 0 1,-1 0-1,1 0 0,-1 0 1,0 0-241,-10 0-1457,-10 0-3391,-3 0-3473,16 0 7259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39.432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164 31 40,'0'-1'24,"0"1"0,0-1 0,0 1 0,0 0 0,0-1 0,0 1 0,0 0 0,-1-1 0,1 1 0,0 0 0,0-1 0,0 1 0,-1 0 0,1-1 0,0 1 0,0 0 0,-1 0 0,1-1 0,0 1 1,0 0-1,-1 0 0,1-1 0,0 1 0,-1 0 0,1 0 0,0 0 0,-1 0 0,1 0 0,0 0 0,-1-1 0,0 1 0,1 0 62,-1 0-1,1 0 1,-1 0 0,1 0 0,-1-1 0,1 1 0,-1 0-1,1 0 1,-1-1 0,1 1 0,0 0 0,-1-1 0,1 1-1,-1 0 1,1-1 0,0 1 0,-1 0 0,1-1-1,0 1 1,0-1 0,-1 1 0,1-1 0,0 1 0,0-1-1,0 1 1,-1-1 0,1 1 0,0-1 0,0 1 0,0-1-1,0 1 1,0-2 0,-9-5 1816,0 5 7186,-2 12-7043,11-10-2038,0 0 1,0 0-1,-1 0 0,1 0 0,0 0 1,0 0-1,-1 0 0,1 0 0,0 0 1,0 0-1,-1 0 0,1 0 0,0 1 1,0-1-1,-1 0 0,1 0 0,0 0 1,0 0-1,-1 0 0,1 0 0,0 1 1,0-1-1,0 0 0,-1 0 0,1 0 1,0 1-1,0-1 0,0 0 0,0 0 1,0 1-1,-1-1 0,1 0 0,0 0 1,0 1-1,0-1 0,0 0 0,0 0 1,0 1-1,0-1 0,0 0 0,0 0 1,0 1-1,0-1 0,0 0 0,0 0 1,0 1-1,0-1 0,0 0 0,0 1 1,1-1-1,-1 0 0,0 0 0,0 1 3,0-1 0,0 1 0,0-1-1,1 0 1,-1 1 0,0-1 0,0 0 0,0 1-1,0-1 1,0 0 0,0 1 0,0-1-1,0 1 1,-1-1 0,1 0 0,0 1-1,0-1 1,0 0 0,0 1 0,0-1-1,-1 0 1,1 1 0,0-1 0,0 0 0,0 1-1,-1-1 1,1 0 0,-1 1 0,1-1 11,-1 1 1,0 0-1,1-1 1,-1 1-1,0 0 1,1 0-1,-1-1 1,1 1-1,0 0 1,-1 0-1,1 0 1,0 0-1,-1 0 1,1 0-1,0 0 1,0-1 0,0 1-1,-1 2 1,1 24 784,1-15-499,-10 13 719,9-19-760,0-3-172,0 1-1,0-1 0,0 0 0,0 0 0,0 0 0,-1 0 1,0 0-1,1 0 0,-1 0 0,0 0 0,-3 5 1,4-6-58,-1-1 0,1 1 0,-1 0 0,1 0 1,0-1-1,-1 1 0,1 0 0,0 0 1,0 0-1,0-1 0,1 1 0,-1 2 0,1-2 8,-1 0 0,0 0-1,0 0 1,0 1 0,0-1-1,0 0 1,0 0 0,0 0-1,-2 4 1,1-4 0,0 1-1,0 0 1,0-1 0,0 1-1,0 0 1,1 0-1,-1-1 1,1 7 0,-9 21 161,8-28-223,1 1 1,-1-1-1,1 0 0,-1 0 1,0 0-1,0 0 0,0 0 1,0 0-1,-3 3 0,-4 13-696,7-17 627,0 0 1,0 1 0,0-1-1,0 0 1,-1 0 0,1 0-1,0 0 1,-1 0 0,1 0-1,-1 0 1,1-1 0,-1 1 0,0 0-1,1-1 1,-1 0 0,-1 1-1,1-1-36,2 0 114,0 0 8,-1 1-1,1-1 0,0 0 0,0 0 0,-1 0 0,1 0 1,0 0-1,-1 0 0,1 0 0,0 0 0,0 0 0,-1 0 0,1 0 1,0 0-1,-1 0 0,1 0 0,0 0 0,-1 0 0,1 0 1,0 0-1,0-1 0,-1 1 0,1 0 0,0 0 0,0 0 1,-1 0-1,1-1 0,0 1 0,0 0 0,-1 0 0,1 0 1,0-1-1,0 1 0,0 0 0,0 0 0,-1-1 0,1 1 1,0 0-1,0-1 0,0 1 0,0 0 0,0 0 0,0-1 1,-8-15-417,8 16 417,0-1-1,0 1 0,0 0 1,0-1-1,-1 1 0,1 0 1,0-1-1,0 1 0,0 0 1,0-1-1,0 1 1,0 0-1,0-1 0,0 1 1,0 0-1,0-1 0,0 1 1,1 0-1,-1-1 0,0 1 1,0 0-1,0-1 1,0 1-1,0 0 0,1 0 1,-1-1-1,0 1 0,0 0 1,1 0-1,-1-1 1,0 1-1,0 0 0,1 0 1,-1 0-1,0-1 0,0 1 1,1 0-1,-1 0 0,0 0 1,1 0-1,-1 0 1,0 0-1,1 0 0,-1 0 1,0-1-1,1 1 0,-1 0 1,0 0-1,1 0 1,-1 1-1,0-1 0,1 0 1,-1 0-1,0 0 0,1 0 1,-1 0-1,0 0 0,1 1 1,5 0 4,-5-1 5,8 20 38,-5-10-33,-3-9-13,-1 0 1,1 0 0,0 0 0,-1 0-1,1 0 1,-1 0 0,0 0 0,1 0-1,-1 0 1,0 1 0,0-1 0,0 2-1,0 3-4,1-1 83,-1 1 0,0 0 0,-1-1-1,1 1 1,-1-1 0,0 1 0,-4 10 0,4-15-47,1 1-1,-1 0 1,1-1 0,0 1 0,0 0 0,0 0 0,0-1 0,0 1 0,0 3 0,1-3 2,-1-1-1,0 1 0,0 0 1,0 0-1,0-1 0,0 1 1,-1 0-1,1 0 1,-1 2-1,-1 4 138,0 0 0,0 0 0,1 1 0,0-1 0,0 0-1,1 0 1,1 12 0,-1-1 536,0-18-694,1-1-1,-1 1 1,0-1-1,0 1 1,1-1-1,-1 1 1,0-1-1,1 1 1,-1-1-1,0 0 1,1 1-1,-1-1 1,1 1-1,-1-1 1,0 0-1,1 0 1,-1 1-1,1-1 1,-1 0-1,1 0 1,-1 1-1,1-1 1,0 0-10,0 0 0,-1 0 0,1 1 0,-1-1 0,0 0 0,1 0 0,-1 1-1,1-1 1,-1 0 0,1 1 0,-1-1 0,0 0 0,1 1 0,-1-1 0,1 1 0,-1-1 0,0 0 0,0 1 0,1-1 0,-1 1 0,0 0 0,0 0-7,1-1 1,-1 0-1,0 0 0,0 1 1,0-1-1,0 0 0,0 0 1,1 0-1,-1 1 0,0-1 1,0 0-1,0 0 0,1 0 1,-1 1-1,0-1 0,0 0 1,1 0-1,-1 0 0,0 0 1,0 0-1,1 1 0,-1-1 1,0 0-1,0 0 1,1 0-1,-1 0 0,0 0 1,0 0-1,1 0 0,-1 0 1,0 0-1,1 0 0,-1 0 1,1 0-167,-1-1 0,1 1 1,-1 0-1,0 0 1,1 0-1,-1 1 1,1-1-1,-1 0 0,1 0 1,-1 0-1,0 0 1,1 0-1,-1 0 1,0 0-1,1 1 0,-1-1 1,1 0-1,-1 0 1,0 1-1,0-1 0,1 0 1,-1 0-1,0 1 1,1-1-1,-1 0 1,0 1-1,1 0 0,5-2-2997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41.50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204 70 292,'3'-6'483,"-2"6"-439,-1 0 0,0 0 1,1 0-1,-1 0 0,0-1 0,1 1 1,-1 0-1,0-1 0,1 1 1,-1 0-1,0 0 0,0-1 1,1 1-1,-1 0 0,0-1 1,0 1-1,0-1 0,0 1 1,1 0-1,-1-1 0,0 1 1,0 0-1,0-1 0,0 1 1,0-1-1,0 1 0,0 0 1,0-1-1,0 0 0,3-8 1091,3-6 663,-6 14-1570,0-20 1410,0 14 1489,0 16 5559,-4-5-8515,4-4-160,0 1 1,-1-1-1,1 0 1,0 0-1,-1 0 1,1 1-1,0-1 1,-1 0-1,1 0 1,0 1-1,0-1 1,-1 0-1,1 0 1,0 1-1,0-1 1,0 0-1,-1 1 1,1-1-1,0 0 1,0 1-1,0-1 1,0 0-1,0 1 1,0-1-1,0 0 1,0 1 0,0-1-1,0 1 1,0-1-1,0 0 1,0 1-1,-4 8 282,3-8-270,1-1 0,-1 1 1,1-1-1,-1 1 0,1-1 0,0 1 0,-1-1 0,1 1 1,0-1-1,0 1 0,-1 0 0,1-1 0,0 1 0,0 0 1,0-1-1,0 1 0,0 1 0,-2 2 210,0 1 0,0 0 0,-1-1-1,1 1 1,-7 7 0,7-9-103,-1 0 1,1 0-1,0 1 0,1-1 1,-1 1-1,0-1 0,-1 6 1,3-7-89,-1 0 1,1 1 0,-1-1 0,0 0-1,0 0 1,0 0 0,0 0 0,-1 0-1,1 0 1,-1 0 0,1 0 0,-3 2-1,2-2-20,0 0 1,0 0-1,0 0 0,1 0 0,-1 1 0,1-1 0,-1 0 0,1 1 0,0-1 0,0 1 0,0 0 0,1-1 0,-2 4 0,2-4-13,-1 1 0,0-1 0,1 0 0,-1 1 0,0-1 0,0 0-1,-1 0 1,1 0 0,0 0 0,-1 0 0,1 0 0,-1 0 0,1 0-1,-3 1 1,2-2 7,1 1-1,-1-1 1,1 1 0,-1-1-1,1 1 1,0 0 0,0 0-1,0 0 1,0-1-1,0 1 1,0 0 0,0 0-1,0 3 1,0-3 4,1 0 0,-1 0-1,0 0 1,1-1 0,-1 1 0,0 0 0,0-1 0,0 1 0,-1-1-1,1 1 1,0-1 0,-3 3 0,3-3-11,0 0 1,0 0-1,-1 0 0,1 0 0,0 1 1,0-1-1,1 0 0,-1 1 0,0-1 1,0 1-1,0 2 0,1-4-8,0 1 0,0-1 0,-1 1 0,1-1 0,0 1 0,0-1 0,0 1 0,-1-1 0,1 1 0,0-1 0,0 0 0,-1 1 0,1-1 0,-1 1 0,1-1 0,0 0 0,-1 1 0,1-1-1,0 0 1,-1 0 0,1 1 0,-1-1 0,1 0 0,-1 0 0,0 1 0,1-1-2,-1 0 0,1 0 0,-1 0 0,1 1 0,-1-1 0,1 0 0,-1 0 0,1 1 0,-1-1 0,1 0 0,-1 1 0,1-1 0,0 1 0,-1-1 0,1 0 0,0 1 0,-1-1 0,1 1-1,0-1 1,0 1 0,-1-1 0,1 1 0,0-1 0,0 1 0,0 0 0,0 0-1,-1 0 1,1 0-1,0-1 0,0 1 1,0 0-1,-1 0 0,1-1 1,0 1-1,-1 0 0,1-1 0,-1 1 1,1-1-1,-1 1 0,1 0 1,-1-1-1,1 1 0,-1-1 0,0 1 1,1-1-1,-1 1 0,0-1 1,-1 1-1,-4 6-57,5-6-23,1 0 0,-1 1 0,0-1 0,0 0 0,1 1 0,-1-1 0,0 0 0,0 0 0,0 0 1,0 0-1,0 0 0,0 0 0,-1 0 0,1 0 0,-2 1 0,0 13-6233,-1-15 4360,-3 1-6244,9-2 5317,-1 1 5193,-1 20 7007,0-8-6038,4-8-2549,-4-4-689,1 1-1,-1-1 0,0 0 0,1 0 1,-1 0-1,0 1 0,1-1 1,-1 0-1,0 0 0,0 1 1,1-1-1,-1 0 0,0 0 1,0 1-1,0-1 0,1 0 1,-1 1-1,0-1 0,0 0 1,0 1-1,0-1 0,0 0 1,1 1-1,-1-1 0,0 1 1,0-1-1,0 0 0,0 1 1,0-1-1,0 0 0,-1 1 1,1 2 182,0-3-180,0 1 0,0 0 0,0-1 0,0 1 0,0 0 0,0-1 0,0 1 1,0 0-1,0-1 0,0 1 0,0 0 0,0-1 0,0 1 0,0 0 0,1-1 0,-1 1 0,0-1 0,0 1 0,1 0 0,-1-1 1,0 1-1,1-1 0,-1 1 0,1-1 0,-1 1 0,1-1 0,-1 1 0,1-1 0,-1 0 0,2 1 0,1 14 609,0-13-615,2 6 307,-5-7-333,0-1 0,0 0 0,0 1 0,0-1-1,1 1 1,-1-1 0,0 0 0,0 1-1,1-1 1,-1 0 0,0 1 0,1-1-1,-1 0 1,0 1 0,1-1 0,-1 0 0,0 1-1,1-1 1,-1 0 0,1 0 0,0 1-1,-1-1 4,1 0 0,0 0 0,-1 1 0,1-1 0,0 0 0,-1 1 0,1-1 0,-1 1 0,1-1 0,-1 1 0,1-1 0,-1 1 0,1-1 0,-1 1 0,0-1 0,1 1 0,-1 0 0,0-1-1,1 1 1,-1 0 0,0-1 0,0 1 0,0 0 0,1 0 0,0 1 27,1-1 0,-1 1 0,1-1 0,0 0 0,0 0 0,-1 1 0,1-1 0,0-1 0,0 1 0,0 0 0,3 0 0,8 6 142,-10-6-178,-1-1 0,0 1 1,1 0-1,-1-1 0,1 1 1,-1-1-1,1 0 0,-1 0 1,1 0-1,-1 0 0,0 0 1,1-1-1,4 0 0,18-2-40,20-7-838,-43 9 542,1 1 0,-1-1 0,0 0 0,0 0 0,1 0 0,-1 0-1,0 0 1,0 0 0,0 0 0,0-1 0,3-2 0,8-6-4626,-11 9 4486,-1 0 0,0 0 0,0-1-1,0 1 1,-1 0 0,1 0 0,0-1 0,0 1-1,-1-1 1,1 1 0,-1-1 0,1 1 0,-1-1-1,1 1 1,-1-1 0,0 1 0,0-1 0,0 1-1,0-1 1,0 1 0,0-1 0,-1-2-1,1-3-1227,0 2 792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42.22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61 296,'0'-45'3817,"0"44"-3516,7-9 1476,-5 6 1786,-2 3-2115,0 1-1361,0 1 0,0-1-1,0 0 1,0 0-1,0 0 1,0 1 0,0-1-1,0 0 1,0 0 0,0 0-1,0 0 1,0 1-1,0-1 1,0 0 0,0 0-1,0 0 1,0 1 0,0-1-1,0 0 1,1 0-1,-1 0 1,0 0 0,0 0-1,0 1 1,0-1 0,0 0-1,1 0 1,-1 0-1,0 0 1,0 0 0,0 0-1,0 0 1,1 1 0,-1-1-1,0 0 1,1 0 27,-1 0 1,0 0-1,1 0 0,-1 0 1,0 1-1,1-1 0,-1 0 1,0 0-1,0 1 0,1-1 1,-1 0-1,0 0 0,0 1 1,1-1-1,-1 0 0,0 1 1,0-1-1,0 0 0,1 1 1,-1-1-1,0 0 0,0 1 1,0-1-1,0 0 0,0 1 1,0-1-1,0 1 0,0-1 1,0 0-1,0 1 0,0-1 1,4 6 160,-4-6-262,0 1 0,1-1-1,-1 0 1,0 0 0,1 0 0,-1 1 0,0-1 0,1 0 0,-1 0-1,0 1 1,0-1 0,1 0 0,-1 1 0,0-1 0,0 0 0,0 1-1,0-1 1,1 0 0,-1 1 0,0-1 0,0 0 0,0 1 0,0-1-1,0 1 1,0-1 0,0 0 0,0 1 0,0 0 0,0 10 257,0-5-143,1 0 0,-2 1 0,1-1 0,-1 0 1,0 0-1,0 0 0,-4 11 0,4-11-14,0 1 0,0-1 0,0 0-1,1 1 1,0-1 0,0 1 0,2 7 0,-1 9 354,-1 47 340,9-39-706,-9-29-99,0 0-1,0 0 1,0 0-1,0 0 1,1 0-1,-1 0 1,0 1-1,1-1 1,0 0-1,0 0 1,-1-1-1,1 1 1,2 2-1,-3-3 0,0 0 1,1 0-1,-1 0 0,0 0 1,0 0-1,1 0 0,-1 0 1,0 0-1,0 0 0,0 0 1,0 0-1,0 0 0,-1 0 1,1 2-1,0-2 1,-1-1 0,1 1 0,0 0 0,0-1 0,0 1 0,0 0 0,0 0 0,0-1 0,0 1 0,0 0 0,0 0 0,0-1 0,0 1 0,1 0 0,-1-1 0,0 1 0,1 0 0,0 1 0,0-1 15,0 1 0,0 0 1,0 0-1,-1-1 0,1 1 0,0 0 0,-1 0 0,1 0 1,-1 0-1,0 0 0,1 0 0,-1 0 0,0 0 1,0 0-1,-1 4 0,1 0 97,4 0 30,-4-6-139,1 0 0,-1 1 0,0-1 0,1 0 0,-1 0-1,0 1 1,0-1 0,1 0 0,-1 0 0,0 1-1,1-1 1,-1 0 0,0 1 0,0-1 0,0 0 0,0 1-1,1-1 1,-1 0 0,0 1 0,0-1 0,0 0 0,0 1-1,0-1 1,0 0 0,0 1 0,0-1 0,0 1 0,0 0-1,0 34-2575,3-34 748,0-1 2591,-1 1-3046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43.96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136 31 76,'-1'-1'115,"1"-1"1,-1 1-1,0 0 0,0-1 0,0 1 1,-1 0-1,1 0 0,0 0 1,0 0-1,-1 0 0,1 0 1,-2 0-1,0-9 693,-4 7-2984,-3 1 10012,10 2-7414,0 0 0,-1 0 1,1 0-1,-1 0 0,1 0 0,0 0 1,-1 0-1,1 0 0,0 0 0,-1 0 1,1 0-1,0 1 0,-1-1 0,1 0 1,0 0-1,-1 0 0,1 1 0,0-1 1,-1 0-1,1 0 0,0 1 0,0-1 1,-1 0-1,1 1 0,0-1 1,0 0-1,0 1 0,-1-1 0,1 0 1,0 1-1,0-1 0,0 0 0,0 1 1,0-1-1,0 1 0,0-1 0,0 0 1,0 1-1,0-1 0,0 0 0,0 1 1,-7 8 591,6-8-979,0-1 0,1 0-1,-1 1 1,0 0 0,1-1-1,-1 1 1,0-1 0,1 1-1,-1 0 1,1-1-1,-1 1 1,1 0 0,-1 0-1,1 0 1,-1-1 0,1 1-1,0 0 1,0 0 0,-1 0-1,1 0 1,0 1 0,-4 3 26,4-5-58,0 0 0,-1 0 0,1 0 0,0 1 0,-1-1-1,1 0 1,0 0 0,-1 0 0,1 1 0,0-1 0,0 0 0,-1 1 0,1-1 0,0 0 0,0 1 0,0-1 0,0 0 0,-1 1 0,1-1 0,0 0 0,0 1 0,0-1 0,0 0 0,0 1 0,0-1 0,0 1 0,0-1 0,-4 5 67,-1 2-18,1 1 33,3-7-80,1-1-1,-1 1 1,1-1-1,-1 1 1,1-1-1,0 1 1,-1 0-1,1-1 0,0 1 1,0-1-1,-1 1 1,1 0-1,0-1 1,0 1-1,0 0 1,0-1-1,0 2 1,-1 1 25,-1 1 1,1-1 0,-1 0-1,1 0 1,-1 0 0,-4 5-1,1 0 12,2-4-22,2-4-17,1 1 1,0-1-1,-1 1 1,1 0-1,-1-1 1,1 1 0,0-1-1,0 1 1,-1-1-1,1 1 1,0 0-1,0-1 1,0 1 0,0 0-1,-1-1 1,1 1-1,0 0 1,0-1-1,1 2 1,-10 27 63,-1-4-29,10 63 7,10-69-322,9-3-1780,-7-14-467,-11-1 2170,0-1 0,0 0 0,0 0 1,1 1-1,-1-1 0,0 0 0,0 0 0,0 0 0,0 0 0,0 0 1,0 0-1,0 0 0,0-1 0,0 1 0,0 0 0,0-1 1,0 1-1,1-1 0,8-1-5173,-10 2 5364,0 0 0,1 1 0,-1-1 0,0 0 0,1 0 1,-1 0-1,0 0 0,1 0 0,-1 0 0,1-1 0,-1 1 0,0 0 0,1 0 0,-1 0 1,0 0-1,1 0 0,-1 0 0,0-1 0,1 1 0,-1 0 0,0 0 0,1 0 0,-1-1 1,0 1-1,0 0 0,1 0 0,-1-1 0,0 1 0,0 0 0,0-1 0,1 1 0,-1-1 1,0 1 85,0 0 1,0 0 0,0-1 0,0 1-1,0 0 1,0 0 0,0 0 0,0 0 0,0-1-1,0 1 1,1 0 0,-1 0 0,0 0-1,0 0 1,0 0 0,0-1 0,0 1 0,0 0-1,1 0 1,-1 0 0,0 0 0,0 0-1,0 0 1,0-1 0,0 1 0,1 0 0,-1 0-1,0 0 1,0 0 0,0 0 0,1 0 0,-1 0-1,0 0 1,0 0 0,1 0 0,2-1-661,-2-3-599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45.19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126 32 184,'-4'-10'1022,"4"10"-935,-1-1 1,1 1-1,-1 0 0,1-1 1,0 1-1,-1-1 0,1 1 1,0 0-1,0-1 0,-1 1 1,1-1-1,0 1 1,0-1-1,0 1 0,0-1 1,-1 1-1,1-1 0,0 1 1,0-2-1,0 1 328,-7-9 13305,8 10-13592,0 0 1,0 1-1,0-1 0,-1 0 0,1 1 0,0-1 1,0 1-1,0-1 0,0 1 0,-1 0 0,1-1 1,0 1-1,0 0 0,-1-1 0,1 1 0,-1 0 1,1 0-1,-1-1 0,1 1 0,-1 0 0,1 1 0,1-1-42,-1-1 0,1 1 0,-1 0 0,1 0 0,-1-1 0,1 1-1,-1 0 1,0 0 0,1 0 0,-1 0 0,1 2 0,24 16 536,-5-4-167,-15-10-342,-1-1-1,1 0 1,0 0-1,0-1 1,0 0 0,12 5-1,46 14 119,-1-3-207,-24-12 111,-36-7-125,0 0 1,0 0-1,1 1 1,-1 0-1,0 0 1,0-1 0,0 2-1,4 1 1,-4-2-11,-1 0 1,1 0-1,0 0 0,0 0 1,0 0-1,0-1 0,0 1 1,0-1-1,3 0 1,16 5-7,14 8 3,-34-12 12,-2 0 8,0-1 1,0 0-1,1 0 0,-1 1 1,0-1-1,0 0 1,0 0-1,1 1 0,-1-1 1,0 0-1,0 0 1,1 0-1,-1 1 0,0-1 1,0 0-1,1 0 0,-1 0 1,0 0-1,1 0 1,-1 1-1,0-1 0,1 0 1,-1 0-1,0 0 1,1 0-1,-1 0 0,0 0 1,1 0-1,-1 0 1,1 0-1,-1 0 2,0-1 0,1 1 0,-1 0 0,0 0 0,1 0-1,-1 0 1,0 0 0,1 0 0,-1 0 0,0 1 0,1-1 0,-1 0 0,0 0 0,1 0 0,-1 0-1,0 0 1,1 0 0,-1 1 0,0-1 0,1 0 0,-1 0 0,0 1 0,0-1 0,1 0 0,-1 0-1,0 1 1,0-1 0,0 0 0,1 0 0,-1 1 0,0 0 0,-36 0 358,16 3-356,20-4-20,-1 0 0,1 0-1,0 0 1,0 0 0,-1 0 0,1 0-1,0 0 1,0 0 0,0 0 0,-1 0-1,1 0 1,0 0 0,0 0 0,-1 0-1,1 0 1,0 0 0,0 0 0,0 0-1,-1 0 1,1 1 0,0-1 0,0 0 0,0 0-1,0 0 1,-1 0 0,1 0 0,0 0-1,0 1 1,0-1 0,0 0 0,-1 0-1,1 0 1,0 1 0,0-1 0,0 0-1,0 0 1,0 0 0,0 1 0,0-1-1,0 0 1,0 0 0,0 1 0,-2 0 19,-1-1-21,0 0 0,0 0 0,-1 1 1,1-1-1,0 1 0,0 0 1,-5 2-1,-7 1-13,12-4 8,0 0 1,-1 1 0,1 0 0,0 0-1,0-1 1,0 2 0,0-1 0,-4 2-1,4-1-3,-1 0-1,1-1 1,-1 0-1,1 1 0,-1-1 1,0-1-1,0 1 1,-6 0-1,4 0-3,1-1 0,-1 1-1,1 0 1,-1 1 0,1-1 0,0 1-1,-5 3 1,-15 3 3,-65 31 216,36-13 57,25-12 79,24-11-299,0 0 0,0 0-1,0-1 1,-10 4 0,-29 14-28,17-9-87,19-7 43,0 1 16,6-5-3994,10-14-16934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46.59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28 0 564,'-11'11'3302,"-1"-1"-460,8 0 12239,11-10-13502,-4 0 1749,14 0-2057,-6 0-1172,32 5 115,-17 0-146,-25-5-66,1 0 1,-1 0-1,0 1 1,0-1-1,0 0 1,1 0-1,-1 1 1,0-1-1,0 1 0,0-1 1,0 1-1,2 1 1,9 2 0,-6-3 7,0 0 1,0 1-1,0-1 1,0 1-1,0 0 1,0 1-1,0-1 1,-1 1 0,1 0-1,9 8 1,6 2 9,-8-6-10,-7-4-9,0 1 0,0-1 0,-1 1-1,1 0 1,-1 0 0,8 10 0,-7-9-2,-3-4 4,-2 1-1,1-1 1,0 1-1,0-1 0,0 1 1,-1 0-1,1 0 1,-1 0-1,3 3 1,0 1 3,-4-6-4,0 0 1,1 0-1,-1 1 0,0-1 0,1 0 1,-1 0-1,0 1 0,1-1 0,-1 0 1,0 1-1,0-1 0,1 0 1,-1 1-1,0-1 0,0 0 0,0 1 1,1-1-1,-1 0 0,0 1 1,0-1-1,0 0 0,0 1 0,0-1 1,0 1-1,0-1 0,0 0 0,0 1 1,0-1-1,0 1 0,3 4 12,-2-5-13,-1 0-1,0 1 0,1-1 1,-1 0-1,0 0 1,1 0-1,-1 1 0,0-1 1,1 0-1,-1 1 1,0-1-1,0 0 0,1 1 1,-1-1-1,0 0 1,0 1-1,0-1 0,1 0 1,-1 1-1,0-1 1,0 1-1,0-1 0,0 0 1,0 1-1,0-1 1,0 1-1,0-1 0,0 1 1,0 0-1,0 0 7,0 0-18,0 0 0,1-1 0,-1 1 0,0 0 0,0-1 0,0 1 0,0 0 0,0 0 0,0-1 0,0 1-1,-1 0 1,1-1 0,0 1 0,0 0 0,0-1 0,-1 1 0,1-1 0,0 1 0,-1 0 0,1-1 0,0 1 0,-1-1 0,1 1-1,-1-1 1,1 1 0,-1-1 0,1 1 0,-1-1 0,-1 1 0,2-1-43,0 1 0,0-1 0,-1 0-1,1 0 1,0 1 0,0-1 0,-1 0 0,1 1 0,0-1 0,0 0 0,0 1-1,0-1 1,-1 0 0,1 1 0,0-1 0,0 0 0,0 1 0,0-1 0,0 1-1,0-1 1,0 0 0,0 1 0,0-1 0,0 0 0,0 1 0,0-1 0,0 0-1,1 1 1,-1 0 0,0-1-65,0 0 0,0 0 0,0 0 0,0 1 0,1-1 0,-1 0 0,0 0 0,0 1 0,0-1 0,0 0 0,0 1 0,0-1 0,0 0 0,0 0 0,0 1 0,0-1 0,0 0 0,0 0 0,0 1-1,-1-1 1,1 0 0,0 0 0,0 1 0,0-1 0,0 0 0,0 0 0,0 0 0,-1 1 0,1-1 0,0 0 0,0 0 0,0 0 0,0 1 0,-1-1 0,1 0 0,0 0 0,0 0 0,-1 0 0,1 0 0,0 0 0,0 1 0,-1-1 0,1 0 0,0 0 0,0 0 0,-1 0-1,1 0 1,0 0 0,0 0 0,-1 0 0,1 0 0,-1 0 0,0 0-2022,-10 0-8538,2-5 5774,2 5 3613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4:48.16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343 46 368,'1'-27'3872,"0"27"-3743,6-6 482,-7-2 2770,3 7-2763,2 1 377,-4-3 3262,-5 12-885,-9 0-2677,1 3-297,5-8-253,-1 1-1,1 0 0,-1 0 0,1 0 1,-10 11-1,-19 10 446,10-11-370,17-10-155,-45 36 124,16-10-32,20-16-87,16-14-71,1 0 0,-1 0 1,1 0-1,-1 1 0,1-1 1,0 0-1,0 0 0,-1 1 1,1-1-1,0 1 0,0-1 1,0 1-1,0 1 0,-34 28-6,15-10-42,19-21 52,0 1 0,0-1-1,0 1 1,0 0 0,0-1-1,0 1 1,0 0 0,0 0-1,0-1 1,1 1 0,-1 0-1,0 0 1,1 0 0,-1 0-1,0 0 1,1 0 0,-1 0-1,1 0 1,-1 2 0,1-2 157,-8 4 2150,12-4-2095,-4-1-181,0 0-1,1 0 1,-1 0 0,1 0 0,-1 0 0,0 1-1,1-1 1,-1 0 0,1 0 0,-1 0 0,1 0-1,-1 0 1,0 0 0,1 0 0,-1-1 0,1 1-1,-1 0 1,0 0 0,1 0 0,-1 0 0,1 0-1,-1-1 1,0 1 0,1 0 0,-1 0 0,0-1 0,1 1-1,-1 0 1,0-1 0,1 1 0,-1 0 0,0-1-1,0 1 1,1-1 0,19-2 330,-12 0-218,-5 3-135,-2 1 3,0-1 1,0 0-1,0 0 1,1 0-1,-1 0 0,0 0 1,0 0-1,0 0 1,0 0-1,0 0 1,0 0-1,0-1 0,0 1 1,1 0-1,-1-1 1,0 1-1,0-1 1,0 1-1,1-2 0,27 0 172,-21 0-174,0 0 0,1 0-1,-1 1 1,1 0 0,11 0-1,25-4-16,18 0-6,11 0 87,-30 0-76,1-1 15,10 1-26,8 0 31,-27 0-20,-1 1-14,-34 3 15,0 1-1,0 0 0,0-1 1,1 1-1,-1 0 0,0-1 1,0 1-1,0 0 0,0 0 1,0 0-1,1 0 0,-1 0 1,0 0-1,1 1 1,18 0 7,-11-2-8,-2-2 2,15 1 825,-16 2-2023,-14 1-3127,-2-10-12372,4 7 14382,4-2 917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13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146-1050 73 0,'0'0'75'15,"-3"0"8"-15,3 0 5 0,-6 0-9 0,3 0-13 0,3 3-12 16,-7-3-5-16,7 0 1 0,-6 0-4 0,6 0-2 0,0 0 5 16,-4 0 6-16,4 0 1 0,0 0 2 0,0 0-1 15,-6 0 0-15,6 0 4 0,-6 0 2 0,6 0 2 0,0 0 3 16,0 0 4-16,0 0-1 0,0 0 2 0,0 0 13 15,-4-3 3-15,4 3 4 0,0 0-2 0,0 0-1 0,-6 0 2 16,6 0 0-16,0 0 1 0,0-2-2 0,0 2-1 0,0 0-1 16,0 0-1-16,0 0-1 0,0 0-3 0,0 0 31 0,0 0 5 15,0 0 6-15,0 0 0 0,0 0 0 0,0 0-4 0,0 0-5 16,0 0-5-16,0 0-8 0,0 0-9 0,0 0-6 16,0 0-9-16,0 0-8 0,0 0-3 0,0 0 0 0,0 0 2 15,0 0 3-15,0 0 14 0,0 2 36 0,0-2 30 16,0 3 26-16,0-1-2 0,6 2-7 0,-6-1-15 0,0 2-10 15,0-1-5-15,0 1-6 0,0 0-14 0,4 2-21 0,-4 0-17 16,0 0-14-16,0-1-9 0,-4 6-10 0,4-2-4 0,0 2-7 16,-6 0-3-16,6-2-4 0,0 7-3 0,-3-3 2 0,3 3-4 15,0-1-6-15,-7 0 2 0,1 0-6 0,6 1-5 16,-3 3 2-16,3-2-4 0,0 0-2 0,-7-2 1 0,4 3-3 16,3-3-4-16,0-2-1 0,0 0-1 0,-6-2 3 15,6 0 0-15,0-3-3 0,0 0 0 0,0 1 3 0,0-4 1 16,0 2-3-16,0-4-1 0,0 3 0 0,0-2-5 15,0-1-7-15,0 2-16 0,0-2-11 0,0-2-17 0,0 3-20 16,0-3-26-16,0 1-38 0,0-1-57 0,0 1-75 0,0-2-99 16,0-1-100-16,0 3-9 0,0-3-32 0,0 0-23 0,0 0 10 15,0-3 96-15,0 3 21 0,0-1-7 0,0-2 37 16,0 1-5-16,0-1 43 0,0-1 43 0</inkml:trace>
  <inkml:trace contextRef="#ctx0" brushRef="#br0" timeOffset="1">27-928 7 0,'0'-5'132'0,"0"2"31"0,0-1 6 16,0-1-22-16,0 4-17 0,0-5-8 0,0 4-13 0,0-2-6 15,7 1 0-15,-7 0 4 0,3-1 0 0,-3-1-3 16,6 4 14-16,1-2 1 0,-7-2-1 0,3 1 0 0,4 1 6 16,-1-1 3-16,4-1 5 0,-7 2 8 0,10-1 4 15,-4-1 27-15,1 1 33 0,0 1-7 0,6-2-15 0,-7 3-26 16,7-3-19-16,-6 5-19 0,3-2-15 0,0 2-16 0,0 0-12 15,-4 0-9-15,1 2-9 0,0 1-6 0,3 1-11 0,-10-1-13 16,6 2-7-16,4-1-2 0,-9 1-2 0,5 2 0 0,4-1-1 16,-10 0-2-16,4 0 2 0,-1 1 3 0,4-2 6 15,-10 2 13-15,3-2 6 0,-3-1 1 0,6 3-10 0,1-2-7 16,-7-1-8-16,0 4-8 0,-7-1-4 0,1-3-3 16,6 5 1-16,-3-1 0 0,-4-1-7 0,-2 2 2 0,2-2 3 15,-2 1-6-15,-1-2-2 0,0 1-5 0,-3 0 1 0,1-2-8 16,-1 2-3-16,0-2-11 0,0-3-11 0,3 0-15 0,1 1-22 15,-1-1-28-15,-3-2-44 0,10 0-55 0,-7 0-64 0,4 0-77 16,-1 0-57-16,4 0 32 0,-6 0-53 0,9-2-69 16,-13 2-34-16,13 0 1 0,-4-3 148 0</inkml:trace>
  <inkml:trace contextRef="#ctx0" brushRef="#br0" timeOffset="2">600-851 151 0,'0'-5'131'0,"0"3"53"0,0-3-13 0,0 3-3 16,0-1-13-16,0 2-15 0,-6-2-9 0,6 3-3 16,0-3-5-16,0 3 9 0,0 0-4 0,0-2-12 0,0 2-15 15,0-2-20-15,0 2-15 0,0 0-16 0,0 0-17 16,0 0-10-16,0 0-8 0,0 0-7 0,0 0-8 0,0 0-20 16,0 0-34-16,0 0-39 0,0 0-50 0,6 0-65 0,-6 0-43 15,0 0-55-15,0 0-59 0,0 0-3 0</inkml:trace>
  <inkml:trace contextRef="#ctx0" brushRef="#br0" timeOffset="3">562-596 91 0,'6'-6'88'0,"-6"2"20"0,6-1 13 15,-6 1-13-15,0 1-12 0,0-1-14 0,4-1 4 16,-4 2 4-16,0 2 2 0,0-2 0 0,6 1 1 0,-6-1-1 16,0 3-3-16,0-2-2 0,0 0-8 0,0-1 11 0,0 3 5 15,0-2-5-15,3 0 4 0,-3 2 0 0,0-2 0 16,0-1-1-16,0 3-7 0,0 0 0 0,0 0-2 0,0-3-3 16,0 3-2-16,0 0-3 0,0-2 0 0,0 0 3 15,0 2 16-15,0 0-3 0,0 0-10 0,0-2-5 0,0 2-4 16,0 0-1-16,0 0 6 0,0 0 3 0,0 2 0 0,0-2-6 15,0 2-4-15,0 0-6 0,0 1-5 0,0 2-5 0,0-1-5 16,0 1-4-16,0-3-10 0,0 3-2 0,0 2-4 0,0-2-5 16,0 2-5-16,0-3-9 0,0 4-3 0,0-1-3 15,0-3-1-15,0 3 0 0,0 0-1 0,0 0-3 0,0 0-12 16,0-2-13-16,0 2-20 0,0-2-27 0,7-1-26 16,-1 1-28-16,-6-1-29 0,0 1-26 0,3-2-27 0,-3-1-29 15,7 0 31-15,-4-2 9 0,3 3-19 0,1-3-34 0,-7-3-50 16,3 3-9-16,-3-2-6 0,7 0-14 0,-1-1 17 0,-6 1 37 15</inkml:trace>
  <inkml:trace contextRef="#ctx0" brushRef="#br0" timeOffset="4">771-590 23 0,'3'3'155'16,"3"-1"61"-16,1 0-14 0,-4 1-11 0,-3-1-20 15,6-2-22-15,1 3-7 0,-4-3-9 0,4 1-1 0,-4-1 11 16,-3 3 0-16,13-1-9 0,-10-2-10 0,3 0-5 0,-3 0-10 16,10 0-2-16,-9 0-5 0,2 0-4 0,-3 0-3 15,10-2-2-15,-10 2 10 0,10 0-5 0,-3-3-15 0,-7 3-14 16,10 0-15-16,-10 0-16 0,7-1-12 0,-4 1-9 0,1 0-5 16,-4 0-7-16,10 0-7 0,-10-3-20 0,3 3-28 15,-2 0-34-15,-4 0-37 0,13-2-36 0,-13 2-3 0,3 0-24 16,-3 0-29-16,6 0-32 0,-6 0-35 0,0 0-5 0,0 0-9 15,-6-3-23-15,6 3 26 0,-3 0 38 0,3-2 42 0</inkml:trace>
  <inkml:trace contextRef="#ctx0" brushRef="#br0" timeOffset="5">899-627 117 0,'-3'-3'110'0,"3"2"59"0,0-2-5 0,-6 1-14 0,6-1-6 15,0 1-12-15,-7 2-12 0,7-2 0 0,0-1 3 0,0 3-2 16,0 0 17-16,0 0 3 0,0 0 4 0,0 0-2 15,0 0 0-15,-3 5-3 0,3-3-1 0,0 1-7 0,0-1-8 16,0 2 18-16,0-1-6 0,0 4-19 0,0-2-29 0,0-1-20 16,-6 1-20-16,6 2-17 0,0 0-9 0,-7 0-9 15,7 0-15-15,0 2-37 0,0-2-50 0,-3 5-53 0,3-3-53 16,0-2 13-16,-6 3-6 0,6-1-18 0,0-1-24 16,0-2-38-16,0 1-19 0,0 0-10 0,0 1-42 0,0-4 14 15,0 1 33-15</inkml:trace>
  <inkml:trace contextRef="#ctx0" brushRef="#br0" timeOffset="6">1154-534 142 0,'0'-4'104'16,"0"1"58"-16,6-1-6 0,-6 2-18 0,0-1 2 0,0 3-5 15,0-2-5-15,0 2 2 0,0-3 0 0,0 1-1 16,0 2 16-16,0 0-3 0,0-2-6 0,3 2-7 0,-3-3-2 16,0 3 0-16,0 0 2 0,0-2 1 0,0 0-3 0,0 2 25 15,7-3 9-15,-1 1-15 0,-6-1-16 0,0 2-22 0,3-4-14 16,-3 2-10-16,7-1-10 0,-4-1-8 0,-3 1-4 0,6-2-1 15,1 2-8-15,-7-3 1 0,3 2-6 0,-3 1-1 16,0-4 2-16,7 2-3 0,-1-1 10 0,-6 0 12 0,0-1 11 16,0 2 10-16,3-1 9 0,-3-1 3 0,0 4-3 15,7-3 0-15,-7 2-10 0,0 1-13 0,0 1-2 0,0-2 7 16,0 4 16-16,0-2 13 0,0 3 4 0,0 0-7 0,0 3-15 16,0 1-16-16,-7 1-17 0,7-1-14 0,0 5-14 15,-3-2-8-15,3 5-6 0,0-3-9 0,-6 3-4 0,-1 3-6 0,7-4-31 16,0 3-49-16,0-2-70 0,0-1-93 0,0 3-107 15,0-4-70-15,0-1-64 0,0 0-85 0,0 1-68 0,0-1 69 16,0 0-42-16,0-2 20 0,-3-2 38 0,3 2 126 16</inkml:trace>
  <inkml:trace contextRef="#ctx0" brushRef="#br0" timeOffset="7">-175-1386 181 0,'0'-2'123'0,"0"-1"48"0,0 1-13 0,0 0-3 0,0 0-7 15,0-1-14-15,0 0-6 0,-4 3-3 0,4-1 0 0,0 1 9 16,0-3 2-16,0 3-8 0,0 0-11 0,0 0-11 0,0 0-12 16,0 0-13-16,0 0-18 0,0 0-17 0,0 0-15 15,0 0-12-15,0 0-5 0,0 0-6 0,0 0-5 0,0 0-20 16,0 0-33-16,0 0-50 0,0 0-58 0,0 0-72 0,4 0-70 15,-4 0-60-15,0 0-58 0,0 0 13 0</inkml:trace>
  <inkml:trace contextRef="#ctx0" brushRef="#br0" timeOffset="8">-227-1098 196 0,'0'-5'128'0,"7"0"45"15,-7 0-8-15,0 1 4 0,3-1-7 0,-3 2-8 16,0-1-11-16,0 2-7 0,0-3 3 0,0 3 5 0,0-1-10 16,0 1-12-16,6-1-12 0,-6 2-14 0,0-2-11 0,0 0-8 15,0 3-9-15,0-2-5 0,0 2-2 0,0-2-1 0,0 2 0 16,0 0-1-16,0 0-2 0,0 0 18 0,0 0 4 0,0 2-2 15,-6 0-6-15,6-2-4 0,0 3-6 0,0 1-5 16,-3-1-3-16,3 2 2 0,0-3-8 0,-7 3-4 0,7-1-5 16,0 1-7-16,0 2-6 0,-3 0-7 0,3-2-7 15,0 1-1-15,0 2-4 0,0-4 0 0,0 3 1 0,0 1-3 16,0-1-3-16,0-3-1 0,0 3-5 0,0 0-2 16,3-3-10-16,-3 1-13 0,0 0-16 0,7 0-19 0,-4-3-29 15,3 3-37-15,1-3-47 0,-4-2-24 0,-3 0 10 0,13 0-15 16,-10 0-30-16,3 0-36 0,-2-2-32 0,2-3-3 0,0 3-18 15,-2-3 17-15,-4 0 14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15.5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46 12 160,'-10'4'736,"3"-3"-487,6-1-240,1 0 1,0 0 0,-1 0-1,1 0 1,0-1 0,0 1-1,-1 0 1,1 0 0,0 0-1,-1 0 1,1 0 0,0 0-1,-1 0 1,1 1 0,0-1-1,0 0 1,-1 0 0,1 0-1,0 0 1,0 0-1,-1 0 1,1 0 0,0 1-1,0-1 1,-1 0 0,1 0-1,0 0 1,0 1 0,-1-1-1,1 0 1,0 0 0,0 0-1,0 1 1,0-1 0,-1 0-1,1 1 1,0-1 0,0 0-1,0 0 1,0 1-1,0-1 1,-8 2 224,8-1-196,-1-1 0,1 0 0,0 0 0,-1 1 0,1-1 0,0 0 0,-1 0 0,1 0 0,0 1 0,-1-1 0,1 0 0,-1 0 0,1 0 0,0 0 0,-1 0 0,1 0 0,-1 0 0,1 0 0,0 0 0,-1 0 0,1 0 0,-1 0 0,1 0 0,-1-1 0,1-16 4275,0 9-1220,6 9-2828,-6-1-254,1-1-1,-1 1 1,0 0-1,1 0 0,-1 0 1,0 0-1,1 0 0,-1 0 1,0 0-1,1 0 1,-1 0-1,1 0 0,-1 0 1,0 0-1,1 0 0,-1 0 1,0 0-1,1 0 0,-1 0 1,0 1-1,1-1 1,-1 0-1,0 0 0,1 0 1,-1 1-1,0-1 0,1 0 1,-1 0-1,0 1 0,0-1 1,1 0-1,-1 0 1,0 1-1,0-1 0,1 0 1,-1 1-1,18 6 369,2 13 680,-19-19-1081,-1-1 41,0 0 0,1 0 0,-1 0 0,0 1 0,1-1 0,-1 0 0,1 0 0,-1 1 0,0-1 0,0 0 0,1 1 0,-1-1 0,0 0 0,1 1 0,-1-1 0,0 0 0,0 1 0,0-1 0,1 1 0,-1-1-1,0 0 1,0 1 0,0-1 0,0 1 0,0 0 0,0-1-10,0 0 0,1 1 0,-1-1-1,0 1 1,0-1 0,0 0-1,0 1 1,1-1 0,-1 0-1,0 1 1,0-1 0,1 0-1,-1 1 1,0-1 0,1 0-1,-1 0 1,0 1 0,1-1-1,-1 0 1,0 0 0,1 0-1,-1 0 1,0 1 0,1-1-1,-1 0 1,1 0 0,-1 0-1,1 0 1,-1 0 9,1 0 0,-1 0 0,1 0-1,-1 0 1,0 1 0,1-1 0,-1 0 0,1 0 0,-1 0-1,0 1 1,1-1 0,-1 0 0,1 0 0,-1 1 0,0-1-1,1 0 1,-1 1 0,0-1 0,0 0 0,1 1 0,-1-1-1,0 0 1,0 1 0,1-1 0,-1 1 0,0-1 0,0 0-1,0 2 1,20 18 698,-19-19-704,0-1-1,0 0 0,0 1 0,0 0 0,0-1 1,0 1-1,0 0 0,0-1 0,-1 1 0,1 0 1,0 0-1,0 0 0,-1 0 0,1 0 0,0 0 1,-1 0-1,1 0 0,-1 0 0,1 0 0,0 2 1,18 17 208,23 18 334,-20-18-255,-21-19-287,0 0 1,0-1-1,0 1 0,0 0 1,0 0-1,0 0 0,0 1 1,0-1-1,-1 0 1,1 0-1,1 2 0,-2-1 3,1-1 1,0 0-1,-1 0 0,1 0 0,0 1 0,0-1 1,0 0-1,0 0 0,0 0 0,0 0 1,2 1-1,15 18 381,0 1-169,-15-20-184,-1 1-1,0 1 0,1-1 0,-1 0 1,0 0-1,3 5 0,12 11 212,-14-10-173,0-7-62,-3-1-18,0 0 0,1 0 1,-1 0-1,0 0 1,0 0-1,0 0 0,1 0 1,-1 0-1,0 1 0,0-1 1,0 0-1,0 0 1,1 0-1,-1 0 0,0 0 1,0 0-1,0 0 1,0 0-1,1 1 0,-1-1 1,0 0-1,0 0 0,0 0 1,0 0-1,0 1 1,0-1-1,0 0 0,1 0 1,-1 0-1,0 0 1,0 1-1,0-1 0,0 0 1,0 0-1,0 0 0,0 1 1,0-1-1,0 0 1,10 11 110,-8-10-103,-1 0 0,0 0-1,1 0 1,-1 0-1,0 0 1,1 1 0,-1-1-1,0 0 1,0 1-1,0-1 1,0 1 0,1 2-1,15 12 60,-10-5 28,-7-10-82,1 1-1,0-1 0,0 0 0,-1 0 1,1 1-1,0-1 0,0 0 0,0 0 0,0 0 1,1 0-1,-1 0 0,2 1 0,0 0 77,0 1-1,0 0 0,0-1 1,0 1-1,0 1 1,4 6-1,-4-7-8,-1 1 0,1-1 0,-1 0 0,1 0 0,0 0 0,7 5 0,11 14 37,-20-22-116,-1 1 0,1-1 0,-1 0 0,1 0 0,-1 1 1,0-1-1,1 1 0,-1-1 0,1 1 0,-1-1 0,0 0 0,1 1 0,-1-1 0,0 1 0,1-1 0,-1 1 0,0 0 0,0-1 0,0 1 1,0-1-1,1 1 0,-1-1 0,0 1 0,0 0 0,0-1 0,0 2 0,18 15 197,-18-17-192,0 1 0,0-1 0,0 1-1,1-1 1,-1 1 0,0-1-1,0 1 1,1-1 0,-1 1-1,0-1 1,1 1 0,-1-1 0,1 0-1,-1 1 1,0-1 0,1 0-1,-1 1 1,1-1 0,-1 0 0,1 1-1,-1-1 1,1 0 0,0 0-1,0 1 1,-1-1 0,1 0 0,-1 0 0,1 0 0,-1 1 0,1-1 0,-1 0 0,0 0 0,1 1 0,-1-1-1,1 1 1,-1-1 0,0 0 0,1 1 0,-1-1 0,0 1 0,1-1 0,-1 0 0,0 1 0,0-1 0,0 1 0,1 0-1,19 20 410,-18-21-396,-1 0-18,-1 0-1,0 0 1,0 0 0,0 0-1,1 1 1,-1-1 0,0 0-1,0 0 1,0 0 0,0 0-1,1 0 1,-1 0 0,0 0-1,0 0 1,0 0 0,0 0-1,1 1 1,-1-1 0,0 0-1,0 0 1,0 0 0,0 0-1,0 0 1,0 1 0,1-1-1,-1 0 1,0 0 0,0 0-1,0 0 1,0 1 0,0-1-1,0 0 1,0 0 0,0 0-1,0 1 1,0-1 0,0 0-1,0 1 1,0-1 2,0 0 0,0 1 0,1-1 0,-1 1-1,0-1 1,0 0 0,0 1 0,1-1 0,-1 0 0,0 1-1,1-1 1,-1 0 0,0 1 0,1-1 0,-1 0 0,0 1-1,1-1 1,-1 0 0,0 0 0,1 0 0,-1 1 0,1-1-1,-1 0 1,0 0 0,1 0 0,-1 0 0,1 0 0,0 0 1,-1 0 0,0 0 0,1 0 0,-1 1 0,1-1 0,-1 0 0,1 0 0,-1 0 0,0 0 0,1 1 0,-1-1 0,0 0 0,1 0 0,-1 1 0,0-1 0,1 0 0,-1 1 0,0-1 0,1 0 1,-1 1-1,0-1 0,0 0 0,0 1 0,1-1 0,-1 1 0,0-1 0,0 1 0,0-1 0,0 1 1,1-1-1,-1 0 1,0 1-1,0-1 0,0 1 1,1-1-1,-1 0 1,0 1-1,0-1 0,1 0 1,-1 1-1,0-1 1,1 0-1,-1 1 0,0-1 1,1 0-1,-1 0 1,0 0-1,1 1 1,-1-1-1,1 0 0,-1 0 1,1 0-1,-1 0 1,0 0-1,1 0 0,0 1 3,-1-1-1,1 0 1,-1 0-1,0 0 1,1 0-1,-1 0 1,1 0-1,-1 0 0,0 1 1,1-1-1,-1 0 1,1 0-1,-1 1 1,0-1-1,1 0 1,-1 1-1,0-1 0,0 0 1,1 1-1,-1-1 1,0 0-1,0 1 1,1-1-1,-1 0 1,0 1-1,0-1 0,0 1 1,26 24 410,-8-5-291,-1-4-62,-13-11-32,1 0-1,-1-1 0,1 0 0,0 0 0,9 6 0,-11-2 14,6-2-30,0-1-1,-1 2 1,0-1 0,10 12 0,36 28 89,-27-22 78,-9-7-16,-16-16-142,0 0-1,0 1 1,-1-1-1,1 0 0,0 0 1,-1 1-1,0-1 0,1 1 1,-1 0-1,0-1 1,2 4-1,7 5 72,-8-9-88,-1 0 1,1 0-1,-1 0 1,0 0-1,1 1 1,-1-1 0,0 0-1,0 1 1,0-1-1,0 1 1,0-1-1,1 3 1,-2-3-6,1-1 1,-1 1-1,0-1 1,0 1-1,1-1 1,-1 0-1,0 1 1,1-1-1,-1 1 1,0-1-1,1 0 1,-1 1-1,1-1 0,-1 0 1,0 0-1,1 1 1,-1-1-1,1 0 1,-1 0-1,1 0 1,0 0-1,-1 1 0,1-1 1,-1 0-1,1 0 0,-1 0 0,1 1 0,-1-1 0,1 0 1,-1 0-1,1 1 0,-1-1 0,1 0 0,-1 1 0,0-1 1,1 0-1,-1 1 0,1-1 0,-1 1 0,0-1 0,0 1 1,1-1-1,-1 1 0,0 0 0,2 1 21,-1-1 0,1 1 0,-1 0 0,1-1 0,-1 1 0,1-1-1,0 1 1,0-1 0,4 2 0,-1 1 34,13 16 218,-16-19-252,-1 0 0,1 0-1,-1 0 1,0 1 0,0-1 0,1 1 0,-1-1 0,0 1 0,0-1 0,0 1 0,1 3 0,-2-4-6,1 0 0,0 1 0,-1-1 0,1 0 0,0 1 0,0-1 0,0 0 0,0 0 0,0 0 0,0 0 0,1 1 0,-1-1-8,0 0 0,0-1 0,0 1 0,0 0 0,-1 0 0,1 0 0,0 0 0,-1 0 0,1-1 0,0 1 0,-1 0 0,1 1 0,-1-1 0,0 0 0,1 2 0,-1-2-5,1 0 0,-1 0 0,0 0 0,1 0 0,-1 0 0,1 0 0,-1 0 1,1 0-1,-1 0 0,1 0 0,0-1 0,0 1 0,-1 0 0,1 0 0,1 0 0,-1 0-2,-1-1-1,1 0 1,-1 1 0,1-1 0,-1 0 0,1 1-1,-1-1 1,1 1 0,-1-1 0,0 0 0,1 1-1,-1-1 1,0 1 0,1-1 0,-1 1 0,0 0-1,0-1 1,0 1 0,1-1 0,-1 1-1,0-1 1,0 1 0,0-1 0,0 1 0,0 0-1,0 0 1,11 14 115,-10-13-116,1-1 1,-1 0-1,1 1 0,-1-1 0,1 1 0,-1-1 0,0 1 1,0 0-1,0 0 0,0-1 0,1 4 0,2 0-2,-4-4 0,1-1 1,-1 0-1,0 0 1,1 0-1,-1 0 1,0 1-1,1-1 1,-1 0-1,0 0 1,0 1 0,1-1-1,-1 0 1,0 1-1,0-1 1,0 0-1,0 1 1,1-1-1,-1 0 1,0 1 0,0-1-1,0 0 1,0 1-1,0-1 1,0 0-1,0 1 1,0-1-1,0 1 1,9 10 28,-5-5-29,-4-6 0,1 0 0,-1 0 0,0 0 0,1 1 0,-1-1 0,0 0 0,1 0 0,-1 1 0,0-1 0,0 0 0,1 1 0,-1-1-1,0 0 1,0 0 0,0 1 0,1-1 0,-1 0 0,0 1 0,0-1 0,0 1 0,0-1 0,0 0 0,0 1 0,0-1 0,0 0-1,0 1 1,0-1 0,0 1 0,4 5-1,-4-6 2,1 0-1,-1 0 1,0 1 0,1-1-1,-1 0 1,0 0 0,1 1-1,-1-1 1,0 0-1,1 1 1,-1-1 0,0 0-1,0 0 1,0 1 0,1-1-1,-1 1 1,0-1 0,0 0-1,0 1 1,0-1-1,0 0 1,0 1 0,0-1-1,0 1 1,0-1 0,1 0-1,-2 1 1,1 0 0,20 24 23,-17-23-21,-3-2-3,0 1 1,1-1-1,-1 0 1,0 0-1,1 1 1,-1-1 0,0 0-1,0 0 1,1 1-1,-1-1 1,0 0-1,0 1 1,1-1-1,-1 0 1,0 1-1,0-1 1,0 1-1,0-1 1,0 0 0,0 1-1,0-1 1,1 1-1,-1-1 1,0 1-1,0 0 0,0-1 0,0 1 0,0-1 0,0 1 0,0-1 0,0 0 0,0 1 0,0-1 0,1 1 0,-1-1 0,0 1 0,0-1 0,1 0 0,-1 1-1,0-1 1,0 1 0,1-1 0,-1 0 0,0 1 0,1-1 0,-1 0 0,1 0 0,0 1 0,9 9 3,-9-9-7,0-1 4,0 1 1,0 0-1,-1-1 0,1 1 1,0 0-1,-1-1 0,1 1 1,-1 0-1,1 0 1,-1 0-1,1-1 0,-1 1 1,1 0-1,-1 0 0,1 2 1,-1-2-2,0 0 0,1-1 0,-1 1 1,0 0-1,1 0 0,-1 0 0,1-1 1,-1 1-1,1 0 0,0-1 1,-1 1-1,1-1 0,0 1 0,-1 0 1,1-1-1,1 1 0,6 8 14,8 6 3,-13-10-16,4-1 3,12 12 49,-19-15-47,0-1-4,0 1 0,0-1 0,0 0 0,-1 1 0,1-1 0,0 0 0,0 1 0,0-1 0,0 1 0,0-1 0,0 0 0,0 1 0,0-1 0,0 0 0,0 1 0,0-1 0,0 1 0,1-1 0,-1 0 0,0 1 0,0-1 0,0 0 0,0 1 0,1-1 0,-1 0 0,0 1 0,0-1 0,1 0 0,-1 0 0,0 1 0,0-1 0,1 0 0,-1 0 0,0 0 0,1 1 0,-1-1 0,0 0 0,1 0 0,-1 0 0,1 0-1,-1 0 0,0 0 0,0 1-1,0-1 1,1 0 0,-1 0 0,0 0-1,0 0 1,0 0 0,0 0 0,1 0-1,-1 0 1,0 0 0,0 1 0,0-1-1,0 0 1,1 0 0,-1 0 0,0 0-1,0 0 1,0 1 0,0-1 0,0 0 0,0 0-1,0 0 1,0 0 0,0 1 0,0-1-1,0 0 1,1 0 0,-1 0 0,0 1-1,0-1 1,0 0 0,0 0 0,0 0-1,0 1 1,-1-1 0,1 0 0,0 0-1,0 1 1,2 0 9,4 4-4,-4-4-3,-1 1 0,1 0 0,0-1 0,-1 1 0,1 0 0,-1 0 0,0 0 0,0 0 0,0 0 0,0 1 0,0-1 0,0 0 0,0 0 0,0 5 0,0-6 0,-1-1 0,0 1 0,0-1 0,0 1 0,1-1 0,-1 1 0,0-1 0,1 1 0,-1-1 0,0 1 0,1-1 0,-1 0 0,1 1 0,-1-1 0,1 0 0,-1 1 0,0-1 0,1 0 0,-1 0 0,1 1 0,-1-1 0,2 0 0,-2 0 0,1 0-1,-1 1 1,1-1 0,-1 0-1,1 0 1,-1 0-1,0 1 1,1-1-1,-1 0 1,1 1 0,-1-1-1,1 0 1,-1 1-1,0-1 1,1 1-1,-1-1 1,0 1 0,0-1-1,1 0 1,-1 1-1,0 0 1,1 0-2,-1-1 0,0 1 0,0-1 0,1 1 0,-1-1 0,0 1 0,1-1 0,-1 1 0,0-1 0,1 1 0,-1-1 0,0 0-1,1 1 1,-1-1 0,1 0 0,-1 1 0,1-1 0,-1 0 0,1 1 0,0-1 1,0 0 1,-1 1-1,1-1 0,0 0 0,-1 1 0,1-1 0,-1 1 0,1-1 1,-1 1-1,1-1 0,-1 1 0,1-1 0,-1 1 0,0-1 1,1 1-1,-1 0 0,0-1 0,1 1 0,-1 0 0,0-1 0,1 2 1,15 13 21,-14-12-18,-2-2-3,0-1-1,0 0 1,0 0 0,0 1-1,0-1 1,0 0-1,0 0 1,0 1-1,0-1 1,0 0-1,0 0 1,0 1 0,0-1-1,0 0 1,0 0-1,0 0 1,0 1-1,0-1 1,1 0 0,-1 0-1,0 0 1,0 1-1,0-1 1,0 0-1,1 0 1,-1 0 0,0 0-1,0 1 1,0-1-1,1 0 1,-1 0-1,0 0 1,0 0-1,1 0 1,-1 0 4,1 0-1,-1 1 1,0-1-1,0 0 1,1 0-1,-1 0 1,0 0-1,0 0 1,1 1-1,-1-1 1,0 0-1,0 0 1,0 0 0,1 1-1,-1-1 1,0 0-1,0 0 1,0 1-1,0-1 1,1 0-1,-1 0 1,0 1-1,0-1 1,0 0 0,0 1-1,0-1 1,0 0-1,0 0 1,0 1-1,0-1 1,0 0-1,0 1 1,0-1-1,0 1 1,2-1 37,-2 0-54,1 0 0,-1 0 0,0 0 0,0 0 0,1 1 0,-1-1 0,0 0 0,1 0 0,-1 0 0,0 0 0,0 0 0,1 0 0,-1 0 0,0 0 0,0 0 0,1 1 0,-1-1 0,0 0 0,0 0 0,0 0 0,1 1 0,-1-1 0,0 0 0,0 0 0,0 0 0,0 1 0,0-1 0,1 0 0,-1 1 0,0-2-788,-1 0 0,1 1 0,0-1 0,0 0 0,-1 0 0,1 1 0,-1-1 0,1 0 0,0 1 0,-1-1 0,1 1 0,-1-1 0,0 1 0,1-1 0,-1 1 0,0-1 0,-11-7-7525,12 8 8277,-7-1-1623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18.5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35 1396 24,'-1'10'1056,"0"-10"-1040,1 0-1,0 0 1,-1 0 0,1 0-1,0 0 1,0 0 0,-1 0-1,1 0 1,0 1-1,-1-1 1,1 0 0,0 0-1,-1 0 1,1 0 0,0 0-1,0 0 1,-1 1-1,1-1 1,0 0 0,0 0-1,0 0 1,-1 1 0,1-1-1,0 0 1,0 0 0,0 1-1,0-1 1,-1 0-1,1 1 1,0-1 0,0 0-1,0 0 1,0 1 0,0-1-1,0 0 1,0 1-1,0-1 1,0 0 0,0 1-1,0-1 1,0 0 0,0 0-1,0 1 1,0 0-1,0-1 75,-1 2 17,0-1-100,1-1-1,-1 1 1,1 0-1,-1-1 0,1 1 1,-1-1-1,1 1 1,-1-1-1,0 1 0,1-1 1,-1 0-1,0 1 1,1-1-1,-1 0 0,0 1 1,1-1-1,-1 0 1,0 0-1,0 0 1,1 1-1,-1-1 0,0 0 1,-1 0-1,-6 5 7944,10-5-7658,-1-1 1,0 1 0,0 0 0,0-1 0,0 1 0,0 0 0,0-1 0,0 1 0,0-1 0,0 0 0,0 1-1,0-1 1,-1 0 0,1 0 0,1-1 0,16-4 1189,-7-4-914,-9 10-530,-1-1 0,0 1-1,0-1 1,0 1 0,0-1-1,0 0 1,0 0 0,0 1-1,0-1 1,0 0-1,-1 0 1,1 0 0,0 0-1,0 0 1,-1 0 0,1-1-1,16-5 368,4-12 782,3-1-228,-4-1-683,-18 18-255,-1 1 0,1-1 0,0 1 0,0 0 1,0 0-1,1-1 0,-1 2 0,0-1 0,6-3 0,13-17 363,-5 8-19,-13 10-285,0 1 1,-1 0-1,1 0 0,0 0 0,1 0 0,-1 0 0,1 1 1,6-4-1,29-26 530,-31 25-314,0 1 0,12-16 0,41-29 147,-4 5 181,-21 15-416,-29 25-170,0-1-1,0 1 0,0 1 1,9-6-1,30-25 142,-28 16-138,5-1-14,-1 1-44,-18 18 19,-1-1 0,1 1 0,-1-1 0,0 0 0,1 0 1,3-5-1,-3 3-2,1 0 1,-1 0 0,1 1-1,1-1 1,-1 2 0,10-7-1,-12 8 0,-1 1 1,0-1-1,0 0 0,0 0 0,0 1 0,-1-1 0,4-4 0,-4 4-1,1 0-1,-1 0 1,1 0-1,0 0 1,0 0 0,0 0-1,4-2 1,10-11-4,-15 13 6,0 1 1,0-1-1,0 1 1,0 0 0,1 0-1,-1 0 1,0-1-1,1 1 1,-1 0-1,1 0 1,-1 1-1,4-2 1,-4 1-2,1 0-1,0 0 1,-1 1 0,1-1-1,-1 0 1,0 0 0,1-1-1,-1 1 1,0 0 0,0 0-1,2-3 1,24-21 14,2-1-4,-11 11-33,-12 8 23,0 1-1,0-1 1,1 1 0,0 0 0,14-8 0,-14 9-3,-1-1 1,1 0-1,11-13 0,18-16 4,-35 33-1,0 1 1,0 0-1,0-1 1,1 1-1,-1 0 1,0 0-1,1 0 1,-1 0-1,1 0 1,-1 0-1,3-1 1,5-4-10,-2-1 7,0-2 1,2 0 0,-1 0 1,1 1-1,0 1 0,1-1 0,20-11 0,8-16 43,-35 34-38,-3 1-4,0 0 0,0 0 1,0 0-1,1 0 0,-1 0 0,0 0 0,0 0 1,0 0-1,0 0 0,1 0 0,-1 0 1,0 0-1,0 0 0,0 0 0,1 0 0,-1-1 1,0 1-1,0 0 0,0 0 0,0 0 0,0 0 1,0 0-1,1-1 0,-1 1 0,0 0 1,0 0-1,0 0 0,0 0 0,0-1 0,0 1 1,0 0-1,0 0 0,0 0 0,0-1 0,0 1 1,0 0-1,0 0 0,0-1 0,2-1-1,0-1 0,0 1 0,-1-1-1,2 1 1,-1 0 0,0 0-1,0 0 1,1 0 0,4-2 0,-5 1-16,-3 1 16,11-4-3,-9 5 5,1 0-1,-1 0 1,1 0-1,-1 0 0,1 0 1,-1 0-1,0-1 1,1 1-1,-1 0 0,0-1 1,2-1-1,-3 2 0,0 1 0,0 0 0,0-1 0,0 1 0,0 0 0,1 0 0,-1-1 0,0 1 0,0 0 0,0 0 0,1 0 0,-1-1 0,0 1 0,0 0 0,1 0 0,-1 0 0,0 0 1,0 0-1,1 0 0,-1-1 0,0 1 0,1 0 0,-1 0 0,0 0 0,1 0 0,-1 0 0,0 0 0,0 0 0,1 0 0,26-19 6,-15 3-18,-4 11 12,0 0 1,0-1-1,-1 0 0,0-1 0,10-10 0,1 1-1,0 1 1,61-56 14,2-6-204,-77 72 123,-2 3 44,0-1 0,1 1-1,-1 0 1,0 0 0,1 0 0,0 0-1,3-2 1,3-6 1,-9 9 24,1 0-1,-1 0 1,1 1-1,-1-1 1,1 0-1,0 0 1,-1 1 0,1-1-1,0 0 1,-1 1-1,1-1 1,0 1-1,0-1 1,-1 1-1,1-1 1,1 1 0,-1-1 1,0 1-4,0 0 0,0-1 0,0 1 1,-1 0-1,1-1 0,0 1 0,0-1 1,0 1-1,-1-1 0,1 1 0,0-1 1,0 1-1,-1-1 0,1 0 0,-1 0 1,1 1-1,0-1 0,-1 0 0,1 0 1,-1 0-1,1-1 0,19-15-11,-20 17 13,1-1-4,1 0 0,-1 0 0,1 0 0,0 0 0,-1 0 0,0-1 0,1 1 0,-1 0 0,2-3 1,-2 3 3,-1 0 1,1 0-1,0 1 1,-1-1-1,1 0 1,0 1-1,0-1 1,-1 0-1,1 1 1,0-1 0,0 1-1,0-1 1,0 1-1,0 0 1,-1-1-1,1 1 1,0 0-1,2-1 1,-2-2-2,-1 3 0,0 0 0,0-1 0,0 1 1,0 0-1,0 0 0,0 0 0,0-1 0,0 1 1,0 0-1,0 0 0,0-1 0,0 1 0,0 0 1,0 0-1,0-1 0,0 1 0,0 0 0,0 0 1,0 0-1,0-1 0,0 1 0,1 0 0,-1 0 1,0 0-1,0-1 0,0 1 0,0 0 0,0 0 1,1 0-1,-1 0 0,0-1 0,0 1 0,0 0 1,1 0-1,-1 0 0,0 0 0,0 0 0,0 0 1,1 0-1,-1 0 0,0 0 0,0 0 0,1 0 1,-1-1-1,0 1 0,0 0 0,0 0 0,1 1 1,-1-1-1,0 0 0,0 0 0,1 0 0,-1 0 1,0 0-1,0 0 0,1 0 0,0 0 12,-1 0-12,0 0 0,0-1 0,0 1 1,0 0-1,0-1 0,0 1 0,0 0 1,0 0-1,0-1 0,0 1 0,0 0 1,0-1-1,0 1 0,0 0 0,0-1 1,0 1-1,0 0 0,0-1 0,0 1 1,1 0-1,-1 0 0,0-1 0,0 1 1,0 0-1,0 0 0,1-1 1,-1 1-1,0 0 0,0 0 0,1-1 1,-1 1-1,0 0 0,0 0 0,1 0 1,-1 0-1,0 0 0,1-1 0,-1 1 1,0 0-1,1 0 0,-1 0 0,0 0 1,0 0-1,1 0 0,-1 0 0,1 0 1,0 0-40,-6-3-4664,-17 2-11946,13 5 14732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21.26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607 63 176,'0'-32'1739,"0"2"6070,0 30-7293,-9 15 148,9-15-631,0 1-1,1-1 1,-1 1 0,0-1 0,0 1 0,0-1 0,0 1 0,0-1 0,0 1 0,0-1-1,0 1 1,0-1 0,0 1 0,0-1 0,0 1 0,0-1 0,0 1 0,0-1 0,-1 1-1,1-1 1,0 1 0,0-1 0,-1 0 0,1 1 0,0-1 0,-1 1 0,1-1 0,0 0-1,-1 1 1,1-1 0,0 0 0,-1 1 0,0-1 0,-1 2 3,1-2-8,1 1 0,0-1 0,-1 1 0,1-1 1,0 1-1,0-1 0,0 1 0,-1-1 0,1 1 0,0-1 0,0 1 0,0-1 0,0 1 0,0-1 0,0 1 0,0-1 0,0 1 0,0-1 0,0 1 0,1 0 0,-3 12 578,0-10-522,1-2-59,1-1 1,-1 0-1,1 1 0,0-1 0,-1 1 0,1-1 1,0 1-1,-1-1 0,1 0 0,0 1 0,0-1 1,-1 1-1,1 0 0,0-1 0,0 1 0,0-1 1,0 1-1,0-1 0,0 1 0,0-1 0,0 1 1,0-1-1,0 2 0,-4 8 294,-1 5 58,5-14-360,-1 0 0,1 1-1,0-1 1,0 0 0,-1 0 0,1 0-1,-1 0 1,1 0 0,-1 0 0,0 0-1,1 0 1,-1 0 0,0 0 0,-1 0-1,1 0-2,1 0 0,-1 0-1,0 0 1,0 0-1,0 1 1,1-1-1,-1 0 1,0 0-1,1 0 1,-1 1 0,1-1-1,0 0 1,-1 0-1,1 3 1,0-2 0,-1-1 0,1 1 0,0 0 0,-1 0 0,1-1 0,-1 1 0,0 0 0,0-1-1,1 1 1,-1-1 0,-2 3 0,2-2 1,0-1-1,0 1 0,0 0 1,0-1-1,0 1 1,0 0-1,1-1 0,-1 1 1,1 0-1,-1 0 0,1 3 1,-9 14 202,0 2-1,8-20-202,1 0-1,0 0 1,-1 1-1,1-1 1,0 0-1,-1 0 1,0 1-1,1-1 1,-1 0-1,0 0 1,1 0-1,-1 0 1,-2 2-1,2-2-3,1 0 0,-1 0 0,0 0 0,0 0-1,1 0 1,-1 0 0,0 0 0,1 0 0,-1 0 0,1 0-1,-1 1 1,1-1 0,-1 2 0,0 3 12,0-1-1,-1 0 1,0 0 0,0 1 0,0-1 0,0-1 0,-5 8 0,-45 90 390,48-90-378,-4 5-4,6-14-28,0 0-1,0 0 0,0 0 1,1 0-1,-1 1 1,1-1-1,0 0 0,-2 7 1,3-8-1,-1-1-1,1 0 1,0 0 0,0 1 0,-1-1-1,1 0 1,-1 0 0,1 0 0,-1 1 0,1-1-1,-1 0 1,0 0 0,0 0 0,0 0-1,-1 1 1,1-1 1,0 0-1,1 0 1,-1-1-1,0 1 1,1 0-1,-1 0 1,1 0-1,-1 0 1,1 0-1,-1 0 1,1 0-1,0 0 1,-1 0-1,1 0 1,0 1 0,-9 18 10,4-8-12,1 3 0,3-14 0,1 1 0,0-1 0,-1 0 0,1 1 0,-1-1 0,1 0 0,-1 1 0,0-1 0,0 0 0,1 0 0,-3 2 0,2-1 0,0-1 0,0 1 0,0-1 0,0 1 0,0-1 0,1 1 0,-1 0 0,0-1 0,1 1 0,-1 0 0,1 0 0,-1 1 0,-8 28 21,5-22-7,4-9-14,-1 1-1,1-1 0,-1 1 0,1-1 1,0 1-1,-1-1 0,1 1 1,0 0-1,-1-1 0,1 1 1,0-1-1,0 1 0,0 0 1,0-1-1,-1 1 0,1 0 1,0 0-1,-4 8-12,4-8 13,-1-1 0,1 1-1,-1-1 1,1 1-1,0-1 1,-1 1 0,1-1-1,0 1 1,-1 0 0,1-1-1,0 1 1,0-1-1,0 1 1,-1 0 0,1-1-1,0 1 1,0 1 0,0 0 0,-7 7 0,-2 15-5,-9 12-2,5-1 25,11-35-15,-2 1 2,3 9 13,-10 9-14,11-19-4,-4 0-1,1 17 3,3-16 0,0 0 1,-8 3-1,7-1 0,-1 9 10,-4-8-18,5-3 2,1-1 5,0 1 0,0-1 0,0 1 0,0-1 0,1 1 0,-1-1 0,0 0 0,0 1 0,0-1 0,0 1 0,0-1 0,0 1 0,0-1 0,0 1 0,-1-1-1,1 1 1,0-1 0,0 0 0,0 1 0,0-1 0,-1 1 0,1-1 0,0 1 0,0-1 0,-1 0 0,1 1 0,0-1 0,-1 0 0,1 1 0,0-1 0,-1 0 0,1 0 0,0 1 0,-1-1 0,1 0 0,-1 1 0,-2 3 20,3-4 56,0 6 17,0-2-93,0-3 3,0-1-20,0 3 14,-8-1-19,7-2 48,1 1-56,0 2 27,0-2 32,-9 8-188,9-8 157,0 0-12,0-1 13,0 0 0,0 0 0,0 1-1,0-1 1,0 0 0,0 0 0,0 0 0,0 1 0,1-1-1,-1 0 1,0 0 0,0 0 0,0 1 0,0-1-1,0 0 1,0 0 0,0 1 0,0-1 0,0 0 0,0 0-1,0 1 1,-1-1 0,1 0 0,0 0 0,0 0-1,0 1 1,0-1 0,0 0 0,0 0 0,0 0 0,-1 0-1,1 1 1,0-1 0,0 0 0,0 0 0,0 0-1,-1 0 1,1 1 0,0-1 0,0 0 0,0 0 0,-1 0-1,1 0 1,0 0 0,0 0 0,0 0 0,-1 0-1,1 0 1,0 0 0,0 0 0,-1 0 0,-2 1-1,1 9 7,3-10-6,-1 1 0,0-1 0,0 0 0,0 0 0,0 0 0,0 0 0,0 0 0,0 0 0,0 0 0,0 0 0,0 1 0,0-1 0,0 0 0,0 0 0,0 0 0,0 0 0,0 0 0,0 0 0,0 0 0,0 0 0,0 1 0,0-1 0,0 0 0,0 0 0,0 0 0,0 0 0,0 0 0,0 0 0,0 0 0,0 0 0,0 1 0,-1-1 0,1 0 0,0 0 0,0 0 0,0 0 0,0 0 0,0 0 0,0 0 0,0 0 0,0 0 0,0 0 0,-1 0 0,1 0 0,0 0 0,0 0 0,0 0 0,0 0 0,0 0 0,0 0 0,0 0 0,0 0 0,-1 0 0,1 0 0,0 0 0,0 0 0,0 0 0,0 0 0,0 0 0,0 0 0,0 0 0,-1 0 0,-3 1 0,2 15-2,-1-11 0,2-5 1,1 1 1,0-1-1,-1 0 1,1 0 0,0 1-1,-1-1 1,1 0-1,0 0 1,-1 1-1,1-1 1,0 0 0,0 1-1,-1-1 1,1 0-1,0 1 1,0-1-1,0 0 1,0 1 0,-1-1-1,1 1 1,0-1-1,0 0 1,0 1-1,0-1 1,0 1 0,0-1-1,0 0 1,0 1-1,0 0 1,-3 3 9,3-3-9,-1-1 0,1 0 1,-1 0-1,1 0 0,0 1 0,-1-1 1,1 0-1,0 0 0,0 1 0,-1-1 1,1 0-1,0 1 0,0-1 1,-1 0-1,1 1 0,0-1 0,0 0 1,0 1-1,0-1 0,-1 1 0,1-1 1,0 0-1,0 1 0,0-1 1,0 1-1,0-1 0,0 0 0,0 1 1,-1 2-1,0 0 0,0 0 0,0 0 0,-1 0 0,1 0 0,-1 0 0,0 0 0,-3 4 0,-6 8 17,7-6-17,3-8 0,1-1 0,0 1 0,-1-1 1,1 1-1,-1-1 0,1 1 0,0-1 0,0 1 0,-1-1 0,1 1 0,0-1 1,0 1-1,-1-1 0,1 1 0,0-1 0,0 1 0,0 0 0,0-1 0,0 2 1,0-2-1,0 0 0,0 0 0,0 1 0,0-1 0,0 0 0,0 1 0,0-1 0,0 0 0,0 0 0,0 1 0,0-1 0,0 0 0,0 1 0,0-1 0,0 0 0,0 1 0,0-1 0,0 0 0,0 0 0,-1 1 0,1-1 0,0 0 0,0 0 0,0 0 0,-1 1 0,1-1 0,0 0 0,0 0 0,0 0 0,-1 1 0,1-1 0,0 0 0,0 0 0,-1 0 0,1 0 0,-1 1 0,1-1 0,-1 0 0,1 0 0,0 1 0,0-1 0,-1 0 0,1 0 0,0 1 0,-1-1 0,1 0 0,0 1 0,0-1 0,0 0 0,-1 1 0,1-1 0,0 0 0,0 1 0,0-1 0,0 0 0,0 1 0,-1-1 0,1 1 0,0-1 0,0 0 0,0 1 0,0-1 0,0 0 0,0 1 0,1-1 0,-1 1 0,0-1 0,0 1 0,-4 9 0,-1 5 0,1-9 6,4-6-5,-1 0-1,1 1 0,0-1 1,-1 0-1,1 0 0,0 1 1,0-1-1,-1 0 0,1 0 1,0 1-1,0-1 0,-1 0 0,1 1 1,0-1-1,0 0 0,0 1 1,-1-1-1,1 0 0,0 1 1,0-1-1,0 0 0,0 1 1,0-1-1,0 0 0,0 1 1,0-1-1,0 1 0,0 0 1,-1 1-1,1 0 0,-1 0 0,1 0 0,-1 0 0,0 0 0,0 0 0,0 0 0,-2 3 0,-6 14 0,0 7 0,5-17 3,3-9-3,1 1 0,-1-1 0,1 1 0,-1-1 0,1 1 1,0-1-1,-1 1 0,1 0 0,0-1 0,0 1 0,-1-1 0,1 1 0,0 0 0,0-1 1,0 1-1,0 0 0,0 0 0,-5 8-10,5-8 10,0-1 0,-1 1 0,1-1 0,-1 1 0,1-1 0,0 1 0,-1-1 0,1 1 0,0 0 0,-1-1 0,1 1 0,0-1 0,0 1 0,0 0 0,0-1 0,0 1 0,0 1 0,0-2 0,0 0 0,0 1 0,0-1 0,0 0 1,-1 1-1,1-1 0,0 0 0,0 1 0,0-1 0,0 0 0,0 1 1,0-1-1,0 0 0,-1 0 0,1 1 0,0-1 0,0 0 0,0 1 1,-1-1-1,1 0 0,0 0 0,0 0 0,-1 1 0,1-1 0,0 0 1,-1 0-1,1 0 0,-1 1 0,1-1 0,0 0 0,0 0 0,-1 0 0,1 1 0,0-1 0,0 0 0,-1 0 0,1 1 0,0-1 0,0 0 0,0 0 0,-1 1 0,1-1 0,0 0 0,0 1 0,0-1 0,0 0 0,0 1 0,0-1 0,0 0 0,0 1 0,0-1 1,0 0-1,0 1 0,0-1 0,0 1 0,0-1 0,0 1 0,0-1 0,0 1 0,0-1 0,0 1 0,-1-1 0,1 1 0,0-1 0,0 0 0,0 1 0,0-1 0,-1 1 0,1-1 0,0 0 0,0 1 0,-1-1 0,1 1 0,0-1 0,0 0 0,-1 1 0,0 0 0,1-1 0,-1 1 0,1-1 0,-1 1 0,1-1 0,-1 1 0,1-1 0,0 1 0,-1 0 0,1-1 0,0 1 0,0 0 0,0-1 0,-1 1 0,1 0 0,0-1 0,0 1 0,0 0 0,0-1 0,0 1 0,0 0 0,0 0 0,1 0 0,-1 0 1,0-1 0,0 1-1,0-1 1,-1 1 0,1-1-1,0 1 1,0-1 0,0 1-1,0-1 1,0 1 0,-1 0-1,1-1 1,0 0 0,0 1-1,-1-1 1,1 1 0,0-1 0,-1 1-1,0 0 1,1-1 0,-1 1 0,1-1 1,-1 1-1,1 0 0,0-1 1,-1 1-1,1-1 0,0 1 0,-1 0 1,1 0-1,0-1 0,0 1 1,-1 0-1,1 0 0,0-1 0,0 1 1,0 0-1,0 0 0,0 1 1,-3 2 22,3-4-20,-1 1 0,1-1 1,0 0-1,-1 0 0,1 1 0,0-1 1,-1 0-1,1 0 0,0 1 1,-1-1-1,1 0 0,0 1 0,0-1 1,-1 0-1,1 1 0,0-1 1,0 0-1,0 1 0,0-1 0,-1 1 1,1-1-1,0 0 0,0 1 1,0-1-1,0 1 0,0-1 0,0 0 1,0 1-1,0 0 0,0 0 0,1-1 0,-1 1 1,0-1-1,0 1 0,0-1 0,0 1 0,0-1 0,-1 1 0,1-1 0,0 1 0,0-1 0,0 1 0,0-1 0,0 0 1,-1 1-1,1-1 0,0 1 0,0-1 0,-1 1 0,1-1 0,0 0 0,-1 1 0,1-1 0,0 0 0,-1 1 1,1-1-1,-1 0 0,1 1 0,-1-1 0,0 0 0,1 1-5,-2 0 14,2-1-2,0 5-6,0-1-2,0-3 5,0 5 17,-1-3-24,-5-2-3,4-1-7,2-31-14085,0 26 12281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22.73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72 304,'0'-4'218,"0"3"-154,0 0 0,0 0 1,0 0-1,-1 0 0,1 1 0,0-1 0,0 0 0,0 0 1,1 0-1,-1 0 0,0 1 0,0-1 0,0 0 0,1 0 1,-1 1-1,0-1 0,1 0 0,-1 0 0,0 1 1,1-1-1,-1 0 0,1 1 0,-1-1 0,1 0 0,0 1 1,-1-1-1,2 0 0,-1-2 237,-1 0 0,1 0 0,-1 0 0,0 0 0,0 0 0,0 0 0,0-6 0,-1 5 243,1 3 16,0-5 191,2 2 3160,1 3-3908,-3 1-3,1 0 1,-1 1-1,0-1 1,0 0 0,0 0-1,1 0 1,-1 0-1,0 0 1,0 0 0,0 0-1,0 0 1,1 0 0,-1 1-1,0-1 1,0 0-1,0 0 1,0 0 0,1 0-1,-1 0 1,0 1-1,0-1 1,0 0 0,0 0-1,0 0 1,0 1 0,0-1-1,0 0 1,0 0-1,0 0 1,0 1 0,0-1-1,0 0 1,0 0-1,0 0 1,0 1 0,0-1-1,4 6 14,-3-6-13,-1 0 1,0 0 0,1 0-1,-1 1 1,0-1 0,0 0-1,1 0 1,-1 0 0,0 1-1,0-1 1,1 0 0,-1 0-1,0 1 1,0-1 0,1 0-1,-1 1 1,0-1 0,0 0-1,0 1 1,0-1 0,0 0-1,0 1 1,1-1 0,-1 0-1,0 1 1,0-1 0,0 0-1,0 1 1,0-1 0,0 1-1,-1-1 1,5 6 36,-3-6-37,-1 0 1,0 1-1,1-1 1,-1 0 0,0 0-1,1 1 1,-1-1-1,0 0 1,0 0 0,1 1-1,-1-1 1,0 0-1,0 1 1,0-1 0,1 0-1,-1 1 1,0-1-1,0 0 1,0 1 0,0-1-1,0 0 1,1 1-1,-1-1 1,0 0 0,0 1-1,0-1 1,0 1-1,0 0 1,4 8 44,-4-9-42,1 1 0,-1-1 0,0 1 0,1-1 0,-1 1 0,1-1 0,-1 1 0,0-1-1,0 1 1,1 0 0,-1-1 0,0 1 0,0 0 0,0-1 0,0 1 0,1-1 0,-1 2 0,9 29 174,0-6-40,-5-12-60,1 6 94,4 10 103,0 1-75,-9-26-187,-1 0 0,2 0 0,-1 0 0,0 0-1,1 0 1,-1 0 0,1-1 0,0 1 0,3 7 0,-3-10-12,0 1 1,-1-1 0,1 0-1,-1 1 1,1-1 0,-1 1-1,0-1 1,1 1 0,-1-1-1,0 1 1,0-1 0,0 1-1,0 1 1,-1-2-1,1 0-1,0 0 1,0 0 0,0 0-1,0 0 1,0 0 0,0 0-1,1 0 1,-1 0 0,0 0-1,0 0 1,1 0 0,-1 0-1,0 0 1,1 0 0,-1 0-1,1-1 1,0 2 0,0 0-1,-1-1 1,1 0-1,-1 0 0,1 0 1,-1 0-1,0 0 1,0 1-1,0-1 0,0 0 1,1 0-1,-2 0 0,1 1 1,0-1-1,0 2 1,0 12-4,2-12-20,-1-1-1,0 1 1,0-1-1,0 1 1,-1 0-1,1-1 1,0 1-1,-1 0 1,0 0-1,0-1 1,0 6-1,4 1-320,1 1-688,-2-5 386,2 0-2022,-4 1-3003,-1-6 4863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23.16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10 138 328,'0'0'1908,"-9"15"623,9-14-2408,1 13 596,-1-14-704,0 1-1,-1-1 1,1 0-1,0 1 1,0-1-1,0 0 1,0 0-1,0 1 1,0-1-1,0 0 1,0 1-1,0-1 1,0 0-1,0 0 1,0 1-1,0-1 1,0 0-1,0 1 1,0-1-1,0 0 1,0 1-1,0-1 1,0 0-1,0 0 1,0 1-1,1-1 1,-1 0-1,0 0 1,0 1-1,0-1 1,1 0-1,-1 0 1,0 1-1,0-1 1,0 0-1,1 0 1,-1 0-1,0 0 1,1 1-1,-1-1 1,0 0-1,0 0 1,1 0-1,-1 0 1,0 0-1,1 0 1,-1 0-1,0 0 1,0 0-1,1 0 1,0 0-1,2 10 850,2-7-471,-4-2-315,1 0 1,-1 0-1,0-1 1,1 1-1,-1 0 1,1-1-1,-1 1 1,1-1-1,-1 1 1,1-1-1,0 0 1,2 1-1,10 3 256,-13-3-277,1 0-1,0-1 1,-1 1 0,1 0 0,0-1 0,0 1 0,-1-1 0,1 0 0,0 1 0,3-1 0,1 0 264,-1 0 1,1 0-1,0-1 1,-1 0-1,1 0 1,0 0-1,-1-1 1,10-3-1,-12-4 17,-1 8-281,-1 1-46,0 0-1,0-1 1,0 1 0,0-1-1,0 1 1,-1-1 0,1 1-1,0-1 1,0 1 0,-1-1 0,1 0-1,0 0 1,-1 1 0,1-1-1,-1 0 1,1 0 0,-1 1-1,1-1 1,-1 0 0,1-2 0,8-16 44,-4 6-137,-1-2-79,-4-3-530,0-40-1260,0 19-3574,-7 33 3205,5 1 1210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23.7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29 31 140,'-1'0'35,"1"0"-1,-1 0 1,1 0 0,0 0-1,-1 0 1,1 0 0,-1 0-1,1 0 1,0 0-1,-1 0 1,1 0 0,0 0-1,-1-1 1,1 1 0,0 0-1,-1 0 1,1 0 0,0-1-1,-1 1 1,1 0 0,0-1-1,-1 1 1,1 0 0,0-1-1,0 1 1,0 0 0,-1-1-1,1 1 3,0-1-1,0 1 1,0 0 0,-1 0-1,1-1 1,0 1 0,0 0-1,0 0 1,-1-1 0,1 1-1,0 0 1,0 0 0,-1 0-1,1-1 1,0 1-1,0 0 1,-1 0 0,1 0-1,0 0 1,0 0 0,-1-1-1,1 1 1,0 0 0,-1 0-1,1 0 1,0 0 0,-1 0-1,-2-9 1751,-1 7-1874,4 2 192,0 0 0,0 0 0,-1 0 0,1 0 0,0-1 0,0 1 0,-1 0 0,1 0 0,0 0 0,0-1 0,-1 1-1,1 0 1,0 0 0,0 0 0,0-1 0,0 1 0,-1 0 0,1-1 0,0 1 0,0 0 0,0 0 0,0-1 0,0 1 0,0 0 0,0-1-1,0 1 1,0 0 0,0 0 0,0-1 0,0 1 0,0 0 0,0-1 0,0 1 0,0 0 0,0-1 0,0 1 0,19 6 1934,9 13-1529,1 1-267,-5-5-60,49 36 430,-56-38-406,-14-10-159,1-1 1,-1 0-1,0 1 0,1 0 1,-1 0-1,-1 0 1,5 6-1,-4-6-13,-1-1-1,0 1 1,1-1-1,0 0 1,-1 1-1,1-1 0,4 2 1,14 11 224,-14-8-113,0 0 0,1-1-1,-1 0 1,1-1-1,1 0 1,-1 0-1,13 4 1,9 7 430,-3-5-268,-25-11-278,5 4-9,-5-4-2878,-2-14-6928,0 14 8559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24.88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1 103 28,'63'-11'1278,"-56"11"-1183,0-1-1,0 0 0,13-4 1,-13 3-74,-1 0 1,1 1-1,13-2 0,-14 3-52,0-1-1,0 0 1,0 0-1,7-4 0,21-2-310,-3 2 157,41 0 1271,-59 1-1002,-12 3-81,1 0 0,0 0 0,0 0 0,-1 1 0,1-1 0,0 1 0,0-1 0,0 1 0,2 0 0,8-6 173,-9 6-137,-2 0-28,-1 0 1,1 0 0,-1 0 0,1 0 0,-1 0 0,0-1 0,1 1 0,-1 0 0,1 0 0,-1 0 0,1 1 0,-1-1 0,1 0 0,-1 0-1,1 0 1,-1 0 0,1 0 0,-1 0 0,1 1 0,-1-1 0,0 0 0,1 0 0,-1 1 0,1-1 0,-1 0 0,0 1 0,1-1-1,-1 0 1,0 1 0,1 0 0,-1 0 205,10-6 276,-2 5-389,-8 0-100,0 0-1,1 0 0,-1 0 0,0 0 1,0 0-1,1 0 0,-1 0 0,0 0 1,1 0-1,-1 0 0,0 0 1,0 0-1,1 0 0,-1 0 0,0 0 1,0 0-1,1 0 0,-1 0 0,0 0 1,0 0-1,1 0 0,-1 0 1,0-1-1,0 1 0,1 0 0,-1 0 1,0 0-1,0 0 0,0-1 0,1 1 1,-1 0-1,0 0 0,0 0 1,0-1-1,0 1 0,1 0 0,-1 0 1,0-1-1,0 1 0,0 0 0,0-1 1,2 0 7,4 1-8,6-10-396,21 5-508,-22-6-1111,-11 7 1792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25.40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36 156,'16'-11'1584,"-13"2"-660,1 9-904,-4 0-19,0 0 0,0 0 0,0 0 0,1 0-1,-1 0 1,0 0 0,0 0 0,0 0 0,0-1 0,1 1 0,-1 0 0,0 0-1,0 0 1,0 0 0,0 0 0,1 0 0,-1 0 0,0-1 0,0 1 0,0 0-1,0 0 1,0 0 0,0 0 0,0 0 0,1-1 0,-1 1 0,0 0 0,0 0-1,0 0 1,0-1 0,0 1 0,0 0 0,0 0 0,0 0 0,0-1 0,0 0-29,9-9-2019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26.89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356 21 112,'0'0'195,"17"-10"2001,-16 10-1634,-1 0-521,0-1 0,0 1 1,0-1-1,1 1 0,-1 0 0,0-1 0,0 1 1,0-1-1,0 1 0,1 0 0,-1-1 0,0 1 1,0 0-1,1-1 0,-1 1 0,0 0 0,1-1 1,-1 1-1,0 0 0,1 0 0,-1 0 1,0-1-1,1 1 0,-1 0 0,1 0 0,-1 0 1,0 0-1,1 0 0,0-1 0,17 0 10129,-22 6-9182,4-5-922,0 1 0,-1-1-1,1 0 1,0 0 0,0 0 0,-1 0-1,1 1 1,0-1 0,0 0 0,-1 0 0,1 1-1,0-1 1,0 0 0,-1 0 0,1 1-1,0-1 1,0 0 0,0 1 0,0-1-1,0 0 1,-1 1 0,1-1 0,0 0-1,0 1 1,0-1 0,0 0 0,0 1-1,0-1 1,0 0 0,0 1 0,0 0 260,0-1-294,-1 0 0,1 0 0,-1 1 0,1-1 0,-1 0 0,1 0 0,0 0-1,-1 1 1,1-1 0,-1 0 0,1 1 0,0-1 0,-1 0 0,1 1 0,-1-1 0,1 0 0,0 1-1,0-1 1,-1 1 0,1-1 0,0 0 0,0 1 0,-1-1 0,1 1 0,0-1 0,0 1-1,0-1 1,0 1 0,0-1 0,0 1 0,0-1 0,0 1 0,0-1 0,0 1 0,0-1 0,0 1-1,0-1-23,0 0-1,0 0 0,0 0 0,-1 0 0,1 0 0,0 0 1,0 0-1,0 0 0,0 0 0,-1 0 0,1 0 0,0 0 0,0 0 1,0 0-1,0 0 0,-1 0 0,1 0 0,0 0 0,0 0 1,0 0-1,0 0 0,-1 0 0,1 0 0,0 0 0,0 0 0,0 0 1,0 0-1,-1 0 0,1 1 0,0-1 0,0 0 0,0 0 1,0 0-1,0 0 0,0 0 0,-1 0 0,1 1 0,0-1 0,0 0 1,0 0-1,0 0 0,0 0 0,0 1 0,0-1 0,0 0 1,0 0-1,0 0 0,0 0 0,0 1 0,-4 6 436,-5-1-50,8-5-346,0 0 0,0 0 0,0 0 0,0 0 0,0 0 0,0-1 0,0 1 0,-1 0 0,1-1 0,0 1 0,-3 0 0,-8 13 585,-57 29 768,15-13-1123,8-4 47,28-16-285,12-5-11,5-5-27,1 0 1,-1 1-1,1-1 1,-1 1-1,1-1 1,-1 0-1,1 1 1,-1-1-1,0 0 1,1 0-1,-1 1 1,0-1-1,1 0 1,-1 0-1,0 0 1,1 0-1,-2 0 1,-2 2-3,3-1 0,0 0 0,0 0-1,0 0 1,0 0 0,0 0 0,0 0-1,0 0 1,0-1 0,-1 1 0,1 0-1,0-1 1,-1 1 0,1-1-1,0 1 1,-1-1 0,1 0 0,-1 0-1,-1 1 1,-15 4 4,-16 11-23,32-16 10,-27 6-246,10-1-835,29-6-14790,-8 1 17712,7-5 1881,0 11 1320,-5-2-4194,-4-3-794,0-1 0,1 0 0,-1 0 0,0 0 0,0 0 0,1 1 0,-1-1 0,0 0 0,1 0 0,-1 1 0,0-1 0,0 0 0,1 0 0,-1 1 0,0-1 0,0 0 0,0 1 0,0-1 0,1 0 0,-1 1 0,0-1 0,0 0 0,0 1 0,0-1 0,0 0 0,0 1 0,0-1 0,0 0 0,0 1 0,0 0 0,3 4 323,-2-5-349,-1 0 1,1 1 0,-1-1-1,1 1 1,-1-1-1,0 1 1,1-1 0,-1 0-1,0 1 1,1-1 0,-1 1-1,0-1 1,0 1-1,0 0 1,1-1 0,-1 1-1,0-1 1,0 1 0,0-1-1,0 2 1,4 4 169,-4-6-178,1 0 0,-1 0 0,0 0 0,1 0 0,-1 1 0,0-1 1,0 0-1,1 0 0,-1 1 0,0-1 0,0 0 0,1 0 0,-1 1 0,0-1 0,0 0 0,0 1 0,1-1 1,-1 0-1,0 1 0,0-1 0,0 0 0,0 1 0,0-1 0,0 0 0,0 1 0,0-1 0,0 1 1,3 4 215,3 6 44,-6-10-258,0-1 0,0 1 0,0-1 0,0 0-1,0 1 1,0-1 0,0 1 0,0-1 0,0 0 0,0 1 0,0-1 0,1 1 0,-1-1 0,0 0 0,0 1 0,0-1 0,1 0 0,-1 1 0,0-1 0,0 0 0,1 1 0,-1-1 0,0 0 0,0 1 0,1-1 0,0 0 0,-1 1-1,0-1 0,1 0 1,-1 0-1,0 1 0,1-1 0,-1 0 0,0 1 0,0-1 0,1 0 0,-1 1 0,0-1 0,0 0 1,1 1-1,-1-1 0,0 0 0,0 1 0,0-1 0,0 1 0,0-1 0,0 0 0,0 1 0,0-1 1,0 1-1,0-1 0,0 1 0,0 0 0,0-1 4,1 1 1,-1 0-1,0 0 0,0 0 1,1-1-1,-1 1 1,0 0-1,1-1 0,-1 1 1,1 0-1,-1-1 1,1 1-1,-1-1 0,1 1 1,0 0-1,-1-1 0,1 1 1,0-1-1,0 1-7,0-1-1,-1 1 1,1-1 0,0 1-1,-1-1 1,1 1 0,-1-1-1,1 1 1,-1 0 0,1-1-1,-1 1 1,0 0-1,1-1 1,-1 1 0,0 0-1,1 0 1,-1-1 0,0 2-1,1-1 6,-1 1-1,1-1 0,-1 0 0,1 0 1,0 1-1,-1-1 0,1 0 1,0 0-1,0 0 0,0 0 0,0 0 1,0 0-1,0 0 0,2 1 1,-2-1-1,0 0 0,0-1 1,0 1-1,0 0 1,0 0-1,0 0 1,0 0-1,0 0 0,0 1 1,-1-1-1,1 0 1,0 0-1,-1 0 1,2 3-1,0-1 50,0 1-1,0-1 1,0 0-1,1 0 1,0 0 0,-1-1-1,1 1 1,0 0-1,0-1 1,6 4-1,0 3 223,-9-9-277,0 1 1,0-1 0,0 0-1,1 1 1,-1-1 0,0 1 0,0-1-1,1 0 1,-1 1 0,0-1-1,1 0 1,-1 0 0,0 1 0,1-1-1,-1 0 1,0 0 0,1 1-1,-1-1 1,1 0 0,-1 0 0,1 0-1,-1 0 1,0 1 0,1-1-1,-1 0 1,1 0 0,39 15 629,-31-15-603,-7 1-54,1-1 1,0 0 0,0 0-1,-1 0 1,1-1 0,0 1-1,-1-1 1,1 1 0,0-1-1,3-1 1,21-13-5298,-26 14 5066,-1 1 1,1 0-1,0-1 1,-1 1-1,1-1 1,-1 1-1,1 0 1,0-1-1,-1 0 1,1 1-1,-1-1 1,0 1-1,1-1 1,-1 1-1,1-1 1,-1 0-1,0 1 1,1-1-1,-1 0 1,0 1 0,0-1-1,0 0 1,0 1-1,1-1 1,-1-1-1,3-2-1450,-3 3 1487,1 1-1,-1 0 1,1-1 0,-1 1 0,0-1 0,1 1-1,-1-1 1,0 1 0,1-1 0,-1 1-1,0-1 1,1 1 0,-1-1 0,0 1 0,0-1-1,0 0 1,0 1 0,1-1 0,-1 1 0,0-1-1,0-1 1,4-4-1132,-4 6 1248,0 0-1,1-1 0,-1 1 0,0 0 0,1 0 0,-1-1 0,0 1 0,0 0 0,1 0 0,-1-1 0,0 1 1,0 0-1,1-1 0,-1 1 0,0 0 0,0-1 0,0 1 0,0 0 0,0-1 0,1 1 0,-1 0 0,0-1 0,0 1 1,0-1-1,0 1 0,0-1 0,0-3-770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27.5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118 46 180,'0'-30'2209,"0"30"-2018,9-16 4548,-10 46-1348,0-30-3377,0 1-1,1-1 1,-1 0-1,1 1 0,-1-1 1,1 1-1,-1-1 1,1 1-1,-1-1 0,1 1 1,0-1-1,-1 1 1,1 0-1,0-1 0,-1 1 1,1 0-1,0-1 1,0 1-1,0-1 0,-1 1 1,1 0-1,0 0 1,0-1-1,0 1 0,0 0 1,0-1-1,0 1 1,0 0-1,1-1 0,-1 2 1,0 0 7,-9 23 286,0-5-118,0 7-2,0-2 53,9-23-214,-1 1-1,1-1 1,-1 0 0,1 1-1,-1-1 1,0 0-1,0 0 1,0 0-1,-1 3 1,0-3 2,1 1 0,-1 0 0,1-1 0,0 1 1,0 0-1,1-1 0,-1 1 0,1 0 1,-1 4-1,-8 19 258,0 4 111,5-17-160,-1 6 217,-4 26 663,5-32-967,-2 5 2,6-12-141,1-4-10,-1 0 0,0 0 0,0 0 0,0 0 0,0 0 0,0 0-1,-1 0 1,1 0 0,-1 0 0,1 0 0,-1 0 0,0 0 0,0 0 0,0 0 0,-1 2 0,1-2-288,1 1 0,-1-1 0,1 0 0,-1 1 1,1-1-1,0 1 0,0-1 0,0 1 0,1 3 0,-1 1-2601,-9 3-4599,9-9 6092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22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 contextRef="#ctx0" brushRef="#br0">6655-2679 44 0,'-3'-5'81'16,"3"1"10"-16,0-1 4 0,0 2-7 0,0-1-12 0,0-1-14 16,0 1-4-16,0 1-7 0,0-2-2 0,0 4 1 0,0-2 5 15,0 0-3-15,0-1 0 0,0 4-3 0,0-5-2 0,0 5 2 16,0-3-3-16,0 2-1 0,0-2 0 0,0 3-4 15,0-2-2-15,0 2 0 0,0-3-3 0,3 3 0 0,-3-1-1 16,0 1 1-16,0-3 0 0,7 3-1 0,-7-3 3 16,0 3 8-16,0 0 1 0,0-2 4 0,0 2-2 0,0 0 2 15,3-2-1-15,-3 2 0 0,0 0-2 0,0 0-1 0,6-2-2 16,1 2-1-16,-7 0-7 0,0-3-3 0,3 3-8 0,-3 0-4 16,6 0-1-16,-6-3-4 0,4 3 2 0,-4 0-2 15,0 0-1-15,6 0 0 0,1 0 6 0,-7 0 1 0,0 0 8 16,3 0 3-16,-3 3 2 0,0-3 0 0,6 3 6 0,-3-1-1 15,-3 0 3-15,0 0-1 0,7 4 4 0,-7-5 0 16,6 4 17-16,-6-1 10 0,0 2-1 0,0 0-6 0,0 0-8 16,3 0-4-16,-3 1-1 0,0 2 0 0,0-1-6 0,0 1 0 15,0 1-1-15,0 1 5 0,0 0-4 0,0 4-2 16,0-2-5-16,-3 4-2 0,3-3-11 0,0 0-5 0,0 3-7 16,0-4-8-16,0-1-2 0,3 2 1 0,-3-3-2 0,0-1-3 15,0-1-2-15,0 1 0 0,0-3 2 0,0 0-1 0,7-1 2 16,-1 0-2-16,-6-2 5 0,0-2-5 0,4 4-1 15,-4-2-1-15,6-2 1 0,-6 1 0 0,3-3-3 0,-3 1 2 16,7-1-3-16,-1 0-2 0,-6 0 0 0,3 0 5 16,4 3-1-16,-7-3-2 0,3 3 5 0,-3-1-1 0,0 0 3 15,6 3-3-15,1-1 0 0,-7 4 3 0,0-1-1 0,3 2-1 16,-3 0 2-16,0 3-2 0,0 2-5 0,6 0 7 0,-6 2 0 16,0 3 1-16,0-1 0 0,0-2 2 0,0 3 7 15,0-2 7-15,0-3 9 0,0 0 7 0,0 0 4 0,0-2 4 16,-6-3 2-16,6 0 0 0,0 0-3 0,0-2 2 15,0 1-7-15,-3-4-9 0,3 3-5 0,0-2-11 0,-7 0-9 16,1-1-14-16,6-1-18 0,-3-1-12 0,3 0-19 0,-7-2-27 16,4 0-37-16,3 0-50 0,-6-2-53 0,-1 0-68 0,4-1-29 15,3 1 10-15,-10-2-36 0,10-2-50 0,-13 4 22 16,13-2 0-16,-3 1 26 0,-3 1 27 0</inkml:trace>
  <inkml:trace contextRef="#ctx0" brushRef="#br0" timeOffset="1">7263-2567 70 0,'4'-5'52'0,"-4"3"19"0,6 0-3 0,-6-1 14 0,7-1-5 16,-7 4-6-16,0-2-4 0,3-1-5 0,3 0-3 0,-6 1 1 15,0 0 8-15,0 0 2 0,3-1 1 0,-3 3-1 16,0-2-2-16,0 2 0 0,0-2-1 0,7-1-1 0,-7 3-1 16,0-2 0-16,0 2-2 0,0 0 2 0,6-3 4 15,-6 3-1-15,0 0 0 0,0 0-1 0,0 0 0 0,0 0 1 16,0 0 1-16,0 0 3 0,3 0 0 0,-3 0 0 0,0 0-2 15,0 0-1-15,0 0 1 0,0 0 5 0,0 0 0 16,0 0 4-16,0 0 9 0,0 3 35 0,0-3 9 0,0 2-8 16,0 1-7-16,0-1-9 0,0 0-4 0,0 3-9 0,0-1 0 15,0 2-8-15,0-2-8 0,0 1-3 0,-3 2-4 0,3-1-2 16,0 2-7-16,0 1-5 0,0-2-8 0,0 2-3 16,0 1-7-16,0-1-5 0,-6 0-10 0,6 1-4 0,0-1-6 15,0 0-4-15,0-2-2 0,0 2-3 0,0-3-4 16,0 0-2-16,6 1 2 0,-6-2 1 0,0-1 1 0,0 2-1 15,3-4-15-15,-3 0-25 0,7-2-35 0,-1 0-42 0,-6-2-48 16,10 2-44-16,-10-5-42 0,3 1-43 0,4-4-41 0,-1 1 56 16,4 1 4-16,-10-4-10 0,3 1-18 0,3 0 12 0,1-3 17 15,-7 2 29-15,3-1 36 0,-3 1 24 0,0-2-45 16,7 3 9-16</inkml:trace>
  <inkml:trace contextRef="#ctx0" brushRef="#br0" timeOffset="2">7321-2774 105 0,'-6'-6'131'0,"6"2"77"0,-7-3-4 0,7 5 9 0,0-3-20 15,0 2-26-15,-3-1-17 0,3 1-11 0,0 1 14 0,0 0 2 16,0 0-4-16,0-1-3 0,-6 1-9 0,6-1-10 16,0 1-9-16,0 2-10 0,0-2-9 0,-7 2 28 15,7 0 15-15,0-3-9 0,0 3-24 0,0 0-31 0,0 0-27 16,0 0-19-16,0 0-10 0,0 0-26 0,0 0-37 0,0 0-48 15,0 0-62-15,0 0-69 0,0 0 12 0,0 0-17 0,0 0-29 16,0 0-35-16,0 0-27 0,0 0 9 0,0 0-14 0,0 0-8 16,0 0 13-16</inkml:trace>
  <inkml:trace contextRef="#ctx0" brushRef="#br0" timeOffset="3">7547-2546 138 0,'6'0'123'16,"0"2"56"-16,-6-2-14 0,4 0-18 0,-4 0-14 0,6 0-22 15,1 0-12-15,-7 0-8 0,0 0-1 0,3 0 0 0,3-2-1 16,-6 2 4-16,3 0 12 0,-3 0 2 0,7 0-3 16,-1 0-2-16,-6 0-2 0,4 2-3 0,2-2 4 0,-6 0-1 15,3 3 1-15,4-3-6 0,-1 0-9 0,-6 0-5 16,3 2 7-16,4-2 2 0,-1 3-7 0,-3-2-9 0,4-1-11 16,-4 0-9-16,-3 0-4 0,13 3-12 0,-13-3-8 0,10 2-10 15,-10-2-6-15,3 0-3 0,3 0-2 0,1 0-6 16,-4 0-2-16,3 0-9 0,-2 0-11 0,2 0-22 0,0 0-29 15,-6 0-39-15,4 0-41 0,-4 0-9 0,6 0 3 0,0 0-20 16,-6 0-24-16,0 0-26 0,4 0-30 0,-4-2-3 0,0-1-2 16,0 3 6-16,0-1 2 0,0-2 10 0,-4 3 23 15</inkml:trace>
  <inkml:trace contextRef="#ctx0" brushRef="#br0" timeOffset="4">7695-2567 127 0,'-7'-5'136'0,"1"3"71"16,6 0-8-16,0-1 4 0,0 1-24 0,-3 0-28 0,3 0-22 16,0 2-14-16,0-3 0 0,0 0 7 0,0 3-1 0,0 0 0 15,0 0 0-15,-7 0 2 0,7 0 1 0,0 6-3 16,0-6-1-16,-3 2 3 0,3 2 19 0,0 1 29 0,0-3-2 16,0 6-9-16,-7-4-14 0,7 3-9 0,-6 0-8 15,6 0-11-15,0 0-14 0,0 2-14 0,0-2-20 0,-3 2-21 16,3-1-18-16,0-1-8 0,0 0-9 0,0 0-4 0,0 0-10 15,0 0-20-15,0-1-23 0,0 0-31 0,0 0-35 0,0 0-43 16,0-2-43-16,0 1-45 0,0-4-53 0,0 5 4 0,3-4 25 16,-3 2-7-16,0-1-13 0,0-1-8 0,0 0 29 15,6 3 7-15,-6-2-10 0,0-2 14 0,0 2-5 0,7 0 30 16</inkml:trace>
  <inkml:trace contextRef="#ctx0" brushRef="#br0" timeOffset="5">7910-2523 33 0,'0'-4'22'15,"0"1"7"-15,0-2 5 0,7 1 3 0,-7 2 8 0,6-1 1 16,-6 1 12-16,0 2 7 0,0-2-1 0,0-1-7 0,0 3-5 15,3-2-3-15,-3 2-3 0,0-2-1 0,0 2 1 16,0 0 12-16,0 0 8 0,0 0 3 0,0 0 1 0,0 2 5 16,0-2-1-16,0 2 3 0,0-2 0 0,0 0-6 0,0 0-1 15,0 3-5-15,0-3 6 0,0 0-4 0,0 2-5 16,0-2-9-16,0 0-2 0,0 0-7 0,0 0 3 0,7 0 4 16,-7 0 4-16,0 0-1 0,0-2 0 0,0 2 0 15,0-3-2-15,0 3-3 0,3-2-6 0,-3 0-4 0,0 0-2 16,6-1-3-16,1-1-2 0,-7 1-1 0,0-2-2 0,3 3-1 15,-3-3-5-15,0 1-2 0,7-1-5 0,-4 0-1 0,-3 1-3 16,0-1-3-16,6-2-1 0,-6 3 2 0,7-2 2 16,-7 2 2-16,0-3 5 0,0 2 0 0,3 0 2 0,-3 1 0 15,0-1 2-15,0 1 5 0,0 1 14 0,0 1 12 16,6-3 10-16,-6 3 10 0,0-1 12 0,0 2 9 0,0-2 13 16,0 1 8-16,0 2 15 0,0 0 8 0,0 0 6 0,0 0 0 15,0 0-9-15,0 2-11 0,0-2-5 0,-6 4-9 0,6-1-3 16,0 2 1-16,0-1 7 0,0 1 5 0,0 2-3 0,0 0-9 15,0 0-10-15,0 0-9 0,-3 3-17 0,3-1-18 16,0 0-14-16,0 3-13 0,0-3-10 0,0 2-8 0,0-1-8 16,0 2-7-16,0-1-30 0,0-1-49 0,0-1-71 15,0 0-84-15,0-2-71 0,0 0-62 0,0 1-79 0,0-2-73 16,3-1 4-16,-3 2 74 0,0-3 12 0,0-1 17 0,0 2 59 16,6-3 13-16,-6 0 38 0,7-2 27 0</inkml:trace>
  <inkml:trace contextRef="#ctx0" brushRef="#br0" timeOffset="6">7180-2796 107 0,'-7'0'100'0,"7"0"36"16,-3 0-2-16,3 0-20 0,0 0-25 0,-6 0-8 16,2 3-9-16,4-3-6 0,0 0-5 0,0 2-5 0,-6-2-3 15,6 0-4-15,-6 0-3 0,6 0-6 0,0 2-1 0,0-2 1 16,0 0-3-16,0 0 4 0,0 3 1 0,0-3 7 0,0 2 2 16,0-2 6-16,0 0 5 0,0 0 5 0,0 2 1 15,0-2 4-15,0 2 5 0,0-2 2 0,-4 3 2 0,4-3-1 16,0 3 0-16,0-2-1 0,0 2-5 0,0-1-2 0,0-2-3 15,0 4-8-15,-6-1-9 0,6 0-4 0,0-1-13 16,-6 2-3-16,6-1-9 0,0 1-4 0,-4-1-2 0,-2-1-5 16,6 2-1-16,0-1-8 0,-3 2 0 0,3-3-1 0,-7 3 2 15,1-1 2-15,6 1-1 0,-3-2-4 0,3 1 2 16,-7 1-3-16,4-1 4 0,3 1-3 0,0 0 5 0,-7 2-1 16,7-2 1-16,-6 0 1 0,6 1 2 0,0 1 1 0,0-2 5 15,0 2 3-15,0 0 0 0,0 0 8 0,0 0 4 0,0 0 1 16,0 0 5-16,0 2 4 0,0-2 4 0,0 3 8 15,6-3 12-15,-6 2 8 0,7-2 14 0,-7 2-1 0,0 1 4 16,3 1-7-16,4-1-7 0,-7 2-3 0,3-3-11 16,-3 2-10-16,6 1-6 0,1 2-13 0,-4-2-4 0,3-1-9 15,-2 4-1-15,2-4-6 0,0 0-5 0,-6 1 3 0,4-2-5 16,-4-1 3-16,6 0-6 0,0 1 1 0,-6-1 0 0,4 0-1 16,-4-1-2-16,0-1 0 0,6-1 0 0,-6 1 0 15,0 1 0-15,-6-1 0 0,6-1-2 0,0 1-1 0,-4 1-2 16,4-4 0-16,0 5-3 0,-6-3 3 0,0 0 0 15,6 1-1-15,0-2-2 0,-4 2-1 0,4-2 2 0,-6 2-2 16,6-3-1-16,-6 1 1 0,6-1 3 0,0 1 2 0,-4 0 0 16,4 0 2-16,0-1 2 0,-6-1-4 0,6 2 4 0,0-1 0 15,0 1 0-15,0-3 0 0,6 3 0 0,-6-1 0 16,0-2 3-16,4 4 3 0,-4-5 3 0,0 4 9 0,6-2 0 16,-6 1 1-16,6-1-4 0,-6-1-2 0,4 2-3 0,-4-1-5 15,6 0 1-15,0-1 0 0,-6 2-6 0,4-1-3 16,-4-1-27-16,6 0-52 0,-6 1-71 0,0-1-88 0,3 1-110 15,-3-3-71-15,0 1 2 0,7-1-47 0,-7-1 6 0,0-2 20 16,0 1 21-16,0-1 39 0</inkml:trace>
  <inkml:trace contextRef="#ctx0" brushRef="#br0" timeOffset="7">8229-2861 131 0,'0'-2'99'0,"3"-1"47"0,-3 0-4 0,6 2-21 16,-6-2-18-16,7 1-9 0,-7-1-13 0,0 3-4 0,3-2-4 16,4 2-4-16,-7-2-3 0,0-1-4 0,3 3-5 0,-3-2-4 15,0 2-3-15,6 0-2 0,-6-2-1 0,7 2 2 0,-7 0 4 16,0 0 5-16,3 0 6 0,-3 0 4 0,6 0-2 0,-6 2 1 15,0-2 0-15,0 2-5 0,4 1-2 0,-4-1-2 16,0 0-3-16,0 1 0 0,6-1-2 0,-6 2 4 0,0 2-3 16,0-4 1-16,0 5-4 0,0-3-1 0,0 1-1 15,0 2 1-15,0-2-7 0,0 2 13 0,0 0 10 0,0 0 4 16,0 0 2-16,0 2 0 0,0 1-8 0,-6-1-8 0,6 0-6 16,0 1-4-16,0 2-9 0,-4-2 0 0,4 2-1 15,0 0-8-15,0-2-5 0,0 1-5 0,0 1-4 0,0-1-4 16,0-1-4-16,0 1-3 0,0-1 0 0,0-3-3 0,0 2 0 15,0-1 0-15,0-2 0 0,4 1-3 0,-4 0-3 0,0 1-4 16,0-4-6-16,6 1 6 0,-6-1 0 0,0-1 2 16,6 2 1-16,-6-4 6 0,0 2-1 0,0 0-2 0,4-1 2 15,-4-2-4-15,0 4 1 0,0-4 4 0,0 3 6 16,0-1 2-16,0 0 1 0,6 1 2 0,-6-1 1 0,0 2 2 16,0 1 2-16,7 0-5 0,-7 0-3 0,0 2 2 0,0-1 8 15,0 2 0-15,-7 1 4 0,7 1-6 0,0 1 2 0,0 0 0 16,-6 1-1-16,6 0 6 0,0 0-1 0,0-1 1 15,-4 4 2-15,4-6 1 0,0 0-1 0,-6 1 1 0,6-4-2 16,-6 1-5-16,6-2-7 0,0 0-5 0,0-1-14 16,-4 2-18-16,4-2-22 0,0-2-31 0,0 1-35 0,-6-1-47 15,3-2-50-15,3 2-65 0,-7-2 18 0,1-2-27 0,6 2-45 16,-3-2-47-16,3 2 22 0,-7-3-18 0,4 3 24 0,-4-2 17 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29.2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81 556,'0'-31'3906,"-1"25"-3416,1 5-432,0 1-1,0-1 1,0 1-1,-1-1 1,1 0-1,0 1 1,0-1 0,0 1-1,0-1 1,0 1-1,0-1 1,0 0-1,0 1 1,0-1-1,0 1 1,1-1-1,-1 1 1,0-1-1,0 0 1,0 1-1,1-1 1,-1 1 0,0-1-1,1 1 1,-1-1-1,0 1 1,1 0-1,-1-1 1,1 1-1,-1-1 1,0 1-1,1 0 1,-1-1-1,1 1 1,-1 0 0,1 0-1,0-1 1,1 1 889,-2 0-910,0 0-1,0-1 1,0 1-1,0 0 1,0-1-1,0 1 1,0 0-1,0 0 1,0-1-1,0 1 1,1 0-1,-1 0 1,0 0-1,0-1 1,0 1-1,0 0 1,1 0-1,-1 0 1,0-1-1,0 1 1,0 0-1,1 0 1,-1 0-1,0 0 1,0 0-1,1-1 1,-1 1-1,0 0 1,0 0-1,1 0 1,-1 0-1,0 0 1,1 0-1,-1 0 1,0 0-1,0 0 1,1 0-1,-1 0 1,0 0-1,0 0 1,1 0-1,-1 0 1,0 1-1,1-1 1,-1 0-23,0 0 1,1 0 0,-1 0-1,0 0 1,0 0-1,1 0 1,-1 1 0,0-1-1,0 0 1,1 0 0,-1 0-1,0 0 1,0 0-1,1 0 1,-1-1 0,0 1-1,0 0 1,1 0-1,-1 0 1,0 0 0,0 0-1,1 0 1,-1 0-1,0 0 1,0-1 0,1 1-1,-1 0 1,0 0 0,0 0-1,0 0 1,0-1-1,1 1 1,-1 0 0,0 0-1,0-1 1,0 1-1,0 0 1,0 0 0,0 0-1,1-1 1,-1 1-1,0 0 1,0-1 0,0 1-1,28-5 1500,33 0 2047,-49 2-3270,5 1-120,-13 4-126,35 6 198,-37-8-233,27 11 103,-26-10-100,0 1-1,0 0 1,-1 0 0,1 0 0,0 0-1,-1 0 1,4 4 0,-2-1-10,1 0 0,-1-1 0,1 1 0,10 6 0,-13-9-10,1 6-47,-2-7 47,0-1-2,-1 0-1,0 1 1,1-1-1,-1 0 1,1 0-1,-1 1 1,0-1-1,1 0 1,-1 1-1,0-1 1,1 0-1,-1 1 1,0-1-1,1 0 1,-1 1-1,0-1 1,0 1-1,0-1 1,1 1-1,-1-1 1,0 1-1,0-1 1,0 1-1,0-1 1,0 1-1,0-1 1,0 0-1,0 1 1,0-1-1,0 1 1,0-1-1,0 1 1,0-1-1,-1 2 1,5 3-156,-4-5 144,1 0 0,-1 1 0,1-1 0,-1 1 0,0-1 0,1 0 0,-1 1 0,0-1 0,1 1 0,-1-1 0,0 1 0,0-1 0,1 1 0,-1 0 0,0-1 0,0 1 0,0-1-1,0 1 1,0-1 0,1 1 0,-1 1 0,0 7-282,0-8 91,0 0 1,1 0-1,-1 0 0,0 0 0,0 0 0,0 0 0,0 1 0,0-1 0,0 0 1,-1 0-1,1 0 0,0 0 0,0 0 0,-1 0 0,1 0 0,-1 0 1,1 0-1,-1 0 0,1 0 0,-1 0 0,1-1 0,-1 1 0,0 0 0,-1 1 1,1 3-978,0-2-586,-8-1-4397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30.6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109 88 80,'0'-71'4388,"3"67"-3960,-2 3-342,-1 1-1,0-1 1,1 1 0,-1 0-1,1-1 1,-1 1-1,0-1 1,1 1 0,-1-1-1,0 1 1,1-1-1,-1 1 1,0-1 0,0 0-1,0 1 1,1-1-1,-1 1 1,0-2 0,0 1 1200,0 0-366,0 2-850,-8 9 19,8-9-85,0-1-1,-1 1 1,1 0 0,0-1 0,0 1-1,0 0 1,-1-1 0,1 1-1,0-1 1,0 1 0,0 0-1,0-1 1,0 1 0,0 0-1,0-1 1,0 1 0,1 1-1,-1-1 3,0-1-1,0 1 1,0 0-1,1-1 1,-1 1-1,0 0 1,0-1-1,0 1 1,-1 0-1,1-1 0,0 1 1,0 0-1,0-1 1,0 1-1,0-1 1,-1 1-1,0 1 1,-14 33 264,12-18-199,2-15-68,0 0-1,0 0 0,0 0 1,0 0-1,1 1 1,-1-1-1,1 0 1,-1 0-1,1 1 0,0 3 1,-5 6-3,1 3 11,-1 1-6,1 3-4,0-9 5,3-9-3,1 0 1,-1 0 0,0 0 0,1 0 0,-1 0 0,1 0-1,0 1 1,-1-1 0,1 0 0,0 0 0,0 0 0,-1 3 0,-2 4 26,-3 8 4,6-14-31,0-1-1,0 0 1,-1 1-1,1-1 0,-1 0 1,1 1-1,-1-1 1,1 0-1,-1 0 1,0 0-1,0 1 1,0-1-1,-1 1 1,1-1-2,0 0 1,0 0 0,1 0-1,-1 0 1,0 0 0,1 0 0,-1 0-1,0 0 1,1 1 0,0-1 0,-1 0-1,1 0 1,-1 2 0,-3 9 36,3-11-35,1 0-1,-1 0 1,1-1 0,0 1 0,-1 0 0,1 0-1,-1-1 1,1 1 0,0 0 0,0 0 0,0 0-1,-1 0 1,1-1 0,0 1 0,0 1 0,0-1-3,0-1 1,0 1-1,0-1 1,0 1-1,0-1 1,0 1-1,0-1 1,0 0-1,0 1 1,-1-1-1,1 1 1,0-1-1,0 0 1,0 1-1,-1-1 1,1 1-1,0-1 1,-1 0-1,1 1 1,0-1-1,-1 1 1,0-1 2,1 0 0,0 1 0,-1-1 0,1 0 1,0 1-1,-1-1 0,1 0 0,0 1 0,0-1 1,-1 1-1,1-1 0,0 1 0,0-1 0,0 1 1,-1-1-1,1 1 0,0-1 0,0 1 0,0-1 1,0 1-1,0 0 0,-2 1 18,-2 3-51,4-5 39,0 0 0,0 0 0,0 0 0,0 0 0,0 0-1,0 0 1,0 0 0,0 0 0,0 0 0,0 0 0,0 0 0,0 0 0,0 0 0,0-1 0,0 1 0,0 0 0,0 0-1,0 0 1,0 0 0,0 0 0,0 0 0,0 0 0,0 0 0,0 0 0,0 0 0,0 0 0,0 0 0,-1 0-1,1 0 1,0 0 0,0-1 0,0 1 0,0 0 0,0 0 0,0 0 0,0 0 0,0 0 0,0 0 0,0 0 0,0 0-1,0 0 1,0 0 0,0 0 0,0 0 0,-1 0 0,1 0 0,0 0 0,0 0 0,0 0 0,0 0 0,0 0 0,0 0-1,0 0 1,0 0 0,0 0 0,0 0 0,0 0 0,0 0 0,0 0 0,-1 0 0,1 1 0,0-1 0,0 0-1,0 0 1,0 0 0,0-1 150,1 1-60,-1 0-1,1 0 1,0 0-1,0 0 1,-1 0 0,1 0-1,0 0 1,-1 0-1,1 0 1,-1-1-1,1 1 1,0 0 0,-1 0-1,1-1 1,0 1-1,-1 0 1,1-1 0,-1 1-1,1 0 1,-1-1-1,1 1 1,-1-1 0,1 1-1,-1-1 1,0 1-1,1-1 1,-1 0-1,1 1 1,-1-1 0,0 1-1,0-1 1,1 0-1,-1 1 1,0-1 0,0 0-1,0 1 1,0-1-1,0 0 1,2 2 215,3-5 203,-1-3 128,49-24 121,-39 24-764,-11 6 0,-1 0-1,1 0 0,-1 0 0,1 0 0,-1-1 0,0 1 0,4-4 0,13-6 0,-19 10-1,1 0 0,0 0 0,0 0 0,0 0 0,0 0 0,0 0 0,1 0 0,-1 0 0,0 1 0,0-1 0,0 0 0,1 1 0,-1-1 0,0 1 0,3-1 0,1-1 0,84-40-14,-43 22 14,8-10 1,-46 24-1,13-4-4,-11 4 1,-5 2 1,0 0 1,0 1-1,0-1 0,10-4 1,-12 6 7,0 1 1,-1-1 0,1 1 0,0-1 0,-1 0-1,1 0 1,-1 0 0,4-4 0,-6 5 16,11-3 161,14-7-1105,-34 11-14436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32.96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93 76,'2'-17'972,"-2"17"-950,1 0 0,-1 0 1,1-1-1,-1 1 0,1 0 0,-1-1 0,0 1 0,1 0 0,-1-1 0,0 1 1,1-1-1,-1 1 0,0-1 0,1 1 0,-1-1 0,0 1 0,0-1 1,1 1-1,-1-1 0,0 1 0,0-1 0,0 1 0,0-1 0,0 1 1,0-1-1,0 1 0,0-1 0,0 0 0,0 0 108,2-14 1034,-2 15-1118,0 0 0,1 0 1,-1 0-1,1 0 1,-1-1-1,0 1 0,1 0 1,-1 0-1,0 0 1,1 0-1,-1 0 0,0 0 1,1-1-1,-1 1 1,0 0-1,0 0 0,1-1 1,-1 1-1,0 0 1,0 0-1,1-1 0,-1 1 1,0 0-1,0-1 1,0 1-1,1 0 0,-1 0 1,0-1-1,0 1 1,0-1-1,0 1 0,0 0 1,0-1-1,0 1 1,0 0-1,0-1 0,0 1 1,0 0-1,0-1 1,0 1-1,0 0 0,0-1 1,0 1-1,0 0 1,0-1-1,-1 0 0,1-1 315,0 1-123,9-5 1778,-9 6-1966,0 0 1,0 0-1,0 0 1,0-1 0,0 1-1,0 0 1,0 0-1,0-1 1,0 1-1,0 0 1,0 0 0,0-1-1,0 1 1,0 0-1,0 0 1,1 0-1,-1-1 1,0 1 0,0 0-1,0 0 1,0 0-1,0-1 1,0 1-1,1 0 1,-1 0-1,0 0 1,0 0 0,0-1-1,0 1 1,1 0-1,-1 0 1,0 0-1,0 0 1,0 0 0,1 0-1,-1 0 1,0 0-1,0 0 1,1 0-1,-1-1 1,4-1 1101,-2-5 784,-2 6-1844,0 1 1,0 0-1,0-1 1,0 1-1,0 0 0,0 0 1,0-1-1,0 1 1,0 0-1,0 0 0,0-1 1,0 1-1,0 0 1,0-1-1,1 1 1,-1 0-1,0 0 0,0-1 1,0 1-1,0 0 1,0 0-1,1 0 0,-1-1 1,0 1-1,0 0 1,1 0-1,-1 0 1,0 0-1,0-1 0,0 1 1,1 0-1,-1 0 1,0 0-1,1 0 0,-1 0 1,0 0-1,0 0 1,1 0-1,-1 0 1,0 0-1,0 0 0,1 0 1,-1 0-1,0 9 779,1-7-760,-1 0 1,0 0-1,0 0 1,0 0 0,0 0-1,0 0 1,-1 0-1,1 0 1,-1 2-1,0-3-17,0 0-1,0 0 0,0 1 0,1-1 0,-1 0 0,0 0 0,1 1 1,-1-1-1,1 0 0,-1 0 0,1 1 0,-1-1 0,1 1 0,0-1 1,0 0-1,0 1 0,0-1 0,0 1 0,0 1 0,0-1-23,0 0 0,0 0 0,0 0 0,0 0 0,0 0 0,-1 0 0,1 0 0,-1 0 0,1 0 0,-1 0 0,0-1 0,-1 3 0,1 0-25,0-1 0,0 0 0,1 1 0,-1-1 0,1 1 0,0-1 0,0 0 0,0 1-1,2 6 1,-2 0 55,0-5-71,1-4-19,-1 1 1,0 0 0,0 0-1,0 0 1,0-1 0,0 1-1,-1 0 1,1 0 0,-1-1-1,1 1 1,-1 0 0,1-1-1,-1 1 1,0 0 0,0-1-1,-1 3 1,1-2-6,0 1 0,1-1 0,-1 0 0,1 0 1,0 1-1,-1-1 0,1 0 0,0 1 0,0-1 0,1 0 0,0 4 0,-1 4 4,0 40-1385,0-49 711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34.26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 97 176,'-9'-11'1379,"5"6"-731,4 5-618,0 0-1,-1 0 1,1 0-1,0 0 1,-1-1-1,1 1 1,0 0-1,0 0 0,-1 0 1,1 0-1,0-1 1,0 1-1,-1 0 1,1 0-1,0-1 0,0 1 1,0 0-1,0 0 1,-1-1-1,1 1 1,0 0-1,0-1 1,0 1-1,0 0 0,0 0 1,0-1-1,0 1 1,0 0-1,0-1 1,0 1-1,0 0 0,0-1 1,0 1-1,0-1 236,0 1-209,-1 0 0,1 0 1,0 0-1,-1 0 0,1 0 0,0 0 0,-1 0 1,1 0-1,0 0 0,-1 0 0,1 0 0,0 0 1,0 0-1,-1 0 0,1 0 0,0-1 0,-1 1 1,1 0-1,0 0 0,0 0 0,-1 0 0,1-1 1,0 1-1,0 0 0,-1 0 0,1 0 1,0-1-1,0 1 0,0 0 0,-1 0 0,1-1 1,0 1-1,0 0 0,0-1 0,0 1 0,0 0 1,0 0-1,0-1 0,-1 1 0,1 0 0,0-1 1,0 1-1,0 0 0,0-1 0,0 1 0,1 0 1,-1-1-1,0 1 0,0-1 0,0 1 1338,0-2-1529,1-12 8834,16 8-7955,-15 5-720,0 0 0,0-1 0,0 1 0,0 0 0,1 1 0,-1-1-1,0 0 1,1 1 0,3-1 0,-5 1-20,0 0-1,0 0 1,0 0-1,1-1 0,-1 1 1,0 0-1,0 0 1,0-1-1,0 1 1,0-1-1,0 1 0,0-1 1,0 0-1,0 1 1,0-1-1,2-1 0,-2 0 1,1 1 0,-1 0 0,1 0-1,-1 0 1,1 0 0,0 0 0,0 0-1,-1 0 1,1 1 0,0-1-1,0 1 1,0-1 0,0 1 0,0 0-1,0 0 1,0-1 0,2 2 0,-3-1 15,1-1-4,6-3-10,3-1-4,-6 4-2,22 1 0,-25 1 15,0-1 1,0 1-1,0-1 0,0 1 0,0 0 1,0 0-1,0 0 0,0 0 0,0 0 0,-1 0 1,1 1-1,0-1 0,-1 0 0,2 3 1,-3 2 60,0-5-70,1 0-1,-1 0 1,0 0-1,0 0 1,0 0 0,0 0-1,0 0 1,0 0-1,0 0 1,-1 0 0,1 0-1,0 0 1,-1 0-1,1 0 1,0 0 0,-1 0-1,1 0 1,-1 0 0,1 0-1,-1-1 1,0 1-1,1 0 1,-3 1 0,0 18 130,1-18-120,2-2-9,-1 1-1,1-1 0,-1 1 0,1-1 0,0 1 1,-1-1-1,1 1 0,0-1 0,-1 1 0,1-1 1,0 1-1,0 0 0,-1-1 0,1 1 0,0-1 1,0 1-1,0 0 0,0-1 0,0 2 0,-17 14 175,10-2-125,7-13-54,-1 0 1,1 0-1,0 0 0,-1 0 0,0 0 1,1 1-1,-1-1 0,0 0 1,1 0-1,-1 0 0,0 0 1,0-1-1,0 1 0,0 0 0,0 0 1,-2 1-1,-30 32 104,22-22 45,11-12-145,1 1 0,9-3-8,8-3-3,-1 0-3,10-1-25,-26 6 25,5 0 3,-3 0-1,22 6 4,-22 3 26,0-10-21,-2 2-2,-1-1 0,0 0 0,1 1 0,-1-1 0,0 1 0,1-1 0,-1 0 0,0 1 0,0-1 0,1 1 1,-1-1-1,0 1 0,0-1 0,0 1 0,0-1 0,0 1 0,0-1 0,0 0 0,0 1 0,0-1 0,0 1 1,0-1-1,0 2 0,0 3 4,-1-5-4,1 1 0,0 0-1,0 0 1,0 0 0,0 0 0,0 0 0,0 0 0,1 0-1,-1 0 1,0-1 0,0 1 0,1 0 0,-1 0 0,0 0-1,1 0 1,-1-1 0,1 1 0,-1 0 0,1 0 0,-1-1-1,1 1 1,0 0 0,-1-1 0,2 1 0,-2 3 3,1 0 1,0 0 0,-1 0-1,0 0 1,0 0 0,-1 0-1,0 8 1,0-11 1,0 0-1,0-1 1,1 1-1,-1 0 1,1-1-1,-1 1 1,0 0-1,1 0 1,0 0-1,-1 0 1,1 0-1,-1 0 1,1-1-1,0 1 1,0 0 0,-1 0-1,1 0 1,0 0-1,0 0 1,0 0-1,0 0 1,0 0-1,0 0 1,1 0-1,-1 1 1,0 6 16,-8 1 22,7-9-42,0 1 1,0-1 0,1 1-1,-1-1 1,0 1-1,1-1 1,-1 1-1,1 0 1,-1-1-1,1 1 1,-1 0 0,1-1-1,-1 1 1,1 0-1,-1 1 1,-4 3 31,-1-1-1,1 0 1,-1 0 0,-7 4 0,-23 14 1044,35-22-1083,1 1 0,-1-1 0,0 0-1,1 1 1,-1-1 0,0 0 0,1 1 0,-1-1 0,0 0-1,0 0 1,1 0 0,-1 0 0,0 0 0,0 0-1,0 0 1,1 0 0,-2 0 0,1 0-194,1-1 0,-1 1-1,1 0 1,0-1 0,-1 1 0,1-1 0,-1 1-1,1-1 1,0 1 0,0-1 0,-1 1 0,1-1 0,0 1-1,0-1 1,0 1 0,-1-1 0,1 1 0,0-1-1,0 0 1,0 1 0,0-1 0,0 1 0,0-1 0,0 0-1,-2 0-1858,2 1 1992,-1 0 1,1 0-1,0 0 1,0 0-1,-1 0 0,1 0 1,0 0-1,0-1 1,-1 1-1,1 0 0,0 0 1,0 0-1,0 0 1,-1 0-1,1 0 0,0 0 1,0 0-1,0-1 1,-1 1-1,1 0 0,0 0 1,0 0-1,0 0 1,0-1-1,-1 1 1,1 0-1,0 0 0,0 0 1,0-1-1,0 1 1,0 0-1,0 0 0,0-1 1,-1 1-1,1 0 1,0 0-1,0-1 0,0 1 1,0 0-1,0 0-58,0-1-1,0 1 1,1 0-1,-1 0 1,0-1-1,-1 1 1,1 0 0,0 0-1,0-1 1,0 1-1,0 0 1,0 0-1,0-1 1,0 1-1,0 0 1,0 0-1,0-1 1,-1 1-1,1 0 1,0 0 0,0 0-1,0 0 1,0-1-1,-1 1 1,1 0-1,0 0 1,0 0-1,0 0 1,-1 0-1,1-1 1,0 1-1,0 0 1,0 0 0,-1 0-1,1 0 28,-1 0-1,1 0 1,0 0-1,0 0 1,-1 0-1,1-1 1,0 1-1,0 0 1,0 0-1,-1 0 1,1 0-1,0 0 1,0-1-1,0 1 1,-1 0-1,1 0 1,0 0-1,0-1 1,0 1-1,0 0 1,0 0-1,0 0 1,0-1-1,-1 1 1,1 0-1,0 0 1,0-1-1,0 1 1,0 0-1,0 0 1,0-1-1,0 1 1,0 0-1,0-1 1,0 0-1104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35.36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 77 168,'-3'-6'409,"2"6"-378,1 0 1,0 0 0,-1 0 0,1-1 0,0 1-1,-1 0 1,1 0 0,0-1 0,0 1-1,-1 0 1,1-1 0,0 1 0,0 0-1,-1-1 1,1 1 0,0 0 0,0-1-1,0 1 1,0 0 0,-1-1 0,1 1-1,0-1 1,0 1 0,0 0 0,0-1-1,0 1 1,0-1 0,0 1 0,0-1-1,0-38 3064,0 38-2867,9-14 1324,11 9-895,-19 6-627,-1 0 0,1 0 0,0 1 0,-1-1 0,1 0 0,0 0 0,-1 0 0,1 0 0,0 0 0,-1 1 0,1-1 0,0 0 0,-1 1 0,1-1 0,-1 0 0,1 1 0,-1-1 0,1 1 0,-1-1 0,1 1 0,-1-1 0,1 1-1,-1-1 1,0 1 0,1-1 0,-1 1 0,0 0 0,1-1 0,-1 1 0,0 0 0,0-1 0,0 1 0,1 1 0,1-1 81,-2-1-107,1 0 0,-1 0 0,0 0 0,0 0 0,1 0-1,-1 0 1,0 0 0,0 0 0,1 0 0,-1 0-1,0 0 1,0 0 0,1 0 0,-1 1 0,0-1 0,0 0-1,0 0 1,1 0 0,-1 0 0,0 0 0,0 1-1,0-1 1,0 0 0,1 0 0,-1 0 0,0 0-1,0 1 1,0-1 0,0 0 0,0 0 0,0 1 0,1-1-1,-1 0 1,0 0 0,0 1 0,0-1 0,0 0-1,0 0 1,0 1 0,0 146 2002,4-133-1885,-4-12-93,1 0 1,0 0-1,0 0 0,-1 0 0,1 0 1,-1 0-1,0 0 0,1 4 1,-1-5-25,0-1 0,-1 1 0,1-1 0,0 1 0,0-1 0,0 1 0,0-1 0,0 1 0,0-1 0,0 1 0,0-1 0,0 1-1,1-1 1,-1 1 0,0-1 0,0 1 0,0-1 0,0 1 0,1-1 0,-1 0 0,0 1 0,1-1 0,-1 1 0,0-1 0,1 0 0,-1 1 0,0-1 0,1 0 0,-1 1 0,1-1 0,-1 0 0,0 1 0,1-1 0,0 0 0,-1 0-3,1 1 1,-1-1 1,0 0 0,0 0-1,0 0 1,1 0 0,-1 0 0,0 1-1,0-1 1,0 0 0,1 0-1,-1 0 1,0 1 0,0-1-1,0 0 1,0 0 0,0 1-1,0-1 1,0 0 0,1 0 0,-1 1-1,0-1 1,0 0 0,0 0-1,0 1 1,0-1 0,0 0-1,0 0 1,0 1 0,0-1-1,0 0 1,-1 0 0,1 1 0,0-1-1,0 5 37,9-3-3,-8-2-41,0 0-1,-1 0 0,1 0 1,-1 0-1,1 0 0,0 0 1,-1 1-1,1-1 0,-1 0 1,1 0-1,-1 0 0,1 1 1,-1-1-1,1 0 0,-1 1 1,1-1-1,-1 1 0,1-1 1,-1 0-1,0 1 1,1-1-1,-1 1 0,0-1 1,1 1-1,-1 0 0,4 21 7,-4 70 110,-4-82-107,-1 6 51,5-13-61,0-1 27,0-1-1,1 0 0,-1 0 1,0 0-1,0 0 0,0 1 0,0-1 1,-1 0-1,1 0 0,0 0 0,0 0 1,-1 1-1,1-1 0,-1 0 1,1 0-1,-1 0 0,1 0 0,-1 0 1,0 0-1,1 0 0,-3 1 0,2 7 70,-1-2-69,-1-8-17,2 2-4,1-1 0,0 0 0,-1 1 0,1-1 0,0 0 1,-1 1-1,1-1 0,0 1 0,0-1 0,-1 0 0,1 1 0,0-1 1,0 1-1,0-1 0,0 1 0,0-1 0,0 1 0,0-1 1,0 1-1,0-1 0,0 1 0,0-1 0,0 2 0,-11 9 46,5-8-49,3 4-351,3-7 347,0 0 1,0 0-1,0 1 1,0-1-1,0 0 1,0 0-1,0 0 1,0 0-1,0 1 1,0-1-1,0 0 1,0 0-1,-1 0 1,1 0-1,0 0 1,0 1-1,0-1 1,0 0-1,0 0 1,0 0-1,0 0 1,0 0-1,0 1 1,-1-1 0,1 0-1,0 0 1,0 0-1,0 0 1,0 0-1,0 0 1,-1 0-1,1 0 1,0 0-1,0 0 1,0 0-1,0 0 1,-1 1-1,1-1 1,0 0-1,0 0 1,0 0-1,0 0 1,-1 0-1,1 0 1,0-1-1,0 1 1,0 0-1,0 0 1,0 0-1,-1 0 1,-1 2-913,-8 1-3399,1-7 929,2 3 2303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5:36.7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109 11 140,'-16'-10'2499,"14"10"-1382,1 0-848,1 0-243,-1 0 0,1-1 0,0 1 0,0 0-1,-1 0 1,1 0 0,0 0 0,-1 0 0,1 1 0,0-1 0,0 0 0,-1 0-1,1 0 1,0 0 0,0 0 0,-1 0 0,1 0 0,0 0 0,0 1-1,-1-1 1,1 0 0,0 0 0,0 0 0,0 0 0,-1 1 0,1-1 0,0 0-1,0 0 1,0 1 0,0-1 0,0 0 0,-1 0 0,1 1 0,0-1-1,0 0 1,0 0 0,0 1 0,0-1 0,0 0 0,0 3 204,0-3-181,0 1 1,0-1-1,1 0 0,-1 1 1,0-1-1,0 0 1,0 1-1,0-1 0,0 0 1,0 1-1,0-1 1,0 0-1,0 1 0,0-1 1,0 0-1,0 1 1,0-1-1,-1 0 0,1 1 1,0-1-1,0 0 0,0 1 1,0-1-1,0 0 1,-1 1-1,1-1 0,0 0 1,0 0-1,-1 1 1,1-1-1,0 0 0,0 0 1,-1 1-1,1-1 1,0 0-1,-1 0 0,1 0 1,0 0-1,-1 1 1,1-1-1,0 0 0,-1 0 1,1 0-1,0 0 1,-1 0-1,0 0 0,0 0 124,1 0-167,0 1-1,0-1 1,0 0-1,0 0 1,0 1-1,0-1 1,1 0-1,-1 1 1,0-1-1,0 0 1,-1 1-1,1-1 1,0 0-1,0 1 1,0-1-1,0 0 1,0 1-1,0-1 1,0 0-1,0 1 1,-1-1-1,1 0 1,0 0-1,0 1 1,0-1-1,0 0 1,-1 0-1,1 1 1,0-1-1,0 0 1,-1 0-1,1 0 1,0 0-1,-1 1 1,1-1-1,0 0 1,0 0-1,-1 0 1,1 0-1,0 0 1,-1 0-1,1 0 1,0 0-1,-1 0 1,1 0-1,0 0 1,-1 0-1,1 0 1,0 0-1,-1 0 1,-1 11 281,1-9-259,0-1 0,0 0-1,0 1 1,0-1 0,1 1 0,-1 0 0,0-1-1,1 1 1,-1 0 0,1-1 0,-1 1-1,1 0 1,0 0 0,0-1 0,0 1-1,0 3 1,1 41 960,0-27-516,-1 41 1322,-9-34-979,0 6 119,8-28-832,0 0 1,0-1-1,0 1 1,0 0-1,-1-1 1,1 1-1,-1-1 1,0 0-1,-3 5 1,2 12 228,-5-9-191,7-10-108,0 0 1,0 0 0,1 0 0,-1 0-1,0 0 1,1 0 0,-1 1 0,0-1 0,1 0-1,0 0 1,-1 1 0,1-1 0,0 0 0,-1 1-1,1-1 1,0 1 0,0 1 0,29-21 452,-27 17-468,0 0 0,0 0 1,0 0-1,0 1 0,0-1 1,0 1-1,0-1 1,0 1-1,0 0 0,2 0 1,12-3 64,-15 3-78,0 0 1,0-1-1,0 1 0,0 0 0,0 0 0,1 0 0,-1 0 0,0 0 0,0 0 0,0 0 0,0 0 0,0 0 0,0 1 0,0-1 0,0 0 0,1 1 0,-1-1 0,0 1 0,0-1 0,1 1 0,2 1 11,-3-1-12,0-1 0,0 1 0,0-1 1,1 1-1,-1-1 0,0 1 0,0 0 0,0-1 0,0 1 0,0 0 0,0 0 0,0 0 0,0 0 1,-1 0-1,1 0 0,0 0 0,0 0 0,-1 0 0,1 0 0,-1 0 0,1 1 0,-1-1 0,1 2 1,8 27 39,-9-26-27,0 1 1,0 0-1,0-1 1,-1 1-1,0-1 1,1 1 0,-2-1-1,-1 7 1,1-6-9,1 0 1,0 1 0,1-1 0,-1 1 0,1 0 0,0-1 0,2 12-1,-1 4 43,-1 29 1293,3-45-1190,-2-5-144,-1 1 1,1-1 0,-1 1-1,1-1 1,-1 0 0,0 1-1,1-1 1,-1 1 0,0-1-1,1 1 1,-1-1-1,0 1 1,0-1 0,1 1-1,-1 0 1,0-1 0,0 1-1,0-1 1,0 1 0,0-1-1,0 2 1,1-1 6,0 0 0,0 0 0,-1 0 0,1 0 1,0 0-1,0 0 0,0 0 0,0 0 0,0-1 0,1 1 0,-1 0 0,0-1 0,0 1 0,0-1 0,1 1 1,-1-1-1,0 1 0,0-1 0,1 0 0,-1 0 0,2 0 0,0 2 571,-1 0-104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6:41.8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1437 16,'9'-14'385,"-9"13"-322,1 1-244,-1 0 224,0 0 0,1 0 0,-1 0 0,0 0 0,1 0 0,-1 0 0,0 0 0,0 0 0,1 0 0,-1 0 0,0 0 0,1 0 0,-1 0 0,0 0 0,0 0 0,1 0 0,-1 0 0,0 0 0,0 1 0,1-1-1,-1 0 1,0 0 0,0 0 0,1 0 0,-1 1 0,0-1 0,0 0 0,0 0 0,0 1 0,1-1 0,-1 0 0,0 0 0,0 1 0,0-1 0,0 0 0,0 0 0,0 1 0,0-1 0,0 0 0,0 1 0,0 8-85,0-5 1005,0-8 3443,2-6-2897,-2 10-1493,1 0 1,-1 0 0,0 0-1,1 0 1,-1 0-1,0 0 1,1 0 0,-1 0-1,0-1 1,1 1-1,-1 0 1,0 0 0,1 0-1,-1 0 1,0-1-1,1 1 1,-1 0 0,0 0-1,0-1 1,1 1-1,-1 0 1,0 0 0,0-1-1,1 1 1,-1 0 0,0-1-1,0 1 1,0 0-1,0-1 1,0 1 0,0 0-1,1-1 1,-1 1-1,0 0 1,0-1 0,0 1-1,0 0 1,0-1-1,0 1 1,0-1 0,0 1-1,-1 0 1,1-1-1,0 1 1,0 0 0,0-1-1,0 1 1,0-3 350,0 3-260,0 0-91,1 0 0,-1 0 0,0 0-1,0 0 1,1 0 0,-1 0 0,0 0 0,1 0 0,-1 0 0,0 0 0,0 0 0,1 0 0,-1 0-1,0 0 1,1 0 0,-1-1 0,0 1 0,0 0 0,1 0 0,-1 0 0,0 0 0,0 0 0,0-1-1,1 1 1,-1 0 0,0 0 0,0 0 0,0-1 0,1 1 0,-1 0 0,0 0 0,0-1 0,0 1-1,0 0 1,0 0 0,0-1 0,0 1 0,0 0 0,1-1 0,-1 1 0,-1-1-4,1 1 0,0 0 1,0 0-1,0-1 0,0 1 1,0 0-1,0-1 1,0 1-1,0 0 0,0-1 1,0 1-1,0 0 0,0-1 1,0 1-1,0 0 1,1 0-1,-1-1 0,0 1 1,0 0-1,0-1 0,0 1 1,0 0-1,1 0 0,-1-1 1,0 1-1,0 0 1,0 0-1,1 0 0,-1-1 1,0 1-1,0 0 0,1 0 1,-1 0-1,0 0 0,1-1 1,-1 1-1,0 0 1,0 0-1,1 0 0,-1 0 1,0 0-1,1 0 0,-1 0 1,0 0-1,1 0 1,-1 0-1,0 0 0,0 0 1,1 0-1,0 0 0,-1 0 19,-1 0 0,1-1 0,0 1 0,0-1-1,0 1 1,0 0 0,0-1 0,0 1 0,0-1-1,0 1 1,0-1 0,0 1 0,0 0 0,1-1-1,-1 1 1,0-1 0,0 1 0,0 0 0,0-1-1,1 1 1,-1 0 0,0-1 0,0 1 0,1 0-1,-1-1 1,0 1 0,1 0 0,-1 0 0,0-1-1,1 1 1,-1 0 0,0 0 0,1-1 0,3-3 391,0-4-82,-4 8-328,1 0 0,-1-1 0,0 1-1,1-1 1,-1 1 0,1-1 0,-1 1 0,0-1 0,0 1 0,1-1 0,-1 1 0,0-1 0,0 1 0,0-1 0,0 1 0,1-1 0,-1 1 0,0-1 0,0 0 0,2 0 54,-2 1-50,1 0-1,-1 0 0,0 0 0,0 0 0,1 0 1,-1 0-1,0 0 0,0 0 0,1 0 1,-1 0-1,0 0 0,0-1 0,0 1 1,1 0-1,-1 0 0,0 0 0,0 0 1,1 0-1,-1 0 0,0-1 0,0 1 0,0 0 1,0 0-1,1 0 0,-1-1 0,0 1 1,0 0-1,0 0 0,0 0 0,0-1 1,0 1-1,1 0 0,-1 0 0,0-1 0,0 1 1,0 0-1,0 0 0,0-1 0,0 1 1,4-5 510,-4 5-519,0 0 1,1-1 0,-1 1 0,0 0 0,0 0 0,1 0-1,-1 0 1,0 0 0,0-1 0,1 1 0,-1 0 0,0 0-1,0 0 1,1-1 0,-1 1 0,0 0 0,0 0 0,0-1-1,0 1 1,0 0 0,1-1 0,-1 1 0,0 0-1,0-1 1,0 1 0,0 0 0,0 0 0,0-1 0,0 1-1,0 0 1,0-1 0,0 1 0,0-1 0,0 0 148,9-13 544,-9 13-483,3-2-84,-2 3-108,-1 0 0,1-1-1,-1 1 1,0 0 0,1-1 0,-1 1 0,1-1 0,-1 1 0,0 0-1,0-1 1,1 1 0,-1-1 0,0 1 0,0-1 0,1 1-1,-1-1 1,0 1 0,0-1 0,0 1 0,0-1 0,0 1-1,0-1 1,0 1 0,0-1 0,0 0 0,3-2 38,-3 2-57,1 1 0,-1 0 0,1-1 0,-1 1 0,0-1 0,1 1 0,-1-1 0,1 1-1,-1-1 1,0 0 0,1 1 0,-1-1 0,0 1 0,0-1 0,1 0 0,-1 1-1,0-1 1,0-1 0,0 2 22,4-4 59,-4 4-84,0 0 0,1-1-1,-1 1 1,1 0 0,-1-1-1,0 1 1,1 0 0,-1-1-1,0 1 1,1-1 0,-1 1-1,0-1 1,0 1 0,0 0-1,1-1 1,-1 1 0,0-1 0,0 1-1,0-1 1,0 1 0,0-1-1,0 1 1,0-2 0,0 1 11,0-2 2,2-5 37,-2 8-53,1 0 4,-1-1 1,1 1 0,-1 0 0,0 0 0,1-1 0,-1 1 0,1 0 0,-1-1 0,0 1 0,1 0 0,-1-1 0,0 1 0,1-1 0,-1 1 0,0 0 0,0-1-1,1 1 1,-1-1 0,0 1 0,0-1 0,0 1 0,0-1 0,0 1 0,0-1 0,0 1 0,0-1 0,0 1 0,0-1 0,0 1 0,0-1 0,3-4 31,-2 5-32,-1-1 0,1 1 0,-1-1 0,1 1 0,-1 0 0,0-1 0,1 1-1,-1-1 1,0 1 0,1-1 0,-1 1 0,0-1 0,0 0 0,1 1 0,-1-1 0,0 1-1,0-1 1,0-1 0,3 1 26,-3 1-30,0 0 1,1 0 0,-1 0 0,0 0-1,0 0 1,1 0 0,-1 0 0,0 0-1,0 0 1,1 0 0,-1 0 0,0 0-1,0 0 1,0 0 0,1 0 0,-1-1-1,0 1 1,0 0 0,0 0 0,1 0-1,-1 0 1,0-1 0,0 1-1,0 0 1,0 0 0,1 0 0,-1-1-1,0 1 1,0 0 0,0 0 0,0-1-1,0 1 1,0 0 0,0-1 0,0 1 2,0-1 1,0 0 0,0 0-1,0 1 1,0-1 0,0 0-1,0 0 1,0 1 0,0-1-1,0 0 1,0 1 0,0-1-1,0 0 1,1 0 0,-1 1-1,0-1 1,1 0 0,-1 1 0,0-1-1,1 0 1,-1 1 0,1-1-1,-1 1 1,1-1 0,-1 1-1,1-1 1,-1 1 0,2-1-1,0-8 99,-1 3-24,2 4-68,-3 2-7,0 0 1,1 0 0,-1 0 0,0 0 0,0-1-1,1 1 1,-1 0 0,0 0 0,0 0-1,1-1 1,-1 1 0,0 0 0,0 0-1,0-1 1,1 1 0,-1 0 0,0-1 0,0 1-1,0 0 1,0-1 0,0 1 0,1 0-1,-1 0 1,0-1 0,0 1 0,0 0-1,0-1 1,0 1 0,0 0 0,0-1 0,0 1-1,0 0 1,0-1 0,-1 1 0,2-1-2,0 0 1,0 0 0,0 0-1,0 0 1,-1 0 0,1 0-1,0 0 1,-1 0 0,1 0-1,-1-1 1,1 1 0,-1-2-1,0 3-2,0 0 1,0-1-1,0 1 0,0 0 0,0-1 0,0 1 0,0 0 1,0-1-1,0 1 0,0 0 0,0-1 0,0 1 0,0 0 1,0-1-1,1 1 0,-1 0 0,0-1 0,0 1 1,0 0-1,0 0 0,0-1 0,1 1 0,-1 0 0,0 0 1,0-1-1,1 1 0,-1 0 0,0 0 0,0-1 0,1 1 1,-1 0-1,0 0 0,1 0 0,-1 0 0,3-2 2,-1-4 4,-2 3-2,9-23 2,-6 21-1,-2 5-5,-1-1 0,0 1 0,1 0 1,-1 0-1,0 0 0,1-1 0,-1 1 0,0 0 1,0 0-1,1-1 0,-1 1 0,0 0 0,0-1 1,1 1-1,-1 0 0,0-1 0,0 1 0,0 0 0,0-1 1,0 1-1,1-1 0,-1 1 0,0 0 0,0-1 1,0 1-1,0 0 0,0-1 0,0 0 0,0-2 0,1 0-1,0 0 0,0 0 0,0 0 0,0 0 1,0 0-1,1 0 0,0 1 0,-1-1 0,4-4 1,-2-8-7,0 12 10,-2 3-3,-1 0 1,0-1-1,1 1 1,-1-1-1,1 1 1,-1 0-1,0-1 1,0 1-1,1-1 1,-1 1-1,0-1 1,0 1-1,0-1 1,1 1-1,-1-1 1,0 0-1,0 1 1,0-1-1,0 1 1,0-1-1,0 1 1,0-1-1,0 0 1,4-9-7,1-6-5,-5 15 11,0 0-1,1 0 1,-1 0 0,1 0 0,-1 0-1,1 0 1,-1 0 0,1 0-1,0 0 1,-1 0 0,1 0 0,2-1-1,-3 1 6,1 0-1,0 0 0,0 0 0,0 0 1,0 0-1,-1 0 0,1 0 0,-1 0 1,1 0-1,-1 0 0,1 0 0,-1 0 1,1-2-1,7-13 119,-7 15-110,0 0 1,0-1 0,0 1-1,0 0 1,0-1 0,0 1 0,-1-1-1,1 1 1,0-1 0,-1 1 0,1-4-1,-1 5-9,0 0-1,0-1 1,0 1 0,0 0-1,0-1 1,0 1-1,0 0 1,0-1-1,0 1 1,1 0-1,-1-1 1,0 1-1,0 0 1,0 0-1,0-1 1,0 1 0,1 0-1,-1 0 1,0-1-1,0 1 1,0 0-1,1 0 1,-1 0-1,0-1 1,0 1-1,1 0 1,-1 0 0,1 0-1,-1-1 1,0 1 0,1 0 0,-1 0 0,0 0 0,1-1 0,-1 1 0,0 0 0,0 0 0,0-1 0,1 1-1,-1 0 1,0-1 0,0 1 0,0 0 0,1-1 0,-1 1 0,0 0 0,0-1 0,0 1 0,0 0 0,0-1-1,0 1 1,0 0 0,0-1 0,0 1 0,0-1 0,0 0 3,0 0 1,1 0-1,-1 0 1,0 0-1,1 0 1,-1 1-1,0-1 0,1 0 1,-1 0-1,1 0 1,0 0-1,-1 1 1,1-1-1,0 0 0,-1 1 1,2-2-1,-1 1 0,0 1 0,-1-1-1,1 1 1,0-1-1,-1 0 1,1 0 0,0 1-1,-1-1 1,1 0-1,-1 0 1,0 0 0,1 0-1,-1 1 1,0-1 0,1 0-1,-1-2 1,0 3-4,1-1 0,-1 0 1,0 0-1,0 1 0,1-1 0,-1 0 1,0 0-1,1 1 0,-1-1 0,1 0 1,-1 1-1,1-1 0,-1 1 0,1-1 1,-1 1-1,1-1 0,0 1 1,0-1-1,0 0-2,0 1 0,-1-1 1,1 1-1,0-1 0,-1 1 1,1-1-1,-1 1 0,1-1 1,-1 0-1,1 1 0,-1-1 1,0 0-1,1 1 0,-1-1 1,0 0-1,1 0 0,-1 1 1,0-2-1,5-7 3,-5 8-4,0 1 0,1-1 0,-1 1 0,1-1 0,-1 1 0,0-1 0,1 1 0,-1-1 0,0 1 0,1-1 0,-1 0 0,0 1 0,0-1 1,0 0-1,0 1 0,0-1 0,0-1 0,1 1 0,-1 0 1,0 0 0,1 0-1,-1 0 1,1 0 0,-1 0 0,1 0-1,0 0 1,-1 0 0,1 0-1,0 0 1,0 0 0,0-1-1,0 1 1,0 1-1,0-1 1,0 0 0,0 0-1,-1 0 1,1 0-1,0 0 1,-1 0-1,1 0 1,-1 0-1,1-1 1,-1 1 0,1-1-1,-1 1 0,0 0 0,1-1 0,-1 1 0,0 0 0,1 0 0,-1 0 0,1 0 0,0 0 1,-1 0-1,1 0 0,0 0 0,0 0 0,1 0 0,-2 0-1,1 0 1,0 0-1,0 0 0,0 0 1,-1 0-1,1 0 0,0 0 1,-1 0-1,1 0 1,-1 0-1,1 0 0,-1 0 1,1-2-1,0 0 1,0 0 0,0 1-1,1-1 1,-1 0 0,1 1 0,0-1-1,0 0 1,0 1 0,0 0 0,0 0-1,0-1 1,3-1 0,-4 4 0,0-1 0,0 0 0,0 1 1,0-1-1,0 0 0,0 0 0,-1 0 1,1 0-1,0 0 0,-1 0 0,1 0 0,0 0 1,-1 0-1,1 0 0,-1 0 0,1-1 1,0-1-2,0 0 0,0 0 0,1 0 1,0 0-1,-1 1 0,1-1 0,2-2 1,9-16 16,38-50-16,-39 46 0,-10 23-2,-1 0 0,1 1-1,-1-1 1,1 0 0,-1 0 0,0 0 0,0 0 0,0 0 0,0 0 0,0-1 0,0 1 0,0 0-1,0-3 1,-1 4 0,0 0-1,1 0 0,-1 0 1,0-1-1,1 1 0,0 0 1,-1 0-1,1 0 0,-1 0 1,1 0-1,0 0 0,0 1 1,1-2-1,-1 1 2,-1 0-1,1 0 1,0 0-1,0 0 1,-1 0 0,1 0-1,0 0 1,-1 0-1,1 0 1,-1 0-1,1 0 1,-1 0 0,1-1-1,6-9-7,-6 10 9,0 0-1,0 0 1,0 0 0,0 0 0,0 0-1,-1-1 1,1 1 0,0 0 0,-1 0-1,1-1 1,-1 1 0,1 0 0,0-3-1,-1 2-4,0 1-1,0 0 0,0-1 0,1 1 0,-1 0 1,1-1-1,-1 1 0,1 0 0,-1-1 1,1 1-1,0 0 0,-1 0 0,1 0 0,0 0 1,1-2-1,-1 2-3,0 0 0,0 0 1,-1 0-1,1 0 0,0 0 1,0 0-1,-1 0 0,1 0 1,-1-1-1,1 1 0,-1 0 1,0 0-1,0-1 0,1 1 1,-1-2-1,4-6-50,-3 9 57,-1-1 0,0 1 0,1-1 0,-1 1 0,1-1 0,-1 1 1,0-1-1,1 1 0,-1-1 0,0 0 0,0 1 0,0-1 0,1 0 0,-1 1 0,0-1 0,0 0 1,0 0-1,4-8-34,-4 9 33,1-1-1,-1 1 1,1-1-1,-1 1 0,1-1 1,-1 0-1,0 1 0,1-1 1,-1 1-1,0-1 1,0 0-1,1 1 0,-1-1 1,0 0-1,0 1 1,0-1-1,0 0 0,0 0 1,9-18-103,-5 9 21,-3 9 81,-1 1 0,1-1-1,-1 1 1,1-1 0,-1 1-1,0-1 1,1 1 0,-1-1-1,0 1 1,0-1-1,0 1 1,1-1 0,-1 0-1,0 1 1,0-1 0,0 1-1,0-2 1,0 0 2,1 0 0,-1 0 1,0 1-1,1-1 0,-1 0 0,1 1 0,0-1 1,-1 0-1,1 1 0,0-1 0,0 1 1,1-2-1,-1 2 1,0-1 0,0 1 0,0-1 0,0 1 0,0-1 0,-1 1 0,1-1 0,0 0 0,-1 1 0,1-1 1,-1 0-1,0-1 0,0 2 2,1-1 0,-1 1 1,0 0-1,1 0 0,-1 0 0,0 0 1,1 0-1,-1-1 0,1 1 0,0 0 1,-1 0-1,1 0 0,0 1 1,1-3-1,-1 2 1,0 0 0,0 0 0,0 0 0,-1 0 0,1 0 0,0 0 1,-1 0-1,1 0 0,-1 0 0,1 0 0,-1-1 0,1 1 0,-1 0 0,0 0 0,0-2 0,5-6 32,-5 9-33,0-1 0,1 1 0,-1-1 0,1 1 0,-1-1 0,0 1 0,1-1 0,-1 0 0,0 1 0,1-1 0,-1 1 0,0-1 0,0 0 0,0 1 0,0-1 0,0 0 0,0 0 0,4-9 19,2-6-17,-3 8-2,-2 7-1,-1 1-1,1-1 0,-1 1 1,1-1-1,-1 0 0,1 1 0,-1-1 1,0 1-1,0-1 0,1 0 0,-1 1 1,0-1-1,0 0 0,0 1 0,0-1 1,1 0-1,-1 1 0,0-2 0,3-6 13,-2 8-12,-1-1 0,1 1 0,-1-1 0,1 1 0,-1-1 0,0 1 0,1-1 0,-1 0 0,0 1 0,1-1 0,-1 0 0,0 1 0,0-1 0,0 0 0,0 1 0,1-1 0,-1 0 0,0-1-1,0 1 0,0 0 0,1 0-1,-1 0 1,0 0 0,1 0 0,-1 0 0,1 0 0,0 0 0,-1 0 0,1 0 0,0 0 0,-1 0 0,2-1 0,-1 1 0,0 0 0,0 0 0,0 0 0,-1 0 0,1 0 0,0 0 0,0 0 0,-1 0 0,1-1 0,-1 1 0,1 0 1,-1 0-1,0-1 0,1-1 0,-1 2 1,0-1 0,0 1 0,1 0 0,-1-1 0,1 1 0,-1 0 0,1 0 0,-1-1 0,1 1 0,0 0 0,-1 0 0,1 0 0,0 0 0,1-2 0,-1 3 0,0-1 0,0 0 0,0 0 0,-1 0 0,1 0 0,-1 0 0,1 0 0,0 0 0,-1 0 0,0 0 0,1 0 0,-1 0 0,0 0 0,1-2 0,3-2 0,-4 4 0,0 1 0,1 0 0,-1 0 0,0 0 0,1-1 0,-1 1 0,0 0 0,1 0 0,-1-1 0,0 1 0,0 0 0,0-1 0,1 1 0,-1 0 0,0-1 0,0 1 0,0 0 0,1-1 0,-1 1 0,0 0 0,0-1 0,0 1 0,0 0 0,0-1 0,0 1 0,0-1 0,0 1 0,0-1 0,4-8 9,-4 9-8,1-1 0,-1 1 0,1-1 0,-1 1 0,1-1 0,-1 1 0,0-1 0,1 0 0,-1 1 0,0-1 0,0 0 0,0 1 0,1-1 0,-1 0 0,0 1 0,0-1 0,0 0 0,0 0 0,4-7 10,-4 8-7,1-1 0,-1 1-1,1-1 1,-1 1 0,0-1 0,1 0 0,-1 1 0,1-1-1,-1 0 1,0 1 0,0-1 0,0 0 0,1 1-1,-1-1 1,0 0 0,0 0 0,0-1 0,2-2 3,-1 1 0,1-1 0,0 0 0,0 1 0,1-1 0,2-3 0,-4 6-15,-2-7 3,1 7 4,0 1 1,0-1 0,0 1-1,0 0 1,0-1 0,0 1-1,0-1 1,0 1 0,0-1-1,0 1 1,0 0 0,1-1 0,-1 1-1,0-1 1,0 1 0,0 0-1,0-1 1,1 1 0,-1 0-1,0-1 1,0 1 0,1 0-1,-1-1 1,0 1 0,0 0-1,1-1 1,-1 1 0,0 0 0,1 0-1,-1-1 1,1 1 0,-1 0-1,0 0 1,1 0 0,-1 0-1,1 0 1,0-1 0,0-3 0,-2-2-5,2 3-5,7-2 7,-7 4 11,-1 0-3,0-2-3,0 2 4,0 0-2,0 1-3,0-1-1,0 1 1,0 0 0,0-1-1,0 1 1,0-1 0,0 1-1,0 0 1,0-1 0,0 1-1,0 0 1,0-1 0,0 1-1,0 0 1,0-1 0,0 1-1,1 0 1,-1-1 0,0 1-1,0 0 1,0-1 0,1 1-1,-1 0 1,0-1 0,0 1-1,1 0 1,-1 0-1,0 0 1,0-1 0,1 1-1,-1 0 1,0 0 0,1-1-1,-1 1 0,1 0-1,-1 0 1,0 0-1,0 0 1,1 0-1,-1-1 1,0 1-1,0 0 1,1 0-1,-1 0 0,0 0 1,0-1-1,0 1 1,0 0-1,1 0 1,-1-1-1,0 1 1,0 0-1,0 0 1,0-1-1,0 1 0,0 0 1,0 0-1,1-1 1,-1 1-1,0 0 1,0-1-1,0 1 1,0 0-1,0 0 1,0-1-1,0 1 0,-1 0 1,1-1-1,0 0-7,-7 11-16208,5-9 14840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6:43.6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181 40 244,'4'-9'794,"-3"9"-710,-1-1 0,1 1 0,-1 0 1,0-1-1,1 1 0,-1-1 0,0 1 1,1-1-1,-1 1 0,0-1 0,0 0 1,1 1-1,-1-1 0,0 1 0,0-1 0,0 1 1,0-1-1,0 0 0,0 1 0,0-1 1,0 0-1,4-4 265,-4 5-313,1 0 1,-1 0-1,0 0 0,1-1 1,-1 1-1,0 0 0,0 0 0,1 0 1,-1-1-1,0 1 0,0 0 1,1 0-1,-1-1 0,0 1 1,0 0-1,0-1 0,1 1 1,-1 0-1,0-1 0,0 1 1,0 0-1,0-1 0,0 1 1,0 0-1,0-1 0,0 1 0,0 0 1,0-1-1,0 1 0,0-5 8965,0 8-10033,0-3 1777,0 0-728,1 0-1,-1 0 1,0 0 0,0 0-1,0 0 1,0 0 0,0 1-1,0-1 1,0 0 0,0 0-1,0 0 1,0 0 0,0 0-1,1 0 1,-1 0 0,0 0-1,0 0 1,0 0-1,0 0 1,0 0 0,0 0-1,0 0 1,0 0 0,0 1-1,0-1 1,0 0 0,0 0-1,0 0 1,0 0 0,0 0-1,0 0 1,0 0-1,0 0 1,0 0 0,0 0-1,0 1 1,0-1 0,0 0-1,0 0 1,0 0 0,0 0-1,0 0 1,0 0 0,0 0-1,0 0 1,0 0-1,0 0 1,0 0 0,0 1-1,0-1 1,0 0 0,0 0-1,0 0 1,-1 0 0,1 0-1,0 0 1,0 0 0,0 0-1,0 0 1,0 0-1,0 0 1,0 0 0,0 0-1,0 0 1,0 0 0,0 0-1,-1 0 1,-5 6 643,5-5-642,-2 13 856,-12 1-582,12-5-42,-1-8-217,4-2-28,0 0 1,-1 0-1,1 0 0,0 1 0,0-1 1,-1 0-1,1 0 0,0 0 0,0 1 1,-1-1-1,1 0 0,0 0 0,0 1 1,0-1-1,-1 0 0,1 0 0,0 1 1,0-1-1,0 0 0,0 1 0,0-1 1,0 0-1,-1 1 0,1-1 0,0 0 1,0 1-1,0-1 0,0 0 0,0 1 0,0-1 1,0 0-1,1 1 0,-1-1 0,0 0 1,0 1-1,0-1 0,-2 4 34,0-1 0,0 0-1,0 0 1,0 0 0,-1-1-1,1 1 1,-1-1 0,-5 4-1,7-4-12,-1-1 0,0 1-1,0 0 1,0 0 0,1 0 0,-1 0 0,-1 4-1,-3 2 19,-9 7-7,6-1-38,6-11 3,-1 1 0,1-1 0,0 1 0,0 0 0,0-1 1,-3 8-1,-5 3 9,9-12-9,0-1 0,0 1 0,0 0 0,1 0 0,-1 0 0,1 0-1,-1 0 1,1 1 0,-2 1 0,-6 10 20,-2-2 109,11-12-127,0 0 0,0 1 1,1-1-1,-1 0 1,0 0-1,0 1 0,0-1 1,0 0-1,0 1 0,0-1 1,-1 0-1,1 1 1,0-1-1,0 0 0,0 0 1,0 1-1,0-1 1,0 0-1,0 1 0,-1-1 1,1 0-1,0 0 0,0 1 1,0-1-1,-1 0 1,1 0-1,0 0 0,0 1 1,0-1-1,-1 0 1,1 0-1,0 0 0,-1 0 1,1 1-1,0-1 0,0 0 1,-1 0-1,1 0 1,0 0-1,-1 0 0,1 0 1,0 0-1,-1 0 1,1 0-1,-3 14 326,2-14-330,1 0 0,0 0 1,0 0-1,-1 0 0,1 0 0,0 0 1,0 0-1,-1 0 0,1 0 0,0 0 1,0 0-1,-1 0 0,1 1 0,0-1 1,0 0-1,-1 0 0,1 0 0,0 0 1,0 0-1,-1 0 0,1 1 0,0-1 1,0 0-1,0 0 0,-1 0 0,1 1 1,0-1-1,0 0 0,0 0 0,0 0 1,0 1-1,0-1 0,-1 0 0,1 0 1,0 1-1,0-1 0,0 1 0,0-1-7,2 11 890,-1-10-861,0-1 0,0 1 1,0-1-1,0 1 0,0 0 1,0-1-1,0 1 0,-1 0 1,1 0-1,0 0 0,0-1 1,0 1-1,-1 0 0,1 0 1,0 0-1,-1 0 0,1 0 0,-1 0 1,0 1-1,1 0 0,-1-1 24,1-1-39,0 0 1,-1 0-1,1 1 1,0-1-1,-1 0 0,1 0 1,0 1-1,-1-1 1,1 1-1,-1-1 1,1 0-1,0 1 1,-1-1-1,1 1 1,-1-1-1,0 1 0,1-1 1,-1 1-1,1 0 1,-1-1-1,0 1 1,1 0-1,-1-1 1,0 1-1,0 0 1,1 0-1,-1 1-4,1-1 1,-1 0-1,1 0 1,0 1-1,-1-1 1,1 0-1,0 0 1,0 0-1,0 0 0,0 0 1,0 0-1,2 2 1,-2-2 9,1 0 88,0 1-1,0 0 1,0 0-1,0-1 1,0 1-1,0-1 1,0 1-1,0-1 1,0 0-1,1 0 1,-1 0-1,0 0 1,1 0-1,2 0 1,-3-1 67,26 0 667,-20 0-820,-8 0-14,0 1-1,1-1 1,-1 0-1,0 0 1,1 0 0,-1 0-1,0 0 1,1 0-1,-1-1 1,0 1-1,1 0 1,-1 0-1,0 0 1,1 0 0,-1 0-1,0 0 1,1-1-1,-1 1 1,0 0-1,1 0 1,-1 0 0,0-1-1,0 1 1,1 0-1,-1 0 1,0-1-1,0 1 1,0 0 0,1-1-1,-1 1 1,20-6-347,-8 0-643,0 2-463,-11 4 1006,-1-1 282,0 1-1,1-1 1,-1 1 0,0 0 0,0-1 0,0 1 0,0 0-1,1-1 1,-1 1 0,0 0 0,0-1 0,1 1 0,-1 0-1,0-1 1,1 1 0,-1 0 0,0 0 0,1-1 0,-1 1 0,0 0-1,1 0 1,-1 0 0,0 0 0,1-1 0,-1 1 0,1 0-1,0 0 1,-1 0-204,1 0 1,-1 0-1,1 0 0,-1 0 0,0 0 0,1-1 1,-1 1-1,1 0 0,-1 0 0,0 0 0,1-1 1,-1 1-1,1 0 0,-1 0 0,0-1 0,1 1 1,-1 0-1,0-1 0,0 1 0,1-1 0,-1 1 1,0 0-1,0-1 0,1 1 0,-1-1 0,0 1 1,0 0-1,0-2 0,0-2-1417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6:44.4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 41 212,'4'-6'699,"-4"6"-643,1 0 0,-1 0 0,0 0 0,1-1 0,-1 1 0,0 0 0,1 0 0,-1-1-1,0 1 1,1 0 0,-1-1 0,0 1 0,0 0 0,0-1 0,1 1 0,-1 0 0,0-1 0,0 1-1,0-1 1,0 1 0,0 0 0,0-1 0,1 1 0,-1 0 0,0-1 0,0 1 0,0-1-1,0 1 1,-1-1 0,6-10 1175,-5 11-1111,1-1 0,-1 1 0,0-1 0,1 0 0,-1 1 0,1-1 0,-1 0 0,0 1 0,0-1 0,1 0 0,-1 1 0,0-1 1,0 0-1,0 1 0,0-1 0,0 0 0,0-1 0,-4 15 1413,-1 5-525,2-10-715,2-7-259,0 0-1,1 0 1,-1 0-1,1 0 1,-1 0-1,1 1 1,-1-1-1,1 0 1,0 0-1,0 0 1,-1 1-1,1 0 1,-4 19 593,-1 5 172,1-14-555,4-11-192,-1 1 0,0-1-1,1 0 1,-1 1 0,1-1-1,-1 1 1,1-1 0,0 0-1,-1 1 1,1-1 0,0 2-1,0-1-16,0 0 37,1 0 1,-1 0-1,0 0 1,0 0-1,-1 0 1,1 0-1,0 0 0,-1 0 1,1 0-1,-1 0 1,0 0-1,1 0 1,-1 0-1,-2 3 1,2-2 14,0 0-1,0 0 1,1 0 0,-1 0 0,1 1 0,0-1-1,0 0 1,0 0 0,2 6 0,-2-1 80,0-6-130,1 0 1,-1-1 0,0 1-1,0 0 1,0 0 0,0-1 0,-1 1-1,1 0 1,0-1 0,-1 1-1,1 0 1,-1-1 0,0 1-1,1-1 1,-1 1 0,0-1 0,-1 3-1,1-1 37,0 0 0,0-1 0,1 1 0,-1 0-1,1 0 1,0 1 0,0-1 0,0 0 0,0 0 0,1 3-1,0 4 310,-1 85 1031,0-94-1490,0-12-12980,0 8 11773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6:45.8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137 51 408,'-11'0'1654,"-22"-5"1386,31 5-2804,-10-2 1782,7 0-361,12 1-1274,-4-8 3829,-2 9-3742,0-1-198,0 1 1,0 0-1,0-1 0,0 1 1,0-1-1,0 1 0,0-1 1,0 1-1,0-1 0,-1 1 1,1-1-1,0 0 0,0 0 1,-1 1-1,1-1 0,0-1 1,0 2-203,0 0 1,0 0-1,0 0 1,-1 0-1,1 0 1,0 0-1,0 0 1,0-1 0,-1 1-1,1 0 1,0 0-1,0-1 1,-1 1-1,1 0 1,0-1-1,-1 1 1,1-1-1,0 1 1,0-1-1,9-4 431,2 0-253,-3 0-237,-1 5-11,-1 0 2,-3 0 31,2-1 0,0 1 0,0 0 0,0 1 0,0 0 0,9 2 0,-9-3 9,-5 0-39,-1 0 0,0 0 1,1 0-1,-1 0 0,0 0 1,0 0-1,1 0 1,-1 0-1,0 0 0,1 0 1,-1 0-1,0 0 0,1 0 1,-1 0-1,0 0 0,0 0 1,1 0-1,-1 0 0,0 0 1,1 1-1,-1-1 0,0 0 1,0 0-1,1 0 0,-1 0 1,0 1-1,0-1 0,0 0 1,1 0-1,-1 0 0,0 1 1,0-1-1,0 0 1,0 0-1,1 1 0,-1-1 1,0 0-1,0 1 0,0-1 1,0 0-1,0 0 0,0 1 1,0 0-1,7 6 135,-6-6-131,0-1 0,-1 1 0,1-1 0,0 1 0,-1-1 0,1 1 0,0-1 0,-1 1 0,1 0-1,-1-1 1,1 1 0,-1 0 0,1 0 0,-1-1 0,1 1 0,-1 0 0,0 0 0,1-1 0,-1 1 0,0 0 0,0 0 0,0 1 0,4 4 53,-3-6-59,-1 0 1,0 0 0,1 1-1,-1-1 1,0 0 0,0 0 0,1 1-1,-1-1 1,0 0 0,1 0-1,-1 1 1,0-1 0,0 0 0,0 1-1,1-1 1,-1 0 0,0 1-1,0-1 1,0 0 0,0 1 0,0-1-1,0 0 1,1 1 0,-1-1-1,0 1 1,0-1 0,0 0 0,-1 1-1,2 15 48,-1-12-27,1 0-1,-1 0 1,0 0 0,0 0 0,0-1-1,0 1 1,-1 0 0,0 0 0,0 0-1,0 0 1,0-1 0,-3 7 0,-14 25 202,9-14-138,-46 40 36,50-57-27,-1 0 0,0-1-1,0 0 1,-1 0 0,1 0-1,-13 2 1,4-3 183,13-1-242,-1-1 0,0 0 1,1 1-1,-1-1 1,0 0-1,0-1 0,1 1 1,-1 0-1,-4-2 1,-1 0 23,0-1 1,0 1 0,-12-8-1,19 10-61,0-1-1,0 0 0,0 0 1,-1 0-1,1 1 0,0-1 1,0-1-1,0 1 0,0 0 1,1 0-1,-1 0 0,0 0 1,0 0-1,1-1 0,-1 1 1,1 0-1,-1-3 1,-2-30-39,7 24-23,1-5-247,-5 14 259,0 1 0,0-1 0,0 0 0,0 1 0,0-1 0,0 1 1,0-1-1,0 0 0,0 1 0,1-1 0,-1 1 0,0-1 0,0 1 0,1-1 0,-1 1 0,0-1 0,1 1 0,-1-1 0,1 0 0,0 1-83,-1-1 0,1 1 0,-1-1 0,0 1 0,1-1 0,-1 0 0,0 1 0,1-1 0,-1 0 1,0 1-1,0-1 0,1 0 0,-1 1 0,0-1 0,0 0 0,0 0 0,0 1 0,0-1 0,0-1 0,4-4-1996,-4 6 1993,1 0 0,-1 0 0,0 0 0,1-1 0,-1 1 1,0 0-1,0 0 0,1 0 0,-1-1 0,0 1 0,0 0 1,1-1-1,-1 1 0,0 0 0,0 0 0,0-1 0,0 1 0,1 0 1,-1-1-1,0 1 0,0 0 0,0-1 0,0 1 0,0-1 0,0 1 1,0 0-1,0-1 0,9-9-11154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3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0 86 154 0,'0'-4'95'0,"0"2"46"0,0-4-4 16,0 5-20-16,0-4-9 0,0 2-3 0,0-1-6 0,0 1-8 15,0-1-5-15,0 2-2 0,0-4-5 0,3 5 3 0,-3-2-1 16,7-2 9-16,-4 4 18 0,-3-5 7 0,13 4 8 0,-10-2 0 16,-3 1 6-16,13 0-4 0,-4-1-6 0,-5 2-9 15,9-1-12-15,-10 1-14 0,6 0-13 0,4-1 5 0,-3 3-6 16,0-2-10-16,-1 2-8 0,4 0-13 0,-3 2-10 15,-7-2-5-15,10 3-6 0,-10-1-5 0,7 0 1 0,-4 1-5 16,1-1-1-16,-4 2 0 0,3-1 1 0,1 2-1 16,-4-1 2-16,-3 2 1 0,6-5 0 0,-6 4-3 0,0-1 0 15,0 2-3-15,0-2 1 0,0 1-4 0,-6-1-1 0,3 1-1 16,3-1 0-16,-13 2 0 0,10 0 0 0,-4-1 0 0,1 0 0 16,-4 0-2-16,7 2-5 0,-4-5-12 0,1 2-11 0,3-1-10 15,-4-1-11-15,4 0-11 0,3 1-7 0,-6-1 9 16,-1-2 11-16,7 3 11 0,0-3 15 0,0 0 8 0,0 2 7 15,0-2 2-15,7 0-1 0,-1 0 5 0,-6 0 0 16,10 0 2-16,-10 0-2 0,3 2 2 0,10-2 0 0,-10 2 0 16,4-2 0-16,-4 3-1 0,10-1-2 0,-10 0 3 0,3 3 0 15,1-2 0-15,2 1-2 0,-5 1-2 0,8-1 3 0,-8 2 0 16,-4-2 1-16,9 1 0 0,-9-1 1 0,7 1 0 16,-1-1 3-16,-6 2-4 0,3-2 0 0,-3 1 2 0,0-1 0 15,0 1-2-15,0-1 0 0,0 2 1 0,-3-5 0 16,3 4-1-16,-13 0 0 0,13 0 0 0,-9-3 0 0,5 2 0 15,-2-1 0-15,0-1 0 0,2 3 2 0,-5-3-2 0,2 1 0 16,1-1 0-16,3 0 0 0,-10 1 0 0,10-3 0 0,-4 0 0 16,4 2-2-16,-4-2-4 0,1 0-3 0,3 0-10 15,3 0-9-15,-7 0-22 0,4 0-28 0,3-2-34 0,-6 2-34 16,6 0-50-16,0-3-66 0,-7 1-54 0,7 0-38 0,0-1-40 16,0 1 5-16</inkml:trace>
  <inkml:trace contextRef="#ctx0" brushRef="#br0" timeOffset="1">35 108 164 0,'0'-6'84'0,"7"2"42"0,-7-1-3 16,0 3-15-16,0-3-16 0,0 1 6 0,0 2 1 0,0-1-3 15,0 0-3-15,0-1 2 0,3 2-4 0,-3-1-1 0,0 1-1 16,0 2 0-16,0-2 6 0,0-1-1 0,0 3-1 15,0-2-2-15,0 2-2 0,0-2-3 0,0 2-2 0,0 0 0 16,0 0-5-16,0 0-3 0,0 0-2 0,0 0-5 16,0 0-2-16,0 0 0 0,0 2-1 0,0-2 19 0,0 2 17 15,0 1 10-15,0-1 4 0,-3 0-1 0,3 1 2 0,0-1 4 16,0 2-3-16,0 2-6 0,0-4-10 0,0 2-12 0,0 1-8 16,0 2-7-16,0-3-10 0,0 4-8 0,0-4-4 15,0 3-9-15,0 1-9 0,0-2-8 0,0 1-10 0,0 1-3 16,0-1 0-16,0-1-5 0,0 1-3 0,0 1-3 15,3-1-3-15,-3-1 3 0,0 0-6 0,0 0-12 0,0-2-23 16,0 4-31-16,0-4-25 0,6 2-32 0,-6-5-27 0,0 4-28 16,0-2-32-16,0-1-42 0,0 3-48 0,0-5 37 15,0 2 4-15,4 0-17 0,-4-2-29 0,0 2-11 0,0-2 5 16,0-2-16-16,0 2 19 0,0-2 24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6:46.8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37 36 112,'-17'-11'1623,"13"6"-540,4 4-1042,0 1 0,0-1 0,0 1 0,0-1 0,-1 1 0,1-1 0,0 1 0,0 0-1,0-1 1,-1 1 0,1 0 0,0-1 0,-1 1 0,1 0 0,0-1 0,-1 1 0,1 0 0,-1-1 0,1 1 0,0 0 0,-1 0 0,1 0 0,-1-1 0,0 1 0,1 0 14,-1 0 1,1 0 0,0 0-1,0 0 1,-1 0 0,1 0-1,0 0 1,-1 0 0,1 0-1,0 0 1,0 0 0,-1 0 0,1 0-1,0 0 1,0-1 0,-1 1-1,1 0 1,-2-9 15955,11 20-12428,-6-7-3493,-3-4-87,1 1-1,-1-1 1,0 0-1,1 0 0,-1 0 1,0 1-1,1-1 1,-1 0-1,0 0 0,1 1 1,-1-1-1,0 0 1,0 1-1,0-1 0,1 0 1,-1 1-1,0-1 1,0 0-1,0 1 0,0-1 1,1 1-1,-1-1 0,0 0 1,0 1-1,0-1 1,0 1-1,0-1 0,0 0 1,0 1-1,0 0-1,0 0-1,0-1 1,0 1 0,1-1-1,-1 1 1,0 0-1,0-1 1,1 1-1,-1-1 1,1 1 0,-1-1-1,0 1 1,1-1-1,-1 1 1,1-1-1,-1 1 1,1-1 0,0 0-1,0 1 1,0-1 0,-1 1 1,1-1 0,0 1-1,-1-1 1,1 1-1,-1-1 1,1 1 0,-1-1-1,1 1 1,-1 0-1,1-1 1,-1 1 0,1 0-1,-1-1 1,0 1 0,1 0-1,-1 0 1,0-1-1,0 1 1,1 1 0,0 0-5,0-2 3,-1 0 0,1 0-1,-1 0 1,0 0 0,1 0 0,-1 0 0,1 1-1,-1-1 1,0 0 0,1 0 0,-1 0 0,0 1 0,1-1-1,-1 0 1,0 1 0,1-1 0,-1 0 0,0 1 0,1-1-1,-1 0 1,0 1 0,0-1 0,0 0 0,1 1-1,-1-1 1,0 1 0,0 0 0,6 10 0,12 15 1,-13-22 2,-5-4-1,1 1-1,-1-1 0,1 0 1,-1 1-1,1-1 1,-1 1-1,0-1 0,1 1 1,-1-1-1,0 1 1,1-1-1,-1 1 0,0-1 1,0 1-1,1 0 1,-1-1-1,0 1 1,0 0-1,3 4 18,-2-5-19,-1 0 1,1 1 0,-1-1-1,1 1 1,-1-1 0,0 1 0,1-1-1,-1 1 1,0-1 0,1 1-1,-1-1 1,0 1 0,0-1-1,0 1 1,1-1 0,-1 1 0,0 0-1,0 0 1,2 0 15,-1-1-16,-1 0 1,0 0-1,1 0 1,-1 0-1,0 0 1,0 0-1,1 0 1,-1 0-1,0 0 0,0 1 1,1-1-1,-1 0 1,0 0-1,0 0 1,1 0-1,-1 0 1,0 0-1,0 1 1,1-1-1,-1 0 1,0 0-1,0 0 1,0 0-1,1 1 1,-1-1-1,0 0 0,0 0 1,0 1-1,0-1 1,0 0-1,1 0 1,-1 1-1,0-1 1,0 0-1,0 0 1,0 1-1,0-1 1,0 0-1,0 1 1,0-1-1,0 0 0,0 0 1,0 1-1,0-1 1,0 0-1,0 0 1,0 1-1,-1-1 1,1 1-1,0-1 29,5 1 1450,-1 1-6123,-13-15-16216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12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47 132,'0'-3'258,"0"2"-186,0 0 0,0 0 1,0 0-1,0 0 0,0 0 1,0 1-1,0-1 0,0 0 1,0 0-1,0 0 0,0 0 1,0 0-1,0 0 0,-1 1 1,1-1-1,0 0 0,-1 0 1,1 0-1,-1 1 0,1-1 1,-1 0-1,1 1 1,-1-1-1,0 0 0,1 1 1,-2-2-1,2 2-11,-1-1 0,1 1 0,0-1 0,0 1 0,-1-1 0,1 1 0,0-1 0,0 1 0,0-1 0,0 1 1,-1-1-1,1 1 0,0-1 0,0 1 0,0-1 0,0 0 0,0 1 0,1-1 0,-1 1 0,0-1 0,0 1 0,0-1 0,0 1 0,1-1 0,-1 1 0,0-1 0,0 1 1,1-1-1,-1 1 0,0 0 0,1-1 0,-1 1 0,0-1 0,1 1 0,-1 0 0,1-1 0,-1 1 0,1 0 0,-1-1 0,1 1 0,-1 0 0,3 0 3063,1 0-2849,-4 0-248,1-1 0,-1 1 1,0 0-1,1 0 1,-1 0-1,0 0 0,1 0 1,-1-1-1,1 1 0,-1 0 1,0 0-1,1 0 1,-1 0-1,1 0 0,-1 0 1,0 0-1,1 1 0,-1-1 1,1 0-1,-1 0 1,0 0-1,1 0 0,-1 0 1,0 1-1,1-1 0,-1 0 1,0 0-1,1 0 1,-1 1-1,0-1 0,0 0 1,1 1-1,-1-1 0,0 0 1,0 1-1,1-1 1,-1 0-1,0 1 0,0-1 1,0 0-1,0 1 0,1 0 1,2 3 263,-2-4-283,-1 1 0,0-1-1,1 0 1,-1 0 0,0 0 0,0 0 0,1 0 0,-1 1 0,0-1 0,0 0 0,1 0 0,-1 0-1,0 1 1,0-1 0,1 0 0,-1 0 0,0 1 0,0-1 0,0 0 0,0 1 0,0-1-1,1 0 1,-1 0 0,0 1 0,0-1 0,0 0 0,0 1 0,0-1 0,0 0 0,0 1 0,0-1-1,0 0 1,0 1 0,2 0 88,-2-1-91,0 0 0,1 0 0,-1 0 0,0 0 1,0 0-1,1 0 0,-1 0 0,0 0 0,0 0 0,1 0 0,-1 0 0,0 0 0,0 0 0,1 1 0,-1-1 0,0 0 1,0 0-1,1 0 0,-1 0 0,0 0 0,0 1 0,0-1 0,0 0 0,1 0 0,-1 0 0,0 1 0,0-1 1,0 0-1,0 0 0,0 0 0,0 1 0,1-1 0,-1 0 0,0 0 0,0 1 0,0-1 0,0 0 0,0 0 1,0 1-1,4 4 92,-4-5-92,0 0 0,1 0 0,-1 0-1,0 1 1,0-1 0,1 0 0,-1 0 0,0 0-1,0 0 1,1 1 0,-1-1 0,0 0 0,0 0-1,0 0 1,1 1 0,-1-1 0,0 0 0,0 1-1,0-1 1,0 0 0,1 0 0,-1 1 0,0-1-1,0 0 1,0 1 0,0-1 0,0 0 0,0 1-1,0-1 1,0 0 0,0 0 0,0 1 0,0 0-1,3 3 24,-2-4-27,-1 0 1,0 0-1,1 0 1,-1 1 0,0-1-1,1 0 1,-1 0 0,0 0-1,1 1 1,-1-1-1,0 0 1,0 1 0,0-1-1,1 0 1,-1 0-1,0 1 1,0-1 0,0 0-1,0 1 1,1-1 0,-1 1-1,0-1 1,0 0-1,0 1 1,0-1 0,0 1-2,0-1 0,0 0 0,0 0 0,0 0 0,0 0 0,0 1 1,0-1-1,0 0 0,0 0 0,0 0 0,0 1 0,0-1 0,0 0 1,0 0-1,0 0 0,0 0 0,1 0 0,-1 1 0,0-1 0,0 0 1,0 0-1,0 0 0,0 0 0,0 0 0,0 1 0,1-1 0,-1 0 1,0 0-1,0 0 0,0 0 0,0 0 0,1 0 0,-1 0 0,0 0 1,0 0-1,0 0 0,0 0 0,1 0 0,-1 0 0,0 0 0,1 0 1,-1 0-1,0 0 0,0 0 0,0 0 0,0 0 0,1 0 1,-1 0-1,0 0 0,0 1 0,0-1 0,1 0 0,-1 0 1,0 0-1,0 0 0,0 0 0,0 0 0,1 0 0,-1 0 1,0 1-1,0-1 0,0 0 0,0 0 0,0 0 0,0 0 1,0 0-1,1 1 0,-1-1 0,0 0 0,0 0 0,0 0 1,0 1-1,0-1 0,0 0 0,0 0 0,0 0 0,0 1 1,0-1-1,0 0 0,0 0 0,0 1 0,0-1 0,0 0 0,0 0 0,0 0 0,0 1 0,0-1 0,0 0 0,0 0 0,0 0 0,0 0 0,0 1 0,0-1 0,0 0 0,0 0 0,0 0 0,0 0 0,0 1 0,1-1 0,-1 0 0,0 0 0,0 0 0,0 0 0,0 0 0,0 0 0,0 1 0,1-1 0,-1 0 0,0 0 0,0 0 0,0 0-1,0 0 1,0 0 0,1 0 0,-1 0 0,0 0 0,0 0 0,0 0 0,1 0 0,-1 0 0,0 0 0,0 0 0,1 0 1,-1 0-1,0 0 1,0 0 0,0 1-1,1-1 1,-1 0-1,0 0 1,0 0-1,0 0 1,0 0 0,1 0-1,-1 0 1,0 0-1,0 0 1,0 0-1,0 0 1,1 1 0,-1-1-1,0 0 1,0 0-1,0 0 1,0 0 0,0 0-1,0 1 1,1-1-1,-1 0 1,0 0-1,0 0 1,0 0 0,0 1-1,0-1 1,0 0-1,0 0 1,0 0-1,0 0 1,0 1 0,0-1-1,0 0 1,0 0-1,0 1 1,7 6 19,-6-6-19,0-1 0,0 1-1,-1-1 1,1 1 0,0-1 0,-1 1 0,1 0 0,0-1 0,-1 1 0,1 0 0,-1 0 0,1-1 0,-1 1 0,1 0-1,-1 0 1,1 1 0,16 12 15,-14-2 62,-3-12-79,1 0 5,-1 0-1,1 1 0,-1-1 0,1 0 1,-1 0-1,0 1 0,1-1 0,-1 0 1,0 1-1,1-1 0,-1 1 0,0-1 0,1 0 1,-1 1-1,0-1 0,0 1 0,1-1 1,-1 1-1,0-1 0,0 1 0,0-1 1,0 1-1,0-1 0,1 1 0,-1-1 1,0 1-1,0-1 0,0 1 0,0-1 0,-1 1 1,4 0 37,-3-1-39,0 0 0,1 0-1,-1 0 1,0 0-1,0 0 1,1 0 0,-1 0-1,0 0 1,0 0 0,0 0-1,1 1 1,-1-1-1,0 0 1,0 0 0,1 0-1,-1 0 1,0 0-1,0 0 1,0 1 0,1-1-1,-1 0 1,0 0-1,0 0 1,0 0 0,0 1-1,1-1 1,-1 0-1,0 0 1,0 0 0,0 1-1,0-1 1,0 0-1,0 0 1,0 1 0,0-1-1,0 0 1,0 0-1,0 1 1,0-1 0,0 0 1,0 1 0,0-1 1,0 1-1,0-1 0,0 0 1,0 1-1,0-1 0,0 0 1,0 1-1,1-1 0,-1 1 1,0-1-1,0 0 0,0 1 1,0-1-1,1 0 0,-1 1 1,0-1-1,0 0 0,0 1 1,1-1-1,-1 0 0,0 0 1,1 1-1,-1-1 0,0 0 1,1 0-1,-1 1 1,1-1 1,-1 0-1,0 0 1,0 0-1,1 1 1,-1-1-1,0 0 1,1 1-1,-1-1 0,0 0 1,0 0-1,0 1 1,1-1-1,-1 0 1,0 1-1,0-1 1,0 1-1,0-1 1,0 0-1,0 1 0,0-1 1,1 0-1,-1 1 1,0-1-1,0 1 1,0-1-1,-1 1 1,5 3 52,-4-4-54,1 0 1,-1 0-1,0 0 0,1 1 0,-1-1 1,0 0-1,1 0 0,-1 1 1,0-1-1,0 0 0,1 0 1,-1 1-1,0-1 0,0 0 1,0 1-1,1-1 0,-1 0 1,0 1-1,0-1 0,0 0 0,0 1 1,0-1-1,0 0 0,0 1 1,0 0-1,19 23 199,-19-23-200,0-1-1,0 1 1,0-1-1,0 1 1,0-1-1,0 1 0,0-1 1,0 0-1,0 1 1,0-1-1,0 1 1,1-1-1,-1 1 1,0-1-1,0 0 1,1 1-1,-1-1 1,0 1-1,1-1 1,-1 0-1,0 1 1,1-1-1,-1 1 0,1-1-1,-1 0 0,1 1 0,-1-1 1,0 0-1,1 1 0,-1-1 0,0 0 1,0 1-1,1-1 0,-1 1 0,0-1 1,0 1-1,0-1 0,0 1 0,0-1 1,1 1-1,-1-1 0,0 1 0,0-1 1,0 1-1,0 0 0,0-1 0,0 1 0,0-1 1,0 1-1,0-1 0,0 1 0,0-1 0,0 1 0,0-1 1,0 1-1,1 0 0,-1-1 0,0 0 0,0 1 0,1-1 1,-1 1-1,0-1 0,1 1 0,-1-1 0,1 1 1,0 0 0,-1-1 1,0 0 0,1 1-1,-1-1 1,0 1 0,1-1 0,-1 1-1,0-1 1,1 1 0,-1-1 0,0 1-1,0-1 1,0 1 0,0-1-1,1 1 1,-1-1 0,0 1 0,0-1-1,0 2 1,0-2-2,0 0 1,-1 0-1,1 0 0,0 1 0,0-1 1,0 0-1,0 0 0,0 0 0,0 0 1,0 1-1,0-1 0,0 0 0,0 0 1,0 0-1,0 1 0,0-1 0,0 0 1,0 0-1,0 0 0,0 0 0,1 1 1,-1-1-1,0 0 0,0 0 0,0 0 0,0 0 1,0 0-1,0 1 0,0-1 0,0 0 1,1 0-1,-1 0 0,0 0 0,0 0 1,0 0-1,0 0 0,0 0 0,1 1 1,-1-1-1,0 0 0,0 0 0,0 0 1,0 0-1,1 0 0,-1 0 0,4 2-1,-2 14-20,-3-14 22,1-1-1,8 7 0,-7-8 0,-1 0 0,0 1 0,0-1 0,1 1 0,-1-1 0,0 0 0,0 1-1,0-1 1,0 1 0,1-1 0,-1 0 0,0 1 0,0-1 0,0 1 0,0-1 0,0 1 0,0-1 0,0 1 0,0-1 0,0 0 0,0 1-1,0-1 1,-1 1 0,1-1 0,0 1 0,0-1 0,0 0 0,0 0 0,0 0 0,-1 1 0,1-1 0,0 0 0,0 0 0,0 0 0,0 0 0,0 0 0,0 0 0,0 0 0,0 0 0,0 0 0,0 0 0,0 0 0,0 1 0,0-1 0,0 0 0,0 0 0,0 0 0,0 0 0,0 0 0,0 0 0,0 0 0,0 0 0,0 0 0,0 1 0,0-1 0,0 0 0,0 0 0,0 0 0,0 0 0,0 0 0,0 0 1,0 0-1,0 0 0,0 0 0,1 0 0,-1 0 0,0 1 0,0-1 0,0 0 0,0 0 0,0 0 0,0 0 0,0 0 0,0 0 0,0 0 0,0 0 0,0 0 0,1 0 0,-1 0 0,0 0 0,0 0 0,0 0 0,0 0 0,0 0 0,0 0 0,1 0 0,-1 0 0,0 0 0,1 0 0,-1 0 0,0 0 0,1 1 0,-1-1 0,0 0 1,1 0-1,-1 0 0,0 0 0,1 1 0,-1-1 0,0 0 0,0 0 0,1 0 0,-1 1 0,0-1 1,0 0-1,1 1 0,-1-1 0,0 0 0,0 1 0,0-1 0,0 0 0,1 1 0,-1-1 0,0 0 0,0 1 1,0-1-1,0 0 0,0 1 0,0-1 0,0 0 0,0 1 0,9 10 35,-6-5-30,-2-6-5,-1 0 0,1 0 1,-1 0-1,0 1 0,1-1 0,-1 0 0,0 1 1,1-1-1,-1 0 0,1 1 0,-1-1 1,0 1-1,0-1 0,1 1 0,-1-1 1,0 0-1,0 1 0,0-1 0,1 1 1,-1-1-1,0 1 0,0-1 0,0 1 1,0-1-1,0 1 0,0-1 0,0 1 1,0-1-1,0 1 0,0-1 0,0 1 1,0-1-1,-1 2 0,0 0 2,2-2 1,7 8-5,-8-8 2,0 1 0,1-1 0,-1 0 0,0 1 0,0-1-1,1 1 1,-1-1 0,0 0 0,0 1 0,1-1-1,-1 1 1,0-1 0,0 1 0,0-1 0,0 1 0,0-1-1,0 1 1,0-1 0,0 1 0,0-1 0,0 1 0,0-1-1,0 1 1,0-1 0,0 1 0,0-1 0,-1 1-1,2 6-2,1-5-3,3 6 12,-1-2 10,-4-6-15,1 0 1,-1 1 0,0-1 0,1 0 0,-1 0 0,0 1 0,0-1 0,1 0 0,-1 0 0,0 1 0,1-1 0,-1 0 0,0 1 0,0-1 0,0 0 0,1 1 0,-1-1 0,0 0 0,0 1 0,0-1 0,0 1 0,0-1 0,0 0 0,0 1 0,0-1 0,0 1 0,0-1-1,0 0 1,0 2 0,4 6 111,-4-7-88,1 0 1,0 0-1,-1 0 1,1 0-1,-1 0 1,1 0-1,-1 0 1,0 0-1,1 0 1,-1 1-1,0-1 1,0 0-1,0 2 1,4 5 70,-4-7-82,1 0 0,0 0 0,-1 1 0,1-1 0,-1 0 0,1 0 0,-1 0 0,0 0 0,1 1 0,-1-1 0,0 0 0,0 3 0,4 10 61,1 6 26,0-4-42,-1 4-2,1-4-42,-1 4 5,0-10-22,2 5 9,3 16-7,-6-21 43,3 5 44,3 10 213,-6-20-192,3 6-9,3 19 251,-6-25-241,3 6-1,3 24 565,-6-30-412,3 6 24,3 14 387,-5-15-409,1 6 125,-1-6-188,1 5-3,-1-5-144,1 6-24,-1-11-28,-4-5-1,1 1 0,-1-1 0,0 0 0,1 0 0,-1 0 0,0 1 0,1-1 0,-1 0 0,0 0 0,0 1 0,1-1 0,-1 0 0,0 0 0,0 1 0,0-1 0,1 0 0,-1 1 0,0-1 0,0 0 0,0 1 0,0-1 0,0 0 0,0 1 0,0-1 0,0 1 0,0-1 0,0 0 0,0 1 0,0-1 0,0 1 0,9 14 0,-9-14 0,0-1 1,0 1 0,0 0-1,0-1 1,0 1 0,1-1-1,-1 1 1,0 0 0,0-1-1,0 1 1,0-1 0,1 1-1,-1-1 1,0 1 0,1-1-1,-1 1 1,0-1 0,1 1 0,0 0-1,-1-1 1,1 1 0,-1-1 0,0 1 0,1-1 0,-1 1 0,1 0 0,-1-1 0,0 1 0,0-1 0,1 1 0,-1 0 0,0-1 0,0 1 0,0 0 0,0-1 0,0 1 1,0 0-1,0-1 0,0 2 0,9 9 142,-5-5-70,-3-6-67,-1 0 0,0 0 1,1 0-1,-1 0 0,0 1 0,0-1 1,1 0-1,-1 0 0,0 0 0,1 1 1,-1-1-1,0 0 0,0 1 1,0-1-1,1 0 0,-1 0 0,0 1 1,0-1-1,0 0 0,0 1 0,0-1 1,1 0-1,-1 1 0,0-1 0,0 1 1,0-1-1,0 0 0,0 1 0,0-1 1,0 0-1,-1 1 0,6 8 165,-5-9-161,0 1-1,1-1 1,-1 1 0,1-1-1,-1 1 1,0-1-1,1 1 1,-1-1 0,0 1-1,1 0 1,-1-1-1,0 1 1,0-1 0,0 1-1,0 0 1,1-1 0,-1 1-1,0 0 1,0-1-1,0 1 1,4 8 138,-4-9-137,1 0-1,-1 1 1,0-1-1,1 1 1,-1-1 0,0 1-1,1-1 1,-1 0 0,0 1-1,0-1 1,1 1 0,-1 0-1,0-1 1,0 1-1,0-1 1,0 1 0,1-1-1,-1 1 1,0 0 0,3 4 110,-3-5-109,1 1 0,-1-1 1,1 1-1,-1-1 0,0 1 0,1-1 0,-1 0 0,1 1 1,-1-1-1,0 1 0,0-1 0,1 1 0,-1 0 1,0-1-1,0 1 0,0-1 0,0 1 0,1-1 0,-1 1 1,0 0-1,0 0 0,0 0 7,0 1 1,0-1-1,1 0 1,-1 0-1,1 0 1,-1 1-1,1-1 1,-1 0-1,1 0 1,0 0-1,0 0 0,-1 0 1,2 1-1,-1-1-5,0 0 0,0 0-1,0 0 1,0 0-1,0 0 1,-1 1 0,1-1-1,-1 0 1,1 0-1,-1 1 1,1-1 0,-1 0-1,1 3 1,-2-2 2,9 10 30,-7-4-41,1 0 43,-1-7-43,0-1-1,-1 1 1,1-1-1,-1 1 1,1-1 0,-1 1-1,1-1 1,-1 1-1,1 0 1,-1-1 0,1 1-1,-1 0 1,0-1-1,1 1 1,-1 0 0,0 0-1,0-1 1,0 1-1,1 0 1,-1 0 0,0-1-1,0 1 1,0 0-1,0 0 1,0 0 0,-1-1-1,1 1 1,0 1-1,3 6 64,3 8 65,-6-15-132,0 0 1,0-1-1,0 1 0,0-1 0,0 1 1,0-1-1,0 1 0,0 0 1,1-1-1,-1 1 0,0-1 0,0 1 1,0-1-1,1 1 0,-1-1 0,0 1 1,1-1-1,-1 1 0,1 0 0,0-1 2,-1 1-1,1-1 0,-1 1 0,0-1 0,1 1 0,-1 0 1,1-1-1,-1 1 0,0 0 0,0-1 0,1 1 0,-1 0 1,0-1-1,0 1 0,0 0 0,0 0 0,0-1 0,0 1 1,0 1-1,4 4-15,-4-6 13,1 0 0,-1 0 0,0 0 0,1 0 0,-1 1 0,0-1-1,0 0 1,1 0 0,-1 1 0,0-1 0,0 0 0,1 1 0,-1-1 0,0 0-1,0 1 1,0-1 0,1 0 0,-1 1 0,0-1 0,0 0 0,0 1 0,0-1 0,0 0-1,0 1 1,0-1 0,0 1 0,0-1 0,0 1 0,9 35-92,-9-35 86,0 0 0,0 1 0,0-1 0,0 0 0,0 1 0,0-1 0,0 0 0,0 0 0,1 1-1,-1-1 1,1 0 0,-1 0 0,1 1 0,-1-1 0,1 0 0,-1 0 0,1 0 0,0 0 0,1 1-1,-2-1 7,1 0-1,-1 0 0,0 0 0,1-1 0,-1 1 0,0 0 0,0 0 0,0 0 0,0 0 0,0 0 0,1 0 0,-1 0 0,-1 0 0,1 0 0,0-1 1,0 1-1,0 0 0,-1 1 0,1-1 2,0 0 0,-1 0 0,1 0 1,0 0-1,0-1 0,0 1 0,0 0 1,0 0-1,0 0 0,0 0 0,0 0 1,0 0-1,1 0 0,-1 0 0,0-1 1,0 1-1,1 0 0,0 1 0,0-1 0,-1 0 0,1 0 0,0 0 0,0 0 0,-1 0 0,1 1 0,-1-1-1,1 0 1,-1 0 0,1 1 0,-1-1 0,0 0 0,0 0 0,1 1 0,-1-1-1,0 0 1,0 1 0,-1 1 0,5 7 21,1 6 23,4 14 43,-4-16 10,-5-13-86,1 1 1,-1-1-1,1 0 0,0 0 0,-1 1 1,0-1-1,1 0 0,-1 1 0,0-1 1,0 0-1,0 3 0,9 20 90,-6-20-72,-2-4-28,-1 1 0,1-1 1,-1 1-1,1-1 0,-1 1 0,1 0 0,-1-1 0,1 1 0,-1 0 0,0-1 0,0 1 0,1 0 0,-1-1 0,0 1 0,0 0 0,0-1 0,0 1 0,1 1 0,1 5 21,-1-6-18,0 0 1,0 0-1,-1 0 0,1 1 0,0-1 0,-1 0 0,0 0 1,1 1-1,-1-1 0,0 0 0,1 1 0,-1-1 1,0 0-1,0 0 0,0 1 0,0 1 0,0-3-4,-1 0-1,1 0 1,0 1-1,0-1 1,0 0-1,0 0 0,0 0 1,0 0-1,0 0 1,0 0-1,0 0 1,0 0-1,0 1 1,0-1-1,0 0 1,0 0-1,0 0 1,0 0-1,0 0 1,0 0-1,0 0 0,0 0 1,0 1-1,0-1 1,0 0-1,0 0 1,0 0-1,0 0 1,1 0-1,-1 0 1,0 0-1,0 0 1,0 0-1,0 0 1,0 1-1,0-1 0,0 0 1,0 0-1,0 0 1,0 0-1,1 0 1,-1 0-1,0 0 1,0 0-1,0 0 1,0 0-1,0 0 1,0 0-1,0 0 1,0 0-1,1 0 0,-1 0 1,0 0-1,0 0 1,0 0-1,0 0 1,0 0-1,0 0 1,0 0-1,1 0 1,3 1 4,-2 14-28,1-10 22,-2-5 0,-1 0-1,0 1 1,1-1 0,-1 0 0,0 0 0,1 0 0,-1 1 0,0-1 0,0 0-1,1 0 1,-1 1 0,0-1 0,0 0 0,1 0 0,-1 1 0,0-1 0,0 0-1,0 1 1,0-1 0,1 0 0,-1 1 0,0-1 0,0 0 0,0 1-1,0-1 1,0 1 0,0-1 0,0 0 0,0 1 0,0-1 0,0 1 0,0-1-3,-1 1 0,1-1 0,0 1 0,0-1 0,0 1 1,0-1-1,0 1 0,0-1 0,0 1 0,0-1 1,0 1-1,0-1 0,0 1 0,0-1 0,0 1 0,0-1 1,0 1-1,1-1 0,-1 1 0,0-1 0,0 0 1,1 1-1,-1-1 0,0 1 0,0-1 0,1 0 0,-1 1 1,0-1-1,1 1 0,-1-1 0,1 0 0,-1 0 1,0 1-1,1-1 0,1 1 0,1 24-80,-2-25 79,0 1 1,-1 0-1,1 0 0,0-1 0,-1 1 0,1 0 1,-1 0-1,1 0 0,-1 0 0,0 0 0,1 0 1,-1-1-1,0 1 0,1 0 0,-1 0 0,0 0 1,0 0-1,0 0 0,0 2 0,3 2-55,-2-4 54,-1-1 0,1 1 1,-1-1-1,0 1 0,1-1 0,-1 1 1,1-1-1,-1 1 0,0 0 0,1-1 1,-1 1-1,0 0 0,0-1 1,0 1-1,1 0 0,-1-1 0,0 1 1,0 0-1,3 9-76,-2-8 77,0 0 0,0 0-1,-1 0 1,1 0 0,0 0 0,-1 0 0,0 0 0,1 0 0,-1 4-1,2-5 28,-2-1-21,1 0 0,-1 0 1,0 0-1,0 0 1,1 0-1,-1 0 1,0 0-1,0 0 0,1 0 1,-1 0-1,0 0 1,0 0-1,1 0 1,-1 1-1,0-1 0,0 0 1,1 0-1,-1 0 1,0 0-1,0 0 0,0 1 1,0-1-1,1 0 1,-1 0-1,0 0 1,0 1-1,0-1 0,0 0 1,0 0-1,1 0 1,-1 1-1,0-1 1,0 0-1,0 0 0,0 1 1,0-1-1,0 0 1,0 0-1,0 1 0,-2 1 4,12 6 12,-9-1-14,-1-6-300,0-4-3,0 2 50,-1 1-3,1 0 0,-1 0 0,1 0 0,-1 0-1,0-1 1,1 1 0,-1 0 0,1-1 0,-1 1-1,1 0 1,-1-1 0,1 1 0,-1-1 0,1 1 0,-1-1-1,1 1 1,0-1 0,-1 1 0,1-1 0,0 1-1,-1-1 1,1 0 0,0 1 0,0-1 0,0 1-1,-1-1 1,1 0 0,0 1 0,0-2 0,-5-9-2955,2-4-975,-4 5 2181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14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41 272,'9'-24'2604,"-9"23"-2461,9-14 4411,-9 15-3324,9 6 617,-5 4-339,-3-10-1453,-1 1 0,1-1 1,-1 1-1,0 0 0,1-1 0,-1 1 1,1 0-1,-1 0 0,0-1 0,0 1 1,1 0-1,-1 0 0,0-1 1,0 1-1,0 0 0,0 0 0,0 0 1,0 1-1,0 0-10,0 0 0,0 1 1,0-1-1,0 0 0,0 0 0,0 1 1,1-1-1,-1 0 0,1 0 0,0 0 1,-1 1-1,1-1 0,0 0 0,2 2 1,-3-3-21,1 0 0,-1 0 1,1 0-1,-1 1 1,0-1-1,0 0 1,1 0-1,-1 0 1,0 1-1,0-1 0,0 0 1,0 0-1,0 1 1,-1-1-1,1 0 1,0 0-1,-1 2 0,1-2 12,-1 0-1,1 0 0,0 1 1,0-1-1,0 0 1,-1 0-1,1 0 0,0 1 1,1-1-1,-1 0 0,0 0 1,0 1-1,0-1 0,1 0 1,-1 0-1,1 0 0,0 2 1,0-1 51,0 1 1,0-1 0,0 1 0,0-1-1,0 1 1,0 0 0,-1-1-1,1 1 1,-1 0 0,0 0-1,1-1 1,-2 1 0,1 0 0,-1 3-1,1 7 88,4-3-23,1 5 79,-5 123 280,0-138-512,0 1 0,0-1 1,0 1-1,0-1 0,0 1 1,0-1-1,1 1 0,-1-1 1,0 1-1,0-1 0,0 1 1,0-1-1,1 1 0,-1-1 1,0 1-1,1-1 0,-1 1 1,0-1-1,1 0 0,-1 1 1,0-1-1,1 1 0,3 7 77,-4-7-45,0 8 24,0 8 43,0-16-102,0-1-1,0 0 1,0 1-1,0-1 1,0 1-1,0-1 1,0 0-1,0 1 1,0-1-1,0 0 1,1 1-1,-1-1 1,0 0-1,0 1 1,0-1-1,1 0 1,-1 1-1,0-1 1,0 0-1,1 0 1,-1 1-1,0-1 1,1 0-1,-1 0 1,0 1-1,0-1 1,1 0-1,-1 0 1,1 0-1,-1 0 1,0 1-1,1-1 1,-1 0-1,1 0 1,0 0 825,28 5-85,-17-5-672,-8 1-26,0-1-1,-1 0 1,1 0-1,0 0 1,0-1-1,0 1 1,0-1-1,7-2 1,41-18 1050,-42 9-921,-10 12-167,0 0-1,0 0 0,0-1 1,0 1-1,0 0 1,0-1-1,0 1 1,0 0-1,0 0 0,0-1 1,0 1-1,0 0 1,0-1-1,0 1 0,0 0 1,0 0-1,1-1 1,-1 1-1,0 0 0,0 0 1,0-1-1,0 1 1,0 0-1,1 0 0,-1-1 1,0 1-1,0 0 1,1 0-1,-1 0 1,0-1-1,0 1 0,0 0 1,1 0-1,-1 0 1,1 0-1,2-2 0,-3 2 0,0 0 0,1 0 0,-1-1 0,0 1 0,0 0 0,1-1 0,-1 1 0,0 0 0,0 0 0,0-1 0,0 1 0,1 0 0,-1-1 0,0 1 0,0 0 0,0-1 0,0 1 0,0 0 0,0-1 0,0 1 0,0-1 0,0 1 0,0 0 0,0-1 0,0 0 0,6-4 0,-6 5 0,0 0 0,0 0 0,1-1-1,-1 1 1,0 0 0,0 0 0,0 0 0,0 0 0,1 0 0,-1-1 0,0 1-1,0 0 1,0 0 0,0 0 0,0 0 0,0-1 0,1 1 0,-1 0 0,0 0-1,0 0 1,0-1 0,0 1 0,0 0 0,0 0 0,0 0 0,0-1 0,0 1-1,0 0 1,0 0 0,0 0 0,0-1 0,0 1 0,0 0 0,0 0 0,0 0-1,-1-1 1,1 1 0,0 0 0,0 0 0,0 0 0,0 0 0,0-1 0,-1 1-1,3-3-22,-2 2 19,1 1 0,-1 0-1,1 0 1,-1 0 0,1-1-1,-1 1 1,1 0-1,-1-1 1,0 1-1,1 0 1,-1-1 0,0 1-1,1-1 1,-1 1-1,0 0 1,0-1-1,1 1 1,-1-1-1,0 1 1,0-1 0,0 1-1,0-1 1,1 1-1,-1-1 1,0 1-1,0-1 1,0 1 0,0-1-1,0 1 1,0-1-1,-1 0 1,1 0-99,1-3-676,0-2-1467,-1 6 2158,0 0 1,0 0-1,0 0 1,0 0 0,0-1-1,0 1 1,0 0-1,-1 0 1,1 0-1,0 0 1,0 0 0,0-1-1,0 1 1,0 0-1,0 0 1,0 0 0,0 0-1,0 0 1,1 0-1,-1-1 1,0 1-1,0 0 1,0 0 0,0 0-1,0 0 1,0 0-1,0 0 1,0 0 0,0-1-1,0 1 1,0 0-1,0 0 1,0 0-1,1 0 1,-1 0 0,0 0-1,0 0 1,0 0-1,0 0 1,0 0 0,0-1-1,0 1 1,1 0-1,-1 0 1,0 0-1,0 0 1,0 0 0,0 0-1,0 0 1,1 0-1,-1 0 1,0 0 0,0 0-1,0 0 1,0 0-1,-5-9-5877,-2 4 1204,5 4 3507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15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66 120,'0'0'24,"1"0"0,-1 0 0,0-1 0,0 1 0,0 0 0,0-1 0,0 1 0,0 0 0,0-1 0,0 1 0,0 0 0,0-1 0,0 1 0,0 0 0,0-1 0,0 1 0,-1 0 0,1 0 0,0-1-1,0 1 1,0 0 0,0-1 0,0 1 0,-1 0 0,1 0 0,0-1 0,0 1 0,0 0 0,-1 0 0,1 0 0,0-1 0,-1 1 0,1 0 0,0 0 0,0 0 0,-1 0 0,1 0 0,0-1 0,-1 1 0,1 0 0,0 0 0,0 0 0,-1 0 0,1 0 0,0 0 0,-1 0 0,-10-11 1557,8 7-1433,2 4-135,1-1-1,0 1 1,-1 0 0,1 0 0,0 0-1,-1 0 1,1-1 0,0 1-1,0 0 1,-1 0 0,1-1-1,0 1 1,0 0 0,-1 0 0,1-1-1,0 1 1,0 0 0,0-1-1,0 1 1,-1 0 0,1-1-1,0 1 1,0 0 0,0-1-1,0 1 1,0-1 0,0 1 0,0 0-1,0-1 1,0 1 0,-2-1 51,2 1-42,-1 0 0,1 0 0,0 0 0,0 0 0,-1 0 0,1 0 0,0 0 0,0 0 0,-1 0 0,1 0 0,0 0 0,0-1 0,-1 1 0,1 0 0,0 0 0,0 0 0,0 0 0,-1 0 0,1 0 0,0-1 0,0 1 0,0 0 0,-1 0 0,1 0 0,0-1 0,0 1 0,0 0 0,0 0 0,0 0 0,0-1 0,-1 1 0,1 0 0,0 0 0,0-1 0,0 1 0,0 0 0,0 0 0,0-1 0,0 1 0,0-6-1373,0 5 2216,0 0 0,-1-1 0,1 1 1,0 0-1,1 0 0,-1 0 0,0 0 1,0 0-1,0-1 0,1 1 0,-1 0 1,1-2-1,5 1 910,-5 2-193,19 15-210,-19-14-1299,0-1 0,0 1 0,0-1 0,0 1 0,-1-1 0,1 1 0,0-1 0,0 1 0,0 0 0,0-1 0,-1 1 0,1 0 0,0 0 0,-1 0 0,1 0 0,-1-1 0,1 1 0,-1 0-1,1 0 1,-1 0 0,1 0 0,-1 0 0,0 2 0,1-2-54,-1-1-1,0 1 1,0-1-1,0 1 1,1-1 0,-1 0-1,0 1 1,1-1-1,-1 1 1,0-1-1,1 1 1,-1-1 0,1 0-1,-1 1 1,0-1-1,1 0 1,-1 0-1,1 1 1,-1-1 0,1 0-1,-1 0 1,2 1-1,-2-1-8,1 0 1,-1 0-1,1 0 0,-1 1 0,1-1 1,-1 0-1,0 0 0,1 1 1,-1-1-1,1 0 0,-1 1 0,1-1 1,-1 0-1,0 1 0,1-1 0,-1 1 1,0-1-1,0 1 0,1-1 0,-1 1 1,0 0-1,3 3 44,-1-1 0,0 1 0,1 0 0,0-1 1,0 0-1,0 0 0,4 4 0,2 2 102,3 6-64,5 6-23,-17-20-66,1 0 0,-1 1 0,1-1 0,-1 0 1,1 0-1,0 1 0,-1-1 0,1 0 0,0 0 0,0 0 0,0 0 0,0 0 0,0 0 1,0 0-1,0 0 0,2 1 0,-2-2 4,0 1 0,0 0 0,0-1 0,0 1 0,0 0 0,-1 0 0,1-1-1,0 1 1,-1 0 0,1 0 0,0 0 0,-1 0 0,1 0 0,-1 0 0,1 1 0,7 7 98,-7-8-100,0-1 1,-1 1-1,1-1 1,0 1-1,-1-1 1,1 1-1,0-1 1,-1 1-1,1 0 1,-1-1-1,1 1 1,-1 0-1,0-1 1,1 1-1,-1 0 1,1 0 0,-1 1-1,4 3 36,-3-4-38,-1-1-1,0 0 0,0 0 0,1 0 0,-1 1 0,0-1 0,1 0 1,-1 0-1,0 0 0,0 1 0,1-1 0,-1 0 0,0 1 0,0-1 1,0 0-1,1 1 0,-1-1 0,0 0 0,0 1 0,0-1 0,0 0 1,0 1-1,0-1 0,0 0 0,0 1 0,0-1 0,0 1 0,2 1 8,6 4-7,-8-2-1,1-1-2,-1-3 0,0 0 0,1 0 0,-1 0 0,0 0 0,0 0 0,1 0 0,-1 0 0,0 0 0,0 0 0,1 0 0,-1 0 0,0 0 0,0 1 0,1-1 0,-1 0 0,0 0 0,0 0 0,1 0 0,-1 0 0,0 0 0,0 1 0,0-1 0,1 0 0,-1 0 0,0 0 0,0 1 0,0-1 0,0 0 0,1 0 0,-1 1 0,0-1 0,0 0 0,0 0 0,0 1 0,0-1 0,0 0 0,0 0 0,0 1 0,0-1 0,0 3 2,1-2 4,15 16 2,-4-2-8,-11-13 2,0-1 0,-1 0 0,1 0 0,0 0-1,0 0 1,-1 0 0,1-1 0,0 1 0,0 0-1,0 0 1,0 0 0,0-1 0,0 1 0,2 0-1,-1 0 41,-2 0-32,0 2-4,0-2 23,5 2-151,-5-3 82,0 0 0,0 0-1,0 0 1,0 0 0,0-1 0,0 1-1,0 0 1,0 0 0,0 0-1,0 0 1,0 0 0,0 0 0,0 0-1,0 0 1,0 0 0,0 0-1,0-1 1,1 1 0,-1 0 0,0 0-1,0 0 1,0 0 0,0 0-1,0 0 1,0 0 0,0 0 0,0 0-1,0 0 1,0 0 0,0 0-1,0 0 1,0 0 0,1 0 0,-1 0-1,0 0 1,0 0 0,0-1-1,0 1 1,0 0 0,0 0 0,0 0-1,0 0 1,0 0 0,0 0-1,1 0 1,-1 0 0,0 1 0,0-1-1,0 0 1,0 0 0,0 0 0,0 0-1,0 0 1,0 0 0,0 0-1,0 0 1,0 0 0,1 0 0,-1 0-1,0-1-1015,-12-9-13106,7 5 11637,4 0 987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20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58 368 656,'-4'0'233,"3"0"-178,1 0 0,0 0 1,-1 0-1,1 1 0,-1-1 0,1 0 1,-1 0-1,1 0 0,-1 0 0,1 0 1,-1 0-1,1 0 0,-1 0 1,1 0-1,0-1 0,-1 1 0,1 0 1,-1 0-1,1 0 0,-1 0 1,1-1-1,0 1 0,-1 0 0,1 0 1,-1-1-1,1 1 0,0 0 0,-1-1 1,1 1-1,0 0 0,-1-2 1,-24 2 5523,21 0-3183,-7-1 12885,13 2-16078,4 3 859,8 2-2,-13-5-28,0-1-29,-1 1 0,0-1 0,0 0-1,1 1 1,-1-1 0,0 0 0,1 0 0,-1 1-1,0-1 1,1 0 0,-1 0 0,0 0 0,1 0 0,-1 1-1,0-1 1,1 0 0,-1 0 0,0 0 0,1 0-1,-1 0 1,1 0 0,-1 0 0,0 0 0,1 0 0,0 0-1,50 5 174,-50-5-166,19 0 38,-14-1-48,7-3-11,-13 4 10,0 0-1,0 0 1,1 0-1,-1 0 1,0 0-1,0 0 1,1 0-1,-1 0 1,0 0-1,0 0 1,1 0-1,-1 0 1,0 0-1,0 0 0,1 0 1,-1-1-1,0 1 1,0 0-1,0 0 1,1 0-1,-1 0 1,0 0-1,0-1 1,0 1-1,1 0 1,-1 0-1,0 0 0,0-1 1,0 1-1,0 0 1,0 0-1,0-1 1,0 1-1,1 0 1,-1-1-35,1 0 22,0 1-1,0 0 1,0-1 0,1 1 0,-1-1 0,0 1 0,0-1 0,0 0 0,0 0 0,0 1-1,0-1 1,1-1 0,8-5-117,-9 7 126,0 0 0,-1 0 0,1-1-1,-1 1 1,1 0 0,-1-1 0,1 1 0,-1 0 0,1-1 0,-1 1 0,1-1 0,-1 1-1,1-1 1,-1 1 0,0-1 0,1 1 0,-1-1 0,0 1 0,1-1 0,-1 0-1,0 1 1,0-1 0,0 0 0,1 1 0,-1-1 0,0 1 0,0-2 0,0 1-41,9-13-324,-13-1-9,3 13 330,0 1 1,1 0-1,-1 0 0,1 0 0,-1 0 1,1-1-1,0 1 0,-1 0 0,1-1 1,0 1-1,0-3 0,-4 0-138,4 4 178,0-1-1,-1 1 0,1 0 1,0 0-1,-1 0 0,1-1 1,0 1-1,-1 0 0,1 0 1,0-1-1,0 1 0,-1 0 1,1-1-1,0 1 0,0 0 1,0-1-1,-1 1 0,1 0 1,0-1-1,0 1 0,0 0 1,0-1-1,0 1 0,0 0 1,0-1-1,0 1 0,0-1 1,-9-10-307,6 6 235,2 4 79,1 1 0,-1 0 0,1 0 0,-1-1 0,1 1 0,0 0 0,-1-1 0,1 1 0,0 0 0,-1-1 0,1 1 0,0-1 0,-1 1 0,1 0 1,0-1-1,0 1 0,-1-1 0,1 1 0,0-1 0,0 1 0,0-1 0,0 1 0,0-1 0,0 1 0,0-1 0,0 1 0,0-1 0,0 1 0,0-1 0,0 1 0,0-1 0,0 1 0,1-2 0,-5-7-2,-1-7-12,1 10 15,3 6 1,1 0 0,0 0 0,-1 0 0,1-1 0,0 1 0,0 0 0,-1 0 0,1-1 0,0 1 0,-1 0 0,1 0 0,0-1 0,0 1 0,0 0 0,-1-1 0,1 1 0,0 0 0,0-1 0,0 1 0,0-1 0,0 1 0,0 0 0,0-1 0,-1 1 0,1 0 0,0-1 0,0 1 0,1-1 0,-1-2 0,0 1-1,0 0 1,0 0-1,0 0 0,0 0 1,0 0-1,0 0 0,-1 1 1,1-1-1,-1 0 0,1 0 1,-1 0-1,0 0 0,1 0 1,-1 0-1,-2-2 0,2 1-8,0 1 1,1-1-1,-1 0 0,1 0 0,0 0 0,-1 0 0,1 0 0,1 0 0,-1 1 0,1-5 0,0-5-91,-2 12 98,1-1 0,0 0 0,0 0 0,0 1 1,0-1-1,0 0 0,0 0 0,0 1 0,0-1 0,1 0 1,-1 0-1,0 1 0,0-1 0,1 0 0,-1 1 0,0-1 1,1 0-1,-1 1 0,0-1 0,1 0 0,-1 1 1,1-1-1,-1 1 0,1-1 0,0 1 0,0-1 0,0-2 9,-1 1-1,1 0 1,-1 0-1,0 0 0,0-1 1,0 1-1,0-4 1,0-3 24,3 5-1,-3 4-32,0 0 1,1 0-1,-1 0 1,1-1-1,-1 1 1,0 0-1,1 0 1,-1-1-1,0 1 1,1 0-1,-1-1 1,0 1-1,0 0 1,1-1-1,-1 1 1,0 0-1,0-1 1,0 1-1,1-1 1,-1 1 0,0-1-1,0 1 1,0 0-1,0-1 1,0 1-1,0-1 1,0 1-1,0-1 1,0 1-1,0-1 1,0 1-1,0-1 1,0 0 2,5-7 1,0 2 12,0 1 6,7-6 144,13-8 23,-22 18-170,5 0-8,6-6-27,-10 5 5,14 2-11,-17 0 24,0-1 0,1 1 0,-1 0 0,0 0 0,0 0 0,0 0 0,0 0 0,0 0 0,0 1 0,1-1 0,-1 0 0,0 1 0,0-1 0,0 0 0,0 1 0,1 0 0,4 1-5,-5-2-5,-1 0 0,1 1-1,-1-1 1,1 0 0,0 1-1,-1-1 1,1 0-1,-1 1 1,1-1 0,-1 1-1,1-1 1,-1 1 0,0-1-1,1 1 1,-1 0-1,1-1 1,-1 1 0,0-1-1,0 1 1,1 0 0,-1-1-1,0 1 1,0 0 0,0-1-1,0 1 1,0 0-1,4 5-162,2 4-16,3 36-743,-9-43 924,-1-1-4,1 0 1,0 0-1,0 0 1,0 0-1,0 0 1,1 0-1,-1 0 0,0 0 1,1-1-1,-1 1 1,1 0-1,0 0 1,0 0-1,0 0 0,1 2 1,-1-3 9,-1 1 0,1-1 0,-1 1 0,1-1 1,-1 1-1,0 0 0,1-1 0,-1 1 0,0-1 0,0 1 0,0 0 1,-1-1-1,1 1 0,0-1 0,-1 4 0,0-4 2,1 1 0,-1-1 0,1 1 1,0 0-1,0-1 0,0 1 0,0-1 0,0 1 0,0 0 0,0-1 0,0 1 0,0-1 1,1 1-1,-1-1 0,1 1 0,0 1 0,1-1 10,-1 1-1,0-1 1,0 0 0,0 1 0,0-1 0,0 1-1,-1-1 1,1 1 0,-1 0 0,1-1-1,-1 1 1,0 2 0,-1 43 280,0-24-117,-3-14-163,-1 6-3,4-14-6,0 1 0,0-1 1,0 1-1,-1-1 0,1 0 0,-1 1 1,1-1-1,-1 0 0,0 0 1,0 0-1,-3 3 0,0 0 8,5-5-9,0 0 0,-1 1 0,1-1 0,0 0-1,0 0 1,0 0 0,-1 0 0,1 0 0,0 1-1,0-1 1,0 0 0,0 0 0,-1 0 0,1 1-1,0-1 1,0 0 0,0 0 0,0 1 0,0-1-1,0 0 1,0 0 0,0 1 0,0-1 0,0 0-1,0 0 1,0 1 0,0-1 0,0 0 0,0 0-1,0 0 1,0 1 0,0-1 0,0 0 0,0 1-1,0 1-4,-3 1-2,3-3 6,-1 1-1,1-1 1,0 0 0,-1 1 0,1-1-1,0 1 1,-1-1 0,1 1-1,0-1 1,-1 0 0,1 1-1,0-1 1,0 1 0,0-1-1,0 1 1,-1-1 0,1 1 0,0-1-1,0 1 1,0-1 0,0 1-1,0 0 1,0 0 0,-3 3 44,3-3 54,-1-1 1,1 1-1,-1-1 1,1 0-1,0 1 0,-1-1 1,1 1-1,0-1 1,-1 1-1,1-1 0,0 1 1,-1-1-1,1 1 1,0 0-1,0-1 1,0 1-1,0-1 0,-1 2 1,1-1 57,5-1-135,-1 0 1,0 0 0,0 1 0,0-1 0,1 1 0,-1 0 0,0 1-1,0-1 1,4 2 0,-8-2-12,22 2 37,-7-1 11,4-2 378,-13 0-3831,-10-1 786,-8-9-12159,11 6 12741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21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33 408,'-3'-6'748,"2"6"-681,1 0-1,0 0 0,-1 0 0,1-1 0,0 1 0,-1 0 1,1 0-1,0-1 0,-1 1 0,1 0 0,0-1 1,0 1-1,0 0 0,-1-1 0,1 1 0,0 0 0,0-1 1,0 1-1,0 0 0,-1-1 0,1 1 0,0-1 0,0 1 1,0 0-1,0-1 0,0 1 0,0-1 0,0 1 0,0-1 1,0-15 21199,0 28-19986,0 0-1272,0-10-8,0-1 0,-1 1 1,1 0-1,0 0 0,0 0 0,1-1 1,-1 1-1,0 0 0,1 0 0,-1 0 1,1-1-1,-1 1 0,1 0 0,0-1 1,-1 1-1,1 0 0,2 1 0,-2 0 3,0 0-1,-1 0 0,1 0 0,-1 0 0,0 0 0,0 0 1,0 0-1,0 0 0,0 0 0,-1 3 0,0 4-55,2 1 2164,-1 3-11864,0-14 9596,0 0 0,-1 1 0,1-1 0,0 0 0,0 0 0,0 0 0,0 0 0,0 1 0,0-1 0,0 0 0,0 0 0,-1 0 0,1 0 0,0 0 0,0 1 0,0-1 0,0 0 0,-1 0 0,1 0 0,0 0 0,0 0 0,0 0 0,0 0 0,-1 0 0,1 0 0,0 0 0,0 0 0,0 0 0,-1 0 0,1 0 0,0 0 0,0 0 0,0 0 0,-1 0 0,1 0 0,0 0 0,0 0 0,0 0 0,0 0 0,-1 0 0,1 0 1,0 0-1,0 0 0,0-1 0,0 1 0,-1 0 0,1 0 0,0 0 0,0 0 0,-2-1-1441,2-1-593,0 2 2095,0 0 1,0 0 0,0 0-1,0-1 1,0 1-1,0 0 1,0 0 0,0 0-1,-1-1 1,1 1-1,0 0 1,0 0 0,0 0-1,0 0 1,-1-1-1,1 1 1,0 0 0,0 0-1,0 0 1,0 0-1,-1 0 1,1 0 0,0 0-1,0 0 1,-1-1-1,1 1 1,0 0 0,0 0-1,0 0 1,-1 0-1,1 0 1,0 0 0,0 0-1,0 0 1,-1 0-1,1 0 1,0 1 0,-1-1-211,-1 0-914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22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28 108 320,'-9'-11'2143,"5"6"-1553,4 5-546,0 0 0,-1 0 0,1 0 0,0 0 0,0-1 0,-1 1 0,1 0 0,0 0 0,-1-1 0,1 1 0,0 0 0,0 0 0,-1-1 0,1 1 0,0 0 0,0-1 0,0 1 0,0 0 0,-1 0 0,1-1 0,0 1 0,0-1 0,0 1 0,0 0 0,0-1 0,0 1 0,0 0-1,0-1 1,0 1 0,0-1 0,0 0 214,-9-10 2453,9 7-913,1-8 6738,5 9-7770,-4 3-561,2-4 174,0 1 0,0-1 0,0 1 0,0 0-1,0 0 1,7-3 0,-3 2-145,-7 3-226,-1 1-1,1-1 1,-1 1 0,1-1-1,0 1 1,-1 0 0,1-1 0,0 1-1,-1 0 1,1-1 0,0 1 0,-1 0-1,1 0 1,0 0 0,0-1 0,1 1-1,16-9 24,-12 8-33,-3 1-7,3 0 7,-4-2 13,-2 0-11,7 1 4,-5 1 9,7 6 153,-9 7-126,0-11-56,1-1 0,-1 0 0,0 0 0,0 1 0,0-1 0,0 0 0,0 1 0,0-1 0,0 0 0,0 1 0,0-1 0,-1 0 0,1 0 0,0 1 0,-1-1 0,1 0 1,-1 0-1,0 0 0,1 1 0,-1-1 0,0 0 0,0 0 0,-1 1 0,-1 9-124,1-9 124,1-1 12,1-1-1,0 1 1,-1-1-1,1 1 1,-1-1-1,1 1 1,0-1-1,-1 1 1,1-1-1,0 1 1,0-1-1,-1 1 1,1 0 0,0-1-1,0 1 1,0-1-1,0 1 1,0 0-1,0 1 1,-4 2-15,-1 3 9,3-4 8,1 0 0,-1 0 0,1-1 1,-1 1-1,0 0 0,0 0 0,-3 2 0,-4 10-7,0 0 53,7-14-23,4 4 246,-1-4-265,-1-1 0,1 0 1,-1 0-1,1 0 0,-1 1 0,1-1 1,-1 0-1,1 0 0,-1 0 1,0 0-1,1 0 0,-1 0 0,1 0 1,-1 0-1,1 0 0,-1 0 0,1 0 1,-1 0-1,1 0 0,-1 0 1,1-1-1,-1 1 0,1 0 0,-1 0 1,1 0-1,-1-1 0,0 1 0,1 0 1,0-1-1,1 0-17,0 0 1,0 0-1,0 0 1,0 1-1,0-1 0,1 0 1,-1 1-1,0 0 1,0 0-1,0-1 1,1 1-1,-1 1 0,0-1 1,4 1-1,3 0-393,-7-1 267,16 6-897,-11 2 715,-6-7 313,0-1 0,-1 1 0,1-1 0,0 1 0,-1 0 0,1-1 0,0 1 0,-1-1 0,1 1 0,-1 0 0,1 0 0,-1-1 0,1 1 0,-1 0 0,1 0 0,-1 0 0,0-1 0,0 1 0,1 0-1,-1 1 1,0-1 10,0-1-1,0 1 0,0 0 0,0-1 0,0 1 1,0 0-1,0-1 0,0 1 0,0 0 0,0-1 0,0 1 1,-1-1-1,1 1 0,0 0 0,0-1 0,-1 1 0,1-1 1,0 1-1,-1-1 0,1 1 0,0-1 0,-1 1 1,0 0 0,1 0 1,-1-1-1,1 1 1,-1-1-1,1 1 1,-1 0 0,1-1-1,0 1 1,0 0-1,-1-1 1,1 1 0,0 0-1,0 0 1,0-1-1,-1 1 1,1 0-1,0-1 1,0 1 0,0 0-1,1 0 1,-1 1-1,-4 3 5,4-5-4,-1 1-1,1-1 1,0 0-1,-1 0 1,1 1-1,0-1 0,-1 0 1,1 0-1,0 1 1,0-1-1,-1 0 1,1 1-1,0-1 1,0 0-1,0 1 1,-1-1-1,1 0 1,0 1-1,0-1 0,0 1 1,0-1-1,0 0 1,0 1-1,0-1 1,0 1-1,0-1 1,0 0-1,0 1 1,0 0-1,-9 18 169,-18 3 1472,27-22-1609,0 0-1,0 1 1,0-1-1,0 0 1,0 0-1,0 1 1,0-1-1,0 0 1,0 1-1,0-1 0,0 0 1,0 1-1,0-1 1,0 0-1,0 0 1,-1 1-1,1-1 1,0 0-1,0 1 1,0-1-1,0 0 1,-1 0-1,1 1 1,0-1-1,0 0 0,0 0 1,-1 0-1,1 1 1,0-1-1,0 0 1,-1 0-1,1 0 1,0 0-1,0 1 1,-1-1-1,1 0 1,0 0-1,-1 0 1,1 0-1,0 0 1,-1 0-1,1 0 0,0 0 1,-1 0-1,-8 5 1318,7-5-1079,-26 5 609,22-5-684,-13 1-2471,19-1 2056,-1 0-1,1 0 1,0 0-1,-1 0 1,1 0-1,-1 0 1,1 0-1,0 0 1,-1 0-1,1-1 1,-1 1-1,1 0 1,0 0-1,-1 0 1,1 0-1,0-1 1,-1 1-1,1 0 1,0 0-1,-1 0 1,1-1-1,0 1 1,-1 0-1,1-1 1,0 1-1,0 0 1,-1-1-1,-16 0-13546,16 1 11974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23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9 216,'-5'-3'533,"-4"-2"557,9 5-1035,0 0-1,0 0 1,0 0 0,0 0-1,0 0 1,-1-1-1,1 1 1,0 0 0,0 0-1,0 0 1,0 0 0,0 0-1,0 0 1,0 0-1,-1 0 1,1 0 0,0 0-1,0 0 1,0 0-1,0 0 1,0 0 0,0 0-1,0 0 1,-1 0 0,1 0-1,0 0 1,0 0-1,0 0 1,0 1 0,0-1-1,0 0 1,0 0 0,0 0-1,-1 0 1,1 0-1,0 0 1,0 0 0,0 0-1,0 0 1,0 0-1,0 0 1,0 1 0,0-1-1,0 0 1,0 0 0,0 0-1,0 0 1,0 0-1,0 0 1,0 0 0,0 1-1,0-1 1,0 0-1,0 0 1,0 1 476,1 29 2707,0-30-3192,-1 0 0,1 1 1,-1-1-1,1 1 0,-1-1 0,1 0 0,-1 1 0,1-1 0,-1 1 1,1 0-1,-1-1 0,0 1 0,1-1 0,-1 1 0,0 0 0,1-1 1,-1 1-1,0 0 0,0-1 0,0 1 0,0 0 0,0-1 0,0 1 1,0 0-1,0-1 0,0 1 0,0 0 0,0-1 0,0 2 0,0 0 42,3 3 516,3 6 125,3 30 2030,-5-31-2386,1 5 9,-1-2-132,-3-13-230,-1 1 0,1 0 0,-1 0 0,1-1 0,-1 1 0,0 0 0,1 0 0,-1-1 0,0 1 0,0 0 0,1 0 0,-1 0 0,0 0 0,0 0 0,0 1 0,9 21 283,-6-17-203,-2-6-95,-1 0 1,1 1-1,-1-1 0,1 0 0,-1 1 0,0-1 0,1 1 1,-1-1-1,0 1 0,1-1 0,-1 1 0,0-1 0,0 1 1,0-1-1,1 1 0,-1 0 0,0-1 0,0 1 0,0-1 1,0 2-1,4 3 43,-4-5-47,0 1 0,1-1-1,-1 0 1,0 0 0,1 0 0,-1 1 0,0-1 0,1 0 0,-1 0 0,0 1 0,0-1-1,1 0 1,-1 1 0,0-1 0,0 0 0,0 1 0,1-1 0,-1 1 0,0-1 0,0 0-1,0 1 1,0-1 0,0 1 0,0-1 0,0 0 0,0 1 0,0-1 0,0 1 0,0 0-1,4 4-8,-4-5-34,1 0-1,-1 0 1,0 0 0,0 0 0,1 0 0,-1 1-1,0-1 1,0 0 0,1 0 0,-1 0-1,0 1 1,0-1 0,1 0 0,-1 0-1,0 1 1,0-1 0,0 0 0,0 0-1,1 1 1,-1-1 0,0 0 0,0 0-1,0 1 1,0-1 0,0 0 0,0 1-1,0-1 1,0 0 0,0 1 0,0-1-1,0 0 1,0 1 0,0-1 0,0 1-776,-6-1-6728,2 0 3283,-4 0 3167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24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36 8,'0'-36'8929,"-2"46"-7294,2-10-1524,-1 0-1,0 1 1,1-1-1,-1 1 1,1-1-1,-1 1 1,1-1-1,-1 1 1,1-1-1,0 1 1,-1-1-1,1 1 1,0 0-1,-1-1 1,1 1-1,0 0 1,0-1-1,-1 1 1,1 0-1,0-1 1,0 1-1,0 0 1,0-1-1,0 1 1,0 0-1,0 0 1,0-1-1,0 1 1,1 0-1,-1 1-8,-4 3 853,4-4-893,-1-1 0,1 0 0,-1 1 0,1-1 1,0 1-1,-1-1 0,1 0 0,0 1 0,-1-1 0,1 1 0,0-1 0,0 1 0,-1-1 0,1 1 1,0 0-1,0-1 0,0 1 0,0-1 0,0 1 0,0 0 0,0 0-28,0-1 0,0 1 0,0-1 0,0 1 0,0-1 0,0 1-1,0-1 1,0 1 0,0-1 0,0 1 0,0-1 0,0 1 0,0-1 0,0 1 0,0-1-1,0 1 1,0-1 0,-1 1 0,1-1 0,0 1 0,0-1 0,-1 1 0,1-1 0,0 0 0,-1 1-1,1-1 1,0 0 0,-1 1 0,1-1 0,-1 0 0,1 1 0,0-1 0,-1 0 0,0 1-1,0-1-6,-2 20 732,1-18-710,1-1-36,1-1 0,-1 1 0,1-1 0,-1 1 0,1-1 0,0 1 1,-1-1-1,1 1 0,0-1 0,-1 1 0,1-1 0,0 1 0,0 0 0,0-1 0,0 1 0,-1-1 1,1 1-1,0 0 0,0-1 0,0 1 0,0 0 0,-9 24 206,9-24-216,0 0 0,0 0 0,-1 0 0,1 1 1,0-1-1,-1 0 0,1 0 0,-1 0 0,1 0 1,-1 0-1,0 0 0,1 0 0,-1 0 0,-1 1 0,1-1-1,0 0-1,0 0 1,0 0-1,0 0 1,1 0-1,-1 0 1,0 0-1,1 0 1,-1 1-1,1-1 1,-1 0-1,1 0 1,0 1-1,0-1 1,-1 1-1,-8 24 14,5-16-13,-1 5-34,5-14 3,0 1 0,-1-1 1,1 0-1,0 0 1,-1 0-1,1 0 0,-1 1 1,1-1-1,-1 0 0,0 0 1,0 0-1,1 0 0,-3 1 1,2-1-90,1 0 0,-1 0 0,0 0 1,0 0-1,0 0 0,1 0 0,-1 0 0,1 0 1,-1 1-1,1-1 0,-1 0 0,1 0 0,-1 3 1,-10 7-2891,2-5-2895,3-6 3781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24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63 212,'0'-2'132,"0"1"-1,1 0 1,-1 0 0,0-1-1,1 1 1,-1 0 0,1 0-1,-1 0 1,1-1 0,0 1-1,0 0 1,-1 0 0,3-2-1,-2 3 27,0-1 1,0 0-1,-1 0 0,1-1 0,0 1 0,0 0 0,-1 0 1,1 0-1,-1 0 0,1-1 0,-1 1 0,0 0 1,1-3-1,16-10 1695,-5 4 777,-4 9-2074,8 1 3355,-15 1-2584,2-1-1000,-1 0-1,1 1 0,-1-1 1,0 1-1,1 0 1,-1-1-1,0 1 0,0 0 1,5 3-1,12 0 360,-10-2-179,43-2 2272,-50 1-358,0-1-3484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32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-2 127 178 0,'0'-5'118'0,"0"1"42"16,0 1-16-16,0-1-27 0,0-3-8 0,0 2-14 0,4 3-11 15,2-2-6-15,-6-2-3 0,0 2 0 0,3-1 0 0,4 3 1 16,-1-5-1-16,-3 3 5 0,4-1 14 0,-4 0 13 0,10 0 7 15,-10 1 7-15,10-1 5 0,-3-2 0 0,6 2 0 16,-7 1-4-16,7-1-2 0,-6 1-11 0,0-2 13 0,-1 4 4 16,7 0-13-16,-6 0-12 0,3-1-13 0,0 3-9 15,0 0-12-15,-4 0-2 0,1 3-5 0,0-1-6 0,-4 0-7 16,4 0 0-16,-1 4-6 0,-2-2-1 0,3 3 1 0,-4-2-3 16,-3-1 2-16,10 3 7 0,-13-2-1 0,3 2 3 0,4 0-7 15,-1-3-4-15,-6 4-6 0,0-1-6 0,0-1-6 0,0 1-8 16,0 1-2-16,0-1-5 0,-6-1-3 0,-1 4 1 15,4-3 1-15,-3 2-1 0,-1-1-1 0,-2-2-2 0,5 1 2 16,-9 1 0-16,4-1-5 0,6-3-2 0,-10 1-9 16,3-1-10-16,7-1-17 0,-10-1-17 0,10 1-18 0,-10-2-19 15,3-1-19-15,7 0-23 0,-10 0-29 0,10 0-32 0,-4 0-38 16,4 0 2-16,-3 0 12 0,-1 0-24 0,4 0-41 0,-3 0-55 16,3 0-8-16,3 0-47 0,-7 0 2 0,1 0 46 15</inkml:trace>
  <inkml:trace contextRef="#ctx0" brushRef="#br0" timeOffset="1">92 90 105 0,'0'-3'100'0,"0"-1"38"0,0-1 12 0,0 1-11 15,0-1-1-15,0 2 0 0,0-1-9 0,-7 2-6 0,7-1-8 16,0 1-9-16,0 0-15 0,-6-1-4 0,6 1-6 0,0 0-7 16,0 2-7-16,0-3-3 0,0 3-1 0,0 0-2 15,0 0 1-15,0-2 2 0,-3 2-1 0,3 0 2 0,0 0 3 16,0 2 0-16,0-2 5 0,0 0 4 0,0 0 3 0,0 3 0 15,0-3 6-15,0 2 53 0,-7 0 23 0,7 1 22 0,0-1 13 16,0 3 0-16,0-3-2 0,-3 2-5 0,3 1 0 16,0 2-10-16,0-2-10 0,0-1-18 0,0 3 10 15,0 3-1-15,0-3-15 0,0 0-17 0,0 2-12 0,0 3-13 16,0 0-2-16,0-1-7 0,0 4-4 0,0-4-5 0,0 3-6 16,0 0-7-16,0 2-11 0,0-2-17 0,0 3-5 0,3-1-6 15,-3-1-4-15,0 1-4 0,0-3-10 0,0 2-4 0,7-2-4 16,-7 2-3-16,0-6 1 0,0 3-3 0,0-3-3 15,0 0 3-15,0-2-3 0,0 2 1 0,3-2-3 0,-3-2-10 16,0 2-12-16,0-2-20 0,0 2-21 0,0-3-33 16,0 1-41-16,0-2-64 0,0 1-92 0,6-1-103 0,-6-1-40 15,0 0-44-15,0-2-53 0,0 2-40 0,0-2 95 0,0-2 7 16,0 2 2-16,0-2 21 0,-6 0 26 0,6-1 50 0</inkml:trace>
  <inkml:trace contextRef="#ctx0" brushRef="#br0" timeOffset="2">562 391 109 0,'0'-4'120'16,"6"1"59"-16,-6-2-9 0,6 1-20 0,-6 1-5 0,4-1-15 16,-4 2-10-16,6-4-4 0,-6 5 2 0,3-2-5 0,-3 1 10 15,0-3 8-15,7 3-4 0,-1-1 2 0,-6-1 1 0,3 4 3 16,4-2 3-16,-4-1 6 0,-3 0 0 0,13 3 34 15,-13-1 34-15,3 1 10 0,4 0 2 0,-1-3-4 0,-3 3-3 16,4 0-15-16,-4 3-21 0,3-3-16 0,1 1-24 16,-4-1-20-16,7 3-6 0,-4 0-15 0,0-1-22 0,-2 2-17 15,2-1-19-15,1 1-11 0,-7 1-9 0,3-1-4 0,3 2-3 16,-6 0 4-16,3-1 6 0,-3 2-7 0,7 0 1 16,-7 1-2-16,6-2-4 0,-6 1 0 0,0 2-3 0,-6-2-3 15,6 1 4-15,-7-1-6 0,7-1 0 0,-3 1 6 0,3-2-4 16,-6-1 1-16,3 4 0 0,-10-4-4 0,9 2 1 0,-2-5 1 15,0 4 5-15,-4 0-6 0,7-3 5 0,-4 1-1 16,-2-3 4-16,2 2 1 0,-2-2 7 0,2 0 4 0,-3 0 0 16,1-2 8-16,-1-1 0 0,-3 1 0 0,10 0-5 15,-3-3-3-15,-4 1-7 0,4-2 4 0,2 0-4 0,-2-1-6 16,3-1-7-16,-4 1-2 0,1-2-1 0,6 2 0 0,0 1 0 16,0-4-7-16,0 3-19 0,0-3-29 0,0 3-30 0,0-2-46 15,0 2-63-15,0 2-78 0,6 1-42 0,1-4-74 0,-7 4-83 16,0-1-79-16,3 3 48 0,-3-3 3 0,6 1-25 15,-6 2-6-15,0 2 34 0,0-3 102 0</inkml:trace>
  <inkml:trace contextRef="#ctx0" brushRef="#br0" timeOffset="3">610 421 15 0,'3'0'136'0,"3"3"41"0,1-3 6 16,-4 3-27-16,4-3 7 0,-1 1-16 0,-3 2-15 15,4-1-8-15,-7-2-9 0,3 5-6 0,-3-5-1 0,6 2 2 16,-6 1-8-16,7-1-7 0,-7 2-7 0,0-1-3 16,3 0 2-16,-3 1-4 0,0-2 4 0,0 2 4 0,6 2 4 15,-2-2 0-15,-4-2 1 0,0 4 10 0,0 0 31 0,6-1 10 16,0 0 4-16,-6-3 0 0,0 5-8 0,4-2-10 16,-4-1-10-16,6 3-13 0,1-2-15 0,-4-1-18 0,3 1-18 0,-6 0-19 15,3 0-14-15,-3-1-7 0,13 1-6 0,-13-1-7 16,4 1-3-16,2 0-13 0,-3-3-32 0,4 3-45 0,-1-3-52 15,-6 0-54-15,3 1-47 0,4 1-45 0,-4-4-24 16,3 3 48-16,1-1-15 0,-7-2-40 0,3 0-57 0,-3 0-9 16,0 0-29-16,0 0 25 0,6 0 68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33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52 244,'4'-9'440,"-3"8"-336,-1 0 1,1 0-1,-1 0 0,1-1 0,-1 1 1,1 0-1,-1 0 0,1 0 0,-1 0 1,0-1-1,0 1 0,0-3 1,0 0 2,0 3-42,0 1-1,0-1 1,0 1-1,-1 0 1,1-1 0,0 1-1,0-1 1,0 1-1,0-1 1,0 1 0,0-1-1,0 1 1,0 0 0,0-1-1,0 1 1,1-1-1,-1 1 1,0-1 0,0 1-1,0 0 1,0-1-1,1 1 1,-1-1 0,0 1-1,0 0 1,1-1-1,-1 1 1,0 0 0,1-1-1,-1 1 1,0 0 0,1 0-1,-1-1 1,0 1-1,1 0 1,-1 0 0,1 0-1,-1-1 1,0 1-1,1 0 1,-1 0 0,1 0-1,-1 0 1,1 0-1,3-5 904,-3 5-958,-1 0 0,0 0 0,0 0 0,0 0 0,0 0 0,0 0 0,0 0 0,0 0 0,1 0 0,-1 0 0,0-1 0,0 1 0,0 0 0,0 0 0,0 0 0,1 0 1,-1 0-1,0 0 0,0 0 0,0 0 0,0 0 0,0 0 0,0 0 0,1 0 0,-1 0 0,0 1 0,0-1 0,0 0 0,0 0 0,0 0 0,0 0 0,1 0 0,-1 0 0,0 0 0,0 0 0,0 0 0,0 0 0,0 0 0,0 1 0,0-1 1,0 0-1,0 0 0,1 0 0,-1 0 0,0 0 0,0 0 0,0 1 0,0-1 0,0 0 0,0 0 0,0 0 0,0 0 0,0 0 0,0 0 0,0 1 0,0-1 0,0 0 0,0 0 0,0 0 0,0 0 0,0 0 0,0 1 0,0-1 1,0 0-1,-1 0 0,1 1 1150,20 14 3137,-20-15-4242,1 0-1,-1 0 1,0 0-1,1 0 1,-1 0-1,0 0 1,1 0-1,-1 0 1,0 0-1,1 1 1,-1-1-1,0 0 1,0 0-1,1 0 1,-1 0-1,0 0 1,0 1-1,1-1 1,-1 0-1,0 0 1,0 1-1,1-1 1,-1 0-1,0 0 1,0 1-1,0-1 1,0 0-1,1 0 1,-1 1-1,0-1 1,0 0-1,0 1 1,0-1-1,0 0 1,0 0-1,0 1 1,0-1-1,0 0 1,0 1-1,0-1 1,0 0 0,0 1-1,0-1 1,0 0-1,0 1 1,0-1-1,16 6 991,-16-6-1035,1 1 0,-1-1 0,0 0 0,0 0 0,1 0-1,-1 1 1,0-1 0,0 0 0,0 0 0,1 0-1,-1 1 1,0-1 0,0 0 0,0 0 0,0 1 0,0-1-1,0 0 1,0 1 0,1-1 0,-1 0 0,0 0-1,0 1 1,0-1 0,0 0 0,0 1 0,0-1 0,0 0-1,0 0 1,-1 1 0,1-1 0,0 1 0,0-1-5,0 0 1,0 0 0,0 0 0,0 1-1,0-1 1,0 0 0,0 0 0,0 0-1,0 1 1,0-1 0,0 0-1,0 0 1,0 0 0,0 1 0,0-1-1,0 0 1,0 0 0,0 0 0,0 0-1,0 1 1,0-1 0,0 0-1,0 0 1,1 0 0,-1 1 0,0-1-1,0 0 1,0 0 0,0 0 0,0 0-1,1 0 1,-1 0 0,0 1 0,0-1-1,0 0 1,0 0 0,1 0-1,-1 0 1,0 0 0,0 0 0,0 0-1,1 0 1,-1 0 0,0 0 0,0 0-1,0 0 1,1 0 0,-1 0-1,0 0 1,0 0 0,0 0 0,1 0-1,-1 0 1,0 0 0,11 11 590,-11-11-587,0 0 1,0 1-1,0-1 1,0 0-1,-1 1 1,1-1-1,0 0 1,0 1-1,0-1 1,1 0-1,-1 0 1,0 1-1,0-1 1,0 0-1,0 1 1,0-1-1,0 0 1,0 0-1,0 1 1,1-1-1,-1 0 1,0 0-1,0 1 1,0-1-1,1 0 1,-1 0-1,0 1 1,0-1-1,1 0 1,-1 0-1,0 0 1,0 0-1,1 1 1,-1-1-1,0 0 1,0 0-1,1 0 1,-1 0-1,0 0 1,1 0-1,-1 0 1,0 0-1,1 0 1,-1 0-1,1 0 14,0 1 0,-1-1 0,1 0 0,-1 0 0,1 1-1,0-1 1,-1 1 0,1-1 0,-1 0 0,1 1 0,-1-1 0,0 1-1,1-1 1,-1 1 0,1-1 0,-1 1 0,0-1 0,1 1 0,-1 0-1,0-1 1,0 1 0,0-1 0,1 1 0,-1 0 0,0-1 0,0 1-1,0 1 1,4 2 130,-4-4-144,0 0 0,1 0-1,-1 0 1,0 1 0,1-1 0,-1 0 0,0 0 0,0 0-1,1 1 1,-1-1 0,0 0 0,0 1 0,1-1 0,-1 0 0,0 1-1,0-1 1,0 0 0,0 1 0,1-1 0,-1 0 0,0 1 0,0-1-1,0 0 1,0 1 0,0-1 0,4 5 64,-4-5-67,0 0-1,1 1 1,-1-1 0,0 0-1,1 0 1,-1 0 0,0 0-1,0 1 1,1-1-1,-1 0 1,0 0 0,0 1-1,1-1 1,-1 0-1,0 1 1,0-1 0,0 0-1,1 1 1,-1-1 0,0 0-1,0 1 1,0-1-1,0 0 1,0 1 0,0-1-1,0 0 1,0 1 0,0-1-1,0 0 1,0 1-1,4 3 88,-4-4-89,0 0-1,1 1 0,-1-1 0,0 0 0,1 0 0,-1 0 0,0 1 1,1-1-1,-1 0 0,0 0 0,0 1 0,0-1 0,1 0 0,-1 1 1,0-1-1,0 0 0,0 1 0,1-1 0,-1 0 0,0 1 0,0-1 0,0 0 1,0 1-1,0-1 0,0 1 0,4 3 17,-4-4-19,0 1-1,1-1 1,-1 0-1,0 0 1,1 0-1,-1 1 1,0-1-1,1 0 1,-1 0 0,0 0-1,0 1 1,0-1-1,1 0 1,-1 1-1,0-1 1,0 0-1,0 1 1,1-1-1,-1 0 1,0 1-1,0-1 1,0 0-1,0 1 1,0-1-1,0 0 1,0 1-1,0-1 1,0 0-1,0 1 1,0 0-1,0-1-3,6 3 18,-6-3-14,0 0 0,0 0-1,0 0 1,1 0 0,-1 0 0,0 0 0,0 0 0,0 0 0,1 0-1,-1 1 1,0-1 0,0 0 0,0 0 0,0 0 0,0 0 0,1 0-1,-1 0 1,0 1 0,0-1 0,0 0 0,0 0 0,0 0-1,0 0 1,1 1 0,-1-1 0,0 0 0,0 0 0,0 0 0,0 1-1,0-1 1,0 0 0,0 0 0,0 0 0,0 1 0,0-1-1,0 0 1,0 0 0,0 0 0,0 1 0,0-1 0,0 0 0,0 0-1,-1 0 1,1 1 0,0 0 36,9 10 125,-9-11-157,0 0 0,0 0-1,0 1 1,0-1 0,0 0 0,0 1 0,0-1 0,0 0 0,0 1 0,0-1 0,0 0 0,0 1 0,0-1-1,0 0 1,0 0 0,0 1 0,1-1 0,-1 0 0,0 1 0,0-1 0,0 0 0,0 0 0,1 1-1,-1-1 1,0 0 0,0 0 0,0 0 0,1 1 0,-1-1 0,0 0 0,1 0 0,-1 0 0,0 0-1,0 0 1,1 1 0,-1-1 0,0 0 0,1 0 0,-1 0 0,0 0 0,0 0 0,1 0 0,-1 0 0,1 0-1,2 9 303,0-7-299,-3-2-2,0 0 0,1 0 0,-1 0 0,0 0 0,0 0 0,1 1-1,-1-1 1,0 0 0,0 0 0,1 1 0,-1-1 0,0 0 0,0 0 0,1 1-1,-1-1 1,0 0 0,0 0 0,0 1 0,0-1 0,0 0 0,1 1 0,-1-1 0,0 0-1,0 1 1,0-1 0,0 0 0,0 1 0,0-1 0,0 0 0,0 1 0,0-1 0,0 0-1,0 1 1,-1-1 0,4 3 5,-2-2 3,-1-1 0,1 1 0,-1-1-1,0 1 1,1-1 0,-1 1 0,1-1 0,-1 1-1,0-1 1,1 1 0,-1-1 0,0 1 0,1 0-1,-1-1 1,0 1 0,0-1 0,0 1 0,1 1 0,17 15 256,-18-16-253,1 1-1,0 0 0,0-1 1,1 1-1,-1-1 1,0 1-1,0-1 0,1 0 1,-1 1-1,1-1 0,1 1 1,-2-1-5,0 0 0,1 0 0,-1 0 0,0 0 0,-1 0 0,1 0 0,0 0 0,0 0 0,0 1 0,-1-1 0,1 0 0,0 0 0,0 3 0,7 9 135,-4-12-129,-4 0-13,0-1 1,0 0 0,1 0-1,-1 0 1,0 0 0,0 0-1,1 1 1,-1-1 0,0 0-1,0 0 1,0 0 0,1 0-1,-1 1 1,0-1 0,0 0-1,0 0 1,0 1 0,1-1-1,-1 0 1,0 0 0,0 1-1,0-1 1,0 0 0,0 1-1,0-1 1,0 0 0,0 0-1,0 1 1,0-1 0,0 0-1,0 1 1,0-1 0,0 0-1,0 0 1,0 1 0,4 3 169,-4-4-162,0 1-1,1-1 0,-1 0 1,0 0-1,0 0 0,1 1 1,-1-1-1,0 0 0,1 0 1,-1 1-1,0-1 0,0 0 0,1 0 1,-1 1-1,0-1 0,0 0 1,0 1-1,0-1 0,1 0 1,-1 1-1,0-1 0,0 1 1,0-1-1,0 0 0,0 1 1,4 4 139,-4-5-144,0 0 0,1 0-1,-1 0 1,0 0 0,1 1 0,-1-1 0,0 0-1,0 0 1,1 1 0,-1-1 0,0 0-1,0 0 1,1 1 0,-1-1 0,0 0-1,0 1 1,0-1 0,0 0 0,1 0 0,-1 1-1,0-1 1,0 0 0,0 1 0,0-1-1,0 1 1,0-1 0,0 0 0,0 1-1,0-1 1,0 1 0,18 16 375,-18-17-379,0 0 0,0 1 0,0-1 0,0 0 0,0 1 0,0-1 0,0 1 0,0-1 0,0 0 0,0 1 0,0-1 0,0 0 0,1 1 0,-1-1 0,0 0 0,0 1 0,0-1 0,0 0 0,1 0 0,-1 1 0,0-1 0,0 0 0,1 1 0,-1-1 0,0 0 0,1 0 0,-1 1 0,1-1-1,-1 0 0,0 0 0,1 1 0,-1-1 0,0 0 0,1 1-1,-1-1 1,0 0 0,1 1 0,-1-1 0,0 0 0,0 1 0,1-1 0,-1 1 0,0-1 0,0 1 0,0-1 0,0 0 0,0 1 0,0-1 0,0 1 0,0-1 0,0 1 0,0-1 0,0 1-1,0-1 1,0 1 0,17 18 54,-8-8-40,0 3 116,-6-4 34,0-9-140,-3-1-23,0 0 0,0 0 0,1 0 0,-1 0 0,0 0 0,0 0 0,0 0 0,1 0 0,-1 0 0,0 1 0,0-1 0,0 0 0,0 0 0,1 0 0,-1 0 0,0 0 0,0 0 0,0 0 0,0 1 0,1-1 0,-1 0 0,0 0 0,0 0 0,0 0 0,0 1 0,0-1 0,0 0 0,0 0 0,0 0 0,1 1 0,-1-1 0,0 0 0,0 0 0,0 0 0,0 1 0,0-1 0,0 0 0,0 0 0,0 0 0,0 1 0,-1-1 0,5 5 98,-4-5-98,1 0 0,-1 0 0,0 0 1,1 1-1,-1-1 0,0 0 0,1 0 1,-1 0-1,0 1 0,0-1 0,1 0 1,-1 0-1,0 1 0,0-1 0,0 0 1,1 1-1,-1-1 0,0 0 0,0 1 1,0-1-1,0 0 0,0 1 0,0-1 1,1 0-1,-1 1 0,0-1 0,0 0 1,0 1-1,0-1 0,0 1 0,3 3 13,-3-4-16,1 0 1,-1 0 0,0 1-1,1-1 1,-1 0-1,0 0 1,1 0-1,-1 1 1,0-1 0,0 0-1,1 0 1,-1 1-1,0-1 1,0 0 0,1 1-1,-1-1 1,0 0-1,0 1 1,0-1-1,0 0 1,0 1 0,0-1-1,0 0 1,1 1-1,-1 0 1,18 28 40,-9-13-23,-5-11-11,-4-5-8,0 1 0,1-1 1,-1 0-1,0 0 0,1 0 0,-1 1 1,0-1-1,0 0 0,1 1 1,-1-1-1,0 0 0,0 0 0,1 1 1,-1-1-1,0 0 0,0 1 1,0-1-1,0 0 0,1 1 1,-1-1-1,0 1 0,0-1 0,0 0 1,0 1-1,0-1 0,0 0 1,0 1-1,0 0 0,0-1 0,0 1 0,0-1 0,0 1 0,0-1 0,0 1 0,0-1 0,0 1 0,0-1 0,0 1 0,0-1 0,0 1 0,1-1 0,-1 0 0,0 1 0,0-1 0,1 1 0,-1-1 0,0 0 0,0 1 0,1-1 0,-1 0 0,1 1 0,-1 0 0,1-1 0,-1 1 0,1-1 0,-1 1-1,1-1 1,-1 1 0,0-1 0,1 1 0,-1 0-1,0-1 1,0 1 0,1-1 0,-1 1 0,0 0 0,0-1-1,0 1 1,0 0 0,0-1 0,0 1 0,0 0-1,0 1 1,3 3-44,-2-5 31,-1 0 0,1 1 1,-1-1-1,0 0 0,1 1 0,-1-1 1,0 1-1,1-1 0,-1 1 0,0-1 1,1 1-1,-1-1 0,0 1 0,0 0 1,0-1-1,1 1 0,-1-1 0,0 1 1,0-1-1,0 1 0,0 1 0,1 10 249,-1 0-3479,-1-12 3169,1 0 0,0 0 0,0 0 0,0 0 0,0 0 0,-1 1 0,1-1 0,0 0 0,0 0 0,0 0 0,0 0 0,-1 0 0,1 0 0,0 0 0,0 0 0,-1 0 0,1 0 0,0 1 0,0-1 0,0 0 0,-1 0 0,1-1 0,0 1 0,0 0 0,-1 0-1,1 0 1,0 0 0,0 0 0,0 0 0,-1 0 0,1 0 0,0 0 0,0 0 0,0 0 0,-1-1 0,1 1 0,0 0 0,0 0 0,0 0 0,0 0 0,-1-1 0,-2-13-4136,1 11 3638,2 3 377,-1 0 1,1-1 0,-1 1 0,1-1-1,-1 1 1,1-1 0,0 1-1,-1-1 1,1 1 0,0-1 0,0 0-1,-1 1 1,1-1 0,0 1 0,0-1-1,0 0 1,0 1 0,0-1 0,0 1-1,0-1 1,0 0 0,0 0 105,0 1 0,0 0 0,0-1 0,0 1 0,0 0 0,0-1 0,0 1 0,0 0 1,0-1-1,-1 1 0,1 0 0,0 0 0,0-1 0,0 1 0,0 0 0,-1 0 0,1-1 0,0 1 0,0 0 1,0 0-1,-1-1 0,1 1 0,0 0 0,0 0 0,-1 0 0,1-1 0,0 1 0,-1 0-3,1 0 0,0 0 0,-1-1 0,1 1 0,0 0 0,-1 0 0,1 0 0,0-1 0,0 1 0,-1 0 0,1-1 0,0 1 0,0 0-1,0-1 1,-1 1 0,1 0 0,0 0 0,0-1 0,0 1 0,0-1 0,0 1 0,0 0 0,0-1 0,0 1 0,0 0 0,0-1 0,0 0 0,0-8-1446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40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21 292,'-38'-5'4602,"27"0"-3593,-2 0 188,4 0 11102,7 9-10765,2-3-981,2 0-421,0 0 0,-1 1 0,1-1 0,-1 0 0,1 1 0,-1-1 0,0 0 0,0 1 1,0 0-1,1-1 0,-1 1 0,1 2 0,1 1-49,-3-5-79,1 0-1,-1 0 1,0 0 0,1 0-1,-1 1 1,0-1 0,1 0-1,-1 0 1,0 1 0,1-1 0,-1 0-1,0 1 1,0-1 0,0 0-1,1 1 1,-1-1 0,0 0-1,0 1 1,0-1 0,1 0-1,-1 1 1,0-1 0,0 0-1,0 1 1,0-1 0,0 1-1,0-1 1,0 0 0,0 1-1,0-1 1,0 1 0,0 0-1,0-1-1,0 0-1,0 0 1,0 1-1,0-1 0,0 0 1,0 0-1,0 1 1,0-1-1,0 0 0,0 0 1,0 1-1,0-1 0,0 0 1,0 0-1,0 0 1,0 1-1,0-1 0,1 0 1,-1 0-1,0 1 0,0-1 1,0 0-1,0 0 1,1 0-1,-1 0 0,0 1 1,0-1-1,0 0 0,1 0 1,-1 0-1,0 0 1,0 0-1,0 0 0,1 0 1,-1 0-1,1 1 0,-1-1 0,0 0 0,0 0 0,1 0 0,-1 0 0,0 0 0,0 0 0,0 0 0,1 1 0,-1-1 0,0 0 0,0 0 0,0 0 0,1 0 0,-1 1 0,0-1 0,0 0 0,0 0 0,0 0 0,0 1 0,0-1 0,0 0 0,1 0 0,-1 1 0,0-1 0,0 0 0,0 0 0,0 1 0,0-1 0,0 0 0,0 0 0,0 1 0,0-1 0,0 1 16,0-1-13,1 1 0,0-1 0,-1 1 0,1-1 0,-1 1 0,1-1 0,-1 1 0,1 0 0,-1-1 0,1 1 0,-1 0 0,1-1 0,-1 1 0,0 0 0,1-1 0,-1 1 0,0 0 0,0 0 0,0-1 0,1 3 0,-1-3 25,9 16 48,-9-16-76,0 1 0,0-1-1,0 0 1,0 1 0,0-1-1,0 1 1,0-1 0,0 1-1,0-1 1,0 0 0,0 1-1,1-1 1,-1 1 0,0-1-1,0 0 1,0 1 0,1-1 0,-1 0-1,0 1 1,0-1 0,1 0-1,0 1 1,-1 0 0,1-1 0,-1 1-1,1-1 1,-1 1 0,1 0 0,-1-1 0,0 1-1,1-1 1,-1 1 0,0 0 0,0-1-1,1 1 1,-1 0 0,0 0 0,0-1 0,0 1-1,0 0 1,0-1 0,0 1 0,0 0 0,0 0-1,0 0 1,9 19-3,-6-16 19,-3-4-6,1 1 0,-1-1-1,1 1 1,-1 0-1,1-1 1,-1 1 0,1-1-1,-1 1 1,0 0 0,1-1-1,-1 1 1,0 0 0,0-1-1,1 1 1,-1 0 0,0-1-1,0 1 1,0 1 0,3 2 111,-2-4-111,-1 0-1,1 1 1,-1-1-1,0 0 1,0 0-1,1 0 1,-1 1-1,0-1 0,1 0 1,-1 0-1,0 1 1,0-1-1,1 0 1,-1 1-1,0-1 1,0 0-1,0 1 1,1-1-1,-1 0 0,0 1 1,0-1-1,0 0 1,0 1-1,0-1 1,0 0-1,0 1 1,0-1-1,0 0 1,0 1-1,0-1 0,0 1 1,0 0 13,0 0 1,0 0-1,1-1 1,-1 1-1,0 0 0,0 0 1,1 0-1,-1 0 1,0-1-1,1 1 1,-1 0-1,1 0 0,-1-1 1,1 1-1,-1 0 1,1-1-1,0 1 0,-1-1 1,2 1-1,-1 0-12,-1 0 0,1-1 0,0 1 0,-1-1 1,1 1-1,0 0 0,-1-1 0,1 1 0,-1 0 0,1 0 0,-1-1 0,0 1 0,1 0 0,-1 0 0,0 0 0,1 0 0,-1-1 0,0 1 0,0 1 0,4 3 29,-4-5-40,0 0 0,1 1 0,-1-1 1,0 0-1,1 0 0,-1 0 0,0 0 0,1 1 1,-1-1-1,0 0 0,0 0 0,1 1 1,-1-1-1,0 0 0,0 1 0,0-1 0,0 0 1,1 1-1,-1-1 0,0 0 0,0 1 0,0-1 1,0 0-1,0 1 0,0-1 0,0 0 0,0 1 1,0-1-1,0 0 0,0 1 0,17 15 22,1 5 58,-17-16-81,1 0 0,16 20-35,-3-9 92,-9-12-40,-1 2 3,-4-1-19,5 0-1,-4 0 0,-2-5 0,0 0 0,0 1-1,0-1 1,0 0 0,0 0 0,0 0-1,0 1 1,0-1 0,0 0-1,0 0 1,0 0 0,0 1-1,0-1 1,0 0 0,0 0 0,0 0-1,0 0 1,0 1 0,0-1-1,0 0 1,1 0 0,-1 0-1,0 0 1,0 1 0,0-1 0,0 0-1,0 0 1,1 0 0,-1 0-1,0 0 1,0 0 0,0 0 0,0 1-1,1-1 1,-1 0 0,0 0-1,0 0 1,0 0 0,1 0-1,-1 0 1,0 0 0,0 0 0,1 0-1,-1 0 1,0 0-1,0 0 0,0 0 1,1 0-1,-1 0 1,0 0-1,0 0 1,0 0-1,0 0 1,1 0-1,-1 0 1,0 0-1,0 0 0,0 1 1,0-1-1,0 0 1,1 0-1,-1 0 1,0 0-1,0 0 1,0 0-1,0 1 1,0-1-1,0 0 1,1 0-1,-1 0 0,0 0 1,0 1-1,0-1 1,0 0-1,0 0 1,0 0-1,0 0 1,0 1-1,0-1 1,0 0-1,0 0 0,0 0 1,0 1-1,0-1 1,0 0-1,0 2 1,1-1 0,0 1 0,0-1-1,0 0 1,-1 1 0,1-1 0,1 0 0,-1 1-1,0-1 1,0 0 0,0 0 0,0 0-1,1 0 1,1 1 0,7 8-1,-10-9 2,1 0-1,-1 0 1,1 0 0,-1 0-1,1-1 1,-1 1-1,1 0 1,0 0 0,-1 0-1,1-1 1,0 1-1,0 0 1,-1 0-1,1-1 1,0 1 0,0-1-1,0 1 1,0-1-1,0 1 1,0-1 0,0 0-1,1 1 1,-2-1-1,0 0 1,0 1 0,0-1 0,0 0-1,0 1 1,0-1 0,0 0 0,0 0-1,0 1 1,0-1 0,0 0 0,0 1-1,0-1 1,0 0 0,0 0 0,0 1-1,0-1 1,0 0 0,1 1 0,-1-1-1,0 0 1,0 0 0,0 1 0,0-1-1,1 0 1,-1 0 0,0 0 0,0 1-1,1-1 1,-1 0 0,0 0 0,0 0-1,1 0 1,-1 0 0,1 1 0,2 0-2,-3-1 1,0 1 0,0-1 0,1 0 0,-1 0 0,0 1 0,0-1 0,1 0 0,-1 0 0,0 1 0,0-1 0,0 0 0,0 1 0,1-1 0,-1 0 0,0 1 0,0-1 0,0 0 0,0 1 0,0-1 0,0 1 0,0-1 0,0 0 0,0 1 0,0-1 0,0 1 0,6 5 0,4 14 0,-6-14 0,-4-6 0,1 0 0,-1 0 0,0 0 0,1 1 0,-1-1 0,0 0 0,1 0 0,-1 1 0,0-1 0,0 0-1,1 0 1,-1 1 0,0-1 0,0 0 0,1 1 0,-1-1 0,0 0 0,0 1 0,0-1 0,0 0-1,0 1 1,0-1 0,0 1 0,0-1 0,0 0 0,1 1 0,-2-1 0,1 1 0,18 20-34,-17-21 36,-1 1-1,0 0 1,0 0-1,0 0 1,1 0-1,-1 0 1,0 0-1,1-1 1,-1 1-1,1 0 1,-1 0-1,1 0 1,-1-1-1,1 1 0,-1 0 1,1-1-1,0 1 1,1 0-1,-2 0 0,1-1-1,0 1 1,-1-1-1,1 1 0,0 0 1,-1-1-1,1 1 1,-1 0-1,1 0 1,-1-1-1,1 1 0,-1 0 1,0 0-1,1-1 1,-1 1-1,0 0 0,0 0 1,1 1-1,-1-1 1,-1-1-1,1 0 0,0 1 1,0-1-1,0 0 0,0 1 0,0-1 1,1 0-1,-1 1 0,0-1 1,0 1-1,0-1 0,0 0 0,0 1 1,0-1-1,1 0 0,-1 0 1,0 1-1,0-1 0,0 0 1,1 1-1,-1-1 0,0 0 0,0 0 1,1 1-1,-1-1 0,0 0 1,1 0-1,-1 0 0,1 1 1,3 4 7,6 16-5,-7-19-2,-3-1-2,1-1 0,-1 1 0,0-1 1,1 0-1,-1 1 0,1 0 0,-1-1 1,0 1-1,0-1 0,1 1 0,-1-1 1,0 1-1,0-1 0,0 1 0,1 0 0,-1-1 1,0 1-1,0 0 0,0-1 0,0 1 1,0 0-1,0 0 1,0 0 1,0 1-1,1-1 0,-1 0 1,1 0-1,-1 0 0,1 0 1,-1 0-1,1 0 0,-1 0 1,1 0-1,0 0 0,-1 0 1,2 0-1,-1 0 1,0 0 0,0 0 0,0 0-1,0 0 1,-1 0 0,1 1 0,0-1 0,-1 0-1,1 0 1,-1 0 0,1 1 0,-1-1 0,0 0 0,1 3-1,3 5 26,-4-8-24,1 0 1,0 0-1,-1 1 0,1-1 1,-1 0-1,0 0 0,1 0 1,-1 0-1,0 0 0,1 0 1,-1 1-1,0 1 0,9 22 83,-5-15-74,1 5 28,-1-5 11,1 6 5,4 19 25,0-10-28,-9-23-47,0 0-1,0 0 0,0 1 1,1-1-1,-1 0 0,0 0 1,1 0-1,-1 0 0,1 0 0,0 0 1,0 0-1,2 4 0,1 10 70,-4-15-72,0 0 0,0 0 0,0 0 0,0 0 0,1 0 0,-1 0 0,0 0 0,0-1 0,1 1-1,-1 0 1,0 0 0,1 0 0,-1 0 0,1-1 0,0 2 0,-1-1-1,1-1 0,-1 1 0,0-1 1,0 1-1,1-1 0,-1 1 0,0 0 0,0-1 0,0 1 0,0 0 0,0-1 1,0 1-1,0 0 0,0-1 0,0 1 0,0 0 0,0-1 0,0 2 0,1 11 3,6 7 11,-2-11-7,-5-9-9,0 1 0,1-1 0,-1 1 0,1-1 0,-1 1 0,0-1 0,1 1 0,-1-1 0,0 1 0,1 0 0,-1-1 0,0 1 0,0 0 0,0-1 0,0 1 0,0 0 0,0 0 0,4 8 9,-3-9-6,-1 1-1,1-1 1,-1 1-1,1-1 1,-1 1-1,0 0 0,1-1 1,-1 1-1,0 0 1,1-1-1,-1 1 0,0-1 1,0 1-1,0 0 1,0-1-1,0 1 1,1 0-1,-1 0 0,9 14 5,-6-10 9,-2-4-14,-1-1-1,0 0 1,1 0 0,-1 0 0,0 1 0,1-1-1,-1 0 1,0 0 0,1 1 0,-1-1-1,0 0 1,0 1 0,0-1 0,1 0-1,-1 1 1,0-1 0,0 0 0,0 1-1,0-1 1,0 1 0,1-1 0,-1 0-1,0 1 1,0-1 0,0 0 0,0 1 0,0-1-1,0 1 1,3 5 1,-2-6-2,-1 0 0,0 0 0,1 1 0,-1-1 0,0 0 0,1 0 0,-1 0 0,0 1 0,1-1 0,-1 0 0,0 1 0,0-1 0,0 0 0,1 1 0,-1-1 0,0 0 0,0 1 0,0-1-1,0 0 1,1 1 0,-1-1 0,0 0 0,0 1 0,0-1 0,0 1 0,0-1 0,0 0 0,0 1 0,0 0 0,0-1 0,0 0 0,-1 0 0,1 0 0,0 0 0,0 0 0,0 1 0,0-1 0,0 0 0,0 0 0,0 0 0,0 0 0,0 0 0,0 1 0,0-1 0,0 0 0,1 0 0,-1 0 0,0 0 0,0 0 0,0 0 0,0 1 0,0-1 0,0 0 0,0 0 0,0 0 0,0 0 0,0 0 0,0 0 0,1 0 0,-1 1 0,0-1 0,0 0 0,0 0 0,0 0 0,0 0 0,0 0 0,1 0 0,-1 0 0,0 0 0,0 0 0,0 0 0,0 0 0,0 0 0,1 0 0,-1 0 0,0 0 0,0 0 0,0 0 0,1 0 0,-1 0 0,0 0 0,0 0 0,1 0 0,-1 0 0,0 0 0,1 1 0,-1-1 0,0 0 0,0 0 0,1 0 0,-1 0 0,0 0 0,0 1 0,1-1 0,-1 0 0,0 0 0,0 0 0,0 1 0,1-1 0,-1 0 0,0 0 0,0 1 0,0-1 0,0 0 0,0 0 0,1 1 0,-1-1 0,0 0 0,0 1 0,0-1 0,0 0 0,0 1 0,0-1 0,0 0 0,0 0 0,0 1 0,0-1 0,0 0 0,0 1 0,0-1 0,0 0 0,-1 0 0,1 1 0,0-1 0,0 1 0,-1 0 0,4 4 0,5 4 0,-7-9 0,-1 1 1,1 0 0,0 0 0,-1 0-1,1-1 1,0 1 0,-1 0 0,1 0 0,-1 0-1,0 0 1,1 0 0,-1 0 0,0 0-1,1 2 1,3 3 14,-4-6-15,0 0 1,1 0 0,-1 0 0,0 1 0,1-1 0,-1 0 0,0 0 0,0 1 0,1-1 0,-1 0 0,0 0 0,0 1 0,1-1 0,-1 0 0,0 0 0,0 1 0,0-1 0,1 0 0,-1 1 0,0-1 0,0 0 0,0 1 0,0-1 0,0 1 0,0-1 0,0 0 0,0 1 0,0-1-1,0 0 1,0 1 0,0 0 0,4 4-17,-4-4 16,1-1-1,-1 0 0,0 0 1,1 0-1,-1 0 1,0 1-1,0-1 1,1 0-1,-1 0 1,0 1-1,0-1 0,1 0 1,-1 1-1,0-1 1,0 0-1,0 1 1,0-1-1,1 0 0,-1 1 1,0-1-1,0 0 1,0 1-1,0-1 1,0 0-1,0 1 1,0-1-1,0 1 0,3 3-7,-3-4 8,1 0 0,-1 0-1,1 1 1,-1-1 0,0 0-1,1 0 1,-1 0 0,0 1-1,1-1 1,-1 0 0,0 1-1,0-1 1,1 0 0,-1 1-1,0-1 1,0 0 0,1 1-1,-1-1 1,0 0 0,0 1-1,0-1 1,0 1 0,0-1-1,0 0 1,1 1-1,-1-1 1,0 1 0,0-1-1,0 0 1,0 1 0,0-1-1,-1 1 1,1-1 0,0 1-1,9 14-29,-9-13 24,0-1 1,1 0-1,-1 0 0,0 0 0,0 1 0,1-1 0,-1 0 0,1 0 0,-1 0 0,1 0 0,0 0 0,-1 0 0,1 0 0,0 0 0,0 0 1,0 1-1,0-2 1,0 1 0,0 0 1,0 0-1,-1 0 1,1 0-1,0 0 0,-1-1 1,1 1-1,-1 0 0,0 0 1,1 1-1,-1-1 1,1 0-1,-1 0 0,0 2 1,4 3-15,-3-5 18,-1-1 1,0 0-1,1 0 0,-1 0 1,0 1-1,1-1 1,-1 0-1,0 0 1,0 1-1,1-1 0,-1 0 1,0 0-1,0 1 1,0-1-1,0 0 0,1 1 1,-1-1-1,0 0 1,0 1-1,0-1 1,0 0-1,0 1 0,0-1 1,0 0-1,0 1 1,0 0-1,0 0 0,0-1 0,0 1 0,0-1 0,0 1 0,1-1 0,-1 1 1,0-1-1,0 1 0,0-1 0,0 1 0,1 0 0,-1-1 0,0 0 0,1 1 0,-1-1 0,0 1 1,1-1-1,-1 1 0,1-1 0,-1 1-2,1-1 0,-1 1-1,0-1 1,1 0 0,-1 1 0,0-1 0,1 1 0,-1-1-1,0 1 1,0-1 0,1 0 0,-1 1 0,0-1 0,0 1-1,0-1 1,0 1 0,0 0 0,0-1 0,0 2 0,1-1 0,-1 1 0,0-1 0,1 0 0,0 1 0,-1-1 0,1 0 0,0 1 0,-1-1 0,1 0 0,0 1 0,2 0 0,-2-1 2,0 0 1,-1 1-1,1-1 1,0 0-1,0 0 1,0 0-1,-1 1 1,1-1-1,-1 0 1,1 1-1,-1 1 1,4 0-26,-4-2 26,0-1-1,1 0 1,-1 0-1,0 0 1,1 1-1,-1-1 1,0 0 0,1 0-1,-1 1 1,0-1-1,1 0 1,-1 0-1,0 1 1,0-1 0,1 0-1,-1 1 1,0-1-1,0 1 1,0-1-1,1 0 1,-1 1 0,0-1-1,0 1 1,0-1-1,0 0 1,0 1-1,0-1 1,0 1 0,0-1-1,0 0 1,0 1-1,0-1 1,0 1-1,0 0 1,0 0-2,1 1 1,-1-1-1,1 1 1,0-1-1,0 1 1,0-1-1,0 0 1,0 0-1,0 1 1,0-1-1,0 0 1,2 1-1,-1-1-1,-1 0-1,0 0 0,0 0 1,0 1-1,0-1 0,0 0 1,0 0-1,0 1 0,0-1 1,0 1-1,-1-1 0,2 2 1,-2-2 1,0 0 0,1 1 0,-1-1 0,1 0 0,-1 0 0,1 0 0,0 0 1,-1 0-1,1 0 0,0 0 0,0-1 0,0 1 0,1 1 0,6 8-23,-8-8 22,1 0 0,0 0 0,0 0-1,0 0 1,0 0 0,0 0 0,0 0 0,1-1-1,-1 1 1,0 0 0,1-1 0,1 2-1,0 8 10,-1-9-6,-1-1 0,1 0 0,-1 1 0,0-1 0,0 1 0,1-1 0,-1 1 0,0 0 0,0-1 0,-1 1 0,1 0 0,0 0 0,-1 0 0,1-1 0,-1 1 0,1 3 0,8 14-8,-6-14-6,3 6 10,-6-11 4,0 1-1,0-1 1,0 0-1,0 1 1,0-1 0,0 1-1,0-1 1,0 0-1,0 1 1,0-1-1,0 1 1,1-1-1,-1 0 1,0 1-1,0-1 1,0 1-1,0-1 1,1 0-1,-1 1 1,0-1-1,0 0 1,1 0 0,-1 1-1,0-1 1,1 0-1,0 1 1,-1-1 0,0 0-1,1 1 1,-1-1 0,0 0 0,1 0 0,-1 1 0,0-1 0,0 0 0,1 1-1,-1-1 1,0 0 0,0 1 0,1-1 0,-1 1 0,0-1 0,0 0 0,0 1-1,0-1 1,0 1 0,0-1 0,0 0 0,0 1 0,0-1 0,0 1 0,0-1-1,0 1 1,4 5 1,-4-6-2,1 0 1,-1 0 0,0 0 0,1 1 0,-1-1 0,0 0 0,1 0-1,-1 0 1,0 1 0,0-1 0,1 0 0,-1 1 0,0-1-1,0 0 1,0 0 0,1 1 0,-1-1 0,0 0 0,0 1-1,0-1 1,0 1 0,0-1 0,0 0 0,0 1 0,0-1-1,0 0 1,0 1 0,0-1 0,0 0 0,0 1 0,4 9-45,-3-9 35,-1 0-1,1 0 1,-1 0-1,1 0 0,-1 0 1,1 0-1,-1 1 0,1-1 1,-1 0-1,0 0 0,0 0 1,0 3-1,4 3-43,-3-6 46,-1-1 0,1 1 0,-1-1 0,0 1 0,1 0 1,-1-1-1,1 1 0,-1-1 0,0 1 0,0 0 0,1-1 0,-1 1 0,0 0 0,0 0 1,0-1-1,0 1 0,0 1 0,4 6-58,-3-8 59,-1 1 1,1-1-1,-1 1 1,0-1 0,1 1-1,-1-1 1,1 1 0,-1-1-1,0 1 1,0 0 0,1-1-1,-1 1 1,0-1-1,0 1 1,0 0 0,0-1-1,0 1 1,0 1 0,4 6-32,-3-7 34,-1-1-1,1 1 1,-1-1 0,1 1-1,-1-1 1,0 1 0,1 0 0,-1-1-1,0 1 1,1-1 0,-1 1-1,0 0 1,0 0 0,0-1-1,0 1 1,0 0 0,1-1 0,-2 2-1,3 1-1,0 0 0,-1 0-1,1 0 1,0-1-1,0 1 1,4 4 0,-3 5-28,12 11-142,-12-12 47,-1-9 124,0 0 0,0 1 1,-1-1-1,1 0 0,-1 1 1,1-1-1,-1 1 0,0-1 0,0 1 1,1 4-1,2 3-22,1 5 18,-1-6 17,-4-8-9,1-1 1,-1 1-1,1-1 0,-1 1 1,1-1-1,-1 1 0,0-1 1,1 1-1,-1 0 0,0-1 1,0 1-1,0-1 0,1 1 1,-1 0-1,0-1 0,0 1 1,0 1-1,4 7-13,-3-9 14,-1 1-1,0-1 1,1 1-1,-1-1 1,1 1 0,-1-1-1,0 1 1,1-1 0,-1 1-1,0 0 1,0-1-1,0 1 1,1 0 0,-1-1-1,0 1 1,0 0 0,0 0-1,0-1 1,0 1-1,0-1 1,0 0 0,0 1-1,0-1 1,0 0-1,0 1 1,0-1-1,0 0 1,0 1 0,1-1-1,-1 0 1,0 0-1,0 1 1,0-1-1,0 0 1,1 0 0,-1 1-1,0-1 1,0 0-1,0 0 1,1 1-1,-1-1 1,0 0 0,0 0-1,1 0 1,-1 1-1,1-1 1,-1 0 0,0 0 0,1 0 0,-1 1 0,0-1 0,0 0 0,1 0 0,-1 0 0,0 1 0,0-1-1,1 0 1,-1 1 0,0-1 0,0 0 0,0 1 0,1-1 0,-1 0 0,0 1 0,0-1 0,0 0 0,0 1 0,0-1 0,0 0 0,0 1-1,0-1 1,0 0 0,0 1 0,0 0 0,0 0 0,0 1-1,0-1 1,0 0 0,0 0-1,0 0 1,0 0 0,0 0 0,1 0-1,-1 0 1,0 0 0,1 0-1,-1 0 1,1 0 0,-1 0-1,1 0 1,1 1 0,1 8-17,1-1 7,-3-9 10,-1 1-1,1-1 0,-1 1 1,0-1-1,1 1 0,-1 0 1,0-1-1,1 1 1,-1-1-1,0 1 0,0 0 1,1-1-1,-1 1 0,0-1 1,0 1-1,0 0 1,0 0-1,4 9 1,1 6-11,-1-7 7,-3-9 4,-1 1 0,1-1 1,-1 1-1,1-1 0,-1 1 0,0-1 0,1 1 0,-1 0 0,0-1 1,0 1-1,1-1 0,-1 1 0,0 0 0,0-1 0,0 1 1,0 0-1,0 0 0,4 8-4,-3-8 4,-1-1 0,1 1 0,-1-1 0,1 1 0,-1-1 0,0 1 0,1-1 0,-1 1 0,0 0 0,0-1 0,1 1 0,-1-1-1,0 1 1,0 0 0,0-1 0,0 1 0,0 1 0,9 17-10,-5-14 4,1 6 12,-4-10-6,-1 0 0,0 0 0,0-1-1,1 1 1,-1 0 0,0 0 0,1-1-1,-1 1 1,1 0 0,-1-1 0,1 1-1,-1 0 1,1-1 0,-1 1 0,1-1-1,-1 1 1,1-1 0,1 1 0,-2-1-3,1 1 0,0-1 0,-1 1 0,1-1 0,-1 1 1,1 0-1,-1-1 0,1 1 0,-1-1 0,1 1 0,-1 0 0,1-1 1,-1 1-1,0 0 0,1 0 0,-1-1 0,0 1 0,1 1 1,2 3-69,-2-4 67,-1-1 1,0 0-1,1 0 1,-1 0-1,0 1 0,1-1 1,-1 0-1,0 0 1,1 1-1,-1-1 0,0 0 1,0 1-1,0-1 1,1 0-1,-1 1 0,0-1 1,0 0-1,0 1 1,0-1-1,0 0 1,1 1-1,-1-1 0,0 0 1,0 1-1,0-1 1,0 1-1,0-1 0,0 1 1,0 0-6,0 0 0,1 0-1,-1 1 1,1-1 0,-1 0 0,1 0 0,-1 0 0,1 0-1,0 0 1,-1-1 0,1 1 0,0 0 0,0 0 0,0 0-1,1 0 1,5 9-42,-7-9 49,1 1 0,0 0-1,0 0 1,-1-1 0,1 1 0,0 0 0,1-1 0,-1 1 0,0-1-1,0 1 1,3 1 0,-3-2 3,1 1 0,-1-1 1,0 0-1,0 1 0,0-1 0,0 1 0,0-1 0,0 1 0,0-1 1,0 1-1,0 1 0,6 7-7,-6-10 5,0 1 0,0 0 0,0 0 0,0-1 0,-1 1 0,1 0 0,0 0 0,-1 0 0,1 0 0,0 0 0,-1 0 0,1 0 0,-1 0 0,0 0 0,1 2 1,-1-3 0,0 1 0,1-1 0,-1 1 0,0-1 0,0 1 0,0-1 0,1 0 0,-1 1 0,0-1 0,1 0 0,-1 1 0,0-1 0,1 1 0,-1-1 0,1 0 0,-1 0 0,0 1 0,1-1 0,-1 0 0,2 1 0,-2-1-2,1 0 1,0 0 0,-1 1-1,1-1 1,-1 0 0,1 1-1,-1-1 1,1 1 0,-1-1-1,1 1 1,-1-1 0,1 1-1,-1-1 1,1 1 0,-1-1-1,0 1 1,1 0 0,-1-1-1,0 1 1,1-1 0,-1 1-1,0 0 1,0 0 0,0 0-4,1 0 1,-1-1-1,0 1 1,0 0-1,1 0 1,-1-1 0,0 1-1,1 0 1,-1-1-1,1 1 1,-1 0 0,1-1-1,-1 1 1,1-1-1,-1 1 1,1 0 0,0-1-1,0 1 1,0-1 2,0 1-1,-1-1 1,1 1 0,-1-1-1,1 1 1,0-1 0,-1 1-1,1 0 1,-1-1 0,1 1 0,-1 0-1,0-1 1,1 1 0,-1 0-1,0-1 1,1 1 0,-1 0-1,0 1 1,10 8-10,-3-5 1,-3 4-13,-4-8 22,0-1 0,0 1 1,1 0-1,-1 0 0,0-1 0,1 1 0,-1 0 1,0-1-1,1 1 0,-1 0 0,1-1 0,-1 1 1,1-1-1,-1 1 0,1-1 0,-1 1 1,2 0-1,1 1-14,-1 1-1,1-1 1,-1 0 0,1 1-1,-1 0 1,0-1 0,3 6-1,6 7-38,-4-4 44,4 3-32,-8-3 10,0-9 31,2 6-27,-5-7 26,0 0-1,0 0 1,1 0-1,-1 0 1,0-1-1,1 1 0,-1 0 1,0 0-1,1 0 1,-1 0-1,1 0 0,-1-1 1,1 1-1,0 0 1,-1-1-1,1 1 1,0 0-1,0 0 0,0 0 0,0-1 1,-1 1-1,1-1 0,0 1 0,-1-1 0,1 1 0,-1 0 0,1-1 0,-1 1 0,1 0 0,-1-1 0,0 1 0,1 0 0,-1 0 1,0 0-1,1-1 0,-1 3 0,11 12-96,-10-15 97,0 1-1,0-1 1,0 1-1,0-1 1,0 1-1,0 0 0,0-1 1,0 1-1,0 0 1,-1 0-1,1 0 0,0 0 1,0 0-1,-1 0 1,1 0-1,0 0 1,-1 0-1,1 1 0,-1-1 2,1 0-1,-1 1 0,1-1 0,-1 0 0,1 0 0,-1 0 0,1 0 1,-1 0-1,1 0 0,0 0 0,0 0 0,-1 0 0,2 0 0,-1 0 3,0 0 0,0 0 0,0 0-1,-1 0 1,1 0 0,0 0-1,-1 0 1,1 0 0,-1 0 0,1 0-1,-1 0 1,1 0 0,-1 2-1,0-2-2,1 0-1,-1 0 1,0 0-1,1 0 1,-1 0-1,1 0 1,-1 1-1,1-1 0,-1 0 1,1 0-1,0-1 1,-1 1-1,3 2 1,-2-2-10,0 0 1,-1 0-1,1 0 1,0 0-1,0 0 1,0 0-1,-1 0 1,1 1-1,-1-1 1,1 0-1,-1 1 1,1-1-1,-1 0 1,0 2-1,1-2-7,-1 1 0,0-1-1,0 0 1,1 0 0,-1 0 0,1 0-1,-1 0 1,1 0 0,-1 0-1,1 0 1,0 0 0,-1 0 0,1 0-1,1 1 1,-1-2 0,0 1 0,0 0-1,-1 0 1,1 1 0,0-1-1,0 0 1,-1 0 0,1 0-1,-1 0 1,1 1 0,-1-1-1,1 0 1,-1 0 0,1 3-1,3 5-62,-4-9 79,1 1-1,-1-1 1,0 1 0,1-1-1,-1 1 1,1-1 0,-1 1 0,0 0-1,0-1 1,1 1 0,-1-1-1,0 1 1,0 0 0,0-1 0,0 1-1,0 0 1,1 0 0,-1 1 1,0 0 0,0 0 0,1 0 1,-1-1-1,1 1 0,0 0 1,0 0-1,-1-1 0,1 1 0,2 2 1,-2-2 0,1-1 1,-1 1-1,0 0 0,0 0 1,-1 0-1,1-1 1,0 1-1,-1 0 1,1 0-1,-1 0 1,1 2-1,-1-2-8,0 1-1,1-1 1,0 0-1,-1 0 1,1 0-1,0 0 1,0 0 0,0 0-1,1 2 1,0-2-2,-1 0 1,0 0 0,0 0-1,0 0 1,0 0 0,0 0-1,-1 0 1,1 1-1,0 2 1,-1-2 14,0 0 1,1 1-1,0-1 0,0 0 0,0 0 1,0 0-1,2 5 0,-1-5 1,-1 1 0,1-1-1,-1 1 1,0 0 0,0-1 0,0 1-1,0 7 1,3 3-3,-3-12-3,-1 0 0,1-1 0,0 1 0,-1 0 0,1 0 0,-1 0 0,1 0 0,-1-1 0,0 5 0,0-5 4,0 1 0,0-1 0,0 0-1,0 1 1,0-1 0,0 0 0,0 1 0,1-1 0,-1 0 0,1 1 0,-1-1 0,1 0 0,-1 0 0,1 1 0,0-1 0,-1 0 0,3 1 0,-2 5 3,-1-1 0,1 1 0,-1-1 0,0 1 0,-1 6 1,1-13-1,0 1 0,0-1 0,0 1 0,0 0 0,0-1 0,0 1 0,0-1-1,0 1 1,0-1 0,1 1 0,-1 0 0,0-1 0,0 1 0,1-1 0,-1 1 0,0-1 0,0 1 0,1-1 0,-1 1 0,1 0-1,0-1 12,-1 1 0,1-1-1,-1 1 1,1-1-1,-1 1 1,0 0-1,1-1 1,-1 1-1,0 0 1,0-1-1,1 1 1,-1 0-1,0-1 1,0 1-1,0 0 1,0 0-1,0-1 1,0 1-1,0 1 1,0-1 38,1 1 0,-1 0 1,0 0-1,0-1 0,-1 1 1,1 0-1,0-1 1,0 1-1,-1 0 0,1-1 1,-1 1-1,1 0 0,-1-1 1,0 1-1,0-1 0,-1 3 1,1-3-31,1 0 0,-1 0 0,1 0 0,0 0 0,0 0 0,0 0 0,0 0 0,-1 0 0,1 0 1,0 0-1,1 0 0,-1 0 0,0 0 0,0 1 0,0-2-14,1 1 0,-1 0 0,0-1 1,0 1-1,0 0 0,0-1 0,0 1 0,0 0 1,0-1-1,0 1 0,0 0 0,0-1 0,0 1 0,0 0 1,-1-1-1,1 1 0,0 0 0,0-1 0,-1 2 0,0-2-9,0 1-1,1-1 0,-1 0 0,1 1 0,-1-1 0,1 1 0,-1-1 0,1 0 0,-1 1 0,1-1 0,-1 1 1,1-1-1,0 1 0,-1 0 0,1-1 0,0 1 0,0-1 0,-1 1 0,1 0 0,0-1 0,0 1 0,0 0 1,0-1-1,0 1 0,0 0 0,0-1 0,0 1 0,0 0 0,0-1 0,0 1 0,0-1 0,0 1 0,1 1 1,-1 4 14,3-2-12,-3-3-3,1-1 0,-1 0 1,1 1-1,-1-1 0,1 1 0,-1-1 1,1 1-1,-1-1 0,0 1 0,1 0 1,-1-1-1,0 1 0,1-1 0,-1 1 1,0 0-1,0-1 0,0 1 0,0 0 1,0-1-1,1 1 0,-1 0 0,0-1 1,-1 1-1,1 0 0,0-1 0,0 2 1,0-2-1,0 1 1,-1-1-1,1 1 1,0-1 0,0 1-1,0-1 1,0 1 0,0-1-1,0 1 1,0-1 0,0 1-1,0-1 1,0 1 0,0-1-1,0 0 1,1 1 0,-1-1-1,0 1 1,0-1 0,0 1-1,1-1 1,-1 1 0,0-1-1,0 0 1,1 1 0,-1-1-1,0 1 1,1-1 0,-1 0-1,1 1 1,-1-1 0,0 0-1,1 0 1,0 1 0,1 0-3,-2 0 3,0-1 0,1 1 0,-1 0 0,0-1 0,0 1 0,1 0-1,-1 0 1,0-1 0,0 1 0,0 0 0,0 0 0,0 0-1,0-1 1,0 1 0,0 0 0,0 0 0,0-1 0,-1 2 0,5 11 115,-3-12-95,-1 0 0,1 0 0,0 0 1,-1 1-1,1-1 0,-1 0 0,0 1 0,1-1 1,-1 0-1,0 1 0,0-1 0,0 2 1,0-2 4,1 0 1,-1 1 0,0-1 0,1 0 0,-1 1 0,1-1 0,0 0 0,-1 0-1,1 0 1,0 0 0,0 0 0,1 2 0,-1-2-6,0 0 1,0 0-1,0 0 0,0 0 1,-1 0-1,1 1 1,0-1-1,-1 0 0,1 0 1,-1 1-1,0-1 1,1 3-1,-1-3-12,1 0 1,-1 1-1,0-1 1,0 0-1,1 0 0,-1 1 1,1-1-1,-1 0 1,1 0-1,-1 1 0,1-1 1,0 0-1,0 0 1,1 2-1,-1-2-6,0 0 1,0 0-1,0 0 1,0 0-1,-1 0 1,1 1-1,-1-1 1,1 0-1,0 0 1,-1 0-1,0 1 1,1-1-1,-1 0 1,0 3-1,1-3-2,-1 0-1,0 0 1,0-1-1,0 1 1,1 0-1,-1 0 1,1-1-1,-1 1 1,0 0-1,1-1 1,-1 1-1,1 0 0,-1-1 1,1 1-1,0-1 1,-1 1-1,1-1 1,0 1-1,0 0 1,0-1-1,-1 0 0,1 1 0,0-1 1,-1 1-1,1 0 0,-1-1 0,1 1 1,-1-1-1,1 1 0,-1 0 0,1-1 1,-1 1-1,0 0 0,1 0 1,-1-1-1,0 1 0,0 1 0,4 3 30,-3-4-27,-1-1 0,0 0-1,1 0 1,-1 0 0,0 1 0,1-1 0,-1 0 0,0 0-1,0 1 1,1-1 0,-1 0 0,0 1 0,0-1-1,1 0 1,-1 1 0,0-1 0,0 0 0,0 1-1,0-1 1,0 0 0,0 1 0,1-1 0,-1 0 0,0 1-1,0-1 1,0 1 0,0-1 0,0 1 0,4 8 186,-4-9-174,1 1 0,-1-1 1,0 1-1,1-1 1,-1 1-1,1 0 1,-1-1-1,0 1 0,0-1 1,1 1-1,-1 0 1,0-1-1,0 1 1,0 0-1,0-1 0,1 1 1,-1 0-1,0 0 1,9 28 188,0 3-5,0-1-60,-9-28-118,0 1-1,0-1 1,1 1-1,-1-1 1,1 0 0,0 1-1,0-1 1,2 5-1,0 27 153,-1-28-149,2 4 8,-1 0 0,0 0 0,-1 1 0,1 18 0,6 16-22,0-1-28,0-4 26,0 10-8,0-14-14,0 19-62,-5-43 76,-3-12-1,0 0 1,-1 0-1,1 1 1,-1-1-1,1 0 1,-1 1-1,1-1 1,-1 0-1,0 1 1,0-1-1,0 3 1,9 35-31,-4-28 10,-1 4 5,6 35-101,-6-37 104,1 1-5,-2 0-8,-2-12 18,0 0 1,0-1 0,-1 1 0,1 0 0,-1 0-1,1 0 1,-1 0 0,0 0 0,1 3 0,2 9-46,-2-12 43,0-1 0,0 1 1,0 0-1,-1 0 0,1 0 0,-1-1 0,0 1 0,0 0 0,1 4 0,8 22-93,0-2 57,0 10-19,-5-27 65,-4-8 0,1-1 0,-1 1 0,1-1 0,-1 1 0,1-1 0,-1 1 0,0-1 0,0 1 0,1 0 0,-1-1 0,0 1 0,0 0 0,1-1 0,-1 1 0,0 0 0,0-1 0,0 1 0,0 1 0,4 8 0,-4-10-2,1 1 0,-1-1 0,1 1 0,-1 0 1,1 0-1,-1-1 0,0 1 0,1 0 0,-1 0 0,0-1 1,1 1-1,-1 0 0,0 0 0,0 0 0,0-1 1,0 1-1,0 1 0,4 8 1,1 6-8,4 19-8,-5-25 31,1 6 4,-5-16-18,0 1-1,0-1 0,0 1 0,-1-1 1,1 1-1,0-1 0,0 1 0,0-1 1,0 1-1,0-1 0,0 1 0,0-1 1,1 1-1,-1-1 0,0 1 1,0-1-1,0 1 0,0-1 0,1 1 1,-1-1-1,0 1 0,0-1 0,1 1 1,-1-1-1,0 0 0,1 1 0,-1-1 1,0 0-1,1 1 0,-1-1 0,1 0 1,-1 1-1,1-1 0,0 0 0,0 1 1,1 5 1,-2-5 1,0 0 0,0 0 1,0 0-1,0 0 1,0 0-1,0 0 1,0 0-1,0-1 0,1 1 1,-1 0-1,0 0 1,1 0-1,-1 0 0,1 0 1,-1 0-1,1-1 1,0 1-1,-1 0 1,2 1-1,0 5-11,-3-6 8,1 0 0,0-1 0,0 1 0,0 0 0,0 0 0,0-1-1,0 1 1,1 0 0,-1 0 0,0-1 0,0 1 0,0 0 0,1 0 0,-1-1-1,0 1 1,1 0 0,-1-1 0,0 1 0,1-1 0,-1 1 0,1 0 0,-1-1-1,1 1 1,0-1 0,0 1 0,-1 0 1,0-1 0,1 1 0,-1-1 0,0 1 0,0 0 0,1-1 0,-1 1 0,0 0-1,0-1 1,0 1 0,0 0 0,0-1 0,0 1 0,0 0 0,0-1 0,0 1 0,-1 1 0,1-2 0,0 1 1,0 0-1,0-1 1,0 1-1,0 0 1,0-1-1,0 1 1,0 0-1,0-1 1,0 1-1,0 0 1,0-1-1,0 1 1,0 0-1,1-1 1,-1 1 0,1 1-1,1 0 0,-1-2-1,-1 1 1,1-1 0,-1 1-1,0-1 1,1 1-1,-1-1 1,0 1 0,1-1-1,-1 1 1,0-1 0,1 1-1,-1 0 1,0-1-1,0 1 1,0-1 0,0 1-1,0 0 1,0-1 0,0 1-1,0 0 1,0 0-1,4 9 4,1 5 5,-1-6-1,-3-8-6,-1-1 1,1 1 0,-1-1 0,1 1-1,-1-1 1,0 1 0,1-1-1,-1 1 1,0 0 0,1-1-1,-1 1 1,0 0 0,0-1-1,0 1 1,0 0 0,0-1-1,1 1 1,-1 1 0,9 32-22,0-4 10,0 1 18,0 9-15,-9-37 7,1 0 0,-1-1 0,1 1-1,0-1 1,-1 1 0,2-1 0,-1 1 0,2 3 0,-2-4 1,1 0 0,-1 1 1,0-1-1,0 0 0,-1 1 1,1-1-1,0 0 0,0 4 1,8 35-8,-9-39 6,1 1 0,-1-1 0,1 0 0,-1 0 0,1 0 1,0 0-1,0 0 0,0 0 0,2 3 0,-2-3 3,0 0 0,0 0 0,0 0 0,0 0 0,0 0 0,0 0 0,0 0 0,-1 0-1,1 4 1,8 29 1,-9-33-4,1 0 0,-1 0 0,1 1 0,0-1 0,-1 0 0,1 0 0,0 0 0,0 0 0,2 2 0,-2-2 0,0 1 0,1-1 0,-1 0 0,0 0 0,-1 1 0,1-1 0,0 0 0,-1 1 0,1 3 0,3 5-12,1 4-14,-4-10 29,-1 1 0,1-1 0,0 1 0,1-1 0,-1 1 0,4 6 0,-2-8-11,-2-3 7,-1-1-1,0 1 1,1-1-1,-1 1 1,1-1-1,-1 1 1,0-1-1,0 1 0,1 0 1,-1-1-1,0 1 1,0 0-1,0-1 1,0 1-1,0-1 1,1 1-1,-1 0 0,0-1 1,-1 2-1,5 12-11,1 7 19,-5-21-5,0 0-1,0 1 1,0-1-1,0 0 1,0 1 0,1-1-1,-1 0 1,0 1 0,0-1-1,0 0 1,0 0-1,0 1 1,0-1 0,0 0-1,1 1 1,-1-1-1,0 0 1,0 0 0,0 1-1,1-1 1,-1 0 0,0 0-1,0 0 1,1 1-1,-1-1 1,0 0 0,1 0-1,-1 0 0,0 1 1,1-1-1,-1 0 0,0 0 0,1 0 0,-1 1 0,0-1 1,0 0-1,1 0 0,-1 1 0,0-1 0,0 0 0,0 1 1,1-1-1,-1 0 0,0 1 0,0-1 0,0 0 0,0 1 1,0-1-1,0 0 0,0 1 0,1-1 0,-1 0 1,0 1-1,0-1 0,-1 1 0,11 24 19,-6-15-36,1 5 14,-5-15 3,0 1 0,0-1 0,0 0-1,0 1 1,0-1 0,0 0 0,0 0 0,0 1-1,0-1 1,0 0 0,0 1 0,0-1 0,0 0-1,1 1 1,-1-1 0,0 0 0,0 0-1,0 1 1,1-1 0,-1 0 0,0 0 0,0 0-1,0 1 1,1-1 0,-1 0 0,0 0 0,1 0-1,-1 1 1,1-1 0,-1 0 1,0 0-1,0 0 0,1 1 0,-1-1 0,0 0 0,1 0 0,-1 1 0,0-1 0,0 0 0,0 0 0,1 1 0,-1-1 0,0 0 1,0 1-1,0-1 0,0 0 0,0 1 0,1-1 0,-1 0 0,0 1 0,0-1 0,0 1 0,0-1 0,0 0 0,0 1 0,0 2-2,1 0 1,0 0-1,0 0 0,1 0 0,-1 0 0,1 0 0,3 4 0,-3-4 2,-1 0-1,1 0 1,0 0 0,-1 0-1,1 0 1,-1 1-1,0-1 1,1 4 0,-2-5 0,0-1 0,1 0 0,-1 0 1,0 0-1,1 0 0,-1 0 0,1 0 1,-1 0-1,1 0 0,-1 0 0,1 0 1,0-1-1,-1 1 0,1 0 0,1 1 1,-1-1-1,0-1 0,0 1 0,-1 0 0,1-1 0,0 1 0,-1 0 0,1 0 0,-1 0 0,1-1 0,-1 1 0,1 0 0,-1 0 0,0 0 0,0 0 0,1 1 0,0 1-1,0-1 0,0 1 0,0-1 0,1 1 0,-1-1 0,1 1 0,-1-1-1,1 0 1,0 0 0,0 0 0,3 3 0,0 0-1,40 51-22,-41-47 2,-3-9 19,-1 1 1,0 0-1,0-1 0,1 1 0,-1 0 1,0-1-1,1 1 0,-1-1 0,0 1 1,1 0-1,-1-1 0,1 1 0,-1-1 1,1 1-1,-1-1 0,2 1 0,0 0-8,-1 0 4,0-1 1,0 0-1,0 1 1,-1-1-1,1 1 1,0-1-1,0 1 1,-1-1-1,1 1 1,0 0-1,0-1 1,-1 1-1,1 0 0,-1 0 1,1-1-1,-1 1 1,1 0-1,-1 0 1,1 0-1,0 1 1,0 0-11,0 0 1,1 0 0,-1 0 0,1-1-1,-1 1 1,1 0 0,0-1 0,0 0-1,0 1 1,0-1 0,3 2 0,9 7-73,29 21 13,2 4 78,-6 6-3,-38-40 1,-1-1 0,1 1 0,-1 0 0,1 0 0,0-1 0,-1 1 0,1-1 0,0 1 0,0-1-1,-1 1 1,1-1 0,0 1 0,0-1 0,0 1 0,0-1 0,-1 0 0,3 1 0,-3-1 0,0 0 0,0 0 0,0 0 0,0 0 0,0 0 0,1 0 0,-1 0 0,0 0 1,0 0-1,0 0 0,0 0 0,0 0 0,0 1 0,1-1 0,-1 0 0,0 0 0,0 0 0,0 0 0,0 0 0,0 0 0,0 1 0,0-1 0,0 0 0,0 0 0,0 0 0,0 0 0,0 0 0,0 1 0,0-1 0,1 0 1,-1 0-1,0 0 0,0 0 0,-1 0 0,1 1 0,0-1 0,0 0 0,0 0 0,0 0 0,0 0 0,0 0 0,0 1 0,0-1 0,0 0 0,0 0 0,0 0 0,1 2 3,-1 0-1,1 0 0,0-1 1,0 1-1,1-1 0,-1 1 1,0-1-1,1 1 0,-1-1 1,0 1-1,1-1 0,2 2 1,6 6-6,-2-4-4,-7-4 10,0 0-1,1-1 0,-1 1 0,0 0 0,0 0 0,0 0 0,1 0 0,-1 0 0,0 0 0,0 0 0,-1 0 1,1 1-1,0-1 0,0 0 0,0 0 0,0 3 0,0-2-3,0 0-1,-1 0 1,1 0 0,0 0 0,1-1-1,-1 1 1,0 0 0,0-1 0,1 1-1,-1-1 1,3 2 0,9 12 40,-8-7-29,23 34 108,-16-17-11,-8-20-99,-2-5-4,-1 1 0,0 0 0,0 0 0,0 0 1,0 0-1,-1 0 0,1 0 0,0 0 0,0 0 1,-1 0-1,1 1 0,0-1 0,0 2 0,0 2 31,1-1 0,1 1 0,-1 0 0,1-1 0,5 8 0,0-2 27,0-1 0,10 17 0,-9-15-16,-8-11-43,0 1 0,-1-1-1,1 1 1,0 0 0,-1-1 0,1 1 0,0 0-1,-1 0 1,1-1 0,-1 1 0,1 0-1,-1 0 1,1 0 0,-1 0 0,0-1 0,0 1-1,1 0 1,-1 2 0,0-2 4,1 0-1,-1 1 0,1-1 1,-1 0-1,1 0 1,0 0-1,-1 0 1,1 0-1,0 1 1,0-1-1,0 0 1,0-1-1,0 1 1,2 2-1,-2-2 1,0 0 1,0 0-1,0 0 1,1 0-1,-1 0 0,0 0 1,-1 0-1,1 0 1,0 1-1,0-1 0,0 0 1,-1 1-1,1-1 1,-1 1-1,1 2 0,0-3-1,-1 0 0,0 0-1,0 0 1,1 0-1,-1 0 1,1 0-1,-1 1 1,1-1-1,0 0 1,-1 0 0,1-1-1,0 1 1,0 0-1,1 1 1,-1-1-2,-1 0 1,1-1-1,0 1 1,0 0-1,-1 0 1,1 0 0,-1 0-1,1 0 1,-1 0-1,1 0 1,-1 0-1,1 0 1,-1 0-1,0 1 1,9 18 61,-8-19-66,-1 0 1,0 0 0,0 0-1,1 0 1,-1 0 0,1 0-1,-1 0 1,1 0 0,-1 0-1,1 0 1,0 0 0,-1 0-1,1-1 1,0 1-1,1 1 1,-2-2 1,1 1-1,0 0 1,0 0-1,-1 0 1,1 0-1,0-1 1,-1 1-1,1 0 1,-1 0-1,1 0 1,-1 0-1,1 0 1,-1 1-1,0-1 1,1 1-1,-1-1 0,0 0-1,0 0 0,1 0 1,-1 0-1,0 0 1,1 0-1,-1 0 0,1 0 1,-1 0-1,1 0 0,0 0 1,-1 0-1,1 0 0,1 1 1,-1-1 0,0 0 0,0 0 0,0 0 0,-1 0 0,1 0-1,0 0 1,-1 0 0,1 0 0,-1 0 0,1 0 0,-1 0 0,1 1 0,-1-1 0,0 0 0,1 2 0,-1-2 0,0 1-1,1-1 1,-1 1-1,0-1 1,1 1 0,0-1-1,-1 1 1,1-1-1,0 1 1,0-1 0,0 0-1,1 2 1,-1-1-1,0-1 0,0 0 0,0 0 0,-1 1 0,1-1 1,0 0-1,-1 1 0,1-1 0,-1 0 0,1 1 0,-1-1 0,1 3 0,0 0-1,0 0-1,0 0 1,1 0-1,-1 0 0,1 0 1,0-1-1,0 1 0,0 0 1,4 3-1,-1 2 2,41 72 52,-34-50-29,-8-25-22,-2-4-1,-1 0 0,0-1 0,1 1 0,-1 0 0,0 0 0,0 0 0,-1 0 0,1 0 0,0 0 0,-1 0 0,1 3 0,0-4 3,-1 1 0,0-1-1,1 1 1,-1-1 0,1 0-1,-1 1 1,1-1-1,-1 0 1,1 1 0,0-1-1,0 0 1,2 2 0,-3-2-3,1 1 1,0-1 0,0 0-1,0 0 1,0 1 0,-1-1 0,1 0-1,0 1 1,-1-1 0,0 0-1,1 1 1,0 2 0,-1-2-3,0 0 1,1 1-1,-1-1 1,1 0 0,0 0-1,0 0 1,0 0-1,0 0 1,2 3 0,-2-3 0,0 0 0,0 0 0,0 0 0,0 0 0,0 0 0,0 0 0,-1 0 0,1 0 0,0 4 0,0 0 6,1 1 0,0 0 0,1 0 0,-1-1 0,7 11 0,-6-12-5,0 0 0,-1 0 1,1 0-1,-1 1 0,2 8 1,5 6 7,0 6-8,0 0-2,-9-25 0,1 1 0,-1 0 0,1 0 0,-1-1 0,1 1 0,0 0 0,-1-1 0,1 1 0,0-1 0,2 3 0,-2-3 0,0 1 0,0-1-1,0 1 1,0-1 0,0 1-1,0 0 1,-1-1 0,1 1-1,-1 0 1,1 2-1,3 5-3,-3-8 6,-1-1 0,1 1 0,-1-1 0,1 1 0,-1-1 0,0 1 0,1 0 0,-1-1 0,0 1 0,0-1 0,1 1 0,-1 0 0,0-1 0,0 1 0,0 0 0,0-1 0,0 2 0,1-1 0,-1 0 0,0 0-1,0 0 1,1 0 0,-1 0-1,1 0 1,-1 0-1,1 0 1,0 0 0,-1 0-1,1 0 1,0 0 0,1 1-1,-1-2 2,0 1 0,0 0-1,-1 0 1,1 0 0,0 0 0,-1 0-1,1 0 1,0 0 0,-1 0 0,1 0-1,-1 0 1,1 1 0,-1-1 0,0 1-1,3 5 9,0-1-1,0 0 0,0 0 0,1 0 0,-1 0 0,2-1 1,6 8-1,-2 8 83,3 4 68,11 12 32,-13-18-138,18 23 12,-24-30-71,4 6-1,-3-11 18,0 0-1,0 0 0,5 12 0,-6-10-5,1-1-1,0 1 0,10 11 1,18 32-24,-15-17 37,-14-32-18,-1 1 0,0 0 0,0 0 0,0 0 0,0 0 0,-1 1 0,1-1 0,2 9 0,-4-10 1,0 0 0,0 0-1,1 0 1,-1 0 0,1-1 0,-1 1 0,1 0 0,0-1-1,3 4 1,3 4 12,-3-2 19,-4-8-31,-1 1 0,1-1 0,-1 1-1,1-1 1,-1 1 0,0 0 0,1-1-1,-1 1 1,0 0 0,0 0 0,1-1 0,-1 1-1,0 0 1,0 0 0,0-1 0,0 2-1,1 2 0,0-1-1,1 1 1,-1-1-1,1 1 1,0-1-1,-1 0 1,1 1-1,1-1 0,-1 0 1,5 4-1,4 8-9,-5-7 5,-6-7 5,1-1 1,-1 1-1,0-1 1,1 1 0,-1 0-1,1-1 1,-1 1 0,0 0-1,1-1 1,-1 1-1,0 0 1,0-1 0,0 1-1,0 0 1,1 0 0,-1 0-1,0 1 1,0-1 0,0 0 0,0 1 0,1-1 0,-1 0 0,1 0 0,-1 0-1,1 1 1,-1-1 0,1 0 0,0 0 0,-1 0 0,1 0 0,0 0 0,1 2 0,-1-3-1,0 1-1,0 0 1,-1 0 0,1-1 0,0 1 0,-1 0 0,1 0 0,-1 0 0,1 0 0,-1 0-1,0 0 1,1 0 0,-1 0 0,0 0 0,1 1 0,0 3 0,1-1 0,0 0 0,0 0 0,0 0-1,0 0 1,1 0 0,2 4 0,-2-5 2,-1 0 0,0 0-1,0 0 1,0 1 0,-1-1-1,1 0 1,1 6 0,-3-8-3,0 0 1,0 0 0,1 0 0,-1 0 0,0 0 0,1 0 0,-1 0 0,1 0 0,-1 0 0,1 0 0,-1 0 0,1 0 0,0 0 0,-1 0 0,1-1 0,1 2 0,-1-1 1,0 0 0,-1-1-1,1 1 1,0 0 0,-1 0 0,1 0 0,0 0 0,-1-1 0,1 1-1,-1 0 1,1 0 0,-1 0 0,0 0 0,0 1 0,1-1 0,-1 1 0,0-1-1,1 1 1,-1-1-1,0 0 1,1 1-1,-1-1 1,1 0-1,0 1 1,-1-1-1,1 0 1,0 0-1,0 0 1,1 1-1,-1-1 0,0 1 0,0-1 0,0 0 0,-1 0 0,1 1 0,0-1 0,0 0 0,-1 1 0,1-1 0,-1 1 0,0-1 0,1 3-1,3 6 0,1 5-28,-5-14 29,1 0-1,-1 0 1,0 1-1,1-1 0,-1 0 1,0 0-1,1 0 0,0 0 1,-1 0-1,1 0 0,-1 0 1,1 0-1,0 0 0,1 0 1,-1 0 2,0 0 0,-1 0 0,1 0 0,0 0 0,0 0 0,-1 1 0,1-1 0,0 0 0,-1 0 0,1 0 0,-1 1 0,0-1 0,1 0 0,-1 3 0,9 20-14,-5-19 7,-4-4 4,1-1 1,-1 1-1,1-1 0,-1 1 1,0-1-1,1 1 0,-1-1 1,1 1-1,-1 0 0,0-1 1,0 1-1,1 0 0,-1-1 1,0 1-1,0 0 0,0-1 1,0 1-1,0 0 0,2 4 0,4 0 1,-4 0 0,-2 0 0,9 14 43,-8-16-28,7 11 48,-8-13-62,0-1 0,0 1 0,0-1 1,0 0-1,0 1 0,0-1 1,0 1-1,0-1 0,0 0 1,0 1-1,0-1 0,0 0 1,0 1-1,1-1 0,-1 1 1,0-1-1,0 0 0,1 0 1,-1 1-1,0-1 0,0 0 1,1 1-1,-1-1 0,0 0 1,1 1-1,-1-1-1,1 0 1,-1 0-1,0 1 0,1-1 1,-1 0-1,0 0 0,1 1 1,-1-1-1,0 0 1,0 1-1,1-1 0,-1 0 1,0 1-1,0-1 0,0 0 1,0 1-1,0-1 1,1 1-1,-1-1 0,0 0 1,0 1-1,0-1 0,0 1 1,0-1-1,0 1 1,3 4 48,-2-4-45,-1-1 0,0 0 0,1 1 0,-1-1 0,1 1 1,-1-1-1,0 0 0,1 1 0,-1-1 0,0 1 0,0-1 0,1 1 0,-1-1 0,0 1 0,0 0 0,0-1 1,1 1-1,-1-1 0,0 1 0,0 0 0,0 1 12,1 0 1,-1 1-1,1-1 0,0 0 1,0 0-1,0 0 0,0 0 1,0 0-1,0-1 0,0 1 1,0 0-1,1 0 0,2 2 1,-1 7 27,0-9-41,-3-1 1,1-1 0,-1 1 0,1-1 0,-1 0 0,0 1 0,1-1 0,-1 1-1,0-1 1,1 1 0,-1 0 0,0-1 0,0 1 0,0-1 0,1 1-1,-1-1 1,0 1 0,0 0 0,0-1 0,0 1 0,0-1 0,0 1-1,0 0 1,4 5 62,-4-6-63,0 0 1,1 0-1,-1 1 0,0-1 0,1 0 0,-1 0 1,0 1-1,1-1 0,-1 0 0,0 0 0,0 1 1,1-1-1,-1 0 0,0 1 0,0-1 0,0 0 1,0 1-1,1-1 0,-1 0 0,0 1 0,0-1 1,0 0-1,0 1 0,0-1 0,0 1 0,0-1 1,0 0-1,0 2 0,0-2 3,0 1 0,0 0 0,1 0 1,-1-1-1,0 1 0,0 0 0,1 0 0,-1-1 0,0 1 1,1 0-1,-1-1 0,1 1 0,-1 0 0,1-1 1,-1 1-1,1-1 0,0 1 0,0 0 0,0 0 1,0-1 0,0 1 1,-1 0-1,1-1 0,0 1 0,-1 0 0,1-1 0,-1 1 0,1 0 1,-1 0-1,1 0 0,-1-1 0,1 1 0,-1 0 0,0 0 0,0 0 1,1 0-1,-1 0 0,0 1 0,0-1-2,0 0 0,1-1-1,-1 1 1,0 0 0,1 0 0,-1-1 0,0 1-1,1 0 1,-1-1 0,1 1 0,-1 0 0,1-1-1,-1 1 1,1-1 0,-1 1 0,1-1 0,0 1-1,0 0 1,0-1 1,-1 1-1,1-1 0,0 1 1,-1-1-1,1 1 1,0-1-1,-1 1 1,1-1-1,-1 1 1,0 0-1,1-1 1,-1 1-1,1 0 0,-1-1 1,0 1-1,1 0 1,-1 0-1,0 1 1,0-2-2,1 1 1,-1 0 0,0 0 0,0-1 0,1 1 0,-1 0-1,0-1 1,1 1 0,-1 0 0,1-1 0,-1 1 0,1 0-1,-1-1 1,1 1 0,-1-1 0,1 1 0,0-1 0,0 1-1,0 0 2,0-1 0,-1 1-1,1-1 1,-1 1 0,1-1-1,0 1 1,-1-1-1,1 1 1,-1 0 0,1-1-1,-1 1 1,0 0 0,1-1-1,-1 1 1,0 0-1,1-1 1,-1 1 0,0 1-1,1-1 1,-1 0-1,0 0 1,1 1-1,-1-1 1,1 0-1,-1 0 0,1 0 1,0 0-1,-1 0 1,1 0-1,0 0 1,0 0-1,0 0 1,0 0 0,0 0 0,0 0 1,0 0-1,-1 0 0,1 0 1,0 0-1,-1 0 0,1 0 1,0 0-1,-1 0 1,0 0-1,1 0 0,-1 2 1,8 6 62,-7-8-65,-1-1-1,1 1 1,0 0 0,0 0-1,0 0 1,0-1 0,-1 1 0,1 0-1,-1 0 1,1 0 0,0 0-1,-1 0 1,1 1 0,-1-1 0,1 1-1,-1-1-1,0-1-1,0 1 0,0-1 0,0 1 1,0-1-1,1 1 0,-1-1 0,0 1 1,0-1-1,1 1 0,-1-1 0,0 1 0,1-1 1,-1 0-1,0 1 0,1-1 0,-1 0 1,1 1-1,-1-1 0,0 0 0,1 1 1,-1-1-1,1 0 0,-1 0 0,2 1 1,-2-1-1,1 0 0,-1 0 0,1 0 0,-1 1 0,1-1 0,-1 0 0,1 0 0,-1 1 0,0-1 0,1 0 0,-1 1 0,1-1 0,-1 0 1,0 1-1,1-1 0,-1 1 0,0-1 0,0 0 0,1 1 0,-1-1 0,0 1 0,0-1 0,0 1 0,0-1 0,1 1 0,-1 1 0,1 0 0,0 0 0,-1 0 0,1-1-1,0 1 1,0 0 0,0-1 0,1 1 0,-1-1-1,0 1 1,3 1 0,-3-2 0,1 1 1,-1-1-1,0 0 0,0 1 1,0-1-1,0 0 0,0 1 0,0 0 1,0-1-1,0 1 0,0 1 1,0 0-2,0-1 0,0 1 1,0 0-1,0-1 0,1 0 0,0 1 1,-1-1-1,1 0 0,0 0 0,0 0 1,3 3-1,0 0-1,34 46-37,-36-47 38,-2-3 0,1 0 0,-1 0 0,0 0 0,0 1 0,0-1 0,0 0 0,0 1 0,0-1 0,0 1 0,-1 0 0,1-1 0,0 3 0,28 28 14,4 4-13,-21-23-44,12 13-83,-23-25 125,-1-1 0,1 0-1,-1 0 1,0 1 0,1-1-1,-1 0 1,1 1 0,-1-1-1,0 0 1,0 1 0,1-1-1,-1 1 1,0-1 0,0 0-1,1 1 1,-1-1 0,0 1-1,0-1 1,0 1 0,1 0-1,-1 0 1,0 0-1,0 0 0,1 0 1,-1 0-1,1 0 0,-1 0 1,1 0-1,-1-1 0,1 1 1,0 0-1,-1 0 0,1 0 1,0-1-1,0 1 1,-1 0-1,1-1 0,0 1 1,0-1-1,0 1 0,2 0 1,0 0 1,-3 0 0,0-1 0,1 0 0,-1 0 0,0 0 0,0 0-1,1 0 1,-1 0 0,0 1 0,0-1 0,1 0 0,-1 0 0,0 0 0,0 1 0,0-1 0,0 0 0,1 0 0,-1 1-1,0-1 1,0 0 0,0 0 0,0 1 0,0-1 0,0 0 0,0 1 0,1-1 0,-1 0 0,0 0 0,0 1 0,0-1-1,0 0 1,0 1 0,-1-1 0,1 0 0,0 0 0,0 1 0,9 10-51,-9-11 51,0 1-1,0-1 1,0 0 0,0 0 0,0 0 0,0 0 0,0 1 0,0-1 0,0 0-1,0 0 1,0 0 0,0 0 0,0 1 0,0-1 0,1 0 0,-1 0 0,0 0-1,0 0 1,0 1 0,0-1 0,0 0 0,0 0 0,0 0 0,0 0 0,1 0 0,-1 0-1,0 0 1,0 1 0,0-1 0,0 0 0,0 0 0,1 0 0,-1 0 0,0 0-1,0 0 1,0 0 0,1 0 0,-1 0 0,0 0 0,0 0 0,1 0 0,-1 0-1,0 0 1,0 0 0,0 0-1,1 0 1,-1 0-1,0 0 1,0 0 0,0 0-1,1 0 1,-1 1 0,0-1-1,0 0 1,0 0-1,0 0 1,1 0 0,-1 0-1,0 0 1,0 0 0,0 1-1,0-1 1,0 0-1,1 0 1,-1 0 0,0 0-1,0 1 1,0-1 0,0 0-1,0 0 1,0 0-1,0 1 1,0-1 0,0 0-1,0 0 1,0 0 0,0 1-1,0-1 1,0 0-1,0 0 1,0 0 0,0 1-1,0-1 1,1 1 0,-1 1-1,0-1 1,1 0-1,-1 0 1,1 0-1,0 1 1,-1-1-1,1 0 1,0 0-1,0 0 1,-1 0-1,1 0 1,0 0-1,0-1 1,0 1 0,0 0-1,0 0 1,0-1-1,2 2 1,6 12 0,3 11-24,-10-22 28,0-1 0,1 1 1,-2 0-1,1-1 0,0 1 1,0 0-1,1 4 0,-3-6-4,0 0 0,0-1 0,0 1 0,1 0 0,-1-1 0,0 1 0,1 0 1,-1 0-1,1-1 0,-1 1 0,1 0 0,-1-1 0,1 1 0,-1-1 0,1 1 0,-1-1 0,1 1 0,1 0 0,-2-1 0,1 1 0,0-1 0,-1 0 0,1 1 1,0 0-1,-1-1 0,1 1 0,-1-1 0,1 1 0,-1 0 0,0-1 1,1 1-1,-1 0 0,1-1 0,-1 1 0,0 0 0,0 0 1,1 0-1,3 10 6,1 4-6,-5-14-1,0-1 0,0 1 0,1 0 1,-1 0-1,0-1 0,1 1 0,-1 0 0,0 0 1,1-1-1,-1 1 0,1 0 0,-1-1 0,1 1 1,0-1-1,-1 1 0,1-1 0,-1 1 1,2 0-1,-1-1 1,-1 1 1,1-1-1,0 1 1,-1-1 0,1 1-1,-1-1 1,1 1-1,-1-1 1,1 1-1,-1 0 1,1-1 0,-1 1-1,0 0 1,1-1-1,-1 1 1,0 0-1,1 0 1,-1 0 0,0 1 1,0-1 0,1 0 0,-1 0 0,0 0 0,1 0 0,-1 0 1,1 0-1,-1 0 0,1 0 0,-1 0 0,1 0 0,0 0 0,0 0 0,0 1 1,0-1-1,0 0 1,0 0-1,0 0 1,0 0-1,-1 0 1,1 0-1,0 0 1,-1 0-1,1 0 1,-1 1-1,1-1 1,-1 0-1,0 1 0,1 1 1,8 23 28,-5-18-19,-3-7-12,-1-1 0,1 1 0,-1-1-1,0 1 1,1-1 0,-1 1 0,0-1 0,1 1 0,-1 0 0,0-1 0,0 1-1,1 0 1,-1-1 0,0 1 0,0 0 0,0-1 0,0 2 0,4 8-3,1 5 22,-1 5 56,-3-17-62,0 0 0,0 0 0,0 1-1,-1-1 1,1 0 0,-1 0 0,0 6 0,2-6 0,-1-2-5,0 1 0,0-1 0,-1 1 0,1-1 0,0 1 0,-1-1 0,1 1 0,-1-1 0,1 1 0,-1 2 0,0 21 46,0-19-53,0-5-1,8 6 0,-7 23 85,-1-29-97,0-1 11,0 1 1,0-1-1,0 0 0,0 1 1,0-1-1,0 0 0,0 0 1,0 1-1,0-1 0,0 0 1,0 1-1,0-1 0,0 0 1,0 1-1,0-1 0,0 0 1,0 1-1,0-1 0,0 0 1,1 0-1,-1 1 0,0-1 1,0 0-1,0 1 0,1-1 1,-1 0-1,0 0 0,0 0 1,0 1-1,1-1 0,-1 0 1,0 0-1,0 0 0,1 1 1,-1-1-1,0 0 0,1 0 1,-1 0-1,0 0 0,1 0 1,-1 0-1,0 0 0,0 0 1,1 0-1,-1 0 0,1 0 1,0 0-9,1 10-151,2-9-360,-8-2-1500,2-5-4967,2 5 6082,-1 1 0,0-1 0,0 0 0,0 0 0,0 0 0,0 0 0,0 1 0,0-1 0,0 0-1,0 1 1,0-1 0,0 1 0,0-1 0,0 1 0,-1 0 0,1-1 0,-2 1 0,-5-3-499,-9-2 246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43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11 628,'2'-11'3542,"14"12"20883,-15 0-24326,0-1 1,-1 1-1,1-1 1,0 0 0,-1 1-1,1 0 1,-1-1 0,1 1-1,-1-1 1,1 1-1,-1 0 1,1-1 0,-1 1-1,0 0 1,1 0-1,-1-1 1,0 1 0,0 0-1,1 0 1,-1-1 0,0 1-1,0 0 1,0 0-1,0 0 1,0-1 0,0 1-1,0 0 1,-1 1 0,1 2-13,4 1 474,-4-5-528,1 1 0,-1-1 0,0 1 0,1-1 0,-1 1 0,1-1 0,-1 1 0,0 0 0,1-1-1,-1 1 1,0-1 0,1 1 0,-1 0 0,0-1 0,0 1 0,0 0 0,0-1 0,0 2 0,4 13-22,-3-14-11,0 1 0,0-1 0,-1 1-1,1-1 1,-1 1 0,1 0 0,-1-1 0,0 1-1,0-1 1,0 4 0,5 11 0,-5-15 0,1 0 0,0 1 0,-1 0 0,1-1 0,-1 1 0,1-1 0,-1 1 0,0 0 0,0-1 0,0 1 0,0 1 0,0 3 0,0-4 0,0 0 0,0 0 0,0 0 0,0 0 0,0 0 0,0 0 0,1 1 0,-1-1 0,1 0 0,-1 0 0,1 0 0,0 0 0,0 0 0,2 3 0,-2-1 0,0-1 0,0 1 0,-1 0 0,0-1 0,1 1 0,-1 0 0,0 0 0,-2 7 0,2-2 0,0-2 0,-1-3 0,1-1 0,0 1 0,0 0 0,0 0 0,1-1 0,0 1 0,-1 0 0,1-1 0,0 1 0,3 5 0,-3-4 0,0 1 0,0-1 0,0 1 0,-1-1 0,0 1 0,0-1 0,-1 10 0,0 1 0,0-12 0,2 0 0,-1 0 0,0 0 0,1 0 0,-1 0 0,1 0 0,0 0 0,3 6 0,-3-5 0,1 1 0,-2-1 0,1 1 0,0-1 0,-1 1 0,0-1 0,-2 12 0,1 5 0,4-5 0,-1-14 0,-2-1 0,1 1 0,0-1 0,0 1 0,-1 0 0,0-1 0,1 1 0,-1 4 0,0 34 0,1-37 0,5-4 0,-3-3 0,3 1 0,-3-1 0,3 1 0,-3-1 0,3 1 0,-3-1 0,5 1 0,11-6 0,-18 7 0,1 0 0,0-1 0,-1 1 0,1 0 0,0 1 0,0-1 0,0 0 0,-1 0 0,1 1 0,0-1 0,0 1 0,3-1 0,0 1 0,17-11 0,-10 5 0,-12 7 0,0 1 0,3-3 0,37-20 0,-28 10 0,-10 9 0,-1 0 0,1 0 0,0 0 0,0 0 0,1 0 0,-1 0 0,0 1 0,0-1 0,4-1 0,-5 3 0,0-1 0,0 0 0,0 0 0,0 0 0,0 0 0,-1 0 0,1 0 0,0 0 0,-1 0 0,1 0 0,0 0 0,-1 0 0,1 0 0,-1-2 0,9-11 0,4-9 0,-12 19 0,1 1 0,0-1 0,0 1 0,0-1 0,0 1 0,1 0 0,4-6 0,9-12 0,-6 6 0,-9 13 0,1 0 0,-1 0 0,0-1 0,0 1 0,0 0 0,0 0 0,0-1 0,1-4 0,-2 7 0,0 0 0,0-1 0,0 1 0,0 0 0,0 0 0,0-1 0,0 1 0,0 0 0,0 0 0,0-1 0,0 1 0,0 0 0,0 0 0,0-1 0,1 1 0,-1 0 0,0 0 0,0-1 0,0 1 0,0 0 0,1 0 0,-1 0 0,0 0 0,0-1 0,0 1 0,1 0 0,-1 0 0,0 0 0,1 0 0,-1-1 0,0 1 0,1 0 0,-1 0 0,0 0 0,1-1 0,-1 1 0,0 0 0,0 0 0,1-1 0,-1 1 0,0 0 0,0 0 0,1-1 0,-1 1 0,0 0 0,0-1 0,0 1 0,0 0 0,0-1 0,1 1 0,-1 0 0,0-1 0,0 1 0,0-1 0,0 1 0,0 0 0,0-1 0,0 1 0,0-1 0,7-7-1940,-7 8 1854,0 0 0,1-1 0,-1 1 0,0 0 0,0-1 0,0 1 0,1 0 0,-1-1 0,0 1 0,0 0 0,0-1 0,0 1 0,1-1 0,-1 1 0,0 0 0,0-1 0,0 1 0,0-1 0,0 1 0,0-1 0,0 1-1,0 0 1,0-1 0,-1 1 0,1 0 0,0-1 0,0 1 0,0-1 0,0 1 0,-1 0 0,1-1 0,0 1 0,0 0 0,-1-1 0,-4-2-3288,-11-3-15236,10 6 16450,-1 0 72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43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16 40,'-1'-1'182,"0"0"-1,1 0 1,-1 1 0,0-1-1,0 0 1,0 1 0,0-1-1,0 0 1,0 1 0,0-1-1,-1 1 1,1-1 0,0 1 0,0 0-1,0 0 1,0-1 0,-1 1-1,0 0 1,-12-4 1547,13 3-860,-3 1 1204,-10 0 17716,32 6-17468,-12-3-2046,-1 1 0,2-1 0,-1 0 0,0-1 0,9 3 0,48 21 569,-26-13-844,26 4 0,-27-7 0,1 4 0,-31-13 0,24 14 0,-11-3 0,-11-8 0,2 0 0,-10-1 0,0-1 0,26 14 0,-18-11 0,-5-1 0,3-2 0,-3 1 0,4-2 0,1 0 0,-5 2 0,3-1 0,-2 0 0,-4-2 0,0 0 0,1 0 0,-1 0 0,0 0 0,1 1 0,-1-1 0,0 0 0,1 0 0,-1 0 0,0 0 0,1 1 0,-1-1 0,0 0 0,0 0 0,1 1 0,-1-1 0,0 0 0,0 1 0,0-1 0,1 0 0,-1 1 0,0-1 0,0 0 0,0 1 0,0-1 0,0 0 0,0 1 0,1-1 0,0 5 0,5-4 0,-4 3-13,-3-5-893,1 0 1,-1 0-1,1 0 0,-1 0 1,1 0-1,-1 1 1,1-1-1,-1 0 1,0 0-1,1 1 0,-1-1 1,0 1-1,0-1 1,0 0-1,1 1 1,-1-1-1,0 1 0,0 0 1,0-1-1,0 1 1,-1-1-1,-4-2-4922,0 0 2335,-2-1 1763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44.4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0 8,'-9'0'280,"0"0"-160,9 5-8,-9-5-128,0 5-352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7:48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127 148 684,'-9'-29'7191,"7"28"-6361,1 1-774,1 0 0,0 0 0,0 0 0,-1 0 0,1 0 0,0 0 0,0 0 0,-1 0 0,1 0 0,0 0 0,0 0 0,-1-1 0,1 1 0,0 0 0,0 0 0,0 0 0,-1 0 1,1 0-1,0 0 0,0-1 0,0 1 0,-1 0 0,1 0 0,0 0 0,0-1 0,0 1 0,0 0 0,0 0 0,-1 0 0,1-1 0,0 1 0,0 0 0,0 0 0,0-1 0,0 1 0,0 0 0,0 0 0,0-1 0,0 1 0,0-2 782,1-9 4639,5 9-4726,-4 2-33,-1-10 5682,0 10-6371,-1 0 0,0 0 0,1 0-1,-1 0 1,0 0 0,1 0 0,-1 0-1,0 0 1,1 0 0,-1 0 0,0 0 0,0 0-1,1-1 1,-1 1 0,0 0 0,0 0-1,1 0 1,-1 0 0,0-1 0,0 1 0,1 0-1,-1 0 1,0-1 0,0 1 0,0 0-1,0 0 1,1-1 0,-1 1 0,0 0-1,0 0 1,0-1 0,0 1 0,0 0 0,0-1-1,0 1 1,0 0 0,0-1 0,0 1-1,0 0 1,0 0 0,0-1 0,0 1 0,0 0-1,0-1 1,18-6 317,20-13 610,-26 14-807,-11 5-141,0 0 1,1 0 0,-1 1-1,0-1 1,1 0 0,-1 0-1,0 1 1,1-1 0,-1 1-1,1-1 1,-1 1 0,1 0 0,1-1-1,15-5-84,-15 5 88,0-1 0,-1 1 1,1 0-1,0 0 1,0 0-1,0 1 0,0-1 1,0 0-1,0 1 0,0 0 1,4 0-1,27-5 107,3-5-92,45 5 434,-8 5-208,-29 5-182,-10 0-32,-26-3-25,1 0 0,-1 1-1,0 0 1,0 0 0,16 10-1,29 21 203,-46-26-164,5 10-6,33 33-62,-43-47 22,0 0-3,0-1-1,0 0 1,1 1 0,-1-2 0,0 1 0,8 4 0,7 8 28,-16-11-37,-2-4 6,0 1 0,0-1-1,0 0 1,0 1 0,0-1 0,0 0 0,0 0-1,0 1 1,0-1 0,0 0 0,0 1 0,1-1 0,-1 0-1,0 0 1,0 1 0,0-1 0,0 0 0,0 0-1,1 1 1,-1-1 0,0 0 0,0 0 0,1 1-1,-1-1 1,0 0 0,0 0 0,1 0 0,-1 0 0,0 1-1,0-1 1,1 0 0,-1 0 0,0 0 0,0 0-1,1 0 1,-1 0 0,0 0 0,1 0 0,0 2 0,9 6 0,3 2 3,-7-4 6,-5-6-10,0 0 3,-1 0 0,0 1-1,1-1 1,-1 0 0,0 0-1,1 1 1,-1-1-1,0 0 1,1 0 0,-1 1-1,0-1 1,1 0 0,-1 1-1,0-1 1,0 0 0,1 1-1,-1-1 1,0 1 0,0-1-1,0 0 1,0 1 0,0-1-1,1 1 1,-1-1 0,0 1-1,18 19 1,-9-4-2,0 9 2,-5-15 18,1 6-24,-1 0-11,1 3 16,4 12 9,0-1-4,-5-19-6,1 4 0,-5-14 0,0 0 0,0 1 0,0-1 0,0 1 0,0 0 0,0-1 0,0 1 0,0 0 0,1-1 0,-1 1 0,0-1 0,1 1 0,-1-1 0,1 1 0,0-1 0,0 1 0,-1-1 0,3 2 0,-3-1 0,1-1 0,-1 0 1,1 1-1,-1-1 0,1 1 1,-1-1-1,0 0 0,0 1 0,0-1 1,0 1-1,0-1 0,0 1 1,0-1-1,0 0 0,-1 1 1,0 1-1,1-2 0,0 1 1,-1-1 0,1 1-1,0-1 1,0 0 0,0 1-1,-1-1 1,2 1 0,-1-1-1,0 1 1,0-1 0,0 0-1,1 1 1,-1-1-1,1 0 1,0 2 0,0-1 2,0 0 0,0-1 0,0 1 0,0 0 0,-1-1 0,1 1 0,-1 0 0,1 0 0,-1 0 0,1-1 0,-1 1 0,0 0 0,0 0 0,0 0 0,0 0 0,0 0 0,0-1 0,-1 1 0,1 0 0,-1 0 0,1 0 0,-1 0 0,1-1 0,-1 1 0,0 0 0,-2 2 0,2-3-3,1 0 0,-1 0 1,1 0-1,0 0 0,0 0 0,-1 0 0,1 1 1,0-1-1,0 0 0,0 0 0,0 0 0,0 0 1,0 0-1,0 0 0,0 0 0,1 0 1,-1 1-1,1 0 1,-1-1 0,0 0 0,0 0 0,1 0 0,-1 0 0,0 0 0,0 0 0,0 0 0,0 0 0,0 1 0,-1-1 0,1 0 0,0 0 0,0 0 1,-1 0-1,1 0 0,-1 1 0,0-1-1,0 0 0,1-1 0,-1 1 0,0 0 0,1 0 0,-1 0 0,1-1 0,-1 1 0,1 0 0,0 0 0,-1 0 0,1 0 0,0 0 0,0 0 0,-1 0 0,1 0 0,0 0 0,0 0 0,0 2 0,-4 8 0,-1 4-11,1-6 5,4-9 6,-1 1 1,1-1-1,-1 1 0,1-1 0,0 1 0,-1-1 0,1 1 0,0 0 0,-1-1 1,1 1-1,0 0 0,0-1 0,-1 1 0,1 0 0,0-1 0,0 1 0,0 0 1,0 0-1,-9 24 52,9-24-50,0 0 0,-1 0 0,1 0 0,-1 1 0,1-1-1,-1 0 1,1 0 0,-1 0 0,0 0 0,0 0-1,1 0 1,-1-1 0,-1 2 0,1-1 1,0 0 1,0 0-1,1 0 0,-1-1 1,0 1-1,1 0 1,-1 1-1,0-1 0,1 0 1,-1 0-1,1 0 0,0 0 1,-1 1-1,1 0-1,-1-1 0,1 0 0,0 0-1,-1 0 1,1 0 0,-1 0 0,0 0 0,1 0 0,-1 0 0,0 0-1,1 0 1,-1 0 0,-1 1 0,1-1 0,0-1 0,0 1-1,1 0 1,-1 0 0,0 0 0,0 0 0,1 0-1,-1 0 1,1 0 0,-1 0 0,1 0 0,-1 1 0,1 0-1,0-2 1,0 1 0,0-1 0,-1 1 0,1-1 0,0 1-1,0-1 1,0 1 0,-1-1 0,1 1 0,0-1 0,0 0-1,-1 1 1,1-1 0,0 1 0,-1-1 0,1 0 0,-1 1-1,1-1 1,0 0 0,-1 0 0,1 1 0,-1-1 0,1 0-1,-1 0 1,0 1 0,1-1 1,-1 0 0,1 0-1,-1 0 1,1 1 0,-1-1 0,1 0-1,-1 0 1,1 1 0,-1-1 0,1 0-1,-1 1 1,1-1 0,0 1 0,-1-1-1,1 0 1,0 1 0,-1-1 0,1 1-1,0-1 1,0 1 0,0-1 0,-1 1 0,1-1-1,0 1 1,0 0 0,-1 1 11,0 0 1,0 0-1,0 0 0,0-1 1,0 1-1,0 0 0,0-1 1,-1 1-1,1-1 1,0 1-1,-1-1 0,1 0 1,-1 0-1,0 0 1,-1 2-1,-10 7 168,9-3-74,4-6-100,0-1 1,0 1-1,0-1 1,-1 1-1,1-1 0,0 1 1,0-1-1,-1 1 1,1-1-1,0 0 1,-1 1-1,1-1 0,-1 1 1,1-1-1,0 0 1,-1 1-1,1-1 0,-1 0 1,1 0-1,-1 1 1,0-1-1,-59 39 720,22-23-341,-7-1 522,40-14-898,0 1-1,1-1 1,-1 0-1,0 0 1,1-1-1,-1 0 1,-5 0-1,-3 4 3,-22 2-13,30-6 0,-17 4 0,-14 1 0,-28-4 0,26-10 0,36 7 0,-1 1 0,0-1 0,0 1 0,1 0 0,-1 0 0,0 0 0,-5-1 0,-17-8 0,10 3 0,12 6 0,1 0 0,-1 0 0,1-1 0,0 1 0,-1 0 0,1-1 0,-4-3 0,-20-10 0,7 3 0,11 8 0,4 2 0,1-1 0,-1 1 0,1-1 0,0 1 0,0-1 0,-6-6 0,-7-6 0,15 14 0,0 1 0,0 0 0,0-1 0,0 1 0,0-1 0,0 1 0,0-1 0,0 0 0,1 1 0,-1-1 0,0 0 0,0 1 0,1-1 0,-1 0 0,1 0 0,-1 0 0,0 0 0,0-1 0,-10-11 0,1 7 0,1-1 0,1 0 0,0-1 0,0 1 0,-9-12 0,12 12 0,-13-8 0,17 14 0,0 0 0,1 1 0,-1-1 0,1 0 0,-1 1 0,0-1 0,1 0 0,-1 1 0,0-1 0,0 1 0,0-1 0,1 1 0,-1 0 0,0-1 0,0 1 0,0 0 0,-1-1 0,2 1 0,0 0 0,0 0 0,-1 0 0,1 0 0,0 0 0,0 0 0,0 0 0,0 0 0,0 0 0,0 0 0,-1 0 0,1-1 0,0 1 0,0 0 0,0 0 0,0 0 0,0 0 0,0 0 0,0 0 0,0-1 0,-1 1 0,1 0 0,0 0 0,0 0 0,0 0 0,0 0 0,0-1 0,0 1 0,0 0 0,0 0 0,0 0 0,0 0 0,0 0 0,0-1 0,0 1 0,0 0 0,0 0 0,0 0 0,0 0 0,0 0 0,0-1 0,0 1 0,1 0 0,-1 0 0,0 0 0,0 0 0,-11-16 0,11 16 0,-1-1 0,1 0 0,-1 0 0,0 1 0,1-1 0,-1 0 0,0 1 0,1-1 0,-1 1 0,0-1 0,0 1 0,0-1 0,1 1 0,-1 0 0,0-1 0,0 1 0,-1 0 0,2 0 0,0 0 0,-1 0 0,1 0 0,0-1 0,0 1 0,0 0 0,0 0 0,0 0 0,-1 0 0,1 0 0,0 0 0,0 0 0,0 0 0,0 0 0,0 0 0,0-1 0,0 1 0,0 0 0,-1 0 0,1 0 0,0 0 0,0 0 0,0-1 0,0 1 0,0 0 0,0 0 0,0 0 0,0 0 0,0 0 0,0-1 0,0 1 0,0 0 0,0 0 0,0 0 0,0 0 0,0 0 0,0-1 0,0 1 0,0 0 0,0 0 0,0 0 0,0 0 0,0 0 0,0-1 0,1 1 0,-1 0 0,-1-2 0,0 0 0,1 1 0,-1-1 0,0 0 0,0 1 0,0-1 0,0 0 0,0 1 0,0-1 0,-1 1 0,-2-3 0,3 3 0,0 0 0,0 0 0,-1-1 0,1 1 0,0 0 0,0-1 0,0 1 0,0-1 0,1 0 0,-1 1 0,0-3 0,0 3 0,1-1 0,0 0 0,0 1 0,-1-1 0,1 1 0,-1-1 0,0 1 0,1-1 0,-1 1 0,0-1 0,0 1 0,-1-2 0,1 1 0,0 1 0,0-1 0,0 1 0,0-1 0,0 1 0,0-1 0,1 0 0,-1 0 0,1 1 0,-1-1 0,1 0 0,-1-3 0,-2-4 2,-3-7-11,2-3-153,-1-4-8,-4-22-134,5 31 209,-1-2 19,14-30-176,-9 45 247,0-1 0,0 1 0,0 0 0,0-1 0,0 1 0,0 0 1,0-1-1,1 1 0,-1 0 0,0 0 0,1-1 0,-1 1 0,1 0 0,-1 0 0,1 0 0,0-1 0,-1 1 0,3-2 1,-3 3 2,0-1 0,1 1 0,-1-1 0,0 1 0,0-1 1,1 0-1,-1 1 0,0-1 0,0 1 0,0-1 0,0 0 1,0 1-1,0-1 0,0 1 0,0-1 0,0 0 0,0 1 1,-1-2-1,1 1-1,0 1 1,0-1 0,0 0-1,0 1 1,-1-1 0,1 1-1,0-1 1,0 0 0,1 1 0,-1-1-1,0 0 1,0 1 0,0-1-1,0 0 1,0 1 0,1-1-1,-1 1 1,0-1 0,1 0-1,1-1-2,-1 1 4,-1 1 0,1-1 1,-1 1-1,0-1 0,1 1 0,-1-1 0,0 1 0,1-1 1,-1 1-1,0-1 0,1 1 0,-1-1 0,0 0 1,0 1-1,0-1 0,0 1 0,0-1 0,0 0 0,0 1 1,0-1-1,0 0 0,1-2-4,0 0-1,0 1 1,1-1 0,-1 1-1,0-1 1,1 1 0,0 0 0,-1 0-1,1 0 1,0 0 0,3-3-1,0 0-35,16-20-270,-4 4-107,-17 21 295,2-3-209,0 1 0,0-1 1,0 1-1,1-1 0,-1 1 1,1 0-1,-1 0 0,1 0 1,4-2-1,5 2-3679,10-1-10158,-21 3 11873,1 0-616,4 0 1594,-5 0-261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27.3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1740 21 208,'-1'0'46,"1"0"0,0 0 0,-1 0-1,1 0 1,0 0 0,-1 0 0,1 0 0,-1 0 0,1 0-1,0 0 1,-1 0 0,1 0 0,0 0 0,0 0 0,-1 0-1,1-1 1,0 1 0,-1 0 0,1 0 0,0 0 0,-1 0-1,1-1 1,0 1 0,0 0 0,0 0 0,-1-1 0,1 1 0,0 0-1,0-1 1,0 1 0,-1 0 0,1 0 0,0-1 0,0 1-1,0 0 1,0-1 0,0 1 0,0 0 0,0-1 0,0 1-1,0 0 1,0-1 0,0 1 0,0-1 0,0 1 0,0 0-1,0-1 1,0 1 0,0-1 0,0-2 344,-2 2 83,2 1-404,0 0 0,-1 0-1,1 0 1,0 0 0,0 0 0,-1 0 0,1 0 0,0 0-1,0 0 1,-1 0 0,-6-6 13448,3 7-14304,2-1 1792,2 0-813,0 1 0,0 0 1,0-1-1,0 1 0,0-1 0,0 1 0,0-1 1,0 1-1,0 0 0,-1-1 0,1 1 0,0-1 1,-1 1-1,1-1 0,0 1 0,-1-1 0,1 1 1,0-1-1,-1 1 0,0-1 0,-3 8 1075,4-7-850,-1 9 580,1-10-984,-1 0-1,1 0 0,0 0 1,-1 0-1,1 0 1,0 0-1,-1 0 1,1 0-1,0 1 0,-1-1 1,1 0-1,0 0 1,0 0-1,-1 0 0,1 0 1,0 1-1,0-1 1,-1 0-1,1 0 1,0 0-1,0 1 0,-1-1 1,1 0-1,0 0 1,0 1-1,0-1 0,0 0 1,0 0-1,-1 1 1,1-1-1,0 0 1,0 0-1,0 1 0,0-1 1,0 0-1,0 1 1,0-1-1,0 0 0,0 1 1,0-1-1,0 0 1,0 1-1,0-1 1,0 1-1,0-1 83,-1 10 163,-3-9-239,4 0-14,0-1 1,0 0-1,-1 0 1,1 0-1,0 0 0,0 0 1,-1 1-1,1-1 1,0 0-1,0 0 1,0 0-1,-1 0 0,1 1 1,0-1-1,0 0 1,0 0-1,0 1 1,-1-1-1,1 0 0,0 0 1,0 1-1,0-1 1,0 0-1,0 1 1,0-1-1,0 0 0,0 0 1,0 1-1,0-1 1,0 0-1,0 0 1,0 1-1,0-1 0,0 0 1,0 1-1,0 0 35,-9 13 145,8-12-140,1 1-1,-1-1 1,0 0-1,0 0 1,0 0-1,-1 0 1,1 0 0,0-1-1,-1 1 1,1 0-1,-1-1 1,-2 3-1,3 7 336,-1-11-372,2 0 1,0 1 1,-1-1-1,1 0 0,-1 0 0,1 0 0,0 1 1,-1-1-1,1 0 0,0 0 0,0 1 0,-1-1 1,1 0-1,0 1 0,0-1 0,-1 0 1,1 1-1,0-1 0,0 0 0,0 1 0,-1-1 1,1 1-1,0-1 0,0 0 0,0 1 0,0-1 1,0 1-1,0-1 0,0 1 0,-4 4 93,4-5-99,0 0 0,-1 0 0,1 0 0,0 0 0,-1 1 0,1-1 0,0 0 0,-1 0 0,1 1 0,0-1 0,0 0 0,-1 1 0,1-1 0,0 0 0,0 1 0,0-1 0,0 0 0,-1 1 0,1-1 0,0 0 0,0 1 0,0-1 0,0 0 0,0 1 0,0-1 0,0 1 0,0-1 0,0 1 10,-1 1-12,0 0 1,0-1-1,0 1 1,0 0-1,0 0 1,0 0-1,1 0 0,-1 0 1,1 0-1,-1 0 1,1 2-1,-2-2 4,2-2-5,-1 0 0,1 0 0,-1 1 0,1-1 0,-1 0 0,1 1 0,-1-1 0,1 0 0,-1 1 0,1-1 0,-1 1 0,1-1 0,0 1 0,-1-1 0,1 1 0,0-1 0,-1 1 0,1-1 0,0 1 0,0 0 0,0-1 0,-1 1 0,1-1 0,0 1 0,0 0 0,0-1 0,0 1 0,0-1 0,0 1 0,0 0 0,0-1 0,0 1 0,1-1 0,-1 2 0,-1 3 3,-2-3-1,3-2-1,-1 0 0,1 0 0,0 0 0,0 0 0,-1 1 0,1-1 0,0 0 1,0 0-1,-1 0 0,1 1 0,0-1 0,0 0 0,0 0 0,-1 1 0,1-1 0,0 0 0,0 0 0,0 1 0,0-1 0,0 0 0,-1 1 0,1-1 1,0 0-1,0 0 0,0 1 0,0-1 0,0 0 0,0 1 0,0-1 0,0 0 0,0 1 0,0-1 0,0 0 0,0 0 0,0 1 0,1-1 1,-10 21-12,7-16 15,1-4-4,0-1 1,1 1-1,-1 0 1,0 0-1,0 0 1,1 0-1,-1 0 1,1 0 0,-1 0-1,1 0 1,-1 0-1,1 0 1,-1 1-1,1-1 1,0 0-1,0 0 1,0 0-1,-1 2 1,2-3-2,-1 1 0,0-1 1,0 0-1,0 1 0,0-1 1,-1 0-1,1 1 0,0-1 1,0 0-1,0 1 0,0-1 1,0 0-1,0 1 0,0-1 1,-1 0-1,1 0 0,0 1 1,0-1-1,0 0 0,-1 1 1,1-1-1,0 0 1,0 0-1,-1 0 0,1 1 1,0-1-1,0 0 0,-1 0 1,1 0-1,-1 1 0,-9 19 31,10-20-33,0 1 1,0-1-1,0 1 1,0-1 0,0 0-1,0 1 1,0-1-1,0 1 1,-1-1-1,1 0 1,0 1-1,0-1 1,0 0-1,0 1 1,0-1-1,-1 0 1,1 1-1,0-1 1,0 0 0,0 1-1,-1-1 1,1 0-1,0 1 1,-1-1-1,1 0 1,-1 1 0,1-1 0,-1 1 0,1-1 0,-1 1 0,1 0 0,-1-1 0,1 1 0,0-1 1,-1 1-1,1 0 0,0-1 0,0 1 0,-1 0 0,1 0 0,0-1 0,0 1 0,0 0 0,0-1 0,0 1 0,0 0 1,0 0-1,0-1 0,0 2 0,-3 6-40,2-7 40,1 0-1,-1-1 1,1 1 0,-1-1 0,1 1 0,-1 0 0,1-1 0,0 1-1,-1 0 1,1-1 0,0 1 0,0 0 0,-1 0 0,1-1 0,0 1-1,0 0 1,0 0 0,0-1 0,0 1 0,0 0 0,0 0 0,0 1 0,-3 6-17,2-8 19,1 1-1,-1 0 1,1-1-1,-1 1 1,1 0-1,-1-1 1,1 1-1,0 0 1,-1 0-1,1-1 1,0 1-1,0 0 0,-1 0 1,1 0-1,0-1 1,0 1-1,0 0 1,0 0-1,0 0 1,0 0-1,0 0 1,0 2-6,1-1 1,-1 0 0,0 0 0,0 0 0,0 0 0,0 0 1,-1 0-1,1-1 0,0 1 0,-1 0 0,1 0 0,-1 0 0,0 0 0,0 0 0,0 0 0,-1 2 0,0-3-2,2 0 2,0 12-14,0 29-113,0 49 42,0-15-83,-3-67 145,2-8 24,0 0 0,1 0 0,-1 0-1,1 1 1,-1-1 0,1 0 0,-1 0 0,1 0-1,0 0 1,0 1 0,-1-1 0,1 2 0,0-3 1,0 1 1,0-1-1,0 1 1,0-1-1,0 1 0,0-1 1,0 1-1,0 0 1,0-1-1,0 1 1,-1-1-1,1 1 1,0-1-1,0 1 0,-1-1 1,1 1-1,0-1 1,-1 0-1,1 1 1,-1 0-1,1-1-2,-1 1 0,1-1 0,-1 1 0,1 0 1,-1-1-1,1 1 0,0 0 0,-1-1 0,1 1 0,0 0 0,0 0 0,-1-1 0,1 1 0,0 0 1,0 0-1,0-1 0,0 1 0,0 0 0,0 1 0,-4 8-77,4-9 68,-1-1 0,1 1 0,-1-1 0,1 1 0,-1 0 0,1-1 0,0 1 0,-1 0 0,1-1 0,0 1 0,0 0 0,-1-1 0,1 1 0,0 0 0,0 0 0,0-1 0,0 1 0,0 0 0,0 1 0,-4 7-100,-1 7-12,-4 15 115,5-26 18,4-5-8,0 0 1,-1 1-1,1-1 1,0 0-1,-1 0 1,1 0-1,0 1 1,-1-1-1,1 0 1,0 0-1,0 1 1,-1-1-1,1 0 0,0 0 1,0 1-1,0-1 1,-1 0-1,1 1 1,0-1-1,0 0 1,0 1-1,0-1 1,0 0-1,0 1 1,0-1-1,0 1 1,0-1-1,0 0 1,0 1-1,0-1 1,0 1-1,0-1-1,0 1 0,0-1 1,0 0-1,0 0 0,0 1 0,0-1 0,0 0 1,0 1-1,0-1 0,0 0 0,0 1 1,0-1-1,0 0 0,0 1 0,0-1 0,0 0 1,0 1-1,-1-1 0,1 0 0,0 1 0,0-1 1,0 0-1,-1 0 0,1 1 0,0-1 0,0 0 1,0 0-1,-1 0 0,1 1 0,0-1 0,-1 0 1,1 0-1,0 0 0,-1 1 0,-2 0-4,3 0 3,-1 0 0,1 0 0,0 0 1,-1 0-1,1 0 0,0 0 0,-1 0 1,1 1-1,0-1 0,0 0 0,0 0 1,0 0-1,0 0 0,0 0 1,1 2-1,-2 7 2,0-10 3,0 1-3,1-1 1,-1 0-1,1 0 0,0 1 1,-1-1-1,1 0 0,-1 1 1,1-1-1,0 0 0,-1 1 1,1-1-1,0 0 0,-1 1 1,1-1-1,0 1 0,0-1 1,0 1-1,-1-1 0,1 1 1,0-1-1,0 1 0,0-1 1,0 1-1,0-1 0,0 1 0,0-1 1,0 1-1,0-1 0,0 1 1,0-1-1,0 1 0,0-1 1,0 1-1,1 0 0,-5 5 17,4-6-16,-1 0 0,1 0 0,0 0 0,-1 0 1,1 1-1,0-1 0,-1 0 0,1 1 0,0-1 0,0 0 0,-1 0 0,1 1 0,0-1 0,0 0 0,0 1 0,-1-1 1,1 1-1,0-1 0,0 0 0,0 1 0,0-1 0,0 0 0,0 1 0,0-1 0,0 1 0,0-1 0,0 0 1,0 1-1,0 0 0,0-1-1,0 1 0,0-1 0,0 0 0,0 0 0,0 1 0,0-1 1,0 0-1,0 1 0,0-1 0,0 0 0,0 1 0,0-1 0,0 0 0,0 0 1,0 1-1,0-1 0,0 0 0,-1 0 0,1 1 0,0-1 0,0 0 0,0 0 1,0 1-1,-1-1 0,1 0 0,0 0 0,0 0 0,0 1 0,-1-1 0,1 0 1,0 0-1,0 0 0,-1 0 0,1 1 0,-1-1 0,-2 1-4,2 3-1,1-2 5,0-1 0,0 0-1,0 0 1,0 0 0,0 0-1,0 0 1,-1 0 0,1 0 0,0 0-1,0 0 1,-1 0 0,1 0-1,-1 0 1,1 0 0,-1 0 0,1 0-1,-2 1 1,-1 9 16,-1-5-5,4-6-10,-1 0 0,1 0 0,0 0 0,-1 0 0,1 1 0,0-1 0,-1 0 1,1 0-1,0 1 0,0-1 0,-1 0 0,1 0 0,0 1 0,0-1 0,-1 0 0,1 1 0,0-1 0,0 0 0,0 1 0,0-1 0,0 1 1,-1-1-1,1 0 0,0 1 0,0-1 0,0 0 0,0 1 0,0-1 0,0 1 0,0-1 0,0 0 0,1 1 0,-2 0 2,1-1 0,0 1 0,0 0 0,-1-1 0,1 1 0,0-1 0,0 1 0,-1-1 0,1 1-1,-1-1 1,1 1 0,-1-1 0,1 1 0,0-1 0,-1 0 0,0 1 0,0 0 0,0-1 0,0 0 0,1 1 0,-1-1-1,0 1 1,1-1 0,-1 1 0,0 0 0,1-1 0,-1 1 0,1 0 0,-1-1 0,1 1 0,0 0 0,-1 0 0,1-1 0,-1 1 0,1 0 0,0 0 0,-1 1 0,-8 13-21,-9 7 12,18-21 5,1 1 0,-1-1 0,0 0 1,0 0-1,0 0 0,0 0 0,-1 1 1,1-1-1,0 0 0,0 0 0,-1 0 1,1 0-1,-1 0 0,1 0 0,-1 0 1,1 0-1,-1 0 0,0 0 0,1 0 1,-2 1-1,1-1 1,1-1 0,0 1 1,-1 0-1,1-1 1,0 1-1,0-1 0,-1 1 1,1 0-1,0-1 0,0 1 1,0 0-1,0 0 0,0-1 1,0 1-1,0 0 0,0-1 1,0 2-1,0 5-2,-15 9 16,14-16-14,1 0-1,0 1 0,-1-1 0,1 1 1,0-1-1,0 0 0,0 1 0,-1-1 1,1 1-1,0-1 0,0 1 0,0-1 1,0 0-1,0 1 0,0-1 0,0 1 1,0-1-1,0 1 0,0-1 0,0 1 1,0-1-1,0 1 0,0-1 0,1 1 1,-2 8 6,-1-8-6,1-1 1,1 1 1,-1-1-1,1 0 0,0 0 0,-1 1 0,1-1 1,0 0-1,-1 1 0,1-1 0,0 0 0,-1 1 0,1-1 1,0 1-1,-1-1 0,1 1 0,0-1 0,0 0 1,0 1-1,-1-1 0,1 1 0,0-1 0,0 1 1,0-1-1,0 1 0,0-1 0,0 1 0,0-1 0,0 1 1,0-1-1,0 1 0,0-1 0,0 1 0,1-1 1,-1 1-1,-4 5 17,4-6-17,0 0 1,-1 1 0,1-1 0,0 0-1,-1 0 1,1 0 0,0 1-1,-1-1 1,1 0 0,0 0-1,0 1 1,-1-1 0,1 0 0,0 1-1,0-1 1,0 0 0,0 1-1,-1-1 1,1 0 0,0 1-1,0-1 1,0 1 0,0-1 0,0 0-1,0 1 1,0-1 0,0 0-1,0 2 1,-4 7 98,3-9-93,1 0-1,0 1 1,-1-1 0,1 1 0,-1-1-1,1 1 1,0-1 0,-1 1-1,1-1 1,0 1 0,0-1-1,0 1 1,-1 0 0,1-1 0,0 1-1,0-1 1,0 1 0,0 0-1,0 0 1,0 0 11,-1 1-1,1-1 1,0 0-1,-1 1 1,1-1 0,-1 0-1,1 0 1,-1 1-1,0-1 1,1 0-1,-1 0 1,0 0-1,-1 2 1,1-2-7,0 0 0,0 0 0,0 0 0,0 0 1,1 0-1,-1 0 0,1 0 0,-1 0 0,1 0 0,-1 0 0,1 1 0,-1-1 0,1 2 0,0-3-5,0 1-1,0-1 1,0 0-1,1 1 1,-1-1-1,0 1 0,0-1 1,0 1-1,0-1 1,0 1-1,0-1 0,0 1 1,0-1-1,0 1 1,-1-1-1,1 1 0,0-1 1,0 1-1,0-1 1,0 1-1,-1-1 0,1 1 1,0-1-1,-1 0 1,1 1-1,0-1 0,-1 0 1,1 1-1,0-1 1,-1 0-1,1 1 1,0-1-1,-1 0 0,0 1 1,-1 0 4,-1 18 85,2-18-89,1 0 1,-1 0-1,0 0 0,0 0 1,1 1-1,-1-1 0,1 0 1,-1 0-1,1 0 0,-1 0 0,1 1 1,0-1-1,0 0 0,-1 1 1,1-1-1,0 0 0,0 0 1,0 1-1,1 1 0,-5 7 28,-1 5 132,1-5-113,-1 6-16,0-7-19,5-9-18,0 1 1,-1-1 0,1 1-1,-1-1 1,1 1 0,0-1-1,-1 1 1,1-1-1,0 1 1,-1 0 0,1-1-1,0 1 1,0 0-1,0-1 1,0 1 0,0-1-1,0 2 1,0-1-1,0-1 0,0 1 0,-1-1 0,1 1 0,0 0 0,0-1 0,0 1 0,0-1 0,0 1 0,-1-1 0,1 1 0,0 0 0,0-1 0,-1 1 0,1-1 1,0 1-1,-1-1 0,1 0 0,-1 1 0,-4 8 0,-4 22 0,9-30 0,0-1 0,0 1 1,0-1-1,0 1 1,0 0-1,0-1 1,0 1-1,0-1 0,0 1 1,-1-1-1,1 1 1,0 0-1,-1-1 1,1 1-1,0-1 0,-1 0 1,1 1-1,0-1 1,-1 1-1,-4 8 16,6-7-15,-1-1 0,0 1 0,0-1 0,0 1 0,0-1-1,0 1 1,0-1 0,0 1 0,-1-1 0,1 1 0,0-1 0,-1 0-1,1 1 1,-1-1 0,0 1 0,1-1 0,-1 0 0,0 0 0,-1 2 0,1-2 0,1-1 1,0 1 0,0-1 0,-1 1 0,1-1-1,0 1 1,0-1 0,0 1 0,-1-1 0,1 1-1,0-1 1,0 1 0,0-1 0,0 1 0,0-1-1,0 1 1,0 0 0,0-1 0,0 1 0,0-1 0,1 1-1,-1-1 1,0 2 0,1-2-1,-1 1 0,0-1 0,0 1 0,0-1 0,0 1 0,0-1 0,1 1 0,-1 0 0,0-1 0,0 1 0,0-1 0,0 1 0,-1-1 0,1 1 0,0-1-1,0 1 1,0 0 0,0-1 0,-1 1 0,1-1 0,0 1 0,0-1 0,-1 1 0,0 0-2,0 0 1,1-1-1,-1 1 0,0 0 0,1-1 0,-1 1 1,1 0-1,-1 0 0,1 0 0,-1-1 0,1 1 1,0 0-1,-1 0 0,1 0 0,0 0 0,0 0 1,0 0-1,0 0 0,0 0 0,0 0 0,0 0 1,0 0-1,0-1 0,0 3 0,0-1 7,-4 4 1,4-6-8,0 0 0,-1 0 1,1 0-1,0 1 1,-1-1-1,1 0 1,0 0-1,0 1 0,-1-1 1,1 0-1,0 0 1,0 1-1,-1-1 0,1 0 1,0 1-1,0-1 1,0 0-1,0 1 0,-1-1 1,1 0-1,0 1 1,0-1-1,0 1 0,0-1 1,0 0-1,0 1 1,0-1-1,0 1 1,0 0 0,1 0 0,-1-1 0,0 1 0,0 0 0,0 0 0,0 0 0,0-1 0,0 1 0,0 0 0,-1 0 0,1-1 0,0 1 0,0 0 0,0 0 0,-1-1 0,1 1 0,0 0 0,-1-1 0,1 1 0,-1 0 0,1-1 0,-1 1 0,1-1 0,-1 1 0,1-1 0,-1 1 0,0 0 0,0-1 2,1 0-1,0 1 1,0-1-1,-1 1 1,1-1-1,0 0 1,0 1-1,0-1 1,0 0-1,-1 1 1,1-1-1,0 1 1,0-1 0,0 1-1,0-1 1,0 0-1,0 1 1,0-1-1,0 1 1,0-1-1,0 1 1,0-1-1,1 0 1,-1 1-1,0 0 1,0-1 0,0 1 1,1-1-1,-1 0 1,0 1-1,0-1 1,0 1-1,0-1 0,0 1 1,0-1-1,0 0 1,0 1-1,0-1 1,0 1-1,0-1 1,0 0-1,0 1 0,0-1 1,0 1-1,-1-1 1,1 1-1,0-1 1,0 0-1,0 1 1,-1-1-1,1 1 1,-1-1-3,0 1 1,1 0 0,-1-1-1,0 1 1,1 0 0,-1 0-1,1-1 1,-1 1 0,1 0-1,-1 0 1,1 0 0,0 0 0,-1-1-1,1 1 1,0 0 0,0 0-1,0 0 1,-1 0 0,1 0-1,0 0 1,0 0 0,0 0-1,1 0 1,-1 1 0,0 0-6,0-1 6,0-1-1,0 1 1,0-1-1,0 1 1,0-1 0,0 1-1,0-1 1,0 1-1,0-1 1,0 0-1,0 1 1,-1-1-1,1 1 1,0-1-1,0 1 1,0-1 0,-1 0-1,1 1 1,0-1-1,-1 0 1,1 1-1,-1 0 1,1-1-1,-1 1 1,1-1-1,-1 1 0,1-1 1,-1 1-1,1-1 0,0 1 1,-1 0-1,1-1 1,0 1-1,0-1 0,-1 1 1,1 0-1,0 0 1,0-1-1,0 1 0,0 0 1,0-1-1,0 1 0,0 0 1,0-1-1,0 2 1,-4 8 14,4-9-12,-1 0-1,0 0 1,1 0-1,-1 0 1,1 0-1,-1 0 1,1 0 0,0 0-1,0 0 1,-1 1-1,1-1 1,0 2-1,0-2-1,0-1 0,0 1 1,0-1-1,1 1 0,-1-1 0,0 1 0,0-1 0,0 1 0,0-1 0,0 1 0,-1-1 0,1 1 0,0-1 0,0 1 1,0-1-1,0 1 0,0-1 0,-1 1 0,1-1 0,0 1 0,0-1 0,-1 0 0,1 1 0,0-1 0,-1 1 1,1-1-1,-1 0 0,1 1 0,0-1 0,-1 0 0,1 0 0,-1 1 0,1-1 0,-1 0 0,0 1 0,0 8 35,1-9-34,1 1-1,-1-1 0,0 1 1,0-1-1,0 0 0,0 1 0,0-1 1,0 1-1,0-1 0,0 1 1,0-1-1,0 1 0,0-1 0,0 0 1,0 1-1,0-1 0,-1 1 1,1-1-1,0 1 0,0-1 0,0 0 1,-1 1-1,1-1 0,-1 1 1,1 0-2,-1 0 1,0-1 0,0 1 0,1 0 0,-1 0 0,0 0 0,1 0 0,-1 0-1,1 0 1,0 1 0,-1-1 0,1 0 0,0 0 0,0 0 0,-1 0 0,1 0 0,0 1-1,0-1 1,0 0 0,0 0 0,1 2 0,-1-2-1,-1 0-1,1 0 1,0 0-1,-1 0 1,1 0 0,0 0-1,-1 0 1,1 0 0,-1 0-1,0 0 1,1 0-1,-1 0 1,0 0 0,-1 1-1,1-1 2,0 0-1,1 0 1,-1 0 0,0 0-1,0 0 1,1 0-1,-1 0 1,0 0-1,1 1 1,-1-1-1,1 0 1,0 0-1,-1 1 1,1 1 0,-9 28 19,5-22-20,3-9 0,1 1 0,-1-1 0,1 1 0,-1-1 0,1 1 0,0-1 0,-1 1 0,1-1 0,0 1 0,0 0 0,-1-1 0,1 1 0,0 0 0,0-1 0,0 1 0,0 0 0,0 0 0,-5 8 7,5-9-7,0 1 0,-1-1 1,1 1-1,-1-1 0,1 1 1,0-1-1,-1 1 0,1-1 1,0 1-1,0 0 0,-1-1 1,1 1-1,0-1 0,0 1 1,0 0-1,0-1 0,0 1 1,0 1-1,-4 7-11,-2 7 39,2-7-20,4-9-9,-1 1 0,1-1 0,0 1 0,-1-1 0,1 1-1,-1 0 1,1-1 0,0 1 0,0-1 0,-1 1 0,1 0 0,0-1 0,0 1 0,0-1 0,0 1-1,-1 0 1,1 0 0,-4 8-22,4-8 23,-1-1 0,1 1 0,0-1 0,-1 1 0,1-1 0,-1 1 0,1 0 0,0-1 0,0 1 0,-1-1 0,1 1 0,0 0 0,0-1 0,0 1-1,0 0 1,-1-1 0,1 2 0,-4 7 5,4-9-5,-1 1 0,1-1 0,-1 1 0,1-1 0,0 1 0,-1-1 0,1 1 0,0-1 0,-1 1 0,1 0 0,0-1 0,0 1 0,0 0 0,0-1 0,-1 1 0,1 0 1,0 0-1,-4 8 0,4-8 0,-1-1 0,1 1 0,-1-1 0,1 1 1,0-1-1,-1 1 0,1-1 0,0 1 0,-1-1 0,1 1 0,0 0 0,0-1 1,0 1-1,-1 0 0,1-1 0,0 1 0,0 1 0,-4 6 4,4-7-4,-1-1 0,1 1 0,-1-1 0,1 1 0,0-1 0,-1 1 0,1-1-1,0 1 1,-1-1 0,1 1 0,0 0 0,0-1 0,0 1 0,-1-1 0,1 1 0,0 0-1,0-1 1,0 2 0,-3 7 3,2-8-2,0 0-1,1 0 1,-1 0-1,1 0 1,-1 0-1,1 1 1,-1-1 0,1 0-1,0 0 1,-1 0-1,1 1 1,0-1-1,0 1 1,1 0 0,-9 11 19,5 1-31,2-13 11,0-1-1,1 0 1,-1 0 0,1 1-1,-1-1 1,1 0-1,-1 1 1,1-1 0,0 0-1,-1 1 1,1-1-1,0 0 1,-1 1 0,1-1-1,0 1 1,-1-1-1,1 1 1,0-1 0,0 1-1,0-1 1,0 1-1,-1-1 1,1 1 0,0-1-1,0 1 1,0-1-1,0 1 1,0-1 0,0 1-1,0-1 1,0 1-1,0-1 1,0 1 0,1-1-1,-1 1 1,-9 15 5,9-14-5,0-2 0,0 1 0,1 0 0,-1-1 1,0 1-1,0 0 0,0-1 0,0 1 1,0 0-1,0-1 0,0 1 0,0 0 0,-1 0 1,1-1-1,0 1 0,0-1 0,0 1 1,-1 0-1,1-1 0,0 1 0,-1 0 1,1-1-1,-1 1 0,1-1 0,0 1 1,-1-1-1,1 1 0,-1-1 0,1 0 0,-1 1 1,-1 0-1,-1 18-3,0-16 2,3-2 1,-1-1-1,1 1 1,-1-1 0,1 1-1,0-1 1,-1 1 0,1 0 0,0-1-1,-1 1 1,1 0 0,0-1-1,0 1 1,-1 0 0,1-1-1,0 1 1,0 0 0,0 0-1,0-1 1,0 1 0,0 0-1,0 0 1,0-1 0,0 1-1,1 1 1,-5 8 9,-1 5 5,5-13-13,0-1-2,0 0 1,0-1-1,0 1 1,1 0-1,-1-1 1,0 1-1,0 0 1,0-1-1,0 1 1,0 0-1,-1-1 1,1 1-1,0 0 1,0-1 0,0 1-1,-1 0 1,1-1-1,0 1 1,-1 0-1,1-1 1,0 1-1,-1-1 1,1 1-1,-1-1 1,1 1-1,-1-1 1,1 1-1,-1-1 1,1 0-1,-2 1 1,2 0-1,0 0 0,-1-1 1,1 1-1,0 0 1,-1-1-1,1 1 0,0 0 1,0-1-1,0 1 1,0 0-1,0 0 1,-1-1-1,2 1 0,-1 0 1,0-1-1,0 1 1,0 0-1,0 1 1,-1 14-7,0-14 6,0 0 1,0 0 0,0 0 0,0 0 0,1 0 0,-1 0 0,1 0 0,-1 0 0,1 0 0,0 1-1,0-1 1,0 3 0,-4 5-1,-1 5 2,-4 22 6,9-36-9,0 0 1,0 1-1,0-1 1,0 1-1,-1-1 1,1 0-1,0 1 1,0-1 0,-1 1-1,1-1 1,-1 0-1,1 0 1,-1 1-1,0-1 1,0 0-1,-1 2 1,2-2-1,-1-1 1,1 0-1,0 1 1,0-1-1,0 1 0,-1-1 1,1 1-1,0-1 1,0 1-1,0-1 1,0 1-1,0-1 1,0 0-1,0 1 1,0-1-1,0 1 1,0-1-1,0 1 1,0-1-1,0 1 1,0 0-1,-1 9-6,0-9 7,0 0 0,1 0 0,-1 0 0,0 0 0,0 0 0,1 0-1,-1 1 1,1-1 0,-1 0 0,1 0 0,0 1 0,0-1 0,-1 0 0,1 1-1,0-1 1,0 0 0,0 1 0,0 1 0,-3 3 1,2-6 0,1 0 1,0 0-1,-1 0 0,1 1 1,0-1-1,-1 0 1,1 0-1,0 1 0,0-1 1,-1 0-1,1 1 0,0-1 1,0 0-1,-1 1 1,1-1-1,0 0 0,0 1 1,0-1-1,0 1 0,-1-1 1,1 0-1,0 1 1,0-1-1,0 1 0,0-1 1,0 0-1,0 1 0,0-1 1,0 1-1,1 0 0,-1-1 0,0 1 0,0-1 0,0 1-1,0-1 1,0 1 0,0-1 0,0 1 0,0-1 0,0 1-1,0-1 1,0 1 0,0-1 0,0 1 0,-1-1-1,1 1 1,0-1 0,0 1 0,0-1 0,-1 1 0,1-1-1,0 0 1,-1 1 0,1-1 0,0 1 0,-1-1 0,1 0-1,-1 1 1,1-1 0,0 0 0,-1 0 0,1 1 0,-1-1-1,0 0 1,1 1 0,0-1 0,-1 0 0,1 0 0,0 0 0,0 1 0,-1-1 0,1 0 0,0 1 0,0-1 0,0 0 0,0 0 0,0 1 0,-1-1 0,1 0 0,0 1 0,0-1 0,0 0 0,0 1 0,0-1 0,0 0 0,0 1 0,0-1 0,0 0 0,0 1 0,0-1 0,0 0 0,0 1 0,0-1 0,0 0 0,1 1 0,-1-1 0,0 0 0,0 1 0,1-1 0,-1 1 0,0 0-1,1-1 1,-1 1 0,0 0 0,0-1 0,0 1 0,1 0 0,-1 0 0,0-1 0,0 1 0,0 0-1,0 0 1,0-1 0,0 1 0,-1 0 0,1 0 0,0-1 0,0 1 0,0 0 0,-1-1-1,1 1 1,0 0 0,-1-1 0,1 1 0,-1 0 0,0 1 1,0 0-1,0 0 1,0-1-1,0 1 1,0 0 0,1 0-1,-1 0 1,1 0 0,0 0-1,-1 0 1,1 0-1,0 0 1,0 0 0,0 2-1,-3 4 8,2-8-8,1 1 0,-1 0 0,1-1 0,-1 1 0,1 0 0,-1-1 0,1 1 1,0 0-1,-1 0 0,1-1 0,0 1 0,-1 0 0,1 0 0,0 0 0,0-1 0,0 1 0,0 0 0,0 0 0,0 0 0,0 0 1,0 0-1,0 4 2,1-4-3,-1 0 1,0 0 0,0 0-1,0 1 1,0-1 0,0 0 0,0 0-1,0 0 1,0 0 0,-1 0 0,1 0-1,0 0 1,-1 0 0,1 0-1,0 0 1,-1 0 0,1 0 0,-1 0-1,0 0 1,1 0 0,-1 0-1,0 0 1,0 0 0,0 0 0,1-1 1,0 0-1,-1 1 1,1-1-1,0 1 1,0-1-1,0 1 1,-1 0-1,1-1 1,0 1-1,0-1 1,0 1-1,0-1 1,0 1-1,0-1 0,0 1 1,0 0-1,0-1 1,0 1-1,0-1 1,0 1-1,1-1 1,-1 2-1,0-2 1,1 1 0,-1-1 0,0 1-1,0-1 1,0 1 0,0-1 0,0 1-1,0-1 1,0 1 0,0 0 0,0-1-1,0 1 1,0-1 0,0 1 0,0-1-1,0 1 1,0-1 0,0 1 0,-1-1-1,1 1 1,0-1 0,0 1 0,-1 0-1,0-1 0,1 1 0,-1-1 0,1 0 0,0 0-1,-1 1 1,1-1 0,-1 0 0,1 1 0,0-1 0,0 0 0,-1 1-1,1-1 1,0 1 0,-1-1 0,1 0 0,0 1 0,0-1 0,0 1-1,0-1 1,-1 1 0,1-1 0,0 1 0,0-1 0,0 1-1,0-1 1,0 1 0,0-1 0,0 0 0,0 1 0,0-1 0,1 2-1,-1-1 1,0 0 0,0 1 0,0-1 0,0 0 0,0 0 0,0 1 0,0-1 0,-1 0 0,1 1 0,0-1 1,-1 0-1,1 0 0,-1 0 0,0 0 0,1 1 0,-1-1 0,0 0 0,1 0 0,-1 0 0,-1 1 0,-1 13-16,1-13 15,1 0 0,0 0 1,1 0-1,-1 0 0,0 0 1,0 0-1,1 1 0,0-1 1,-1 0-1,1 0 0,0 0 1,0 4-1,-4 0 7,4-6-5,-1 0-1,1 0 1,0 0-1,-1 1 1,1-1-1,0 0 0,0 0 1,-1 1-1,1-1 1,0 0-1,0 0 1,-1 1-1,1-1 1,0 0-1,0 1 1,0-1-1,-1 0 1,1 1-1,0-1 1,0 1-1,0-1 1,0 0-1,0 1 1,0-1-1,0 0 1,0 1-1,0-1 0,0 1 1,0 0-2,0 1 1,0-1-1,-1 0 1,1 0-1,0 0 1,0 1-1,-1-1 0,1 0 1,-1 0-1,1 0 1,-1 0-1,0 2 1,-3 6 22,4 2-10,-1 4 27,-3-11-11,1-3-25,0 24 49,2-24-52,0 1 1,0-1 0,1 1 0,-1 0 0,0-1 0,1 1-1,-1 0 1,1 0 0,-1-1 0,1 1 0,0 0-1,0 2 1,-4 2 14,4-6-11,-1 0 0,1 1 1,0-1-1,-1 0 0,1 1 0,-1-1 0,1 1 0,0-1 0,-1 1 0,1-1 0,0 1 1,0-1-1,0 1 0,-1-1 0,1 1 0,0 0 0,0-1 0,0 1 0,0-1 0,0 2 1,0-2 1,0 1 0,0 0 0,0 0 0,0-1-1,0 1 1,0 0 0,0-1 0,0 1 0,0 0 0,0 0 0,0-1 0,0 1 0,0 0 0,-1 0 0,1-1 0,0 1 0,-1 0 0,1-1 0,0 1 0,-1 0 0,1-1 0,-1 1 0,1-1 0,-1 1 0,1-1 0,-1 1 0,0-1 0,0 1 0,1-1-3,0 1 0,-1-1 0,1 1 0,0-1 0,0 1 0,-1-1 0,1 1 1,0-1-1,0 1 0,0-1 0,0 1 0,0-1 0,-1 1 0,1-1 0,0 1 0,0-1 0,0 1 0,1-1 0,-1 1 0,0-1 1,0 1-1,-1 9 44,0-8-35,0 0-1,0-1 1,0 1-1,0 0 1,1 0-1,-1 0 1,0 0 0,1 0-1,0 0 1,-1 0-1,1 0 1,0 0-1,0 0 1,0 0-1,1 3 1,-1-3-8,-4 8 49,-1 5 41,0 1 19,0 4-20,-4 26 15,6-36-121,-3 5 27,3-2-13,2-11-3,0-1 0,0 0-1,1 1 1,-1-1 0,1 1-1,-1-1 1,1 1 0,0-1-1,-1 1 1,1-1 0,0 1-1,0-1 1,0 3 0,-4 6-2,-1 6 3,5-15 1,0 0 0,0 0 0,0 0 0,0-1 0,0 1 0,0 0 0,0 0 0,0 0 0,0 0 0,-1 0 0,1 0 0,0 0 0,-1 0 0,1 0 0,-1 0 1,1-1-1,-1 1 0,1 0 0,-1 0 0,-1 1 0,2-2 0,-1 1 0,1 0 0,-1-1 0,1 1-1,0 0 1,-1 0 0,1 0 0,0 0 0,0 0 0,0 0 0,-1 0 0,1 0 0,0-1 0,0 1 0,1 0 0,-1 0 0,0 0 0,0 0 0,0 0 0,1 1 0,-1-1 0,-9 15 1,9-16-1,0 1 0,1 0 0,-1 0 0,0-1 0,0 1 0,0 0 0,0 0 0,0-1 0,0 1 0,-1 0 0,1 0 1,0-1-1,0 1 0,-1 0 0,1 0 0,0-1 0,-1 1 0,1 0 0,0-1 0,-1 1 0,1 0 0,-1-1 0,1 1 0,-1-1 0,1 1 1,-1-1-1,0 1 0,0 0 0,1-1 1,0 0 0,-1 1 0,1-1 0,0 1 0,0-1-1,0 1 1,-1-1 0,1 1 0,0-1 0,0 1-1,0-1 1,0 1 0,0-1 0,0 1 0,0-1 0,0 1-1,0-1 1,0 1 0,0-1 0,1 1 0,-2 9-1,-1-8 2,1 0 0,0 0 1,1-1-1,-1 1 1,0 0-1,0 0 0,1 0 1,-1 0-1,1 0 0,0 0 1,0 0-1,-1 0 1,1 0-1,0 0 0,1 3 1,-1-3-1,-9 23 97,5-21-37,4-4-61,0 0 0,-1 0 0,1 1 0,0-1 0,-1 0 0,1 0 0,0 0 0,0 0 0,-1 1 0,1-1 0,0 0 0,0 0 0,-1 1 0,1-1-1,0 0 1,0 1 0,0-1 0,0 0 0,-1 0 0,1 1 0,0-1 0,0 0 0,0 1 0,0-1 0,0 0 0,0 1 0,0 0 0,-9 33 171,5-25-112,3-8-59,1-1 0,-1 1 0,1-1 0,0 1 1,-1-1-1,1 1 0,-1-1 0,1 1 0,0 0 1,0-1-1,-1 1 0,1 0 0,0-1 0,0 1 1,0 0-1,0-1 0,0 2 0,-4 8 38,-1 5 21,-4 16 122,5-21-68,-1 5 135,5-13-232,-1-1 1,1 1-1,0-1 0,0 1 0,-1-1 0,1 1 1,-1-1-1,1 0 0,-1 1 0,0-1 1,0 0-1,1 1 0,-1-1 0,-1 1 0,1-1-12,0 1 1,0-1-1,0 0 0,0 1 0,0-1 0,1 1 0,-1-1 0,1 1 0,-1-1 0,1 1 0,-1-1 1,1 1-1,0 0 0,-1 1 0,-2 7 29,-3 6-10,2-8-5,4-7-19,-1-1 1,1 1 0,0-1 0,-1 1-1,1-1 1,-1 1 0,1 0-1,0-1 1,0 1 0,-1 0 0,1-1-1,0 1 1,0 0 0,0-1 0,-1 1-1,1 0 1,0-1 0,0 2-1,-4 9 14,4-10-12,-1-1 1,1 1-1,-1 0 1,1 0-1,-1 0 0,1 0 1,0-1-1,-1 1 1,1 0-1,0 0 1,0 0-1,-1 0 1,1 0-1,0 1 0,-9 28 29,5-21-14,4-9-17,-1 1 0,1-1 0,-1 1 0,1-1 0,0 1 0,-1 0 0,1-1 0,0 1 0,-1-1 0,1 1 0,0 0 0,0-1 0,0 1 0,-1 0 0,1-1 0,0 1 0,0 0 1,-4 9 9,-1 6-9,5-16-1,0 0 0,0 1 0,0-1 0,0 0 0,0 0 0,0 1 0,0-1 0,0 0 0,0 0 0,0 1 0,0-1 0,0 0 0,0 0 0,0 1 0,0-1 0,0 0 0,0 0 0,-1 0 0,1 1 0,0-1 0,0 0 0,0 0 0,0 0 0,-1 1 0,1-1 0,0 0 0,0 0 0,0 0 0,-1 0 0,1 0 0,0 1 0,-1-1 0,1 0 0,0 0 0,-1 0 0,1 1 0,-1-1 0,1 0 0,0 1 0,-1-1 0,1 0 0,0 1 0,-1-1 0,1 1 0,0-1 0,0 0 0,0 1 0,-1-1 0,1 1 0,0-1 0,0 1 0,0-1 0,0 1 0,0-1 0,-1 1 0,1-1 0,0 1 0,0-1 0,0 0 0,1 1 0,-1-1 0,0 1 0,0 0 0,0 1 0,0-1 1,-1 0-1,1 1 0,-1-1 1,1 0-1,-1 1 0,1-1 1,-1 0-1,0 0 0,1 0 1,-1 0-1,0 1 0,-1 0 1,1-1 0,0 0-1,0 0 1,0 0 0,1 0 0,-1 0 0,0 0 0,1 0 0,-1 0 0,1 1 0,-1-1 0,1 0 0,-1 0 0,1 2 0,-1-1-3,1 1 1,-1-1 0,0 1-1,0-1 1,0 0 0,0 0-1,0 1 1,0-1-1,-1 0 1,1 0 0,-1 0-1,-2 2 1,4-4 1,0 0 0,0 0 0,-1 0 0,1 1 0,0-1 0,0 0 0,-1 0 0,1 1 0,0-1 0,0 0 0,0 1 0,0-1 0,-1 0 0,1 1 0,0-1 0,0 0 0,0 1 0,0-1 0,0 0 0,0 1 0,0-1 0,0 0 0,0 1 0,0-1 0,0 1 0,0-1 0,0 0 0,0 1 0,0-1 0,0 0 0,1 1 0,-2 4-5,0-4 4,1 0 0,-1 0 0,0 0 0,0 0 0,1 0 0,-1 0 0,1 1 0,-1-1 0,1 0 0,-1 0 0,1 1 0,0-1-1,0 0 1,-1 1 0,1-1 0,0 0 0,0 1 0,1 1 0,-5 6 8,3-9-6,1 1 1,-1-1-1,1 1 0,0 0 1,-1-1-1,1 1 1,-1-1-1,1 1 0,0-1 1,0 1-1,-1 0 1,1-1-1,0 1 1,0 0-1,0-1 0,0 1 1,0 1-1,-4 8 10,-1 5 1,5-12-8,-8 9 0,5 9 31,1-19-28,1-1-5,1-1 0,-1 1 0,1-1 0,-1 1 0,1-1 1,0 1-1,-1-1 0,1 1 0,0-1 0,-1 1 0,1-1 1,0 1-1,0 0 0,0-1 0,0 1 0,-1-1 0,1 1 0,0 0 1,0-1-1,0 1 0,0 0 0,1 0 0,-5 7 16,3-7-13,1 0-1,-1 1 1,0-1 0,1 0 0,-1 0 0,1 0 0,0 0 0,-1 0-1,1 1 1,0-1 0,0 0 0,0 2 0,-1-1 4,1 0 1,-1 0 0,1 0-1,-1 0 1,1 0 0,-1 0-1,0 0 1,0 0 0,-2 3-1,2-3-4,-1 0 0,1 0 0,0 0 0,0 1 0,0-1 0,1 0 0,-1 1 0,0-1 0,1 1 0,-1 2 0,-3 3 9,4-7-13,-1-1-1,1 1 0,-1-1 0,1 1 1,0-1-1,-1 1 0,1 0 0,0-1 1,-1 1-1,1-1 0,0 1 0,0 0 1,0-1-1,0 1 0,-1 0 0,1-1 1,0 2-1,0-2 0,0 0 0,0 1 0,1-1 0,-1 0 1,0 0-1,0 1 0,-1-1 0,1 0 0,0 0 0,0 1 0,0-1 1,0 0-1,0 0 0,0 1 0,0-1 0,0 0 0,0 0 0,0 0 1,-1 1-1,1-1 0,0 0 0,0 0 0,0 0 0,0 1 1,-1-1-1,1 0 0,0 0 0,0 0 0,0 0 0,-1 0 0,1 0 1,0 1-1,-1-1 0,1 0 0,-1 0 1,1 1-1,0-1 0,-1 0 1,1 1-1,0-1 1,-1 0-1,1 1 0,0-1 1,-1 1-1,1-1 0,0 0 1,0 1-1,0-1 0,-1 1 1,1-1-1,0 1 1,0-1-1,0 1 0,0-1 1,0 1-1,0-1 0,0 1 1,0-1-1,0 0 0,0 1 1,0-1-1,0 1 0,0 0 1,-3 9 13,2-9-8,0 0 0,1 0 0,-1 0 0,1 0 0,-1 0 0,1 0 0,-1 0 0,1 1 0,0-1-1,0 0 1,-1 0 0,1 3 0,-4 6 37,4-10-38,-1 1-1,1-1 1,-1 1 0,1 0 0,-1-1 0,1 1 0,0 0 0,-1 0 0,1-1 0,0 1 0,0 0 0,-1 0 0,1 0 0,0-1 0,0 1 0,0 0 0,0 1 0,-4 8 54,4-9-50,-1 0 1,1 0-1,-1 0 0,0 0 0,1 0 0,0 0 1,-1 0-1,1 1 0,0-1 0,-1 0 1,1 0-1,0 3 0,-9 25 108,5-18-56,-1 4 23,1-5-7,-1 5 25,-4 16 89,5-22-127,3-9-50,1 1 0,-1-1 0,1 1 1,0-1-1,-1 1 0,1-1 0,0 1 0,-1-1 1,1 1-1,0 0 0,0-1 0,-1 1 0,1 0 1,0-1-1,0 1 0,0 0 0,0 0 0,-4 9-131,-1 6 0,-4 14 96,5-20 32,-1 6 84,-4 14 78,5-19-153,-1 4-5,-5 20-15,6-23 0,-1 3 0,1 2 0,3-15 0,1 1 0,-1-1 0,0 0 0,1 0 0,-1 1 0,1-1 0,0 0 0,-1 3 0,-8 29 0,5-23 0,3-11 0,1 0 0,0 1 0,-1-1 0,1 1 0,-1-1 0,1 1 0,0 0 0,0-1 0,-1 1 0,1-1 0,0 1 0,0-1 0,0 1 0,-1 0 0,1-1 0,0 1 0,0 1 0,-4 8 0,-1 5 0,5-14 0,0 0 0,0 0 0,0 0 0,0 0 0,0 0 0,0 0 0,0 0 0,0 0 0,-1-1 0,1 1 0,0 0 0,-1 0 0,1 0 0,-1 0 0,0 1 0,0-1 0,1 0 0,-1 0 0,1 0 0,-1 0 0,1 0 0,-1 0 0,1 0 0,0 1 0,-1-1 0,1 0 0,0 0 0,0 0 0,0 1 0,0-1 0,0 2 0,-9 12 0,9-14 0,0-1 0,1 1 0,-1-1 0,0 1 0,0-1 0,0 1 0,0-1 0,0 1 0,0-1 0,0 1 0,0-1 0,0 1 0,0-1 0,0 1 0,0 0 0,-1-1 0,1 1 0,0-1 0,0 1 0,0-1 0,-1 0 0,1 1 0,0-1 0,-1 1 0,1-1 0,0 1 0,-1-1 0,1 0 0,0 1 0,-1-1 0,0 1 0,1-1 0,-1 0 0,1 1 0,-1-1 0,1 0 0,0 1 0,-1-1 0,1 1 0,0-1 0,0 1 0,-1-1 0,1 1 0,0-1 0,0 1 0,-1-1 0,1 1 0,0-1 0,0 1 0,0-1 0,0 1 0,0-1 0,0 1 0,0-1 0,0 1 0,0-1 0,0 1 0,0-1 0,0 1 0,1 0 0,-1 0 0,-9 14 0,9-14 0,0 0 0,0 1 0,0-1 0,0 0 0,0 0 0,0 1 0,0-1 0,-1 0 0,1 0 0,0 1 0,-1-1 0,1 0 0,-1 0 0,0 2 0,0-2 0,0 0 0,1 0 0,-1 0 0,1 1 0,-1-1 0,1 0 0,-1 1 0,1-1 0,0 0 0,0 1 0,0-1 0,0 0 0,0 1 0,0 1 0,0-3 0,0 0 0,0 1 0,0-1 0,0 0 0,0 1 0,0-1 0,0 0 0,0 1 0,-1-1 0,1 0 0,0 1 0,0-1 0,0 0 0,0 1 0,0-1 0,-1 0 0,1 0 0,0 1 0,0-1 0,-1 0 0,1 0 0,0 0 0,0 1 0,-1-1 0,1 0 0,-1 0 0,1 1 0,0-1 0,-1 0 0,1 0 0,0 0 0,0 0 0,-1 1 0,1-1 0,0 0 0,0 0 0,-1 1 0,1-1 0,0 0 0,0 0 0,0 1 0,0-1 0,-1 0 0,1 1 0,0-1 0,0 0 0,0 1 0,0-1 0,0 0 0,0 1 0,0-1 0,0 0 0,0 1 0,0 0 0,0-1 0,0 1 0,0-1 0,0 1 0,0 0 0,-1-1 0,1 1 0,0-1 0,0 1 0,0-1 0,-1 1 0,1-1 0,0 1 0,0-1 0,-1 1 0,1-1 0,-1 1 0,1-1 0,-1 1 0,-3 8 0,4-8 0,0 0 0,0 0 0,0-1 0,0 1 0,0 0 0,0 0 0,0-1 0,0 1 0,-1 0 0,1 0 0,0-1 0,0 1 0,-1 0 0,1-1 0,0 1 0,-1 0 0,1-1 0,-1 1 0,1 0 0,-1 0 0,-3 9 0,0-1 0,3-9 0,1 1 0,-1-1 0,1 1 0,-1-1 0,1 1 0,0-1 0,-1 1 0,1 0 0,0-1 0,0 1 0,-1-1 0,1 1 0,0 0 0,0-1 0,0 1 0,0 0 0,0 0 0,-4 8 0,3-8 0,1-1 0,-1 1 0,1-1 0,-1 1 0,1-1 0,0 1 0,-1-1 0,1 1 0,0 0 0,0-1 0,-1 1 0,1-1 0,0 1 0,0 0 0,0-1 0,0 1 0,0 1 0,-4 8 0,-1 5 0,-5 25 0,6-29 0,4-10 0,-1 0 0,1 0 0,-1 0 0,1 0 0,-1 0 0,1 0 0,0 0 0,-1 0 0,1 0 0,0 0 0,0 0 0,-1 0 0,1 2 0,-3 11 0,-3 7 0,-3 9 0,5-17 0,-1 1 0,-4 31 0,0-15 0,5-17 0,-1 1 0,1-2 0,3-10 0,1-1 0,-1 0 0,0 0 0,1 1 0,0-1 0,-1 0 0,1 1 0,0-1 0,-1 1 0,1-1 0,0 2 0,-9 36 0,0-8 0,0 6 0,5-24 0,3-12 0,0 0 0,1 1 0,-1-1 0,1 0 0,-1 1 0,1-1 0,0 0 0,-1 1 0,1-1 0,0 1 0,0 1 0,-9 43 0,5-32 0,3-12 0,0-1 0,0 1 0,1 0 0,-1 0 0,1-1 0,-1 1 0,1 0 0,0 0 0,0 3 0,-4 12 0,3-14 0,0-1 0,0 1 0,0-1 0,1 1 0,-1 0 0,1-1 0,0 1 0,0 4 0,0-6 0,0 0 0,0-1 0,0 1 0,0-1 0,0 1 0,0 0 0,0-1 0,0 1 0,0-1 0,0 1 0,0 0 0,-1-1 0,1 1 0,0-1 0,0 1 0,0-1 0,-1 1 0,1-1 0,0 1 0,-1-1 0,1 1 0,0-1 0,-1 1 0,1-1 0,-1 1 0,1-1 0,-1 0 0,1 1 0,-2-1 0,2 1 0,-1 3 0,1 1 0,0 0 0,0 0 0,0 0 0,-2-1 0,-4-2 0,5 2-6,1-4-48,-5-14-24528,2 7 22680,1-12-2810,2 8 3757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29.5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300 36 460,'0'-4'583,"1"3"-506,-1 1 1,0-1-1,0 1 0,0-1 1,0 1-1,0-1 1,1 1-1,-1 0 0,0-1 1,0 1-1,0-1 0,0 1 1,-1-1-1,1 1 1,0-1-1,0 1 0,0-1 1,0 1-1,0-1 0,0 1 1,-1 0-1,1-1 0,0 1 1,0-1-1,-1 1 1,1 0-1,0-1 0,-1 1 1,1 0-1,0-1 0,-1 1 1,1 0-1,-1-1 0,1 1 1,0 0-1,-1 0 1,1 0-1,-1-1 0,1 1 1,-1 0-1,-1 0 310,1-6 1221,1 6-1533,0-1-1,0 1 1,0 0-1,0 0 0,0 0 1,0 0-1,0-1 1,0 1-1,0 0 1,0 0-1,0 0 1,0 0-1,0-1 1,-1 1-1,1 0 1,0 0-1,0 0 1,0 0-1,0-1 1,0 1-1,0 0 1,0 0-1,-1 0 1,1 0-1,0 0 1,0 0-1,0 0 1,0 0-1,-1-1 1,1 1-1,0 0 1,0 0-1,0 0 1,0 0-1,-12-5 19714,11 6-18377,0 3-4429,1-3 3138,-9 5 393,-18 18 459,25-20-944,0-1 0,0 0 0,0 1 0,0-1 0,-1 0 0,1 0 0,-6 4 0,2-1 8,2-1-7,3-5-24,0 1-1,0 0 1,0 0-1,0 0 1,0 0-1,0 0 0,0 0 1,1 0-1,-1 1 1,0-1-1,1 0 1,-1 0-1,1 1 0,-1-1 1,1 3-1,-2 0 43,-1 0 0,1 1 0,-1-1-1,0 0 1,0 0 0,-6 6 0,8-9-22,-7 10 157,8-9-165,-1-1 0,0 0 0,1 1 0,-1-1 1,0 0-1,0 0 0,0 0 0,0 0 0,0 0 1,-3 2-1,3-3-8,0 1 1,0 0 0,0 0-1,0 0 1,1 0 0,-1 0-1,0 0 1,0 0 0,1 0-1,-1 0 1,0 1 0,1-1-1,-1 2 1,-7 11 55,-3-1-29,0 1 0,-10 16 0,12-10-13,7-18-16,0 1 0,0 0 0,-1 0 0,2 0 0,-1 0 0,0 0 0,1 0 0,-1 1-1,0 3 1,1-3 1,0-1 0,0 0 0,-1 0-1,1 0 1,-1-1 0,1 1 0,-5 5-1,1-1 13,5-6-19,-1 0-1,0 0 1,1 0 0,-1 0 0,0 0-1,1 0 1,-1-1 0,0 1 0,0 0 0,0 0-1,1-1 1,-1 1 0,-2 0 0,3-1-1,-1 1 0,1-1 0,0 0 0,0 0 0,-1 0 0,1 0-1,0 1 1,0-1 0,-1 0 0,1 0 0,0 0 0,0 1 0,-1-1 0,1 0 0,0 0 0,0 1 0,0-1 0,0 0 0,0 1 0,0-1 0,-1 0 0,1 1 0,0-1 0,0 0 0,0 1 0,0-1 0,0 0 0,0 0 0,0 1 0,0-1 0,0 0 0,0 1 0,1-1 0,-1 1 0,0-1-1,0 0 1,0 0 0,0 0 0,0 1-1,0-1 1,0 0 0,0 0 0,0 1 0,0-1-1,0 0 1,0 0 0,0 0 0,0 1-1,-1-1 1,1 0 0,0 0 0,0 0 0,0 1-1,0-1 1,0 0 0,0 0 0,0 0-1,-1 1 1,1-1 0,0 0 0,0 0 0,0 0-1,0 0 1,-1 0 0,1 1 0,0-1-1,0 0 1,0 0 0,-1 0 0,1 0 0,-1 0 0,1 0 0,0 1 1,-1-1-1,1 0 1,0 0-1,-1 1 1,1-1-1,0 0 0,-1 0 1,1 1-1,0-1 1,0 0-1,-1 1 1,1-1-1,0 0 0,0 1 1,-1-1-1,1 1 1,0-1-1,0 0 0,0 1 1,0-1-1,0 1 1,0-1-1,0 0 1,0 1-1,0-1 0,0 1 1,0-1-1,0 1 1,0-1-1,0 0 1,0 1-1,0 0 0,-2 0 27,2-1-26,-1 0 0,1 0 0,0 0 0,0 0 0,-1 0 0,1 0 0,0 0 0,0 0 0,0 0 0,-1 0 0,1 0 0,0 0 0,0 0 0,-1 0 0,1 1 0,0-1 0,0 0 0,0 0 0,-1 0 0,1 0 0,0 0 0,0 1 0,0-1 0,0 0 0,-1 0 0,1 0 0,0 1 0,0-1 0,0 0 0,0 0 0,0 1 0,0-1 0,0 0-1,0 0 1,-1 0 0,1 1 0,0-1 0,0 0 0,0 1 0,-1 1 12,13-5-72,21 3-326,-31 0 379,-1 4-3,5-3 6,-4 0 14,-1 2-6,5-2-7,-4-1-17,0 1 1,-1-1-1,1 1 0,0 0 0,-1-1 0,1 1 1,-1 0-1,1 0 0,-1 0 0,1 0 0,-1 0 1,0 0-1,1 0 0,0 3 0,11 6-143,23 15 91,-17-4 135,-14-15-51,0-2 0,0 1 0,1 0 0,8 5-1,-12-9 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30.2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55 93 112,'0'-2'152,"0"1"-1,0-1 1,0 0 0,0 0-1,0 1 1,0-1 0,0 0-1,1 1 1,-1-1 0,1 0-1,-1 1 1,1-1 0,0 1-1,-1-1 1,1 1 0,2-4-1,-2 3 117,-1-1 0,1 0-1,-1 1 1,1-1 0,-1 0-1,0 0 1,0 1 0,0-1-1,-1-5 1,0 0 662,4 4-405,-2 4-392,-1-1 0,1 1 0,-1 0 0,1-1 0,-1 1 1,1-1-1,-1 1 0,0-1 0,1 1 0,-1-1 0,0 1 0,0-1 0,1 0 0,-1 1 0,0-1 0,0 1 0,0-1 0,0 0 0,0 1 0,0-1 0,0-1 1,0 2-24,0 0 1,0 0-1,0 0 1,0 0 0,0 0-1,0 0 1,0-1-1,0 1 1,0 0 0,0 0-1,0 0 1,0 0-1,0-1 1,0 1 0,0 0-1,0 0 1,0 0-1,0 0 1,1 0 0,-1 0-1,0-1 1,0 1-1,0 0 1,0 0 0,0 0-1,0 0 1,0 0-1,0 0 1,0 0 0,1-1-1,-1 1 1,0 0-1,0 0 1,0 0 0,0 0-1,0 0 1,0 0 0,1 0-1,-1 0 1,0 0-1,0 0 1,0 0 0,0 0-1,0 0 1,1 0-1,-1 0 1,0 0 0,0 0-1,0 0 1,0 0-1,0 0 1,1 0 0,-1 0-1,0 1 172,1-1 0,-1 0 0,1 1 0,-1-1 0,0 1 0,1-1-1,-1 0 1,0 1 0,0-1 0,1 1 0,-1-1 0,0 1 0,0-1 0,0 1 0,0 0 0,0-1-1,1 1 1,-1-1 0,0 1 0,-1 0 0,2 0-236,-1-1 0,0 1-1,0-1 1,0 1 0,0-1 0,0 1 0,0-1 0,0 0-1,0 1 1,0-1 0,0 1 0,0-1 0,0 1 0,0-1-1,0 1 1,0-1 0,0 1 0,-1-1 0,1 1-1,0-1 1,0 0 0,-1 1 0,1-1 0,0 1 0,-1-1-1,1 0 1,0 1 0,-1-1 0,1 0 0,0 1-1,-1-1 1,1 0 0,-1 0 0,0 1 0,0 0-16,0 1 15,1 1-1,-1 0 0,1-1 1,-1 1-1,1 0 1,0-1-1,0 1 1,1 4-1,-1-1 130,1 5 113,-1-7-179,0-1 1,0 1 0,0 0-1,0-1 1,-1 1 0,1-1-1,-1 1 1,0-1 0,0 0 0,0 1-1,-2 3 1,2-5-48,1 0 1,-1 0-1,1 0 0,-1 0 0,1 0 1,0 0-1,0 0 0,0 0 1,0 0-1,0 0 0,0 0 0,0 1 1,1 1-1,0-2-5,-1 0 1,1 0-1,-1 0 0,0 0 0,0 0 1,0 0-1,0 0 0,0 0 1,0 0-1,-1 0 0,1 0 1,-1 0-1,0 2 0,-1 1 52,0 1 1,1-1-1,-1 0 1,1 0-1,0 1 0,1-1 1,0 0-1,-1 1 0,1-1 1,2 8-1,-2 8 196,-4-8-182,4-12-107,-1 0-1,0 0 1,1 1-1,-1-1 1,1 0 0,-1 1-1,1-1 1,0 0-1,0 1 1,-1-1-1,1 3 1,0 1 25,1-3-24,-1 0 0,0 0 0,0 1 0,0-1 0,0 0 0,-1 0 0,1 0 0,-1 0 0,1 0 0,-1 0 1,1 0-1,-1 0 0,0 0 0,-2 4 0,2-4 13,0 1 0,0 0 0,1 0 1,0 0-1,-1 0 0,1 0 0,0 0 0,0 0 1,1 0-1,0 3 0,-1 4 48,0-5-53,0-4-14,1 0 1,-1 0-1,0-1 1,0 1-1,0 0 0,0 0 1,0 0-1,0 0 1,0-1-1,0 1 0,0 0 1,-1 0-1,1 0 1,0 0-1,0-1 0,-1 1 1,1 0-1,-1 0 0,1-1 1,0 1-1,-1 0 1,0-1-1,1 1 0,-1-1 1,1 1-1,-1 0 1,0 0-1,0 2 11,0-1 0,1 1 1,-1 0-1,1 0 0,0 0 0,0 0 0,0 0 1,1 3-1,-1-1-69,0-4-69,-4-4-2513,-8-8-16293,1 9 11484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18.8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12 102 200,'0'-40'2232,"0"39"-2110,0-23 2198,0 16 2068,0 8-4329,0 0 1,0 0-1,0-1 1,0 1-1,0 0 1,0 0 0,0-1-1,0 1 1,0 0-1,0 0 1,1-1 0,-1 1-1,0 0 1,0 0-1,0 0 1,0-1-1,0 1 1,0 0 0,0 0-1,1-1 1,-1 1-1,0 0 1,0 0 0,0 0-1,1 0 1,-1 0-1,0-1 1,0 1 0,0 0-1,1 0 1,-1 0-1,0 0 1,0 0-1,1 0 1,-1 0 19,0-1 0,1 1 0,-1 0 1,0 0-1,0 0 0,1 0 0,-1 0 0,0 0 0,0 0 1,0-1-1,1 1 0,-1 0 0,0 0 0,0 0 0,0 0 0,0-1 1,1 1-1,-1 0 0,0 0 0,0 0 0,0-1 0,0 1 0,0 0 1,0 0-1,0-1 0,0 1 0,1 0 0,-1 0 0,0-1 1,0 1-1,0 0 0,0 0 0,0-1 0,-1 1 0,1-1 320,0-10 1581,0 8 51,0 7 842,0-4-2813,0 0 0,0-1-1,-1 1 1,1 0 0,0 0 0,0 0 0,-1 0 0,1 0-1,0 0 1,-1 0 0,1 0 0,0 0 0,0 0 0,-1 0-1,1 0 1,0 0 0,-1 1 0,1-1 0,0 0 0,0 0-1,-1 0 1,1 0 0,0 0 0,0 0 0,-1 1 0,1-1-1,0 0 1,0 0 0,0 0 0,-1 1 0,1-1 0,0 0-1,0 0 1,0 1 0,0-1 0,0 0 0,-1 0 0,1 1-1,0-1 1,0 0 0,0 1 0,0-1 0,0 0 0,0 0-1,0 1 1,0-1 0,0 0 0,0 1 0,0-1 0,0 0 0,0 1-1,0 0-264,0 0 420,0 30 848,0-17-1011,0-13-20,0 30 797,0-5-650,0 13-86,0-38-88,0-1-1,0 19 15,0-18-5,0 25-16,1 3 25,0-27-22,-1-1 0,0 1 0,1 0 1,-1 0-1,0-1 0,0 1 0,0 0 0,-1 0 0,1-1 1,0 1-1,-1 0 0,1 0 0,-1-1 0,1 1 0,-1 0 1,0-1-1,0 1 0,0-1 0,0 1 0,-1 1 0,1 3 1,-1 0-1,2 0 0,-1 1 0,1-1 0,0 0 0,0 1 1,2 6-1,-2-3 31,0 15 34,0-21-52,1 9 25,6-10-24,-6 22 55,-1-24-70,0-1 1,0 1 0,0-1-1,0 1 1,0-1-1,-1 1 1,1-1 0,0 1-1,0-1 1,0 1-1,0-1 1,0 0 0,1 1-1,-1-1 1,0 1-1,0-1 1,0 1 0,0-1-1,0 1 1,1-1-1,-1 1 1,0-1 0,0 0-1,1 1 1,-1-1-1,0 1 1,1-1 0,-1 0-1,0 1 1,1-1-1,-1 0 1,1 1 0,-1-1-1,1 0 1,1 1-2,-1 12-22,-1-12 23,0 0 1,-1 0-1,1 0 0,0 0 1,0 0-1,0 0 0,0 0 1,0-1-1,1 1 0,-1 0 1,0 0-1,0 0 0,0 0 1,1 0-1,0 1 0,2-1-1,-4-2-2,14 17 21,-11-13-18,14 11 0,-7 0 0,-9-14 0,1 0 0,-1 0 0,0 0 0,0 0 0,0 1 0,0-1 0,1 0 0,-1 0 0,0 0 0,0 0 0,0 0 0,0 0 0,0 1 0,1-1 0,-1 0 0,0 0 0,0 0 0,0 1 0,0-1 0,0 0 0,0 0 0,0 0 0,0 0 0,0 1 0,0-1 0,0 0 0,0 0 0,0 0 0,0 1 0,0-1 0,0 0 0,0 0 0,0 0 0,0 1 0,0-1 0,0 0 0,0 0 0,0 0 0,0 1 0,0-1 0,-1 0 0,1 0 0,0 0 0,0 1 0,0-1 0,-1 0 0,1 0 1,0 0-1,0 0 0,0 1 0,0-1 0,0 0 0,0 0 0,0 0 0,0 0 0,0 1 0,-1-1 0,1 0 0,0 0 0,0 0 0,0 1 0,0-1 0,0 0 0,0 0 0,0 0 0,0 1 0,0-1 0,0 0 0,0 0 1,1 0-1,-1 1 0,0-1 0,0 0 0,0 0 0,0 0 0,0 0 0,0 1 0,0-1 0,0 0 0,1 0 0,-1 0 0,0 0 0,0 0 0,0 1 0,0-1 0,0 0 0,1 0 0,-1 0 0,0 0 0,3 3 5,-2-3-5,-1 1 0,0-1 0,1 0 0,-1 1 0,1-1 0,-1 1-1,0-1 1,0 1 0,1-1 0,-1 0 0,0 1 0,0-1 0,1 1 0,-1-1 0,0 1-1,0 0 1,0-1 0,0 1 0,0-1 0,0 1 0,0-1 0,0 1 0,0-1 0,0 2-1,0-2 2,0 0-1,0 1 0,0-1 1,0 1-1,0-1 0,0 1 1,0-1-1,0 1 0,0-1 1,0 1-1,1-1 0,-1 0 1,0 1-1,0-1 0,0 1 1,1-1-1,-1 0 0,0 1 0,1-1 1,-1 1-1,0-1 0,1 1 1,0-1-2,-1 0 1,0 1 0,1-1-1,-1 0 1,0 1-1,1-1 1,-1 1 0,0-1-1,1 0 1,-1 1-1,0-1 1,0 1 0,0-1-1,1 1 1,-1-1-1,0 1 1,0-1-1,0 1 1,0-1 0,0 1-1,0-1 1,0 2-1,0-2 1,0 1-1,0 0 1,0 0-1,0-1 1,0 1-1,0 0 0,0-1 1,0 1-1,0 0 1,1-1-1,-1 1 0,0 0 1,0-1-1,1 1 1,-1-1-1,0 1 1,1 0-1,-1-1 0,1 1 1,0 0-1,3 9 9,-4-10-22,0 22-205,0-22 219,-1 15-33,-2-12 28,-1-1 3,3 33-44,1-32 54,0-3-8,0 1 1,0-1-1,0 0 0,0 1 1,0-1-1,0 0 0,0 1 1,0-1-1,0 0 1,0 1-1,-1-1 0,1 0 1,0 0-1,0 1 0,0-1 1,0 0-1,-1 0 0,1 1 1,0-1-1,0 0 1,-1 0-1,1 1 0,0-1 1,0 0-1,-1 0 0,1 0 1,0 0-1,-1 0 1,1 1-1,0-1 0,-1 0 1,1 0-1,0 0 0,-1 0 1,1 0-1,-1 0 0,0 20 82,1-15-18,0-3-36,1 0 0,-1 0 0,0 0 0,0 1 0,0-1 0,-1 0 0,1 0 0,0 0 0,-2 3 1,2-4-25,-1-1 0,0 1 1,1-1-1,-1 1 1,1 0-1,-1-1 0,0 1 1,1 0-1,0-1 1,-1 1-1,1 0 0,-1 0 1,1-1-1,0 1 1,0 0-1,-1 0 0,1 0 1,0 0-1,0-1 1,0 1-1,0 0 1,0 0-1,0 0 0,0 0 1,0 0-1,1 1 1,-1 2 14,-9 27 248,9-29-240,0-1-20,0 0 0,0-1 0,0 1 0,0 0 0,1-1 0,-1 1 0,0 0 0,0-1 0,0 1 0,-1 0 1,1-1-1,0 1 0,0 0 0,0-1 0,0 1 0,-1 0 0,1-1 0,0 1 0,-1-1 0,1 1 1,0-1-1,-1 1 0,1 0 0,-1-1 0,1 1 0,-1-1 0,1 0 0,-1 1 0,1-1 0,-2 1 1,1 2 14,1 0 0,-1-1 1,1 1-1,-1 0 0,1 0 1,0-1-1,0 1 0,0 0 1,1 3-1,0 9 26,-1 147 67,0-95 81,0-67-196,0 0 1,0 1 0,0-1 0,0 1-1,0-1 1,0 0 0,0 1 0,0-1-1,0 1 1,0-1 0,0 1 0,0-1-1,0 0 1,1 1 0,-1-1-1,0 0 1,0 1 0,1-1 0,-1 0-1,0 1 1,0-1 0,1 0 0,-1 1-1,1-1 3,-1 1 0,1 0-1,-1-1 1,1 1 0,-1-1-1,1 1 1,-1 0 0,0-1-1,1 1 1,-1 0 0,0 0-1,1-1 1,-1 1-1,0 0 1,0-1 0,0 1-1,0 0 1,0 0 0,0-1-1,0 1 1,0 0 0,0 1-1,-1-1-1,1-1-1,0 1 0,0 0 1,0 0-1,0-1 1,0 1-1,0 0 0,0 0 1,0 0-1,0-1 1,0 1-1,1 0 0,-1 0 1,0-1-1,0 1 1,1 0-1,-1-1 0,0 1 1,1 0-1,-1-1 0,1 1 1,-1 0-1,1-1 1,-1 1-1,1-1 0,-1 1 1,1-1-1,0 1 1,1 30 8,-2 34-14,2-60 11,-1-4-6,0 0 1,-1 0 0,1-1 0,0 1 0,-1 0 0,1 0 0,-1 0 0,0 0 0,1 0-1,-1 0 1,0 0 0,0 0 0,1 0 0,-1 2 0,0 68-4,1-70 3,0-1 0,-1 1 0,1 0 0,0 0 0,-1 0-1,1 0 1,0 0 0,-1 0 0,1 0 0,-1 0 0,1 0 0,-1 0 0,0 0-1,1 2 1,-1-2 1,0 0-1,0 0 0,0 0 0,0-1 0,0 1 1,0 0-1,0 0 0,0 0 0,1 0 1,-1 0-1,0-1 0,0 1 0,1 0 1,-1 0-1,1-1 0,-1 1 0,1 0 0,-1 0 1,1-1-1,-1 1 0,1 0 0,0 0 1,1 20 15,-2-10-22,1 12 17,5-15-6,-5-8-5,-1 1 0,1 0 0,-1-1-1,0 1 1,0 0 0,1 0 0,-1-1 0,0 1 0,0 0 0,0 0 0,0-1 0,0 1 0,0 0 0,0 0 0,0 0 0,0-1 0,0 1 0,-1 1 0,1 79 51,0-10-1,0 117-31,4-168-16,-3-17-5,0 0 0,0 0 0,0 1 0,-1-1 0,1 0 1,-1 1-1,0 4 0,0 32-67,3-35 53,-2-4 16,-1-1-1,1 1 1,-1-1 0,1 1 0,-1-1 0,0 1 0,1-1 0,-1 1-1,1 0 1,-1-1 0,0 1 0,0-1 0,0 1 0,1 0 0,-1-1-1,0 1 1,0 0 0,0 0 0,0 39-22,2-35 23,-1-4-1,-1 0-1,1 0 1,0 0-1,0 0 1,-1 0-1,1 0 1,-1 1-1,1-1 1,-1 0-1,1 0 1,-1 0-1,0 1 1,1-1-1,-1 0 1,0 0-1,0 1 1,0-1-1,0 0 1,0 1 0,0-1-1,0 0 1,-1 3-1,1-4 1,-1 0 0,1 1-1,0-1 1,0 0 0,0 1 0,0-1-1,0 0 1,0 1 0,0-1 0,0 0-1,0 1 1,0-1 0,0 0 0,0 1-1,0-1 1,0 1 0,0-1 0,0 0 0,0 1-1,0-1 1,0 0 0,1 1 0,-1-1-1,0 0 1,0 0 0,0 1 0,1-1-1,-1 0 1,0 1 0,1-1 0,0 1-2,-1 0 1,1 0-1,0 0 1,-1 0-1,1 0 1,0 0-1,-1 0 1,1 0-1,-1 0 1,1 0-1,-1 0 1,0 1-1,0-1 1,1 0-1,-1 0 1,0 0-1,0 1 1,0-1-1,0 0 1,0 0-1,-1 2 1,1-2 1,0 19 7,0-20-7,0 1-1,0-1 0,0 1 1,0-1-1,0 0 0,0 1 1,0-1-1,0 1 0,0-1 0,1 1 1,-1-1-1,0 0 0,0 1 1,0-1-1,1 1 0,-1-1 1,0 0-1,0 1 0,1-1 1,-1 0-1,0 1 0,1-1 1,0 1-1,-1-1 1,1 1-1,-1 0 0,1-1 1,-1 1-1,0-1 1,1 1-1,-1 0 1,0-1-1,1 1 0,-1 0 1,0-1-1,0 1 1,0 0-1,0-1 1,1 1-1,-1 0 0,0 0 1,0-1-1,0 1 1,0 0-1,-1 0 1,1 0-2,0-1 1,0 1 0,0-1 0,-1 1 0,1-1 0,0 1-1,0-1 1,0 1 0,0-1 0,0 1 0,0-1 0,0 1-1,0-1 1,0 0 0,1 1 0,-1-1 0,0 1 0,0-1-1,0 1 1,1-1 0,-1 1 0,0-1 0,0 1-1,1-1 1,-1 0 0,0 1 0,1-1 0,-1 0 0,0 1-1,1-1 1,-1 0 0,0 1 0,1-1 0,0 0 0,1 1 0,-2 0 0,0-1 0,0 0 0,1 0 0,-1 1 0,0-1 0,0 0 0,0 0 0,0 1 0,1-1 0,-1 0 0,0 0 0,0 1 0,0-1 1,0 0-1,0 1 0,0-1 0,0 0 0,0 1 0,0-1 0,0 0 0,0 0 0,0 1 0,0-1 0,0 0 0,0 1 0,0-1 0,-1 1 1,1-1-2,0 1 1,0-1 0,0 1 0,0-1 0,0 1 0,0-1 0,0 1 0,0-1 0,0 1 0,0 0 0,0-1 0,0 1 0,0-1 0,0 1 0,0-1 0,1 1-1,-1-1 1,0 1 0,1 0 0,2 2 10,-3-3-11,1 0-1,-1 1 1,0-1 0,1 1 0,-1-1 0,0 0 0,1 1-1,-1-1 1,0 1 0,1-1 0,-1 1 0,0-1-1,0 1 1,0-1 0,0 1 0,1-1 0,-1 1 0,0-1-1,0 1 1,0-1 0,0 1 0,0-1 0,0 1-1,-1 0 1,5 5 3,-3-6-1,-1 0 1,0 0-1,1 0 1,-1 1-1,0-1 0,0 0 1,1 0-1,-1 0 1,0 1-1,0-1 0,1 0 1,-1 1-1,0-1 1,0 0-1,1 0 0,-1 1 1,0-1-1,0 0 0,0 1 1,0-1-1,0 0 1,0 1-1,1-1 0,-1 0 1,0 1-1,0-1 1,0 1-1,0-1 0,0 0 1,0 1-1,-1 0 1,11 28-261,-7-24 236,3 6-11,-7-9 35,1-1-1,0 0 1,0 1 0,0-1 0,0 0-1,0 0 1,1 1 0,-1-1 0,0 0-1,0 0 1,1 1 0,-1-1-1,1 0 1,-1 0 0,1 0 0,0 1-1,-1-1 1,1 0 0,1 1 0,-1-1-4,-1 0 0,0-1 1,1 1-1,-1 0 0,0 0 1,1 0-1,-1 0 0,0 0 1,0 0-1,0 0 0,0 0 1,0 0-1,0 0 0,0 0 1,0 0-1,0 0 0,0 0 1,-1 1-1,1-1-7,4 13-92,-4-13 82,1 0-1,0 0 0,-1 1 0,1-1 1,-1 0-1,1 1 0,-1-1 0,0 0 1,0 1-1,1-1 0,-1 3 1,0 40-159,3-39 153,3 6 3,-6 111 19,4-113 5,-4-9 0,1 1 0,-1-1 0,1 1 0,-1-1 0,0 1 0,1 0 0,-1-1 0,0 1 0,1 0 0,-1-1 0,0 1 0,0-1 0,0 1 0,1 0 0,-1 0 0,0-1 0,0 1 0,0 0 0,0 487 313,3-483-311,-2-5-2,-1 1 0,1-1 0,-1 1 1,0-1-1,1 0 0,-1 1 0,0-1 0,1 1 1,-1-1-1,0 1 0,1-1 0,-1 1 0,0-1 0,0 1 1,0-1-1,1 1 0,-1 0 0,0-1 0,0 1 1,0 0-1,0 40 21,3-34-27,-3-6 7,1 1-1,0-1 0,0 1 0,-1-1 0,1 1 0,0 0 0,-1-1 0,0 1 0,1 0 0,-1 0 0,0-1 0,0 3 1,0 2 4,0-5-3,-1 0 0,1 0 0,0 0 0,0 0 0,0-1-1,0 1 1,0 0 0,0 0 0,0 0 0,0 0 0,0 0 0,0 0 0,0-1 0,0 1 0,1 0 0,-1 0 0,0 0 0,1 0 0,-1-1 0,1 1 0,-1 0 0,1-1 0,-1 1 0,1 0 0,-1-1 0,1 1 0,0 0 0,0 0 0,0 1 0,0-1 1,-1 1-1,1-1 1,-1 1-1,0 0 1,1-1 0,-1 1-1,0 0 1,0-1-1,0 1 1,0 0 0,-1-1-1,1 3 1,-1 8 2,1 27-34,0-38 18,-9-16-17515,9 14 17139,0 1 1,-1-1 0,1 0-1,0 0 1,0 1 0,-1-1 0,1 0-1,0 1 1,-1-1 0,1 0-1,0 1 1,-1-1 0,1 1 0,-1-1-1,0 1 1,0-2 0,-3-1-1598,-3-2 871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36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-3162 1970 102 0,'0'0'65'0,"0"3"5"0,0-3 5 16,0 0-1-16,0 0-13 0,0 2-8 0,0-2-8 0,0 0-7 16,0 0-3-16,0 3-3 0,0-3-5 0,0 0 2 15,0 2-4-15,0-2 3 0,0 0 4 0,0 0 0 0,0 0-1 16,0 0-1-16,0 0 2 0,0 0 1 0,0 0 2 15,0 0 4-15,0 0-1 0,0 0 1 0,0 0-2 0,0 0 1 16,0 0-1-16,0 0-2 0,0 0 0 0,0 0 1 0,0 0-2 16,0 0 2-16,0 0-1 0,0 0 0 0,0 0-2 0,0 0 1 15,0-2 2-15,0 2 2 0,0 0-2 0,0 0-1 0,0 0 2 16,0 0-2-16,0 0 1 0,0 0-1 0,0-3 2 16,0 3-1-16,0 0-3 0,4-2 0 0,-4 2-2 0,0-3 0 15,0 3-2-15,0-1 1 0,6 1-2 0,-6-3 1 16,7 0-3-16,-7 1-1 0,0 2 2 0,3-2-3 0,3 0 1 15,-6-1 1-15,0 1-4 0,3-3 0 0,-3 3 1 0,7-1-2 16,-1 1-2-16,-6 0 0 0,3 0-2 0,4-3 1 0,-7 3-3 16,3-3 2-16,-3 2-4 0,0-1 0 0,7 1 2 15,-1 1-2-15,-6-2 0 0,3 1-5 0,-3-1 4 0,7 1-1 16,-4 1 0-16,-3-2 1 0,6-2 0 0,1 4 3 0,-7-2-1 16,3-2 1-16,-3 2 0 0,6 2 0 0,1-2 0 15,-7-2-1-15,3 2-1 0,4-1 0 0,-4 1 0 0,-3-1 1 16,6 0-2-16,1 0-1 0,-4 1 4 0,3-1 1 15,-3 0-4-15,-3 1 2 0,13-1-2 0,-13 0-1 0,4 3-1 16,2-2-2-16,-3-1 1 0,4 0-3 0,-1 0 1 0,-3 1-2 16,-3-1 2-16,7 1-3 0,-1-1 1 0,-3 0-1 0,4 0 1 15,-4 1-2-15,3-1 4 0,1 1-6 0,-4-1 9 0,-3-2-5 16,10 2 2-16,-10 1-5 0,13-4 2 0,-13 4 2 16,3-1 2-16,3 0 0 0,1 3 0 0,-4-5 3 0,3 2 1 15,-2 1 1-15,2-3 3 0,0 2 1 0,-2 1 4 16,2-2 2-16,-3 2 3 0,4-1-2 0,-1-2-1 0,-3 5-1 15,4-5-3-15,-4 2-6 0,4 1-3 0,-1-3-1 0,-3 2-6 16,4 1 1-16,-1-4 0 0,-3 4-3 0,4-1-1 0,-4-2 0 16,3 2 0-16,1 1 0 0,-4-2 0 0,3 0 0 15,-2 2 0-15,2-2 0 0,1 4 3 0,-4-5-3 0,3 3 1 16,1-1 3-16,-4 1-6 0,3-2 0 0,-2 0 2 16,2 1 4-16,0 0-3 0,-2-1-1 0,2 0 0 0,-3 0 1 15,10 1-1-15,-13-2 0 0,3 2 0 0,7-2 1 0,-10 3-1 16,13-4 0-16,-10 1 0 0,4 1 0 0,-1-1 0 15,4-1 0-15,-7 1 0 0,-3 3 0 0,13-4 0 0,-10 2 0 16,3 2 0-16,-2-4 0 0,8 4 0 0,-8-3 0 0,2 2-1 16,1-2 1-16,-4 0 1 0,3 0-1 0,-3 2 0 0,10-2 0 15,-9 2 0-15,2-1 0 0,-3 1 0 0,4-2-1 16,-1 0 1-16,-3 2 0 0,7-2 0 0,-4 0 1 0,1 2 2 16,-4 1-2-16,10-4 1 0,-10 4-2 0,4-3 0 15,-4 0 0-15,10 0 0 0,-10 0 0 0,6 0 0 0,-2 0 0 16,3-3 0-16,-4 4 0 0,4-4-3 0,-1 4-1 0,-2-4 4 15,2 3 0-15,1-3 0 0,-3 4 0 0,2-4 1 0,-2 3-1 16,2-2 3-16,-2 2-2 0,-4 0 1 0,10 0 1 0,-10 0-2 16,3-2-1-16,-2 1 0 0,9 1 0 0,-4 1 5 15,-6-4-3-15,10 4-2 0,-10-2-2 0,4-1 1 0,3-1 1 16,-4 1 3-16,4 0 1 0,-1-3-9 0,-2 2 6 16,2 1-3-16,-2 0 1 0,2-1 1 0,-5 1 0 0,9 0 0 15,-4-2 3-15,-2 2-3 0,2-1 0 0,-5 1 0 0,8-1 4 16,-8 1-3-16,2-3-4 0,-3 5 1 0,10-3 0 15,-10 1-4-15,4 0-1 0,-4-1-3 0,10 4-1 0,-10-4 3 16,4 1 3-16,-1 2 0 0,-3-2 2 0,4 2 1 0,-4-3 2 16,10 3 0-16,-10 0-6 0,-3 1 5 0,10-2 1 0,-10 1 0 15,12 0 1-15,-8 2 5 0,-4-2 1 0,9 1 1 16,-2 1 0-16,-1-2 3 0,-3 3-4 0,4-6 1 0,-1 5-1 16,-2-2 1-16,2 0-6 0,-3 0-1 0,4 0-1 0,-1 0 0 15,-3-2 3-15,7 0-2 0,3 1 0 0,-10-3-1 16,10 2 0-16,-3-3 0 0,-7 0 0 0,10 0 0 0,-4 1 0 15,-5-1-4-15,8 0 4 0,-2-2 0 0,0 5 0 0,-1-2 0 16,4-4 0-16,-3 3 3 0,-7 3-2 0,10-2-1 0,-3-1 0 16,-7 0 0-16,10 0 3 0,-4 3-3 0,1-3 0 15,0 1 0-15,-4 2 6 0,4 0-1 0,-1-3-2 0,4-1 4 16,-9 1-5-16,5 3 0 0,4-3-2 0,-10 3 5 16,10-2 0-16,-3 1-4 0,-7 1-1 0,3 0 3 0,4-1-2 15,-3 1-1-15,-4 0 0 0,10-1 0 0,-10 1 0 0,3-1 0 16,-3-1 0-16,10 1-10 0,-13 1-1 0,4 0-2 0,8 0 2 15,-12 1 0-15,4-2 1 0,2 4 1 0,-3-1 3 16,-3 0 4-16,13-2 2 0,-13 4 0 0,3-5 0 0,-3 6 0 16,10-3 0-16,-10 2 0 0,6-2 0 0,1 2 0 15,-4-1 2-15,-3-2 5 0,7 4 1 0,-1-3-1 0,-3-1 1 16,4 4 0-16,-4-3-1 0,3 0 5 0,4-3-5 16,-4 1 3-16,-2 0-2 0,9-1 3 0,-4 1 0 0,-6 0 1 15,10-1 4-15,-10 4-1 0,10-4-4 0,-3 1 0 0,-7 0 1 16,10-1-1-16,-3 4 1 0,-1-4-2 0,-2 3 1 0,2-3-4 15,1 4 2-15,-3-4-4 0,2 4 3 0,-2-2 0 0,2-2 0 16,-5 4 0-16,8-1-6 0,-8 0 4 0,5-1 0 16,-2 2-2-16,2-1-3 0,-2 0-1 0,-1 0 0 0,4 0 0 15,-7 3 3-15,10-6 0 0,-10 5 4 0,4-2-8 16,-4 0 1-16,10 0 0 0,-13 0 0 0,3 0 0 0,10 2 0 16,-10-1 0-16,3 0 0 0,-2 0-1 0,2-1 0 0,1 0-3 15,-4-1 4-15,3 2-1 0,-3-1 1 0,4 0 0 16,-1 2 0-16,-2-2 0 0,2 2 0 0,-3-2 0 0,-3 1 0 15,13 1 0-15,-13-2 0 0,3 2 2 0,4 0-1 0,-1-1-1 16,-3 1 0-16,4 0 0 0,-4-2 0 0,-3 2 3 0,13 0-3 16,-13 1 0-16,10-3 0 0,-7 2 0 0,3-1 0 15,1-1 0-15,-4 2-1 0,7-5 1 0,-4 6 0 0,0-4 0 16,-2 2 1-16,8-1-1 0,-8 2 0 0,2-2 0 0,-3 0 0 16,10 2-1-16,-13 1 1 0,3-4 0 0,7 7 0 0,-10-5 0 15,7 0 0-15,-1 1 0 0,-3 3 1 0,4-3-1 16,-1 1 0-16,-6-1 3 0,3 2-6 0,4-1 2 0,-7-1-3 15,3 3 6-15,-3-1 1 0,6-2-3 0,1 3 0 0,-7-2 0 16,3 1 0-16,3-1 0 0,-6 1 0 0,4 1-1 16,-4-2 1-16,0-2 0 0,6 4 0 0,1-2 0 0,-4-2 0 15,-3 2 0-15,6 2 0 0,-3-2 0 0,-3-2 0 16,13 2 0-16,-13 2 0 0,0-1 0 0,3-1 0 0,-3 1 0 16,7 1 0-16,-1-2 0 0,-6 1 0 0,4 0 0 0,2-1 0 15,-6 2 0-15,0-1 0 0,3 1 0 0,-3 0 0 16,0-1 0-16,7 1 0 0,-1-1 0 0,-6 3 0 0,0-1 1 15,3-2 2-15,-3 0-1 0,0 1-5 0,7 0 2 0,-4 0 1 16,-3 2 0-16,0-5 0 0,0 5 0 0,6-3 0 16,1 1 0-16,-7 0 0 0,0-1 0 0,0 1 0 0,3 0 4 15,-3 2 2-15,0-3 3 0,0 1 2 0,7-1 4 0,-7 3 3 16,6-1 8-16,-6 1-2 0,0-3 3 0,0 3 6 0,0 0 2 16,3-2 0-16,-3 2 4 0,0 0 2 0,0 0 0 15,7-3-1-15,-7 3 3 0,0-2-3 0,0 2-1 0,0 0-2 16,0 0-4-16,0 0-4 0,0 0-2 0,0 0-5 0,0 0-1 15,-7 0-2-15,7 2 0 0,0-2-3 0,0 3 0 16,0-3-3-16,0 0 3 0,0 0-4 0,0 2 1 0,0-2-1 16,0 0-1-16,0 3 2 0,0-3-2 0,0 0 2 0,0 0 4 15,0 0 5-15,-3 1 1 0,3-1 4 0,0 0 3 16,0 0-2-16,0 3 1 0,0-1-4 0,0-2-1 0,0 3-1 16,-6-1 10-16,6 0 6 0,-7 1 8 0,7 1 2 0,0-1-3 15,-3 2 1-15,3-1 4 0,0 1-1 0,-7-2 0 0,1 1-1 16,6 3-1-16,-3-2-3 0,-4-1-4 0,7 1-2 15,0 2-2-15,-3-2 7 0,3 2-1 0,-6-3 0 0,-1 4-2 16,7-4-1-16,-3 2 0 0,3 2-7 0,-6-1-2 16,2 0-3-16,4 0-7 0,-6 0-1 0,-1 0-2 0,4 0-6 15,3 0 2-15,-6-2 1 0,-1 1 3 0,7 2-1 0,-9-1-3 16,9-1 6-16,-3 1-4 0,3 1 3 0,-7-1-3 0,1-1 2 16,2 1-3-16,4-2 1 0,-6 2 4 0,3-2-5 0,3 2 5 15,-7 0-4-15,1 0-5 0,6-2 4 0,-3 0-5 16,3 2-1-16,-7-3-1 0,4 1 2 0,3 2-1 0,-6-2-4 15,-1-1-1-15,7 1-4 0,-3-1 5 0,3 1-4 16,0 0-1-16,-6 0 0 0,-1-4 6 0,7 4-3 0,0 0-4 16,-3-3 2-16,3 3 7 0,-7-3-5 0,7 1 1 15,0-1 3-15,0 1 3 0,0-1 0 0,0 0 0 0,-3-2 3 16,3 2 2-16,0-2-4 0,0 3-3 0,0-1 0 0,0-2-2 16,0 0-3-16,0 2 0 0,0-2 5 0,0 0-4 0,0 0-4 15,0 0 3-15,3 0-2 0,-3-2 4 0,0 2-1 16,0 0-1-16,0 0-3 0,0-2 0 0,0-1 0 0,7 3 0 15,-7-2-4-15,3 0 3 0,-3 0 1 0,0-3 0 0,0 0 0 16,7 3 0-16,-1-3 0 0,-6 0 0 0,0 0-7 16,3 1 1-16,-3-1-1 0,7-2-7 0,-1 3 1 0,-6-4 1 15,3 4-2-15,4-3 2 0,-7 0-2 0,3-3-1 0,3 4 4 16,1-4 1-16,-4 1 7 0,3 0-1 0,-2 2 1 0,-4-2-1 16,13-1-4-16,-13 3 2 0,3-3 4 0,3 1 6 15,-3 0-8-15,4 2 3 0,-1 0 6 0,-6 0-5 0,3 0 0 16,-3 0 0-16,7 2 0 0,-1-2 0 0,-6 0-4 15,4 2 8-15,2-2-4 0,-6 3 4 0,3-1-4 0,-3 1 1 16,0-1-1-16,7 1 4 0,-7 1 3 0,6-2 0 0,-6 3 5 16,0-3 2-16,0 2-1 0,3 2 7 0,-3-2-4 0,0 1-4 15,0-1 1-15,0 2 2 0,0-2-1 0,0 0 2 16,0 3-2-16,0-2-2 0,0 0 3 0,0 2 0 0,0 0-3 16,0-2-2-16,0 2-1 0,0 0 5 0,0 0 0 0,0-3-2 15,0 3 3-15,0 0-5 0,0 0 1 0,0 0-5 16,0 0 3-16,0 0-4 0,-3 0-2 0,3 0 1 0,0 0-1 15,0 0-8-15,-6 0 5 0,-1 0-3 0,7 0 1 0,0 3-2 16,-3-3 4-16,3 2 3 0,-6-2-2 0,2 2-5 16,-2 0 4-16,-1 4 6 0,4-5-8 0,-3 2 2 0,-1-1 0 15,-2 1 0-15,6 1-4 0,3-1 4 0,-13 1 0 16,9 1 0-16,-5-2 0 0,2 1-4 0,1-2-1 0,3 2 4 0,-7-1-1 16,4 2 2-16,-1-3 0 0,4 0-2 0,-10 4 1 15,10-5 1-15,-4 2 0 0,4-1 0 0,-3 1 0 0,-1-1 2 16,4 0-1-16,3 1-1 0,-10-1 0 0,10-2 0 15,-6 2 0-15,0-2 0 0,6 2 0 0,-4-2 0 0,4 3 0 16,-6-3 0-16,0 0 0 0,6 2-2 0,0-2 1 0,-4 0 1 16,-2 3-4-16,6-3 2 0,0 2 2 0,-3-2-3 15,3 0 1-15,0 0 1 0,-7 2 1 0,1-2 0 0,6 0 0 0,0 3 0 16,-3-1 0-16,3-2 0 0,0 2 0 0,-7-2 0 16,7 0 0-16,-3 3 0 0,3-3 0 0,0 0 0 0,-7 0-2 15,7 2 0-15,0-2 2 0,0 0-6 0,-6 3 3 16,6-3 2-16,0 0 1 0,0 0 0 0,0 1-3 15,0-1 2-15,0 0 1 0,0 0 3 0,0 3-2 0,0-3-1 16,0 2 0-16,0-2 3 0,0 0-2 0,0 0-4 0,0 3 2 16,0-3 1-16,0 0 0 0,0 2 0 0,0-2 0 0,0 0 3 15,0 0-2-15,0 0 3 0,0 0 3 0,0 0-4 0,0 2 5 16,0-2 2-16,0 0-1 0,0 3-3 0,0-3 3 16,6 0-2-16,-6 0-2 0,7 2 0 0,-7-2 3 0,0 0-1 15,3 0-1-15,-3 2 2 0,7 0-2 0,-7-2-1 16,3 3 0-16,-3 0 4 0,0-2 0 0,6 2-3 0,1-1-3 15,-7 1 0-15,3-1 3 0,-3 3 2 0,6-3-2 0,-2 0-4 16,-4 0-2-16,6 4 4 0,0-2-4 0,-6-2 1 0,4 1-1 16,2 1 0-16,-6-1 3 0,6-1 2 0,-6 2 1 15,4 2-3-15,2-4 3 0,-6 0 0 0,3 3-5 0,-3-3 2 16,0 0 2-16,7 1 4 0,-1-1-1 0,-6 1-1 0,0-2-5 16,0-1 5-16,3 3-7 0,-3 0-26 0,0-3-44 15,0 0-52-15,0 0-99 0,0 0-176 0,0 0-242 0,0 0-181 16,0-6-244-16,0 6 104 0,0-1 20 0,-3-2 162 0,-3 1 363 15</inkml:trace>
  <inkml:trace contextRef="#ctx0" brushRef="#br1" timeOffset="1">-748-681 127 0,'0'-2'102'0,"0"0"47"0,0-1-1 0,0 1-21 15,0 2-7-15,0-5-12 0,0 5-15 0,0-2-6 0,0-1-10 16,0 3-3-16,0-1-5 0,0 1-6 0,0-3-3 0,0 0 0 15,0 3 2-15,0-2 14 0,0 0 7 0,0 2 6 0,0 0 5 16,0-2 4-16,0 2 4 0,0 0 2 0,0-3 1 16,0 3-1-16,0-2 2 0,3 2-2 0,-3 0 2 0,0 0 24 15,0-3 22-15,7 3 11 0,-7 0 0 0,0-2-3 16,0 2-1-16,0 0-3 0,0 0-3 0,0-2-2 0,3-1 0 16,-3 3 1-16,0-2 3 0,0 2 6 0,6-2 19 0,1-1 7 15,-7 1-4-15,3-1-13 0,3 2-10 0,-6-2-7 0,4 1-2 16,-4-3-14-16,12 0-21 0,-12 3-26 0,4 0-22 0,2-3-11 15,-3 1-11-15,4 1-15 0,-1-2-3 0,-3 3-2 16,4-3-4-16,-1 3-1 0,-3-2-2 0,4 1-1 0,-4 0 0 16,4-1-2-16,-1 2 4 0,4-1-4 0,-7 2-1 15,3-2 0-15,1 0-3 0,-4-1 2 0,7 2-1 0,-4-1 3 16,0 0-4-16,-2 2 2 0,9-2 1 0,-10 1-1 0,6-1-2 16,-2 1 3-16,3-3-1 0,-4 1-3 0,4-1 0 0,-1 0-6 15,4 1 4-15,-3-3 1 0,-7-1-3 0,13 4-5 16,-6-3 0-16,3 0 0 0,0 0 4 0,-1 3-1 0,4-6-4 15,-6 5 0-15,6-1-1 0,-6-1-3 0,6 2 1 16,-6 0 2-16,6-2 4 0,-7 3-3 0,7-2-1 0,-6 2 3 16,0 2 2-16,12-3-8 0,-12 3 3 0,6-3 4 0,-6 2-4 15,6 2 3-15,-7-5-4 0,1 2 1 0,6 2 0 16,-6-3 6-16,3 0-4 0,0 0-2 0,-1 1 4 0,1-1-2 16,0-2 1-16,3 0-6 0,-6 1 3 0,6 1 0 0,-6-5-6 15,6 6 2-15,-7-4 4 0,1 2 0 0,0 1 0 0,3-2 0 16,-1 2 0-16,1-2 0 0,-9 3 0 0,5 1 3 15,4-1 2-15,-3-1-3 0,-1 2-2 0,1 2 3 0,3-5 5 16,-10 4 1-16,7 0 0 0,3 0-5 0,-10-1 3 16,7 0-1-16,2-1 3 0,-2 2-5 0,0-2 3 0,-1-2-2 15,4 4 0-15,-3-2 0 0,6-1 4 0,-13 0-2 0,10 0-6 16,0 1-1-16,0-3 8 0,-4 5-5 0,-5-3 1 0,9 0-4 16,-4-2 0-16,1 5 0 0,-4-3 0 0,4 2 0 0,-4-1 0 15,4 2 0-15,-7-3 7 0,10 3-3 0,-10-3 0 16,4 3-3-16,-4 0-1 0,10-1 4 0,-10 0-7 0,4-1 7 15,-4 2-4-15,3-1 4 0,1 1 4 0,-4 0-2 16,-3-1-1-16,6 1 0 0,1 2 1 0,-7-2 1 0,3 0-4 16,3-1-1-16,-6 0 1 0,0 3-2 0,4-1 0 0,-4-2-5 15,0 3-13-15,0-2-17 0,0 2-20 0,0-3-23 16,0 2-53-16,0 1-89 0,0 0-111 0,-4 0-117 0,4 0-141 16,-6 0-46-16,3 1-74 0,-4 2-64 0,1-1 113 0,3 1 17 15,-10 1 33-15,0 3 49 0,0 0 168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20.7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171 11 608,'-1'-1'256,"0"1"1,0 0-1,0 0 0,0 0 0,0-1 1,0 1-1,0 0 0,0-1 0,0 1 1,0-1-1,1 1 0,-1-1 1,0 1-1,0-1 0,0 0 0,1 1 1,-1-1-1,-1-2 3842,-7 9 7176,6-2-9952,3-3-1149,-1-1-1,1 0 1,-1 0-1,1 0 0,0 1 1,-1-1-1,1 0 1,0 0-1,0 1 1,-1-1-1,1 0 1,0 0-1,-1 1 0,1-1 1,0 0-1,0 1 1,0-1-1,0 0 1,-1 1-1,1-1 1,0 1-1,0-1 0,0 0 1,0 1-1,0-1 1,0 1-1,0-1 1,0 0-1,0 1 1,0-1-1,0 0 0,0 2 1,-4 5 286,4-6-426,-1-1 0,1 0 0,0 1 0,-1-1 0,1 1 0,-1-1 0,1 1 0,0-1 0,-1 1 0,1 0 0,0-1 0,0 1 0,0-1 0,-1 1 0,1 0 0,0-1 0,0 1 0,0-1 0,0 1 0,0 0 0,0 0 0,-4 4 141,4-5-166,0 0 0,-1 0 0,1 0 0,0 1 0,-1-1 0,1 0 0,0 0 0,0 1 0,-1-1 0,1 0 0,0 0 1,0 1-1,-1-1 0,1 0 0,0 1 0,0-1 0,0 0 0,0 1 0,-1-1 0,1 0 0,0 1 0,0-1 0,0 1 0,0-1 0,0 0 1,0 1-1,0 0 0,-3 4 181,-3 6-51,-3 14 59,9-25-195,0 0-1,0 1 1,0-1-1,0 0 1,0 0-1,0 0 1,0 1-1,0-1 1,0 0-1,0 0 1,0 0-1,0 0 1,0 1-1,0-1 1,0 0-1,0 0 1,-1 0-1,1 0 1,0 0-1,0 1 0,0-1 1,0 0-1,0 0 1,0 0-1,0 0 1,-1 0-1,1 0 1,0 1-1,0-1 1,0 0-1,0 0 1,-1 0-1,1 0 1,0 0-1,0 0 1,0 0-1,0 0 1,-1 0-1,1 0 1,0 0-1,0 0 1,-1 0-1,1 0 0,0 0 0,0 0 0,0 0 0,-1 0 0,1 0 1,0 0-1,0 0 0,0 0 0,-1 1 0,1-1 0,0 0 0,0 0 1,0 0-1,0 0 0,-1 0 0,1 0 0,0 0 0,0 1 0,0-1 1,0 0-1,0 0 0,-1 0 0,1 0 0,0 1 0,0-1 0,0 0 0,0 0 1,0 0-1,0 1 0,0-1 0,0 0 0,0 0 0,0 0 0,0 1 1,0-1-1,0 0 0,0 0 0,0 0 0,0 1 0,0-1 0,-9 35 277,5-26-143,3-9-127,1 1 0,-1-1 0,1 1 0,-1-1-1,1 1 1,0-1 0,-1 1 0,1 0 0,0-1-1,0 1 1,-1-1 0,1 1 0,0 0 0,0-1-1,0 1 1,0 0 0,0 0 0,-9 24 302,0 7 24,0-3-180,-1 3-69,1-7-11,6-15-31,-3 5 18,3-5-76,2-9 10,0 0 0,1 0 1,-1 0-1,1 0 0,-1 0 0,1 0 1,-1 0-1,1 0 0,0 1 1,0-1-1,-1 0 0,1 0 1,0 2-1,0-3 7,0 0 0,1 1 1,-1-1-1,0 0 0,0 1 0,0-1 1,0 0-1,0 1 0,0-1 0,0 0 0,0 0 1,0 1-1,-1-1 0,1 0 0,0 1 1,0-1-1,0 0 0,0 0 0,0 1 1,0-1-1,-1 0 0,1 1 0,0-1 1,0 0-1,0 0 0,-1 0 0,1 1 0,0-1 1,0 0-1,-1 0 0,1 0 0,0 0 1,0 1-1,-1-1 0,1 0 0,0 0 1,-1 0-1,1 0 0,0 0 0,0 0 1,-1 0-1,1 0 0,0 0 0,-1 0 1,1 0-26,0 0 1,0 0 0,0 0 0,0-1 0,0 1-1,0 0 1,0 0 0,0 0 0,1 0 0,-1 0-1,0-1 1,0 1 0,0 0 0,0 0 0,0 0 0,0 0-1,1 0 1,-1 0 0,0 0 0,0 0 0,0 0-1,0-1 1,0 1 0,1 0 0,-1 0 0,0 0-1,0 0 1,0 0 0,0 0 0,1 0 0,-1 0 0,0 0-1,0 0 1,0 0 0,0 0 0,1 0 0,-1 1-1,0-1 1,0 0 0,0 0 0,0 0 0,1 0-1,-1 0 1,0 0 0,0 0 0,0 0 0,0 0-1,0 1 1,0-1 0,1 0 0,-1 0 0,0 0 0,0 0-1,0 0 1,0 0 0,0 1 0,0-1 0,0 0-1,0 0 1,0 0 0,0 0 0,0 1 0,0-1-1,0-1-287,11-9-2609,-2 6 2091,-8 3 808,0 1-1,0-1 1,1 0-1,-1 1 1,0-1-1,1 1 1,-1-1-1,0 1 1,1-1-1,-1 1 1,3 0-1,-1 0 149,-1 1 0,0-1 0,1 1 0,-1-1 0,1 1 0,-1 0 0,0 0 0,0 0 0,1 1 0,-1-1-1,0 0 1,0 1 0,0 0 0,2 2 0,11 7 128,7 6 189,-21-16-431,6 4 104,0-1 0,1 0 0,0 0 1,0 0-1,0-1 0,0-1 0,0 1 1,0-1-1,17 1 0,-13 2 291,15-5 39,-20 0-445,-6-2-3,0 0-5,5 1-5,-4 1-8,0 2 13,2-6-341,1-3-825,-1 4 367,-2-1-3812,-1-9-12864,-1 11 15137,0-2 489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21.4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66 216,'-2'-19'1718,"1"18"-1637,1 1 0,-1-1 0,0 0-1,1 0 1,-1 0 0,0 1 0,1-1 0,-1 0-1,1 0 1,-1 0 0,1 0 0,0 0 0,-1 0-1,1 0 1,0 0 0,0 0 0,0 0 0,0 0 0,0 0-1,0 0 1,0 0 0,0 0 0,0 0 0,1-2-1,-1-4 421,-4 2-130,4 5-297,-1 0-1,1 0 1,0-1 0,-1 1-1,1 0 1,0 0 0,0 0 0,-1-1-1,1 1 1,0 0 0,0 0-1,-1-1 1,1 1 0,0 0-1,0-1 1,-1 1 0,1 0 0,0 0-1,0-1 1,0 1 0,0 0-1,0-1 1,0 1 0,0 0-1,0-1 1,0 1 0,-1-1 0,1 1-1,1 0 1,-1-2 2044,-2 12 3239,1-10-5070,1 1 1,-1 0-1,0 0 1,1-1-1,-1 1 1,0 0-1,1 0 1,-1 0-1,1 0 1,0 0-1,-1 0 0,1 0 1,0 0-1,-1 0 1,1 0-1,0 0 1,0 0-1,0 2 1,0 25 4883,1-14-3704,1-10-942,-1-4-485,-1 1 1,1-1 0,-1 1-1,1-1 1,-1 1 0,1 0-1,-1-1 1,1 1 0,-1 0-1,0-1 1,0 1 0,1 0-1,-1-1 1,0 1 0,0 0-1,0-1 1,0 1 0,1 1-1,3 11 353,1 3-240,4 9-43,0-4-94,0 15 41,-9-33-57,0 0 0,1 0 0,0 0 0,-1 0 0,1-1 0,0 1-1,0 0 1,3 4 0,-3-5 3,1 1 1,-1 0-1,0 0 0,0 0 0,0 0 0,-1 0 1,1 0-1,0 4 0,3 5 18,1 2-10,-1 7-10,1 5-1,-2-13 6,-2-11-5,0 0-1,0 0 1,0 0 0,0 1 0,-1-1 0,0 0 0,1 0 0,-1 1 0,0-1 0,0 3 0,0-3-3,0-1-11,0 0 0,0 0 0,-1 0 0,1 0-1,0 0 1,0-1 0,0 1 0,1 0 0,-1 0 0,0 0 0,0 0-1,0 0 1,1 0 0,-1 0 0,1 0 0,-1 0 0,0 0 0,1 0-1,0-1 1,-1 1 0,1 0 0,-1 0 0,1-1 0,1 2 0,-1-1-165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37.5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18 113 752,'-3'-9'1365,"2"8"-983,0 0 0,1 0 0,-1 0 0,0 0-1,1 0 1,0-1 0,-1 1 0,1 0 0,0 0-1,-1 0 1,1 0 0,0-2 0,3-13 8255,2 12-7362,-2-3 2718,-3 7-3963,0 0 0,0 0 0,0 0 0,0-1 0,0 1 0,0 0 0,0 0 0,0 0 1,0 0-1,0-1 0,0 1 0,0 0 0,0 0 0,0 0 0,1 0 0,-1-1 0,0 1 0,0 0 1,0 0-1,0 0 0,0 0 0,0 0 0,0 0 0,0-1 0,1 1 0,-1 0 0,0 0 0,0 0 1,0 0-1,0 0 0,0 0 0,1 0 0,-1 0 0,0 0 0,0 0 0,0 0 0,0 0 0,1 0 1,-1 0-1,0 0 0,0 0 0,0 0 0,0 0 0,1 0 0,-1 0 0,0 0 0,0 0 0,0 0 1,0 0-1,1 0 0,2-9 3177,51-17 2617,-48 23-5690,1 1 0,0-1 0,-1 1 0,1 0 0,0 1 0,13-2 0,20-2-56,22 10 98,-60-5-174,0 1-1,0-1 0,0 1 1,0-1-1,0 1 1,1 0-1,-1 0 0,-1 0 1,1 0-1,0 0 0,0 1 1,0-1-1,2 3 0,11 7 3,-13-10-4,0 1 0,-1 0 0,1 0 0,0 0 0,-1 0 0,1 0 0,-1 0 0,0 1 0,0-1 0,0 0 0,0 1 0,1 2 0,5 11 0,-6-11 0,0 0 0,0 0 0,-1 0 0,0 0 0,1 1 0,-2-1 0,0 9 0,0 1 0,0-5 0,0 0 0,-1 0 0,0 0 0,-1 0 0,0-1 0,-6 14 0,1-2 0,-10 7 0,0 0 0,15-23 0,-1-1 0,0 1 0,0 0 0,0-1 0,-1 0 0,0 0 0,1 0 0,-1-1 0,0 0 0,-1 1 0,1-2 0,-1 1 0,1-1 0,-1 0 0,0 0 0,0 0 0,-9 1 0,9-3 0,-1-1 0,1 1 0,0-1 0,0 0 0,-1 0 0,1-1 0,0 0 0,-9-4 0,11 4 0,0 0 0,1 0 0,0-1 0,-1 1 0,1-1 0,0 0 0,0 1 0,0-1 0,1-1 0,-1 1 0,1 0 0,0-1 0,0 1 0,-2-5 0,-23-33 0,24 34-330,0 0 0,0 0 1,1 0-1,0 0 0,1 0 0,0 0 0,0-1 1,0-12-1,6 5-2998,-1 4-4013,-4 11 7213,0-1 0,0 1 0,0 0 0,0 0 0,0-1 0,0 1 1,0 0-1,0 0 0,0-1 0,1 1 0,-1 0 0,0 0 0,0-1 0,0 1 1,0 0-1,0 0 0,1 0 0,-1-1 0,0 1 0,0 0 0,0 0 0,1 0 0,-1-1 1,0 1-1,0 0 0,0 0 0,1 0 0,-1 0 0,0 0 0,4-3-2781,-3-2-3223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38.2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47 588,'0'-27'6531,"0"23"-5655,2-9 14794,5 11-9484,2 8-4539,-9-6-1630,0 0-1,0 0 0,0 1 0,0-1 1,0 0-1,0 0 0,0 1 1,0-1-1,0 0 0,0 0 0,0 1 1,0-1-1,1 0 0,-1 0 1,0 1-1,0-1 0,0 0 0,0 0 1,0 0-1,0 1 0,1-1 1,-1 0-1,0 0 0,0 0 1,0 0-1,0 1 0,1-1 0,-1 0 1,0 0-1,0 0 0,1 0 1,-1 0-1,0 0 0,1 0 0,-1 1-3,0-1-1,0 0 0,1 0 1,-1 0-1,0 0 0,0 0 0,1 0 1,-1 0-1,0 0 0,0 1 0,0-1 1,1 0-1,-1 0 0,0 0 0,0 0 1,0 1-1,0-1 0,1 0 0,-1 0 1,0 0-1,0 1 0,0-1 0,0 0 1,0 0-1,0 1 0,0-1 1,0 0-1,0 0 0,0 1 0,0-1 1,0 0-1,0 0 0,0 1 0,0-1 1,9 16 256,9 5-269,-7-6 0,-2 0 0,-8-14 0,-1 0 0,1 0 0,-1-1 0,1 1 0,0 0 0,-1-1 0,1 1 0,0-1 0,-1 1 0,1-1 0,0 1 0,0-1 0,0 1 0,0-1 0,-1 0 0,1 1 0,2-1 0,-3 0 0,0 0 0,0 0 0,0 0 0,0 0 0,0 0 0,1 0 0,-1 0 0,0 1 0,0-1 0,0 0 0,0 0 0,0 0 0,0 0 0,0 0 0,1 0 0,-1 0 0,0 0 0,0 1 0,0-1 0,0 0 0,0 0 0,0 0 0,0 0 0,0 0 0,0 1 0,0-1 0,0 0 0,0 0 0,0 0 0,0 0 0,0 0 0,0 1 0,0-1 0,0 0 0,0 0 0,0 0 0,0 0 0,0 0 0,0 1 0,0-1 0,0 0 0,0 0 0,0 0 0,0 0 0,0 0 0,0 1 0,0-1 0,0 0 0,0 1 0,0-1 0,0 1 0,0-1 0,0 0 0,0 1 0,1-1 0,-1 1 0,0-1 0,0 0 0,0 1 0,1-1 0,-1 0 0,0 1 0,1-1 0,-1 0 0,0 0 0,0 1 0,1-1 0,-1 0 0,0 0 0,1 1 0,0-1 0,18 17 0,-16-12 0,3 0 0,1-1 9,-7-4-10,0 0-1,0 0 1,1 1 0,-1-1-1,0 0 1,1 0-1,-1 0 1,0 0 0,0 1-1,1-1 1,-1 0-1,0 0 1,0 1 0,0-1-1,1 0 1,-1 0-1,0 1 1,0-1 0,0 0-1,0 1 1,0-1-1,1 0 1,-1 1 0,0-1-1,0 0 1,0 1-1,0-1 1,0 0 0,0 1-1,0-1 1,0 0-1,0 1 1,0-1 0,0 0-1,-1 1 1,1-1-1,0 1 1,0 0-309,5-1 778,-3 0-2086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40.4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67 740,'0'0'1806,"11"-10"4193,22-6 5400,-14 5-6171,-10 6-4088,1 1-173,8-3-32,-16 6-856,0 0 0,0 0 1,0 0-1,0 0 1,0 1-1,0-1 0,0 0 1,0 1-1,1-1 0,3 1 1,39-5 546,-39 5-615,0 1-1,-1 0 1,1 0-1,-1 0 0,1 1 1,-1 0-1,0 0 1,1 0-1,8 6 0,-12-6-6,1 1-1,0 0 1,0-1-1,-1 1 0,0 0 1,1 0-1,-1 1 0,0-1 1,-1 0-1,3 6 1,3 5 30,-6-11-29,0 1 0,0-1 1,-1 0-1,0 1 1,0-1-1,0 1 0,0-1 1,0 1-1,0-1 0,-1 0 1,0 1-1,0-1 1,0 1-1,0-1 0,-3 5 1,-8 29-118,-12-12-142,22-21 221,0-1 0,0 0 0,0 1 0,0-1 0,-1 0 0,1 0 0,-1-1 0,0 1 0,0 0 0,0-1 0,0 0 0,0 0 0,-1 0 0,1 0 0,-1 0 0,1-1 0,-1 1 0,1-1 0,-1 0 0,-6 1 0,4-1-12,0 0-1,0-1 1,1 0-1,-1 0 0,0 0 1,0-1-1,0 0 1,1 0-1,-1 0 1,0-1-1,1 0 1,-1 0-1,-7-4 1,6 2 33,0 1 0,0-1 0,1-1 1,-1 0-1,1 0 0,0 0 0,0 0 1,0-1-1,-6-9 0,11 12-129,0-1-1,0 1 1,1-1-1,-1 1 1,1-1 0,0 0-1,0 1 1,1-6-1,0-4-2448,-1 12 2199,1 0 0,-1 0 0,0 0 0,1 0 0,-1 0 0,0 0 0,1 0 0,0 0 0,-1 0 0,1 1 0,-1-1 1,1 0-1,0 0 0,1 0 0,-1 0-72,0 0 0,-1 0 0,1 1 0,0-1 1,-1 0-1,1 0 0,0 0 0,-1 0 0,1 0 1,-1 0-1,1 0 0,-1 0 0,0 0 1,1-2-1,3-2-4721,1 0 2159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41.3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67 288,'0'-40'8972,"0"39"-7574,-9-10 1354,9 7-3101,0 4 528,-1 0 1,1 0-1,0-1 1,0 1-1,0 0 1,0-1-1,0 1 0,0 0 1,0-1-1,0 1 1,0 0-1,0-1 1,0 1-1,0 0 1,0-1-1,0 1 0,0 0 1,1-1-1,-1 1 1,0 0-1,0-1 1,0 1-1,0 0 1,1 0-1,-1-1 0,0 1 1,0 0-1,0 0 1,1-1-1,-1 1 1,0 0-1,1 0 1,-1 0-1,0-1 1,0 1-1,1 0 0,-1 0 1,0 0-1,1 0 1,-1 0-1,0 0 1,1 0-1,-1 0 1,0 0-1,1 0 0,1 0 3209,-1 9 168,3-7-3408,-4-2-117,1 0 0,-1 0 0,0 0 1,0 1-1,1-1 0,-1 0 0,0 0 0,0 0 0,1 1 0,-1-1 1,0 0-1,0 0 0,0 1 0,1-1 0,-1 0 0,0 0 0,0 1 1,0-1-1,0 0 0,0 1 0,0-1 0,1 0 0,-1 1 0,0-1 1,0 0-1,0 1 0,0-1 0,0 0 0,0 0 0,0 1 1,0-1-1,-1 0 0,1 1 0,0-1 0,0 0 0,0 1 0,3 4 170,-2-5-191,-1 0 0,0 0-1,1 0 1,-1 0 0,0 1 0,1-1 0,-1 0 0,0 0 0,1 1 0,-1-1 0,0 0-1,0 0 1,1 1 0,-1-1 0,0 0 0,0 1 0,0-1 0,0 0 0,1 1-1,-1-1 1,0 0 0,0 1 0,0-1 0,0 0 0,0 1 0,0-1 0,0 1 0,0-1-1,0 0 1,0 1 0,0-1 0,0 2 11,1-1 1,0 0-1,-1 1 1,1-1-1,0 0 0,-1 0 1,1 1-1,0-1 0,0 0 1,0 0-1,0 0 0,0 0 1,2 1-1,-1-1 2,-1 0 0,0 0 0,0 0 0,0 0 0,0 0 0,0 0 0,0 0 0,0 0-1,0 0 1,-1 1 0,1-1 0,0 0 0,0 3 0,2 1 141,0 0 1,1 0-1,-1 0 1,1-1-1,8 9 0,-10-12-133,0 1 0,0 0-1,0-1 1,0 1 0,0 0 0,0 0-1,2 4 1,11 10 69,-3-1-89,-9-14-11,-3-1 0,0 0 0,1 0 0,-1 0 0,0 0 0,0 0-1,0 0 1,0 0 0,1 0 0,-1 0 0,0 0 0,0 0 0,0 0 0,1 0 0,-1 0 0,0 1 0,0-1 0,0 0 0,0 0 0,0 0 0,1 0-1,-1 0 1,0 1 0,0-1 0,0 0 0,0 0 0,0 0 0,0 0 0,0 1 0,0-1 0,1 0 0,-1 0 0,0 0 0,0 1 0,0-1 0,0 0-1,0 0 1,0 0 0,0 1 0,0-1 1,0 1-1,0 0 0,0-1 0,0 1 1,1-1-1,-1 1 0,0-1 1,0 1-1,1-1 0,-1 1 0,0-1 1,1 1-1,-1-1 0,1 0 1,-1 1-1,0-1 0,1 1 0,-1-1 1,1 0-1,0 1 0,0-1-81,0 1 1,-1-1-1,1 1 0,0-1 0,-1 1 0,1-1 0,0 1 0,-1 0 0,1-1 0,-1 1 0,1 0 0,-1-1 0,0 1 1,1 0-1,-1-1 0,1 1 0,-1 0 0,0 0 0,0 0 0,0-1 0,1 1 0,-1 1 0,0 2-1415,-14 8-22628,14-12 23965,-1 0-1,1 0 1,0 0 0,0 0-1,-1 0 1,1 0-1,0 0 1,0-1 0,-1 1-1,1 0 1,0 0-1,0 0 1,-1 0 0,1 0-1,0 0 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42.4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46 77 460,'0'-32'6037,"9"29"7244,-13 11-12352,-1 3-132,1-7-306,-1 3-150,4-6-263,1 0 0,0 0 0,0 0 0,-1 0 0,1 1 0,-1-1 0,1 0 0,-1 0 0,0 0 0,1 0 1,-1 0-1,0-1 0,-1 3 0,1-2 45,0 0 0,0 0 0,1 0 1,-1 0-1,0 0 0,0 0 0,1 1 0,-1-1 1,1 0-1,-1 0 0,1 1 0,-1-1 1,1 0-1,-1 2 0,-2 6 433,2-9-506,1 1 1,-1-1 0,1 1-1,-1-1 1,1 1-1,-1 0 1,1-1-1,0 1 1,0 0 0,-1-1-1,1 1 1,0 0-1,0-1 1,0 1-1,0 0 1,-1-1 0,1 1-1,0 1 1,-3 2 212,2-4-232,1 1 0,0-1 0,-1 0 0,1 0 1,0 0-1,0 0 0,-1 1 0,1-1 0,0 0 0,-1 0 1,1 1-1,0-1 0,0 0 0,0 0 0,-1 1 0,1-1 1,0 0-1,0 1 0,0-1 0,0 0 0,0 1 1,-1-1-1,1 0 0,0 1 0,0-1 0,0 0 0,0 1 1,0-1-1,0 0 0,0 1 0,0 0 427,0 0 294,1-1-749,0-1 0,0 1 0,0 0 0,0-1 0,0 1-1,0-1 1,0 1 0,0-1 0,0 1 0,0-1 0,-1 0-1,1 1 1,0-1 0,0 0 0,-1 0 0,1 1 0,0-1-1,-1 0 1,1 0 0,-1 0 0,1 0 0,-1-1 0,1 1-5,-1 0 1,0 0-1,0 1 1,1-1-1,-1 0 1,0 1-1,1-1 1,-1 0-1,0 0 0,1 1 1,-1-1-1,1 1 1,0-1-1,-1 1 1,1-1-1,-1 0 1,1 1-1,1-1 1,-2 1-4,1-1 0,0 1 0,-1-1 0,1 1 0,-1-1 0,1 1 0,-1-1 0,1 0 0,-1 1 0,1-1 1,-1 0-1,1 1 0,-1-1 0,0 0 0,1 1 0,-1-1 0,0 0 0,1-1 0,5-7-136,-5 9 129,0-1 0,0 0 0,0 0 0,0 1 0,0-1 1,-1 0-1,1 0 0,0 0 0,-1 0 0,1 0 0,-1 0 0,1 0 0,-1 0 0,1 0 0,-1 0 1,1-2-1,-1 2 6,0 0 0,0 0 0,0 0 0,0 0 0,1 0 0,-1 0-1,0 1 1,1-1 0,-1 0 0,1 0 0,-1 0 0,1 0 0,-1 1 0,1-1 0,0 0 0,-1 0 0,2 0 0,-1 0 0,0 0-1,0 1 0,-1-1 1,1 0-1,0 0 0,-1 0 1,1 0-1,0 0 0,-1 1 1,1-1-1,-1 0 0,0 0 1,1 0-1,-1 0 1,0 0-1,0 0 0,1 0 1,-1-2-1,1 0-11,0 1 1,0-1-1,1 1 0,-1-1 1,1 1-1,0 0 1,0-1-1,2-1 0,-1-8-53,-3 12 71,0 0 0,0 0-1,0 0 1,0 0 0,0 0 0,0 0-1,0 0 1,0 0 0,0-1 0,0 1 0,0 0-1,0 0 1,0 0 0,0 0 0,0 0 0,0 0-1,0 0 1,0-1 0,0 1 0,0 0 0,0 0-1,0 0 1,0 0 0,0 0 0,0 0 0,0-1-1,0 1 1,0 0 0,0 0 0,0 0 0,0 0-1,0 0 1,0 0 0,0 0 0,0 0-1,0-1 1,1 1 0,-1 0 0,0 0 0,0 0-1,0 0 1,0 0 0,0 0 0,0 0 0,0 0-1,1 0 1,-1 0 0,0 0 0,0 0 0,0 0-1,0 0 1,0 0 0,0 0 0,0 0 0,1 0-1,-1 0 1,0 0 0,0 0 0,0 0 0,0 0-1,0 0 1,0 0 0,1 0 0,-1 0-1,0 0 1,0 0 0,0 0 0,0 0 0,0 0 0,0 0 0,-1 0 0,1 0 0,0 0 0,0 0 0,0 0 0,0 0 0,0 0 0,-1 0 0,1 0 0,0 0 0,0 0 0,0 0 0,0 0 0,-1 0 0,1 0 0,0 0 0,0 0 0,0 0 0,0 0 0,-1 0 0,1 0 0,0 0 0,0 0 0,0 0 0,0 1 0,0-1 0,0 0 0,-1 0 0,1 0 0,0 0 0,0 0 0,0 0 0,0 1 0,0-1 0,0 0 0,0 0 0,0 0 0,0 0 0,0 0 0,0 1 0,-1-1 0,1 0 0,0 0 0,0 0 0,0 0 0,0 1 0,0-1 0,0 0 0,0 0 0,0 0 0,1 0 0,-1 1 0,0-1 0,0 0 0,0 0 0,0 0 0,0 1-4,0 0-1,-1 0 1,1-1 0,0 1-1,-1 0 1,1 0 0,0-1-1,-1 1 1,1 0 0,-1-1-1,1 1 1,-1 0 0,1-1-1,-1 1 1,0-1 0,1 1-1,-1-1 1,0 1 0,1-1-1,-2 1 1,-5 6-679,7-7 601,0 0 1,0 1-1,0-1 1,0 0-1,0 1 0,0-1 1,0 0-1,0 1 1,0-1-1,0 0 1,0 1-1,-1-1 0,1 0 1,0 0-1,0 1 1,0-1-1,0 0 1,0 1-1,-1-1 0,1 0 1,0 0-1,0 1 1,-1-1-1,1 0 1,0 0-1,0 0 0,-1 1 1,1-1-1,0 0 1,0 0-1,-1 0 1,-2 2-2403,2 3-5333,-10 4-4035,4-9 10115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56.3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1006 11 28,'-83'-11'2654,"76"11"-2564,-62 0 861,-80 11 0,-221 61 954,210-22-741,84-25-366,-16 15 963,99-41-1463,77-12-820,-22 13-834,-53 3 227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8:57.9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1582 42 36,'-17'-15'4735,"16"15"-3508,1 0-967,0-1 0,0 1 1,0 0-1,0-1 0,0 1 0,0-1 0,0 1 1,0 0-1,0-1 0,0 1 0,0-1 1,0 1-1,0 0 0,0-1 0,-1 1 0,1 0 1,0-1-1,0 1 0,0 0 0,-1-1 1,1 1-1,0 0 0,0-1 0,-1 1 0,1 0 1,-6-1 5033,-5-9 3422,8 10-8481,2 0-197,1 0 0,0 0 0,-1 1 0,1-1 0,-1 0-1,1 0 1,0 0 0,-1 0 0,1 0 0,-1 0 0,1 0-1,-1 0 1,1 0 0,0 0 0,-1 0 0,1 0 0,-1 0 0,1-1-1,0 1 1,-1 0 0,1 0 0,-1 0 0,1-1 0,0 1-1,-1 0 1,1 0 0,0-1 0,-1 1 0,1 0 0,0-1 0,0 1-1,-1 0 1,1-1 0,0 0 0,-38 1 1215,-4-1-693,2 0-446,-58 7 0,15-1-108,-61 8 9,-136 21-32,263-31 15,-14 2-40,-1 1 0,1 1 0,0 2 1,1 1-1,-43 21 0,42-15-79,22-13 77,1 1 0,-1 1 0,1 0 0,0 0 0,-8 7 0,-122 107-368,39-28 356,64-57 20,22-22 7,0 1 1,-16 10-1,-10 8-14,26-20 23,-1 0 0,-20 12-1,32-22 9,0 0 1,0 0-1,0 1 0,0-1 0,0 1 0,1-1 0,-1 1 0,0 0 0,1-1 1,-1 1-1,1 0 0,0 0 0,-1 0 0,1 0 0,-1 4 0,2-6-46,-6 5-232,-2 1-1840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02.5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57 612,'0'-7'736,"0"-9"2303,0 16-2991,0-1 0,0 1 1,0 0-1,0-1 0,0 1 0,0 0 0,0-1 1,0 1-1,1 0 0,-1-1 0,0 1 0,0 0 1,0 0-1,0-1 0,1 1 0,-1 0 0,0 0 1,0-1-1,1 1 0,-1 0 0,0 0 0,0 0 1,1-1-1,-1 1 0,0 0 0,1 0 0,-1 0 1,0 0-1,1 0 0,-1 0 0,0 0 0,1 0 1,-1-1-1,2-11 3228,-1-1 4936,4 14-7815,-2 10 8760,-3-9-8600,0-1-258,0 30 1711,1-22-1688,-1-7-262,0 1 1,1-1-1,-1 1 1,0 0-1,0-1 1,-1 1-1,1 0 1,0-1-1,-1 1 1,-1 3 0,1-4-30,0 1 0,0-1 0,0 1 0,0 0 0,0 0 1,0-1-1,1 1 0,-1 0 0,1 0 0,0 0 1,0 4-1,0-4 1,0 1 0,0 0 1,-1-1-1,0 1 0,1 0 1,-1-1-1,-3 7 0,3-7-19,1-1 0,-1 1 0,1 0 0,-1 0 0,1 0 0,0 0 0,0 0 0,0 0 0,0 0 0,0 0 0,2 4 0,-1-4 9,-1 0-1,1 0 0,-1 0 1,0 0-1,0 0 1,0 0-1,0 0 0,0 0 1,-1 0-1,1 0 1,-3 5-1,2-6 12,0 1 0,0 0 0,0 0 0,0 0 0,0 1 0,0-1 0,1 0 0,0 0 0,-1 0 0,1 0 0,1 5 0,-1-1 3073,0 3-12796,-9-27-15113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38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158 174 221 0,'0'-3'131'0,"0"-1"17"0,0-1-19 0,0 1-21 16,0-1-3-16,0 1-2 0,0-2-4 0,0 0 1 15,3 0-8-15,-3 0-2 0,6-1-5 0,-3-2-5 0,10 2 9 16,-10-2 10-16,10-1 2 0,-3 1 0 0,0 1-1 15,-1-3-8-15,1 4-4 0,6-3-14 0,-6 4-8 0,6-4-9 16,-3 5-9-16,0 1-5 0,-1-1-5 0,-2 3-4 0,0-3 1 16,-1 5 5-16,1-3 3 0,3 6 4 0,-10-3 5 0,10 5 7 15,-3-1 9-15,-7 3-2 0,10 1-4 0,-4 1-6 0,-5 3 7 16,8 1-1-16,-8 4-13 0,9 1-15 0,-4 3-9 16,-6 3-6-16,10 2-7 0,-9-1 3 0,2 3 6 15,-3 0 15-15,10-2 12 0,-13 2 16 0,0-2 21 0,3-1 14 16,-6-1 20-16,3-3 8 0,-6 2 3 0,-1-5-3 0,4 1-8 15,-3 0-16-15,-4-2-3 0,0-1-6 0,1-2-4 0,-4 0 6 16,-3 0 13-16,6-3-3 0,-6-1-8 0,3-1-11 0,-3-1-12 16,0-2-10-16,0-2-10 0,0-1-10 0,-4-3-13 15,4 0-8-15,-6-3-9 0,9-1-8 0,-3-1 3 0,-7-4-3 16,4 0-6-16,-4-5 1 0,11-2-5 0,-11-3-2 16,4-2-4-16,3 0 1 0,-7-4-2 0,10-3 0 0,0-1-3 15,0 3-2-15,1 1 1 0,8 1-1 0,-2 1 6 0,-1 5 0 16,-2-1-2-16,9 4 6 0,0-1-5 0,0 5 5 0,0-1-1 15,0 1 0-15,0 1-3 0,6 1-17 0,-3 1-32 0,4-1-58 16,-1 2-83-16,4 1-70 0,0-4-92 0,-1 1-121 16,4 0-160-16,-3-1 28 0,-1 5-61 0,1-2-14 0,0 2 51 15,3 1 263-15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03.3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78 172,'0'-1'56,"0"1"0,0-1 0,0 1 0,0-1 0,0 1 0,0-1 0,0 0 0,0 1-1,0-1 1,0 1 0,0-1 0,-1 1 0,1-1 0,0 1 0,-1-1 0,1 1 0,0-1 0,-1 1 0,1 0 0,-1-1 0,1 0 80,-1 1 1,1-1-1,-1 0 0,1 1 1,-1-1-1,1 0 0,0 1 1,-1-1-1,1 0 0,0 1 1,0-1-1,0 0 0,-1 0 1,1 1-1,0-1 0,0 0 1,0 0-1,0 1 0,0-2 1,4-3 606,-4 5-643,0 0 0,1 0 0,-1-1 0,0 1 0,1 0 0,-1 0 0,0 0 0,1-1 0,-1 1 0,0 0 0,1-1 0,-1 1 0,0 0 0,0 0 0,0-1 0,1 1 0,-1-1 0,0 1 0,0 0 0,0-1 0,0 1-1,0 0 1,1-1 0,-1 1 0,0 0 0,0-1 0,0 1 0,0-1 0,0 1 0,0 0 0,0-1 0,-1 0 0,2 0 131,-1 1-1,0-1 1,1 0-1,-1 1 1,0-1-1,1 0 1,-1 1-1,1-1 1,-1 0-1,1 1 1,-1-1-1,1 1 0,0-1 1,-1 1-1,1-1 1,-1 1-1,1-1 1,0 1-1,0 0 1,0-1-1,21-8 5498,-12 5-4199,-2 1-641,-1 1 1,1 0-1,-1 1 1,1 0-1,0 0 0,0 1 1,0-1-1,8 2 1,-3-1-817,17 6 95,-6 4-154,-23-10-11,0 0 0,0 1 0,0-1 0,0 1 1,0-1-1,0 1 0,0-1 0,0 1 0,0 0 0,0-1 1,0 1-1,0 0 0,-1 0 0,1 0 0,0 0 1,-1-1-1,1 1 0,0 0 0,-1 0 0,1 0 0,-1 1 1,0-1-1,1 0 0,-1 0 0,0 0 0,0 0 1,1 0-1,-1 1 0,3 2-7,-2-4 5,-1 0 0,0 0 0,1 0 1,-1 0-1,0 0 0,0 1 0,1-1 1,-1 0-1,0 0 0,0 0 0,1 0 1,-1 0-1,0 1 0,0-1 0,0 0 1,1 0-1,-1 0 0,0 1 1,0-1-1,0 0 0,1 0 0,-1 1 1,0-1-1,0 0 0,0 1 0,0-1 1,0 0-1,0 0 0,0 1 0,0-1 1,0 0-1,0 1 0,0-1 0,0 0 1,0 0-1,0 1 0,0-1 1,0 0-1,0 1 0,0-1 0,0 0 1,0 0-1,0 1 0,0-1 0,-1 0 1,1 0-1,0 1 0,0-1 0,0 0 1,-1 1-1,1-1 0,-1 0 1,1 1-1,-1-1 0,0 1 1,1-1-1,-1 0 0,1 1 1,-1-1-1,1 1 0,0 0 1,-1-1-1,1 1 1,0-1-1,-1 1 0,1 0 1,0-1-1,0 1 0,-1-1 1,1 1-1,0 0 0,0-1 1,0 1-1,0 0 0,0 0 1,0-1-1,0 1 0,0 0 1,0-1-1,0 1 1,1 1-1,-1 0-4,-1-1 5,1 0-1,0-1 1,0 1-1,-1 0 0,1 0 1,-1 0-1,1 0 1,-1-1-1,1 1 0,-1 0 1,1-1-1,-1 1 1,0 0-1,1-1 0,-1 1 1,0-1-1,0 1 1,1-1-1,-1 1 1,0-1-1,-1 1 0,1-1 1,0 1-1,1-1 1,-1 1-1,0-1 1,0 1 0,0-1-1,1 1 1,-1-1-1,0 1 1,1 0-1,-1-1 1,1 1-1,-1 0 1,0-1-1,1 1 1,0 0-1,-1 0 1,1 0-1,-1 0 1,1-1-1,0 2 1,-1-1 0,1 0 1,0-1-1,-1 1 1,1 0-1,0-1 0,-1 1 1,1-1-1,0 1 0,-1-1 1,1 1-1,-1-1 1,1 1-1,-1-1 0,1 1 1,-1-1-1,0 0 1,1 1-1,-1-1 0,0 0 1,1 1-1,-1-1 1,0 0-1,1 0 0,-1 0 1,0 1-1,0-1 0,0 0 0,1 0 0,-1 0 0,0 0 0,1 0-1,-1 1 1,0-1 0,1 0 0,-1 0 0,1 1 0,-1-1 0,1 0-1,-1 1 1,1-1 0,-1 1 0,1-1 0,-1 1 0,1-1 0,-1 1 0,1-1-1,0 1 1,-1-1 0,1 1 0,-1 1 0,1-1 2,0 0-1,-1-1 1,1 1-1,-1 0 1,0 0-1,1 0 1,-1 0 0,0-1-1,1 1 1,-1 0-1,0 0 1,0-1-1,1 1 1,-1-1 0,0 1-1,0-1 1,0 1-1,0-1 1,0 1 0,0-1-1,0 0 1,0 0-1,0 1 1,0-1-1,-2 0 1,-18 8 29,19-7-36,0-1 0,0 1 0,0-1-1,0 0 1,0 1 0,0-1 0,0 0 0,0-1-1,-3 1 1,-3-1-496,-4 1-5406,-12 0-12847,17 0 16781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06.0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83 16,'0'-37'4844,"0"13"3561,16 15 4629,-12 7-12060,11-1 632,-11 1-1399,0 1-1,-1 0 1,1 0 0,0 0 0,-1 1-1,5-1 1,2 1-3,-6 0-168,0-1 0,0 1 0,0 0 1,0 1-1,0-1 0,0 1 1,-1 0-1,7 2 0,-7-2-27,-2-1-8,0 0 1,0 0-1,0 0 1,-1 1-1,1-1 0,0 0 1,0 1-1,0-1 0,-1 1 1,1-1-1,0 1 1,-1-1-1,1 1 0,0-1 1,-1 1-1,1 0 0,-1-1 1,1 1-1,-1 0 1,1-1-1,-1 1 0,1 0 1,-1 0-1,0-1 0,1 3 1,3 2 10,-4-5-11,0 1-1,1-1 1,-1 0-1,0 0 1,1 0-1,-1 1 1,0-1 0,1 0-1,-1 1 1,0-1-1,0 0 1,1 0-1,-1 1 1,0-1-1,0 1 1,0-1-1,0 0 1,1 1 0,-1-1-1,0 0 1,0 1-1,0-1 1,0 1-1,0-1 1,0 0-1,0 1 1,0-1-1,0 1 1,0 0 0,3 7 7,-2-7-4,0 0-1,-1 0 0,1 0 0,-1 0 1,1 0-1,-1 0 0,1 1 0,-1-1 0,0 0 1,1 0-1,-1 1 0,0 0 0,0 19 27,0-21-30,0 1 0,0 0 1,0-1-1,0 1 1,0-1-1,0 1 1,-1-1-1,1 1 1,0 0-1,0-1 1,0 1-1,-1-1 1,1 1-1,0-1 1,-1 1-1,1-1 0,0 1 1,-1-1-1,0 1 1,-3 8 23,4-8-22,-1 0 1,1 0-1,0 0 0,-1 0 1,1 0-1,0 0 0,-1 0 1,1 0-1,-1 0 1,0 0-1,1 0 0,-1 0 1,0 0-1,-1 1 0,1-2-1,0 1 0,0 0 0,1 0-1,-1-1 1,0 1 0,1 0 0,-1 0-1,1 0 1,-1 0 0,1 0 0,-1 0-1,1 0 1,0 0 0,-1 2 0,-2 0 3,0 0 1,1-1-1,-1 1 1,-1 0-1,1-1 1,0 0-1,-1 0 1,1 0-1,-5 2 1,1-2-8,0 0 1,1 0-1,-1-1 1,0 0-1,0-1 1,1 1-1,-9-1 1,8-4-20,-18-11-42,24 14 52,-1 1 1,1-1-1,0 0 0,0 0 1,0 0-1,0 0 1,1 0-1,-1 0 1,0 0-1,0 0 0,1 0 1,-1 0-1,0 0 1,1-1-1,-1 1 1,1 0-1,0 0 0,-1-2 1,-3-8-133,-1-4-98,5-12-2255,0 8-6256,5 14 4874,0 1-10,-6-2-4199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06.9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41 556,'0'-3'-99,"0"1"349,0 1 0,0 0 0,0 0 0,0 0 0,0 0 0,0-1 0,0 1 0,0 0 0,0 0 0,0 0 0,1 0 0,-1-1 0,0 1 0,1 0 0,-1 0 0,1 0 0,0 0 0,-1 0 0,1 0 0,0 0 0,1-1 0,-1 1 1440,0 0-1224,-1 0 1,1 1 0,0-1-1,-1 0 1,1 0 0,0 1-1,-1-1 1,1 1 0,0-1-1,0 1 1,0-1 0,-1 1-1,1-1 1,0 1 0,0 0 0,0-1-1,0 1 1,4 0 6669,1 0-5418,-2 0 2151,11 0-1277,-13 0-1895,8 5-88,-8-5-588,8 4 56,-7-2-76,-1 2-1,-1 1 0,1-4 0,0 1 0,-1-1 0,1 1 0,-1 0 0,0-1 0,0 1 0,1 0 0,-1 0 0,0 0 0,0 0 0,-1 0 0,2 3 0,-1 3 0,2-7 0,0 0 0,-1 14 0,0-10 0,4 0 0,-5 0 0,-1 0 0,0 0 0,0 1 0,0-2-19,0-3-136,0 2-1698,0-5 338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08.5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67 476,'0'-7'360,"-1"6"-188,1 0 0,0 0 1,0 0-1,0 0 0,0 0 1,0 0-1,0 0 0,0 0 1,0 0-1,0 0 0,1 0 1,-1 0-1,0 0 0,1 0 1,-1 0-1,0 0 0,1 0 1,-1 0-1,1 0 0,0 0 0,-1 1 1,1-1-1,0 0 0,0-1 1,1-4 1347,-1-3 3998,7 3-2165,-7 5-2698,-1 1 0,1-1 1,0 0-1,0 1 1,0-1-1,-1 0 1,1 1-1,0-1 1,0 1-1,0-1 0,0 1 1,0 0-1,0-1 1,0 1-1,0 0 1,0 0-1,2 0 1,-3-1-542,1 1 0,-1 0 0,0-1 0,1 1 0,-1-1 0,0 1 1,1 0-1,-1 0 0,0-1 0,1 1 0,-1 0 0,1 0 0,-1-1 1,1 1-1,-1 0 0,0 0 0,1 0 0,-1 0 0,1 0 0,-1 0 1,1 0-1,-1 0 0,2 0 0,-2 0-93,0 0 0,1-1 0,-1 1 0,0 0 0,0 0 0,1 0 0,-1 1 0,0-1 0,1 0 0,-1 0 0,0 0 0,0 0-1,1 0 1,-1 0 0,0 0 0,0 0 0,1 1 0,-1-1 0,0 0 0,0 0 0,1 0 0,-1 0 0,0 1 0,0-1 0,0 0 0,1 0 0,-1 1 0,0-1 0,0 0 0,0 0 0,0 1 0,0-1 0,0 0 0,1 0-1,-1 1 1,0-1 0,0 0 0,0 1 0,0-1 0,0 0 0,0 1 0,0-1 0,0 0 0,0 0 0,0 1 0,0-1 0,-1 0 0,1 1 0,3 0 100,-3-1-115,0 0 1,0 0-1,1 0 0,-1 0 0,0 0 0,0 0 1,1 0-1,-1 0 0,0 0 0,0 0 0,1 0 1,-1 0-1,0 0 0,0 1 0,0-1 0,1 0 1,-1 0-1,0 0 0,0 0 0,0 0 0,1 1 1,-1-1-1,0 0 0,0 0 0,0 0 0,0 0 1,1 1-1,-1-1 0,0 0 0,0 0 0,0 1 1,0-1-1,0 0 0,0 0 0,0 1 0,0-1 1,0 0-1,0 0 0,0 1 0,0 69 728,-3-60-679,2-9-45,0 0 0,1 0 0,-1 0-1,1 0 1,-1 0 0,1 0-1,-1 0 1,1 1 0,0-1-1,0 0 1,-1 0 0,1 3 0,-3 4 14,2-7-22,0 0 0,1 0 0,-1 0 0,1 0 0,-1 0 0,1 1 0,-1-1 1,1 0-1,0 0 0,-1 0 0,1 1 0,0 1 0,0-2-2,0 1 0,0-1 0,0 0 0,0 1-1,0-1 1,0 1 0,0-1 0,-1 0 0,1 1 0,-1-1 0,1 0 0,-1 0 0,1 1-1,-1-1 1,0 0 0,1 0 0,-2 2 0,1-2 2,1 0 1,-1 0-1,1 0 0,0 0 1,-1 0-1,1 0 0,0 0 1,0 0-1,0 0 0,0 0 1,0 0-1,0 0 0,0 0 1,0 1-1,0-1 0,0 0 0,1 1 1,-1-1-4,1 0 1,-1 0 0,0 0 0,0 0-1,0 0 1,1 1 0,-1-1-1,0 0 1,-1 0 0,1 0-1,0 0 1,0 0 0,0 0-1,-1 0 1,1 0 0,0 0-1,-1 1 1,-1 1 3,1 0-1,0-1 1,0 1 0,0 0 0,0 0-1,0 0 1,1 0 0,-1 0-1,1 0 1,0 0 0,0 0 0,0 0-1,0 0 1,1 3 0,2-1 13,-2-5-16,-1 0 1,1 0-1,-1 0 1,0 0-1,1 1 1,-1-1-1,0 0 1,0 0-1,1 1 1,-1-1-1,0 0 1,0 1-1,1-1 1,-1 0-1,0 1 1,0-1-1,0 0 1,1 1-1,-1-1 1,0 0-1,0 1 1,0-1-1,0 1 1,0-1-1,0 0 1,0 1-1,0-1 1,0 1-1,0 0 1,1 0-74,-1 0 0,1 0-1,0 0 1,0 0 0,-1 0 0,1 0-1,0-1 1,0 1 0,0 0 0,0 0-1,0-1 1,0 1 0,0 0 0,0-1 0,0 1-1,1-1 1,-1 1 0,0-1 0,0 0-1,0 0 1,1 1 0,-1-1 0,2 0-1,-2 0-286,6-5-2908,2 0-1538,-7-1-3614,3-2 1581,-3 6 4627,-7-2 326,3 3 282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09.0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36 544,'-9'-11'3394,"9"9"-3011,3-9 15909,3 10-12376,14-4 818,69 0-1894,-45 10-2782,-5 0 21,-9-5-187,-9 0-5923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09.7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110 41 740,'0'-2'141,"-1"2"-34,1-1-1,0 0 1,0 1-1,0-1 0,0 0 1,0 1-1,0-1 0,0 0 1,0 1-1,0-1 1,0 0-1,0 0 0,0 1 1,1-1-1,-1 1 0,0-1 1,0 0-1,1 1 1,-1-1-1,0 0 0,1 1 1,-1-1-1,1 1 0,-1-1 1,1 1-1,-1-1 1,1 1-1,-1 0 0,1-1 1,0 0-1,-1 1-16,1 0 0,-1 0-1,0-1 1,0 1 0,1 0 0,-1 0 0,0-1 0,0 1-1,0 0 1,1 0 0,-1-1 0,0 1 0,0 0-1,0-1 1,0 1 0,0 0 0,0-1 0,0 1-1,0 0 1,1-1 0,-1 1 0,0 0 0,0-1-1,-1 1 1,1 0 0,0-1 0,0 1 0,0 0 0,0-1-1,0 1 1,0-1 0,0-5 6043,9 3 6187,-8 3-12110,0 0 0,0 0-1,0 0 1,0 1 0,0-1-1,0 0 1,0 1 0,0-1-1,-1 0 1,1 1 0,0-1-1,0 1 1,0 0 0,-1-1-1,1 1 1,0-1 0,-1 1-1,2 1 1,0-1-51,-1-1-154,-1 0 1,0 0-1,0 0 1,1 0 0,-1 0-1,0 0 1,0 0 0,1 0-1,-1 0 1,0 0-1,0 0 1,1 0 0,-1 1-1,0-1 1,0 0-1,0 0 1,1 0 0,-1 0-1,0 0 1,0 0 0,0 1-1,0-1 1,1 0-1,-1 0 1,0 0 0,0 1-1,0-1 1,0 0 0,0 0-1,1 0 1,-1 1-1,0-1 1,0 0 0,0 0-1,0 1 1,0-1 0,0 0-1,0 0 1,0 1-1,0-1 4,0 1 0,0-1-1,0 0 1,0 1 0,0-1-1,0 0 1,0 1 0,0-1-1,0 1 1,0-1 0,0 0-1,0 1 1,1-1 0,-1 0 0,0 1-1,0-1 1,0 0 0,0 1-1,1-1 1,-1 0 0,0 0-1,0 1 1,1-1 0,-1 0-1,0 0 1,1 1 0,0-1 7,-1 0 0,0 1 0,1-1 0,-1 0 0,0 0 0,1 1 0,-1-1 0,0 0 0,0 1 1,1-1-1,-1 0 0,0 1 0,0-1 0,0 1 0,1-1 0,-1 0 0,0 1 0,0-1 0,0 1 0,0-1 1,0 0-1,0 1 0,0-1 0,0 1 0,0-1 0,0 1 0,4 5 232,-4-6-237,0 0-1,1 1 1,-1-1-1,0 0 1,1 0-1,-1 0 0,0 1 1,1-1-1,-1 0 1,0 1-1,0-1 1,1 0-1,-1 0 0,0 1 1,0-1-1,0 0 1,1 1-1,-1-1 1,0 1-1,0-1 0,0 0 1,0 1-1,0-1 1,0 0-1,0 1 1,0-1-1,0 1 0,0 0 1,4 15 328,1 3-61,-5 58-170,-9-47-118,9-26 9,-1 0 0,0 0 0,0 0 0,0-1 0,0 1 0,-1 0 0,1-1-1,-5 7 1,4-7-8,0 0 0,1 1-1,-1-1 1,1 0 0,0 1-1,-1-1 1,2 1 0,-2 6-1,2-8-2,-1 0 1,1 0-1,0 0 0,-1 0 0,0-1 0,1 1 0,-1 0 0,0 0 0,0 0 1,0-1-1,-2 4 0,2-4-6,0 0 1,0 1-1,0-1 1,1 1-1,-1-1 0,0 1 1,1-1-1,-1 1 1,1 0-1,-1-1 0,1 3 1,-1-3-20,1 1 0,-1 0 0,1 0 0,-1-1 0,0 1 1,0-1-1,0 1 0,0-1 0,0 1 0,0-1 0,0 0 0,0 1 0,-3 1 0,3-2-42,0 0 0,0 0-1,-1 0 1,1 0-1,1 0 1,-1 1 0,0-1-1,0 0 1,0 1-1,1-1 1,-1 0-1,0 3 1,-7 4-2386,1 0-1,-16 11 0,-38 2-16691,60-21 17515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10.7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91 36 216,'0'-11'2008,"-1"-14"18279,0 26-20062,0-1-1,0 0 1,0 1 0,0-1-1,0 0 1,0 1-1,0-1 1,1 1-1,-1 0 1,0-1-1,0 1 1,1-1-1,-1 1 1,0 0-1,1 0 1,-1 0-1,0-1 1,1 1 0,-1 0-1,1 0 1,-1 1-1,1-2-213,0 0 0,0 0 0,0-1 0,-1 1 0,1 0 1,0 0-1,0 0 0,0 0 0,0 0 0,-1 0 0,1 0 0,0 0 0,0 0 0,0 0 0,-1 0 0,1 0 0,0 0 0,0 0 0,0 0 0,0 0 0,-1 0 0,1 0 0,0 0 1,0 0-1,0 0 0,0 0 0,-1 0 0,1 1 0,0-1 0,0 0 0,0 0 0,0 0 0,0 0 0,-1 0 0,1 0 0,0 1 0,0-1 0,0 0 0,0 0 0,0 0 0,0 0 1,0 0-1,0 1 0,0-1 0,-1 0 0,1 0 0,0 0 0,0 1 0,0-1 0,0 0 0,0 0 0,-3 7 435,0-6-403,3-1-29,-1 1 1,0-1-1,0 1 0,0-1 1,0 0-1,1 1 0,-1-1 0,0 1 1,1 0-1,-1-1 0,0 1 1,1 0-1,-1-1 0,1 1 1,-1 0-1,1-1 0,-1 1 0,1 0 1,-1 0-1,1 0 0,0 0 1,-1 1-1,-8 17 125,6-14-113,-3 6 26,-3 19 72,0 1-119,0 25 4,9 20 172,9-46-112,-9-26-62,1-1 1,-1 0-1,1 0 0,0 1 0,0-1 0,0 0 0,1 0 0,-1 0 0,1 0 0,-1 0 1,4 4-1,-2 12-3,0-15-4,-3-3-1,1 0 1,0 0 0,-1 0 0,1 0 0,-1 0 0,0 0 0,1 0 0,-1 0-1,0 0 1,1 0 0,-1 0 0,0 0 0,0 0 0,0 2 0,1-1-32,0 0 0,0 1 1,0-1-1,0 0 0,0 0 1,1 0-1,-1 0 0,1 0 1,-1 0-1,1 0 1,3 2-1,3 5-603,-8-8 501,1 0 0,-1 0 0,0 0 0,1-1 0,-1 1 0,0 0 0,1 0 0,-1-1 0,1 1 0,0 0 1,-1 0-1,1-1 0,0 1 0,-1-1 0,1 1 0,0-1 0,-1 1 0,1-1 0,0 1 0,0-1 0,1 1 0,19 5-9506,-12-1-400,-8-5 7740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14.2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73 328,'-2'-1'165,"1"-1"0,0 1 0,0-1 0,0 1 0,0-1-1,0 1 1,1-1 0,-1 0 0,0 1 0,1-1 0,-1 0 0,1 0 0,0 1 0,0-1 0,-1 0-1,1 0 1,0 0 0,1 1 0,-1-1 0,0 0 0,1-3 0,0-5 1291,-1 9-885,1-8 2531,2 7-2710,6-2 11095,-4 4-8408,5-5 5518,-7 3-8505,-2 3-91,-1-1 0,1 0 0,-1 0 1,0 1-1,0-1 0,1 0 0,-1 1 0,0-1 1,1 0-1,-1 1 0,0-1 0,0 1 1,0-1-1,1 0 0,-1 1 0,0-1 0,0 1 1,0-1-1,0 0 0,0 1 0,0-1 0,0 1 1,0-1-1,0 1 0,0-1 0,0 0 1,0 1-1,0 0 0,3 4-1,-3-4 0,1-1 0,-1 1 0,1-1 0,-1 1 0,1-1 0,-1 1 0,1 0 0,-1-1 0,1 1 0,-1-1 0,0 1 0,1 0 0,-1 0 0,0-1 0,0 1 0,1 0 0,-1 0 0,0-1 0,0 1 0,0 0 0,0 0 0,0-1 0,0 1 0,0 0 0,0 0 0,-1-1 0,1 2 0,0 49 0,3-42 0,-2-8 0,0 0 0,-1 1 0,1-1 0,-1 0 0,1 0 0,-1 0 0,1 1 0,-1-1 0,0 0 0,1 1 0,-1-1 0,0 0 0,0 1 0,0-1 0,0 2 0,0 57-1072,0-59 861,0 7-774,-9-26-28746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15.0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221 25 256,'-13'-9'788,"12"9"-746,1-1 0,-1 1-1,1 0 1,0 0 0,-1 0 0,1-1-1,0 1 1,0 0 0,-1 0 0,1-1 0,0 1-1,0 0 1,-1-1 0,1 1 0,0 0-1,0-1 1,0 1 0,-1 0 0,1-1 0,0 1-1,0 0 1,0-1 0,0 1 0,0 0-1,0-1 1,0 1 0,0-1 0,0 1 0,0 0-1,0-1 1,0 1 0,0-1 0,0 1-1,0-1 1,0 1-20,0 1 0,0-1 0,0 0 0,0 0 0,-1 0 0,1 0 0,0 0 1,0 0-1,0 0 0,0 0 0,-1 0 0,1 1 0,0-1 0,0 0 0,0 0 0,-1 0 0,1 0 0,0 0 0,0 0 0,0 0 0,-1 0 0,1 0 0,0 0 0,0-1 0,0 1 0,0 0 0,-1 0 0,1 0 0,0 0 0,0 0 0,0 0 0,-1 0 0,1 0 0,0 0 0,0-1 0,0 1 1,0 0-1,0 0 0,-1 0 0,1 0 0,0 0 0,0-1 0,0 1 0,0 0 0,0 0 0,0 0 0,0-1 0,0 1 0,0 0 0,0 0 0,0-1 0,-1 0 1258,0 5 307,1-4-988,-6 1 300,3 4 4509,3-4-4650,-1 13 8504,-5-5-7201,4 1-702,1 1-779,-6-4-211,5-6-307,0 0 1,1 0-1,-1 1 0,1-1 1,-1 1-1,1-1 0,0 1 1,0 0-1,-1 0 1,1-1-1,0 1 0,-1 4 1,2-5-45,0-1 0,-1 1 0,1 0 0,0 0 0,0-1 0,-1 1 0,1 0 0,-1-1 0,1 1 0,0 0 0,-1-1 0,0 1 1,1 0-1,-1-1 0,1 1 0,-1-1 0,0 1 0,0 0 0,0-1-4,1 0-1,-1 1 1,0-1-1,1 1 1,-1-1 0,1 1-1,-1 0 1,1-1 0,-1 1-1,1-1 1,-1 1-1,1 0 1,-1 0 0,1-1-1,0 1 1,0 0-1,-1 0 1,1 0 0,-1 1 3,1 0 1,-1-1-1,0 1 1,0-1-1,0 1 0,1-1 1,-2 1-1,1-1 1,0 0-1,0 1 1,0-1-1,-1 0 1,1 0-1,-3 2 1,2-2-8,1 0 1,-1 0 0,1 0-1,0 0 1,-1 1 0,1-1-1,0 0 1,0 1 0,0-1-1,0 1 1,0-1 0,0 1-1,1-1 1,-2 4 0,1-3 2,0-1 0,0 1 0,0-1 0,0 1 0,0-1 0,0 1 0,0-1 0,0 0-1,0 0 1,-1 0 0,1 1 0,0-1 0,-3 1 0,2-1-6,1 0 0,-1 0 0,1 0 0,0 0 0,-1 0 1,1 1-1,0-1 0,0 0 0,-1 1 0,1-1 0,0 1 0,1-1 0,-3 4 0,3-4-6,-1 1 0,0-1 1,1 1-1,-1-1 1,0 1-1,0-1 0,0 0 1,0 1-1,0-1 0,-1 0 1,1 0-1,0 0 0,0 0 1,-3 1-1,-6 8 9,2 0-8,7-10-4,0 1 0,1-1 1,-1 1-1,0-1 0,1 1 0,-1-1 0,1 1 0,-1-1 0,1 1 0,-1 0 1,1-1-1,-1 1 0,1 0 0,-1-1 0,1 1 0,0 0 0,-1 1 0,-2 2-57,2-4 37,1 1 1,0-1-1,-1 0 0,1 0 1,0 0-1,-1 0 1,1 1-1,0-1 1,0 0-1,-1 0 0,1 1 1,0-1-1,0 0 1,-1 0-1,1 1 1,0-1-1,0 0 1,0 1-1,0-1 0,-1 0 1,1 1-1,0-1 1,0 0-1,0 1 1,0-1-1,0 0 1,0 1-1,0-1 0,0 1 1,0-1-1,-3 0-3100,8-15-14655,10 1 11112,-14 14 5814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15.7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25 280,'4'-6'596,"-4"6"-533,0 0-1,1 0 1,-1-1-1,0 1 1,0 0-1,1 0 1,-1 0-1,0-1 1,1 1-1,-1 0 1,0 0-1,0-1 1,0 1-1,1 0 1,-1 0-1,0-1 1,0 1-1,0 0 1,0-1-1,0 1 1,1 0-1,-1-1 1,0 1-1,0 0 1,0-1-1,0 1 1,0 0-1,0-1 1,0 1-1,0-1 1,2 0 562,5-3 8454,-4 8-8899,7 1 9263,-7-5-7994,6 6 1368,-7-6-2455,27 0 1818,-23 0-1902,-2 0-194,0 0 0,1 0 0,-1 0 0,0-1 0,0 1 0,0-1 0,6-2 0,-8 3-73,-1-1-1,1 1 1,-1-1 0,1 1 0,0 0 0,-1 0 0,1 0-1,0 0 1,-1 0 0,3 0 0,-2 0-3,-1 0-1,1 1 1,0-2 0,0 1-1,0 0 1,0 0 0,-1 0 0,1-1-1,0 1 1,2-2 0,-1 1 2,5 1-5,45-5 155,-52 5-136,6 0-74,8 0 92,-10-4-4930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3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328 456 195 0,'0'-7'120'0,"0"3"44"0,0-1-14 16,3 2-3-16,-3-1-2 0,0-1-11 0,0 4-5 0,0-2-9 16,0-2-3-16,0 3 6 0,7-3 8 0,-7 3 2 15,6 0-5-15,-6-1-2 0,0 3 2 0,0-2 5 0,3 2 5 16,-3-3 19-16,0 3 59 0,0 0 85 0,0 0 35 0,7 0 15 15,-7 3 5-15,3-3-12 0,-3 2 11 0,0-2-21 0,6 3-48 16,1-1-61-16,-7 0-44 0,0 3-41 0,3-3-23 0,-3 0-14 16,0 4-16-16,7-5-9 0,-1 4-11 0,-6-1-12 15,3 4-2-15,4-4-6 0,-7 3-4 0,3-2-3 0,3 2-9 16,1 2-5-16,-4 1 0 0,7-1-4 0,2 0-5 16,-8 3-2-16,9-2-3 0,-4 1 0 0,-6 1-2 0,10-2-4 15,-3 1 3-15,-7-2-6 0,10 0 1 0,-10 0-1 0,4-1-1 16,-4 2 2-16,10-4 3 0,-10-1-6 0,-3 2-1 15,6-3-3-15,1 2-11 0,-7-2-18 0,3-2-22 0,4 3-26 0,-7-3-57 16,0 1-89-16,3-1-147 0,-3-2-180 0,0 3-154 16,0-3-133-16,0-3-66 0,0 3 103 0,0 0 60 0,0-2 64 15,0-1 203-15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19.1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52 376,'0'-7'264,"0"6"-189,1 1 0,-1-1 0,0 1 0,0-1 0,0 0 0,0 1 0,1-1 0,-1 1 0,0-1 1,0 1-1,0-1 0,0 0 0,0 1 0,-1-1 0,1 1 0,0-1 0,0 1 0,0-1 0,0 1 0,-1-1 0,1 1 0,0-1 0,0 1 0,-1-1 0,1 1 0,-1-1 0,1 1 0,0-1 0,-1 1 0,1-1 0,-1 1 0,1 0 0,-1-1 0,1 1 0,-1 0 0,1 0 0,-2-1 0,1-9 1787,2 5 2949,3 4-4970,0-1 4337,0 0-72,1 2 3983,24 0-6758,-14 0-780,-14 0-445,10 0 167,70-5 307,-53 10-380,6 5-61,-27-8-4,0 0 1,0 1-1,-1 0 0,1 0 1,-1 1-1,0-1 0,0 1 1,0 1-1,9 7 1,-8-6-47,-5-4-42,0-1 0,0 1 0,1 0 0,-1 0 0,0 0 0,-1 0 0,1 1 0,0-1 0,1 4 1,1 0 1,-1-1 0,1 0 0,-1 0 0,1-1 1,1 1-1,-1-1 0,8 7 0,20 21 83,-30-29-125,10 14 13,1 0 0,22 23 0,-24-29-2,0 1 1,-1 1-1,16 26 1,-2-9 102,-16-19-40,-7-10-72,0 0-1,0 0 1,0 0 0,0 0-1,0 1 1,0-1-1,0 0 1,-1 1 0,1-1-1,0 0 1,-1 1 0,0-1-1,1 4 1,0-4 3,-1 0-1,0 0 1,1 0 0,-1 0 0,1 0-1,-1 0 1,1 0 0,0 0 0,-1 0 0,1 0-1,0 0 1,0 0 0,0 1 0,0-1-2,0 0 0,0-1 0,0 1 0,0 0 0,-1 0 0,1 0 0,0 0 0,-1 0 0,1 0 1,-1 0-1,1 1 0,-1-1 0,1 1 0,3 7-10,-4-8 0,1-1 0,-1 1 0,0-1 0,1 1 0,-1-1 0,1 1 0,-1-1 0,0 1 0,0-1 0,1 1 0,-1 0 0,0-1 0,0 1 0,0 0 0,0-1 0,1 1 0,-1 1 0,3 7 0,3 7 0,-4-13 6,2 3-6,-1 16-43,-3-20 907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20.8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64 40 588,'-10'-40'32168,"10"44"-32157,1 14-11,-1-12 0,0-1 0,0 1 0,0-1 0,0 1 0,-1-1 0,0 1 0,0-1 0,-4 10 0,3-9 0,1 0 0,0 0 0,1 0 0,-1 0 0,1 0 0,0 0 0,2 11 0,-1 5 0,0-16 0,-1-1 0,-1 0 0,1 0 0,-1 1 0,0-1 0,0 0 0,-3 9 0,3-12 0,1 1 0,-1-1 0,1 0 0,0 0 0,-1 1 0,1-1 0,0 0 0,1 0 0,-1 1 0,1 2 0,-1-3 0,1 0 0,-1-1 0,0 1 0,0 0 0,0 0 0,0 0 0,0 0 0,0 0 0,-1 0 0,1-1 0,0 1 0,-1 0 0,0 2 0,0-3 0,0 1 0,0 1 0,0-1 0,0 0 0,0 0 0,1 0 0,-1 0 0,1 0 0,0 1 0,-1-1 0,1 0 0,0 3 0,0-5 0,0 1 0,1-1 0,-1 0 0,0 0 0,0 1 0,0-1 0,0 0 0,0 0 0,0 1 0,0-1 0,0 0 0,0 0 0,-1 1 0,1-1 0,0 0 0,0 0 0,0 1 0,0-1 0,0 0 0,0 0 0,0 0 0,-1 1 0,1-1 0,0 0 0,0 0 0,0 0 0,0 1 0,-1-1 0,1 0 0,0 0 0,0 0 0,-1 0 0,1 1 0,-4 2 0,2 12 0,3-11 0,-1-3 0,0 0 0,0-1 0,0 1 0,0 0 0,0 0 0,0-1 0,0 1 0,0 0 0,-1-1 0,1 1 0,0 0 0,0-1 0,-1 1 0,1 0 0,0-1 0,-1 1 0,1-1 0,-1 1 0,1-1 0,0 1 0,-1-1 0,1 1 0,-1-1 0,0 1 0,0 0 0,-1 4 0,2 0 0,0 0 0,-1-1 0,-5-3-13,4-1-185,2-25-29238,0 20 27920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21.6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63 512,'0'-1'102,"0"1"0,1-1 0,-1 1 0,0 0 0,0-1 1,0 1-1,0-1 0,-1 1 0,1-1 0,0 1 0,0 0 0,0-1 0,0 1 0,0-1 0,0 1 0,-1 0 0,1-1 0,0 1 1,0 0-1,-1-1 0,1 1 0,0 0 0,0-1 0,-1 1 0,1 0 0,0 0 0,-1-1 0,0 1-9,1 0 1,0 0-1,-1-1 0,1 1 0,0 0 1,0 0-1,-1-1 0,1 1 0,0 0 1,0 0-1,-1-1 0,1 1 0,0 0 1,0-1-1,0 1 0,0 0 0,0-1 1,-1 1-1,1 0 0,0-1 0,0 1 1,0-1-1,0 1 0,0 0 0,0-1 1,0 1-1,0-1 0,0 0 631,0 0-6,0 0-1,-1 0 1,1-1 0,0 1 0,0 0 0,0 0 0,0 0 0,0-1 0,0 1 0,0 0 0,0 0 0,1-1 0,-1 1 0,0 0 0,1 0 0,-1 0 0,1 0-1,0-2 1,4-3 657,-4 6-408,-1-1-888,0 1 1,1 0-1,-1-1 0,0 1 1,0 0-1,0 0 0,0-1 1,0 1-1,0 0 1,1 0-1,-1-1 0,0 1 1,0 0-1,0 0 1,1 0-1,-1-1 0,0 1 1,0 0-1,0 0 1,1 0-1,-1 0 0,0-1 1,1 1-1,-1 0 1,0 0-1,0 0 0,1 0 1,-1 0-1,0 0 1,0 0-1,1 0 0,-1 0 1,0 0-1,1 0 0,-1 0 1,0 0-1,1 0 1,-1 0-1,0 0 0,1 0 1,-1 1-29,0-1 1,1 0 0,-1 0-1,0 0 1,0 0 0,1 0-1,-1 0 1,0 0 0,0 0-1,1 0 1,-1 0-1,0 0 1,0 0 0,1 0-1,-1 0 1,0 0 0,1 0-1,-1 0 1,0 0 0,0-1-1,0 1 1,1 0-1,-1 0 1,0 0 0,0 0-1,1 0 1,-1-1 0,0 1-1,0 0 1,0 0-1,0 0 1,1-1 0,-1 1-1,0 0 1,0 0 0,0-1-1,0 1 1,0 0 0,0-1-1,14 0 1528,-13 1-1548,-1 0 1,1 0-1,-1 0 1,1 0-1,-1 0 1,1 0-1,-1 0 1,1 0 0,-1 0-1,1 0 1,-1 0-1,1 0 1,-1 0-1,1 0 1,-1 0-1,1 1 1,-1-1 0,1 0-1,-1 0 1,1 1-1,-1-1 1,1 0-1,-1 1 1,0-1-1,1 0 1,0 2-1,36-1 1144,-3 8-1057,-28-5-104,0 0 0,0 0 0,0 1 1,9 9-1,-11-9 4,-3-4-12,1 0 1,-1 0-1,0 1 1,0-1 0,-1 0-1,1 0 1,0 1-1,0-1 1,-1 0 0,1 1-1,0-1 1,-1 1-1,1-1 1,-1 1-1,0-1 1,0 1 0,1-1-1,-1 1 1,0-1-1,-1 3 1,6 8 136,-4-11-133,-1-1 0,0 0 0,1 1-1,-1-1 1,1 1 0,-1-1 0,0 1 0,0-1 0,1 1 0,-1-1 0,0 1-1,0 0 1,0-1 0,1 1 0,-1-1 0,0 1 0,0-1 0,0 1 0,0 0-1,0-1 1,0 1 0,0-1 0,0 1 0,0 0 0,-1-1 0,1 1 0,0-1-1,0 1 1,0-1 0,-1 1 0,1-1 0,0 1 0,-1-1 0,1 1-1,0-1 1,-1 1 0,1-1 0,-1 1 0,1-1 0,-1 0 0,1 1 0,-1-1-1,0 1 1,-1 7 121,1 0-103,-4-3-17,-1 1 0,0-1 1,0 0-1,0-1 0,-9 6 0,1-4-4,12-5-17,-1 1 1,0-1-1,0 0 1,0 0-1,0 0 1,0 0-1,0 0 1,0-1-1,-4 1 1,-11 1-207,16-1 88,0-1 0,0 1 0,0-1 0,0 0-1,0 0 1,0 1 0,0-1 0,0-1 0,0 1 0,0 0 0,0 0 0,0-1-1,0 1 1,-3-2 0,4 1-745,-7-3-2536,3-3-8043,1 4 6684,2-3-1596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23.6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82 41 364,'0'0'64,"0"0"0,0-1-1,1 1 1,-1 0 0,0-1 0,0 1-1,0 0 1,0 0 0,0-1 0,0 1 0,0 0-1,0-1 1,0 1 0,0 0 0,0-1-1,0 1 1,0 0 0,-1 0 0,1-1-1,0 1 1,0 0 0,0-1 0,0 1 0,0 0-1,0 0 1,-1-1 0,1 1 0,0 0-1,0 0 1,-1 0 0,1-1 0,0 1-1,0 0 1,-1 0 0,1 0 0,0 0 0,0-1-1,-1 1 1,1 0 0,0 0 0,0 0-1,-1 0 1,1 0 0,0 0 0,-1 0-1,1 0 1,0 0 0,-1 0 0,1 0 0,-1 0-1,-9-11 15160,10 11-15088,0-1 0,0 1 0,0 0 0,0 0 0,0-1 0,0 1-1,1 0 1,-1 0 0,0-1 0,0 1 0,0 0 0,0 0 0,1 0 0,-1-1 0,0 1 0,0 0 0,0 0 0,1 0-1,-1 0 1,0 0 0,0-1 0,0 1 0,1 0 0,-1 0 0,0 0 0,0 0 0,1 0 0,-1 0 0,0 0-1,0 0 1,1 0 0,-1 0 0,0 0 0,0 0 0,1 0 0,-1 0 0,0 0 0,1 0 0,-1 0 0,0 0 0,0 0-1,1 0 1,-1 1 0,0-1-72,0 0-1,1 0 1,-1 0 0,0 0-1,0 0 1,1 0-1,-1 0 1,0 0-1,0 0 1,1 1 0,-1-1-1,0 0 1,0 0-1,1-1 1,-1 1-1,0 0 1,1 0 0,-1 0-1,0 0 1,0 0-1,1 0 1,-1 0-1,0 0 1,0 0 0,0 0-1,1-1 1,-1 1-1,0 0 1,0 0-1,0 0 1,1-1 0,-1 1-1,0 0 1,0 0-1,0 0 1,0-1-1,0 1 1,1 0 0,-1 0-1,0-1 1,0 1-1,0 0 1,0-1 0,0 1 364,11-5 803,-4 4-787,-7 2-428,0-1-1,1 0 1,-1 0-1,0 0 1,1 0 0,-1 0-1,0 0 1,0 0-1,1 0 1,-1 0-1,0 0 1,1 0 0,-1 0-1,0 0 1,0 0-1,1 0 1,-1 0-1,0 0 1,1-1 0,-1 1-1,0 0 1,0 0-1,1 0 1,-1 0-1,0 0 1,0-1 0,0 1-1,1 0 1,-1 0-1,0 0 1,0-1-1,0 1 1,1 0-1,-1 0 1,0-1 0,0 1-1,0-1 1,36 0 319,-32 1-329,-2 0-2,-1 1 1,1-1 0,0 0-1,-1 1 1,1-1-1,-1 1 1,1 0 0,-1-1-1,1 1 1,-1 0-1,1 0 1,-1 0 0,2 1-1,-1-1-3,5 1 16,-1 0 3,14 19-49,-14-17 28,-2-1 1,-3 16 2,-1-16-6,1-2 4,-1 0 0,0-1 0,0 1 0,0 0 0,0 0 0,-1-1 0,1 1 0,0 0 0,0-1 0,0 1 0,-1 0 0,1-1 0,0 1 0,0 0 0,-1-1 0,1 1 0,-1-1 0,1 1 0,0 0 0,-1-1 0,1 1 0,-1-1 0,0 0 0,1 1-1,-2 0 1,-1 13-46,0-12 35,3-2 11,0 0 0,-1 0-1,1 0 1,0 0-1,0 1 1,-1-1-1,1 0 1,0 0 0,0 0-1,-1 0 1,1 1-1,0-1 1,0 0-1,0 0 1,-1 1-1,1-1 1,0 0 0,0 0-1,0 1 1,0-1-1,0 0 1,0 0-1,0 1 1,-1-1 0,1 0-1,0 1 1,0-1-1,0 0 1,0 0-1,0 1 1,0-1 0,0 0-1,1 1 1,-1-1-1,0 1 1,-2 0-8,-22 18-77,23-18 71,-18 4-91,-9 0-3,17-4 102,-13-1-31,4-5 14,18 4 25,0 1-1,-1 0 1,1-1 0,0 0-1,0 1 1,0-1 0,0 0-1,0 0 1,0 0 0,0 0-1,0 0 1,0-1-1,1 1 1,-4-3 0,-3-3 22,7 7-22,1-1 1,-1 1 0,0-1 0,0 1 0,1-1 0,-1 1 0,0-1 0,1 0 0,-1 1-1,1-1 1,-1 0 0,1 0 0,-1 1 0,1-1 0,-1 0 0,1 0 0,0 0 0,0 1-1,-1-1 1,1 0 0,0 0 0,0 0 0,0 0 0,0-1 0,-1 1-2,1-1 1,0 1-1,-1 0 1,1-1 0,0 1-1,-1 0 1,0 0-1,1-1 1,-1 1-1,0 0 1,0 0 0,1 0-1,-3-2 1,2 2-14,0 1 0,1-1 0,-1 0 1,0-1-1,0 1 0,1 0 0,-1 0 0,1 0 0,-1 0 1,1 0-1,-1-1 0,1 1 0,0-2 0,0 1-394,0 0 0,1 1 0,-1-1-1,1 0 1,0 0 0,-1 0-1,1 0 1,0 0 0,0 1 0,0-1-1,1 0 1,-1 1 0,0-1-1,1 1 1,1-2 0,-3 3 175,1-1 1,-1 1-1,0 0 0,0 0 1,1 0-1,-1 0 0,0 0 1,0-1-1,0 1 1,0 0-1,1 0 0,-1 0 1,0-1-1,0 1 0,0 0 1,0 0-1,0-1 0,1 1 1,-1 0-1,0 0 1,0-1-1,0 1 0,0 0 1,0 0-1,0-1 0,0 1 1,0 0-1,0 0 1,0-1-1,0 1 0,0-1 172,0 1 0,0 0 0,0 0 0,0 0 0,0 0 0,0 0 0,0-1-1,0 1 1,0 0 0,0 0 0,0 0 0,0 0 0,0-1 0,0 1 0,0 0 0,0 0-1,0 0 1,0 0 0,0 0 0,0 0 0,0-1 0,1 1 0,-1 0 0,0 0 0,0 0 0,0 0-1,0 0 1,0 0 0,0 0 0,1 0 0,-1-1 0,0 1 0,0 0 0,0 0 0,0 0-1,0 0 1,1 0 0,-1 0 0,0 0 0,0 0 0,0 0 0,0 0 0,1 0 0,-1 0-1,0 0 1,0 0 0,0 0 0,0 0 0,0 0 0,1 0 0,-1 0 0,0 0 0,0 1 0,2-4-3431,-2 1 2090,9 2-4780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24.6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12 596,'2'-10'9716,"1"10"-8482,-2-1-904,-1 1-1,0 0 0,1 0 0,-1 0 1,1 0-1,-1 0 0,0 0 0,1 0 1,-1 0-1,1 0 0,-1 0 0,1 0 0,-1 0 1,0 0-1,1 0 0,-1 0 0,1 0 1,-1 0-1,0 0 0,1 1 0,-1-1 0,1 0 1,-1 0-1,0 0 0,1 1 0,-1-1 1,0 0-1,1 1 0,-1-1 0,0 0 1,0 1-1,1-1 0,-1 0 0,0 2 1958,2 7 741,-1-8-3007,0-1 40,-1 1-1,1-1 0,-1 0 1,1 0-1,-1 1 0,0-1 0,1 0 1,-1 0-1,0 1 0,1-1 1,-1 1-1,0-1 0,1 0 1,-1 1-1,0-1 0,0 1 0,0-1 1,1 0-1,-1 1 0,0-1 1,0 1-1,0-1 0,0 1 1,0-1-1,0 1 0,0-1 0,0 1 1,0-1-1,0 1 0,0-1 1,0 1-1,0-1 0,0 1 1,-1 0-1,20 16 1313,-19-17-1360,0 0 1,-1 0-1,1 1 0,0-1 1,0 0-1,0 0 1,1 1-1,-1-1 1,0 0-1,0 0 1,0 1-1,0-1 1,0 0-1,0 0 1,0 0-1,0 1 1,0-1-1,1 0 1,-1 0-1,0 0 1,0 1-1,0-1 1,0 0-1,1 0 0,-1 0 1,0 0-1,0 1 1,0-1-1,1 0 1,-1 0-1,0 0 1,0 0-1,0 0 1,1 0-1,-1 0-6,1 0-1,-1 1 1,0-1 0,0 0-1,1 0 1,-1 0 0,0 0-1,0 0 1,0 0-1,1 0 1,-1 1 0,0-1-1,0 0 1,0 0 0,0 0-1,1 1 1,-1-1-1,0 0 1,0 0 0,0 0-1,0 1 1,0-1-1,0 0 1,1 0 0,-1 1-1,0-1 1,0 0 0,0 0-1,0 0 1,0 1-1,0-1 1,0 0 0,0 0-1,0 1 1,3 3 121,-2-4-123,-1 1 0,0-1 0,1 0 0,-1 0 0,0 0 1,1 1-1,-1-1 0,0 0 0,0 0 0,1 1 0,-1-1 0,0 0 0,0 0 0,0 1 1,1-1-1,-1 0 0,0 1 0,0-1 0,0 0 0,0 1 0,0-1 0,1 1 0,-1-1 0,0 0 1,0 1-1,1 3 3,1 0 1,0-1 0,0 1 0,1-1-1,-1 1 1,5 4 0,-6-8-7,-1 0-2,1 0 0,-1 0 1,1 0-1,-1 1 0,0-1 1,1 0-1,-1 0 1,0 0-1,0 1 0,1-1 1,-1 0-1,0 0 0,1 1 1,-1-1-1,0 0 0,0 0 1,1 1-1,-1-1 1,0 0-1,0 1 0,0-1 1,0 0-1,1 1 0,-1-1 1,0 0-1,0 1 0,0-1 1,0 1-1,0-1 1,0 0-1,0 1 0,0-1 1,0 1-1,1 4 0,5 3 5,-6-8-5,0 0 0,0 0 0,1 1 1,-1-1-1,0 0 0,0 0 0,0 0 0,0 0 1,0 1-1,1-1 0,-1 0 0,0 0 0,0 0 1,0 0-1,0 0 0,1 0 0,-1 0 0,0 1 1,0-1-1,0 0 0,1 0 0,-1 0 0,0 0 0,0 0 1,1 0-1,-1 0 0,0 0 0,0 0 0,0 0 1,1 0-1,-1 0 0,0 0 0,0-1 0,1 1 1,2 0 1,-2 0-11,10 5-1123,-8-5 2679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29.6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44 6 188,'-37'0'9142,"31"-5"1303,11 5-3103,-4 4-6074,-1-3-777,1-1-457,0 0-1,-1 0 1,1 0 0,-1 0 0,1 1-1,-1-1 1,1 0 0,0 1 0,-1-1-1,1 0 1,-1 1 0,0-1 0,1 0-1,-1 1 1,1-1 0,-1 1 0,0-1-1,1 1 1,-1-1 0,0 1 0,1-1-1,-1 1 1,0-1 0,0 1 0,1 0-1,-1 0 1,5 8-42,-2 11 23,-3-19-15,1-1 1,0 1 0,-1 0-1,1-1 1,0 1 0,-1 0 0,1 0-1,-1 0 1,1 0 0,-1-1-1,0 1 1,1 0 0,-1 0 0,0 0-1,0 0 1,1 0 0,-1 0 0,0 0-1,0 0 1,0 0 0,0 2-1,4 7 19,1 5-11,4 16-91,0-7-71,-5-12 58,1 3-126,-1-1-60,1 2-470,-5-11 941,0-4-317,-1-1-1,1 1 0,0-1 1,0 0-1,0 1 0,0-1 1,0 1-1,0-1 0,0 1 1,0-1-1,0 1 0,0-1 1,0 1-1,0-1 0,0 1 1,0-1-1,0 0 1,0 1-1,1-1 0,-1 1 1,0-1-1,0 1 0,0-1 1,1 0-1,-1 1 0,0-1 1,1 0-1,-1 1 0,0-1 1,1 0-1,-1 1 0,0-1 1,1 0-1,-1 1 0,1-1 1,-1 0-1,0 0 0,1 0 1,-1 0-1,2 1 0,-1-1-1059,-1-26-16511,0 21 16197,0 0 170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0.3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245 41 520,'-2'-14'2675,"-4"6"-1043,5-6 4252,1 10-3744,-1 4-1681,1 0-1,-1 0 1,0 0 0,1 0-1,-1 0 1,1 0 0,-1 0-1,0 0 1,1 0-1,-1 0 1,1 1 0,-1-1-1,1 0 1,-1 0 0,0 0-1,1 1 1,-1-1-1,1 0 1,-2 1 0,-3 1 2601,5-1-3010,0-1 0,0 0 1,0 0-1,0 1 0,0-1 1,0 0-1,0 0 0,0 1 1,0-1-1,0 0 0,0 0 1,0 1-1,-1-1 0,1 0 1,0 0-1,0 1 0,0-1 1,0 0-1,0 0 0,0 0 1,-1 1-1,1-1 0,0 0 1,0 0-1,0 0 0,-1 0 1,1 0-1,0 1 0,0-1 1,0 0-1,-1 0 0,1 0 1,0 0-1,-1 0 0,1 0-36,0 0-1,-1 0 1,1 1-1,0-1 1,0 0-1,0 0 1,-1 0-1,1 0 1,0 0-1,0 0 1,0 1-1,-1-1 0,1 0 1,0 0-1,0 0 1,0 0-1,0 1 1,-1-1-1,1 0 1,0 0-1,0 0 1,0 1-1,0-1 0,0 0 1,0 0-1,0 1 1,0-1-1,0 0 1,0 0-1,0 1 1,0-1-1,0 0 1,0 0-1,0 1 1,-17 15 387,5 5-182,10-19-202,0 0 0,-1 1 0,2 0 1,-1 0-1,0-1 0,0 1 0,-1 4 0,1-2-4,-1-1 1,0 1-1,-1-1 1,1 0 0,-1 0-1,-4 4 1,1-1-19,-14 23 37,-31 37-120,48-59 23,4-7 55,0 0 1,0 0-1,-1-1 1,1 1-1,0 0 0,0 0 1,-1-1-1,1 1 1,-1 0-1,1-1 1,0 1-1,-1-1 0,0 1 1,1 0-1,-1-1 1,1 1-1,-2 0 1,1 0-12,0-1 1,0 1 0,0 0 0,0 0 0,0 0 0,0 0 0,0 0-1,0 1 1,0-1 0,1 0 0,-2 2 0,1-1-16,1-1 0,-1 0-1,0 0 1,1 0 0,-1 1 0,0-1 0,0 0 0,0 0 0,0 0-1,0 0 1,-2 1 0,-8 10-1566,12-12 1408,-1 0 0,0 1 0,0-1 0,0 0 0,0 1 0,0-1 0,0 0 0,0 1 0,0-1 0,0 0 0,0 1 1,0-1-1,0 0 0,0 1 0,0-1 0,0 0 0,0 1 0,0-1 0,0 0 0,0 1 0,0-1 0,-1 0 0,1 1 0,0-1 0,0 0 0,0 0 0,-1 1 0,1-1 0,0 0 0,0 0 0,-1 1 0,1-1 0,0 0 0,0 0 0,-1 1 0,-5 2-9323,9-5 7834,-2 1 1403,-1 1-1,1 0 0,-1 0 1,0-1-1,1 1 0,-1 0 0,0-1 1,1 1-1,-1 0 0,0-1 1,1 1-1,-1 0 0,0-1 0,0 1 1,1-1-1,-1 1 0,0-1 1,0 1-1,0-1 0,0 1 0,0-1 1,0-3-359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0.7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16 472,'0'-1'116,"0"1"0,1-1 0,-1 0 0,0 1 0,0-1 0,1 0-1,-1 1 1,1-1 0,-1 1 0,1-1 0,-1 1 0,1-1 0,-1 1 0,1-1 0,-1 1 0,1-1 0,0 1-1,-1 0 1,1-1 0,-1 1 0,1 0 0,0 0 0,-1-1 0,1 1 0,1 0 0,20-3 9848,-2 7-3033,-18-3-6472,1 0 1,0 0-1,0 0 0,0 0 0,0-1 1,-1 1-1,1-1 0,0 0 0,5 0 1,31 5 1597,31-5-1264,-69 0-783,10 0 44,4 0-15,-14 0 147,1-1-931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1.8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167 57 520,'1'0'59,"-1"-1"1,1 1-1,-1 0 0,1 0 0,-1-1 1,1 1-1,-1 0 0,1-1 0,-1 1 1,0-1-1,1 1 0,-1-1 0,1 1 1,-1 0-1,0-1 0,1 1 0,-1-1 1,0 0-1,0 1 0,1-1 0,-1 1 1,0-1-1,0 1 0,0-1 0,0 0 1,0 1-1,0-1 0,0 1 1,0-1-1,0 0 0,0 1 0,0-1 1,3-4 805,-2 5-784,-1 0 0,1 0 0,-1 0 0,0-1 0,1 1 0,-1 0 0,0 0-1,0-1 1,1 1 0,-1 0 0,0 0 0,1-1 0,-1 1 0,0 0 0,0-1 0,0 1 0,1 0 0,-1-1-1,0 1 1,0 0 0,0-1 0,0 1 0,0-1 0,0 1 0,0 0 0,0-1 0,0 1 0,0-1 0,0 1-1,0 0 1,0-1 0,0 0 0,4-7 2163,1-8 14705,-6 16-16776,-1 0 0,0 1 0,1-1 0,-1 0 0,1 1 0,-1 0 0,1-1 0,0 1 0,-1 0 0,1 0 0,0 0 0,-1-1 0,-1 3 0,-10 6 117,1 3-89,6-7-187,0 1 0,0 0 1,0 0-1,1 0 1,0 1-1,0-1 1,1 1-1,-8 15 1,4-8-6,2-6 44,5-6-43,0-1 0,0 0 0,0 1 0,0-1 0,0 1 0,0-1 0,0 1 0,1-1 0,-1 1 0,1 0 0,-1-1 0,1 1 0,-1 2 0,1-1 5,-1 1 1,0-1 0,0 1 0,0-1 0,0 0 0,-1 1-1,1-1 1,-1 0 0,-2 4 0,2-4-5,0 0 1,1-1-1,-1 1 0,1 0 1,0 0-1,0 0 0,0 0 1,0 0-1,0 5 1,-8 22 43,0 1-32,0 10-7,9-36-16,0-1 1,0 1 0,-1 0 0,1 0-1,-1-1 1,0 1 0,-4 8 0,4-7 0,0 0 1,0 0-1,0 0 1,1 1-1,0-1 1,0 0-1,2 10 1,-1 5-18,-1-9 14,-1-10-11,1 1 0,0-1 0,0 1 0,0-1 0,0 1 1,0-1-1,1 1 0,-1-1 0,1 0 0,-1 1 0,1-1 0,0 0 0,0 1 0,2 3 0,-2-5-46,-1 0 0,1-1 0,-1 1 0,0 0 0,1 0 0,-1-1 0,0 1 0,0 0 1,0 0-1,0 0 0,0-1 0,0 1 0,0 0 0,0 0 0,0 0 0,0 0 0,0-1 0,-1 2 0,1-1-220,0-1 0,0 0 0,0 1 0,-1-1 0,1 0 0,0 1-1,0-1 1,0 1 0,0-1 0,0 0 0,0 1 0,0-1 0,0 1-1,0-1 1,0 0 0,0 1 0,0-1 0,0 1 0,0-1 0,0 0-1,0 1 1,0-1 0,1 0 0,-1 1 0,0-1 0,0 1 0,0-1-1,1 0 1,-1 0 0,0 1 0,0-1 0,1 0 0,-1 1 0,0-1-1,1 0 1,-1 0 0,0 1 0,1-1 0,-1 0 0,0 0 0,1 0-1,-1 0 1,1 0 0,-1 1 0,0-1 0,1 0 0,-1 0 0,1 0-1,-1 0 1,1 0 0,-1-1 71,0 1 0,0 0-1,0 0 1,0 0 0,0 0-1,0-1 1,0 1 0,0 0-1,0 0 1,0 0 0,0 0 0,0-1-1,0 1 1,0 0 0,0 0-1,0 0 1,0 0 0,0-1-1,0 1 1,1 0 0,-1 0-1,0 0 1,0 0 0,0 0 0,0-1-1,0 1 1,0 0 0,1 0-1,-1 0 1,0 0 0,0 0-1,0 0 1,0 0 0,0 0-1,1-1 1,-1 1 0,0 0 0,0 0-1,0 0 1,1 0 0,-1 0-1,0 0 1,0 0 0,1 0-1,3 0-2131,-4-5 1341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2.5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 41 640,'0'-25'4768,"0"10"4795,0 15-10304,8 2 14292,-7 1-12299,-1 3-895,0-4-305,0 0-1,0 0 1,0 1-1,0-1 1,0 0-1,0 0 1,-1 0-1,1 0 1,-1 0-1,1 0 1,-1 0-1,0 0 1,0 0-1,0-1 1,-1 3-1,2-3-49,-1 0 0,1 0 0,0 0 0,-1 0 0,1 0-1,0-1 1,0 1 0,-1 0 0,1 0 0,0 0 0,0 0 0,0 0 0,0 0 0,0 0 0,1 0-1,-1 0 1,1 1 0,-1-1 0,0 0-1,0 0 0,1 0 0,-1 0 1,0 0-1,0 0 0,0 0 1,0-1-1,0 1 0,0 0 0,-1 0 1,1 0-1,0 0 0,0 0 1,0 0-1,-1 0 0,0 1 0,0 0-2,0-1 0,0 1 0,0 0 0,1-1 0,-1 1 0,0 0 0,1 0 0,-1 0 0,1-1 0,0 1 0,0 0 0,-1 3 0,1-4 0,0 1-1,0 0 1,0 0-1,0 0 1,-1 0-1,1 0 1,-1-1-1,1 1 1,-1 0-1,0 0 1,0-1-1,-1 3 1,1-3-6,1 1 0,-1-1 1,1 1-1,-1 0 0,1-1 1,0 1-1,-1-1 1,1 1-1,0 0 0,0-1 1,0 1-1,0-1 0,1 1 1,0 3-1,-1-4-2,0 1-1,1 0 1,-1 0 0,0 0-1,0 0 1,0-1 0,0 1 0,0 0-1,-1 0 1,0 3 0,0-3-11,0-1 0,0 1 0,0 0 0,0 0-1,1 0 1,-1 0 0,0 0 0,1 0 0,0 0 0,-1 0 0,1 0 0,0 0 0,0 0 0,0 0 0,0 0 0,0 0 0,1 0 0,-1-1 0,1 1 0,-1 0 0,1 0 0,0 0 0,-1 0-1,1 0 1,2 2 0,-3-4 1,1 1 0,-1 0 0,1-1 0,-1 1 0,0 0 1,1-1-1,-1 1 0,0 0 0,0-1 0,0 1 0,1 0 0,-1-1 0,0 1 0,0 0 0,0 0 0,0 1 0,0-2 3,-1 1 1,1-1-1,0 1 1,0-1 0,0 0-1,0 1 1,0-1-1,1 1 1,-1-1-1,0 1 1,0-1 0,0 1-1,0-1 1,0 1-1,1-1 1,-1 1-1,0-1 1,0 0 0,1 1-1,-1-1 1,0 0-1,1 1 1,-1-1-1,0 0 1,1 1 0,-1-1-1,1 1 1,3 4-552,-4-5 507,0 0 0,0 1 0,0-1 0,0 0 0,0 1 0,0-1 0,1 0 0,-1 0 0,0 1 0,0-1 0,0 0 0,1 0 0,-1 1 0,0-1 0,0 0 0,0 0 0,1 0 0,-1 1 0,0-1 0,1 0 0,-1 0 0,0 0 0,0 0 0,1 0 0,-1 0 0,0 1 0,1-1 0,-1 0 0,0 0 0,1 0 0,-1 0 0,0 0 0,1 0 0,2 0-831,-2 0 637,-1 0-1,1 0 1,-1 0-1,0 1 1,1-1 0,-1 0-1,1 0 1,-1 0-1,1 0 1,-1 0 0,0 0-1,1 0 1,-1 0 0,1 0-1,-1 0 1,1-1-1,-1 1 1,0 0 0,1 0-1,-1 0 1,0 0-1,1-1 1,-1 1 0,1 0-1,-1 0 1,0-1 0,1 1-1,-1 0 1,0 0-1,0-1 1,1 1 0,-1 0-1,0-1 1,1 0-1,1 1-2685,3-2 140,-3-2-2156,-2-1 1905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4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8 50 173 0,'-3'-3'166'0,"3"1"54"0,0-1 11 0,-7 3-18 0,7-4-30 16,0 1-22-16,0 1-6 0,0 0 44 0,0-3 6 0,7 3 0 15,-7 0 0-15,9-3 4 0,-6 2 13 0,4-1 66 0,2 2-1 16,1-1-20-16,3 1-26 0,3 0-20 0,-3-1-10 16,9 6-17-16,-2-1-13 0,2 3-13 0,4 1-17 0,0 4-29 15,-7 1-35-15,7 6-25 0,-4 2-18 0,-6 1-8 16,4 4-18-16,-11 4-5 0,8 0-9 0,-8 3 4 0,4 1 1 16,-10-2-9-16,4 1 2 0,-7-3 4 0,3-3-4 0,-3-1-2 15,0-3 3-15,-3 0-2 0,3-5 2 0,0 1 5 0,0-3-4 16,-7 0 4-16,7-3-4 0,0-1 6 0,0-1 3 0,7 0 11 15,-7-2 14-15,3 0 11 0,3 1 6 0,1-2 19 16,2 1 13-16,8 2 12 0,-8-1 1 0,7 1-6 0,0 1-17 16,4-1-11-16,2 0-8 0,4 1-16 0,0 1-3 15,-1 1-6-15,1 2-3 0,-7 0 0 0,7 3 1 0,-3-1-6 16,3 2-5-16,-10-2-4 0,3-1-3 0,-3-2-7 16,0 2 4-16,-6-2-5 0,-1 2-3 0,1-3 4 0,-4-3-2 15,4 0-3-15,-10-2 4 0,10 0 0 0,-10-2-3 0,6-1 0 16,1 1-3-16,-7-3-16 0,0 0-19 0,3 1-37 0,-3 0-61 15,0-3-100-15,6 2-151 0,-6-2-180 0,7-2-90 0,-4 2-129 16,3-6-24-16,-6 4 39 0,4-2 39 0,2-1 64 16,1-2 234-16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3.0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31 532,'-5'-5'251,"-7"-8"8338,12 13-8485,-1 0 0,1 0-1,0 0 1,0-1 0,0 1-1,0 0 1,0 0 0,0 0-1,0-1 1,0 1 0,0 0-1,0 0 1,0-1 0,-1 1-1,1 0 1,0 0 0,0 0-1,1-1 1,-1 1 0,0 0-1,0 0 1,0 0 0,0-1-1,0 1 1,0 0 0,0 0-1,0 0 1,0-1 0,0 1-1,0 0 1,1 0 0,-1 0-1,0-1 1,0 1 0,0 0-1,0 0 1,1 0 0,-1 0-1,0 0 1,0 0 0,0-1-1,0 1 1,1 0 0,-1 0-1,0 0 1,0 0 0,1 0-1,-1 0 1,0 0 0,0 0-1,5 1 7929,-5-2-7870,0 1 0,0 0 0,1-1-1,-1 1 1,0 0 0,0-1 0,1 1-1,-1 0 1,0 0 0,1-1-1,-1 1 1,0 0 0,1 0 0,-1 0-1,0-1 1,1 1 0,-1 0 0,1 0-1,-1 0 1,0 0 0,1 0-1,-1 0 1,1 0 0,-1 0 0,0 0-1,1 0 1,-1 0 0,1 0 0,-1 0-1,0 0 1,1 0 0,-1 0-1,1 0 1,18 4 3398,-15-3-3539,42-1 975,-9 0-996,26 0 0,-54 0 0,-1 0-93,-1-1-2426,0-2-3887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3.7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 16 352,'-15'-14'18356,"21"13"-13975,-6 1-4162,0 0 0,0 1 0,0-1-1,1 1 1,-1-1 0,0 0-1,0 1 1,1-1 0,-1 0 0,0 1-1,1-1 1,-1 0 0,0 0 0,1 1-1,-1-1 1,1 0 0,-1 0-1,0 0 1,1 1 0,-1-1 0,1 0-1,-1 0 1,1 0 0,-1 0-1,0 0 1,1 0 0,-1 0 0,1 0-1,-1 0 1,1 0 0,-1 0-1,1 0 1,0-1 0,22 5 1963,-14-3-2123,0-1-59,0 0 0,0 0 0,0 0 0,0 0 0,0 0 0,-1 0-152,-7 0-669,4 0-3064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4.2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30 11 696,'-2'-10'7669,"2"10"-7089,-1 1-1,0 0 1,1-1-1,-1 1 1,0 0-1,1 0 1,-1-1-1,1 1 1,-1 0-1,1 0 1,-1 0-1,1 0 1,0 0-1,-1 0 1,1 0-1,0 0 1,0 0-1,0 0 1,0 0-1,0-1 1,0 1-1,0 0 1,0 0-1,0 1 1,1 39 3866,-1-28-4189,-9 18 20,9-21-240,0-8-98,1 1 0,-1 0-1,0-1 1,0 1 0,0-1-1,-1 1 1,1-1-1,-1 1 1,1 0 0,-1-1-1,0 0 1,0 1 0,0-1-1,-2 4 1,3-5-139,-1 0-1,1 1 1,-1-1 0,1 0-1,-1 1 1,1-1 0,0 0 0,0 1-1,0-1 1,0 1 0,0-1-1,0 3 1,1 6-4686,0-4-1783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4.8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 9 776,'-5'-3'-1580,"-5"-3"18315,16 10-10517,-7 5-1661,4 7-2774,-2-13-1688,1-1 1,-1 1 0,0-1 0,0 1-1,0-1 1,0 1 0,-1 0 0,1 0-1,-1-1 1,0 1 0,1 0-1,-1 2 1,-2 45 37,1-25-4,1-23-128,1 0 0,-2 0-1,1 0 1,0 0-1,0 0 1,-1 0-1,1 0 1,-1 0 0,1 0-1,-1 0 1,0 0-1,0 0 1,-1 2-1,1 0-76,0 1 0,0-1 0,0 1 0,1-1-1,0 0 1,0 1 0,0-1 0,1 8 0,0 3-980,-1-8 2205,1-6-2233,-1 0 0,0 0 0,0 1-1,0-1 1,0 0 0,0 0-1,0 0 1,-1 0 0,1 0 0,0 0-1,0 0 1,-1 0 0,0 2-1,-4-1-2338,3-2 1308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5.5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101 25 16,'2'-20'4738,"3"16"-1930,-10 6-498,3-1-1460,-3 15 4742,1-1-3552,4-15-2005,0 0-1,0 1 0,0-1 0,0 0 1,0 1-1,0-1 0,0 0 0,0 1 1,0-1-1,0 0 0,-1 0 0,1 1 0,0-1 1,0 0-1,0 1 0,0-1 0,0 0 1,-1 0-1,1 0 0,0 1 0,0-1 1,-1 0-1,1 0 0,0 1 0,0-1 1,-1 0-1,1 0 0,-1 0 0,1 0 1,0 1-1,-1-1 0,1 0 1,0 0-1,0 1 0,-1-1 1,1 0-1,0 0 0,0 1 1,-1-1-1,1 0 0,0 0 1,0 1-1,0-1 0,0 0 1,-1 1-1,1-1 0,0 0 1,0 1-1,0-1 0,0 1 1,0-1-1,0 0 1,0 1-1,0-1 0,0 1 1,-1 2 205,1 0 0,-1 0 0,0 0 0,0 0 0,-1 0 0,1 0 0,-1 0 0,-2 4 0,2-4-87,0 0-1,0 0 1,1 0 0,-1 0-1,1 0 1,0 0 0,0 0-1,-1 6 1,2-7-108,-1 0 1,1-1-1,0 1 0,-1-1 1,1 1-1,-1-1 0,0 1 1,1-1-1,-1 1 0,0-1 1,0 1-1,-2 1 0,2-1-28,0-1-1,1 0 1,-1 0-1,0 0 0,0 0 1,1 1-1,-1-1 1,1 0-1,-1 1 0,1-1 1,-1 1-1,1 1 1,-5 9 67,1 2-46,3-11-38,1-1 1,0 0-1,-1 0 0,0 0 1,1 0-1,-1 0 1,0-1-1,0 1 1,0 0-1,-2 2 1,2-2 2,0-1 0,0 1 0,0 0 1,0 0-1,1-1 0,-1 1 0,0 0 1,1 0-1,-1 0 0,1 2 0,-3 3-16,2-5 15,0-1 0,0 1-1,0 0 1,1-1 0,-1 1 0,1 0 0,-1 0-1,1-1 1,-1 1 0,1 0 0,0 0 0,0 0 0,0 0-1,0 3 1,0-4-14,0 0 26,0-1 0,0 1 0,0 0 0,0 0 0,0-1 0,0 1 0,0 0-1,0-1 1,0 1 0,0 0 0,0 0 0,0-1 0,0 1 0,1 0 0,-1-1 0,0 1-1,1 0 1,-1-1 0,0 1 0,1-1 0,-1 1 0,1 0 0,-1-1 0,1 1 0,-1-1-1,1 1 1,-1-1 0,1 0 0,0 1 0,0 0 54,0-1 1,1 1-1,-1 0 1,0-1-1,0 0 1,1 1-1,-1-1 1,0 0-1,1 0 1,-1 1-1,0-1 1,2-1-1,-1 1 125,-1 1-147,0 0 0,1 0-1,-1 0 1,0-1-1,1 1 1,-1-1 0,1 1-1,-1-1 1,1 0 0,-1 1-1,1-1 1,-1 0-1,1 0 1,0 0 0,-1 0-1,1 0 1,-1 0-1,2-1 1,5 1 84,44 0-239,-51 0 36,6 0-203,-6-1 218,-1 1 0,1 0 0,0 0 0,0 0 0,0-1 0,-1 1 0,1 0 0,0 0 0,0 0 1,0 0-1,0 0 0,0 1 0,-1-1 0,1 0 0,0 0 0,0 1 0,0-1 0,-1 0 0,1 1 1,0-1-1,0 0 0,-1 1 0,1-1 0,0 2 0,15-1-1958,-7-3-4499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6.2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47 624,'0'-1'191,"0"0"0,0 0-1,1 0 1,-1 0 0,0 0-1,0 0 1,1 0 0,-1 1 0,0-1-1,1 0 1,-1 0 0,1 0 0,-1 0-1,1 1 1,-1-1 0,1 0-1,0 0 1,-1 1 0,2-2 0,-1 1 101,0 1 0,0-1 0,-1 1 0,1-1 0,-1 0 0,1 0 0,0 1 0,-1-1 0,1 0 0,-1 0 0,0 0 0,1 0 0,-1 1 0,0-1 0,1 0 0,-1 0 0,0 0 1,0 0-1,0-2 0,6-3 3717,-5 6-3388,-1 0 0,1-1 1,-1 1-1,1-1 0,-1 1 0,1 0 1,-1 0-1,1-1 0,-1 1 0,1 0 1,-1 0-1,1-1 0,0 1 0,-1 0 1,1 0-1,-1 0 0,1 0 0,0 0 1,0 0-1,0 3-371,0 1 0,-1-1-1,1 0 1,-1 1 0,0-1 0,0 1 0,-2 5 0,1 5-110,-8 16-75,0 40-44,0-28-8,0-2 11,0 6-41,9 46 15,2-89-3,-1-1-1,1 1 1,-1 0-1,1-1 1,0 1 0,0-1-1,0 0 1,0 0-1,1 0 1,4 4-1,-6-5-78,28 4-1959,-26-6 1083,0 1 0,0 0 0,0-1 0,0 1 0,0-1 0,-1 0 0,1 0 0,0 0 0,4-3 0,-5 3-1023,-2 1 1703,1 0-1,0 0 1,-1 0 0,1-1 0,0 1-1,-1 0 1,1-1 0,-1 1 0,1 0 0,-1-1-1,1 1 1,-1-1 0,1 1 0,-1 0 0,1-1-1,-1 0 1,0 1 0,1-1 0,-1 1-1,0-1 1,1 1 0,-1-1 0,1-1 0,6-8-5798,1 6 4894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6.6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37 648,'0'-4'-757,"0"-4"4004,4-4 13607,-1 9-15542,15-3 4212,7 6-3906,-1 2-1320,19 3-928,-33-5-19,11 0-3874,-5-4-3698,1-2-2516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39:37.7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153 25 596,'0'-1'-357,"0"-6"798,4-3 9215,0 7-8055,11 0 7376,6 11-3686,-17-5-4767,0 0-1,0 0 1,0 1-1,0 0 0,5 6 1,-2-1-10,5 13 277,31 39 103,-41-57-814,0 0 0,-1 0 0,1 1 0,-1-1 0,1 8 0,6 15 97,-7-22-156,0-1 0,0 1 0,-1 0-1,1-1 1,-1 1 0,0 0 0,0-1 0,-2 6-1,1 10 47,1-7-48,1-3 1,-1-1 0,0 0 0,-1 1 0,0-1 0,-5 18 0,5-22-14,0 0 0,0 1 0,0-1 0,1 0 0,0 1 0,0-1 0,1 7 0,0-7-3,-1-1 0,1 0-1,-1 0 1,0 0 0,-1 0 0,1 1-1,-1-1 1,1 0 0,-1 0 0,0 0 0,-3 6-1,3-9 0,1 0 0,0 0 0,-1 0 0,1-1 0,0 1 0,0 0 0,-1 0 0,1 0 0,0 0 0,0 0 0,0 0 0,0 0 0,0 0 0,1 1 0,-2 9 9,0-8-7,-2 3-2,0 0 1,1 0 0,0 0 0,0 1 0,-2 10 0,3-13-8,0 0 1,0-1-1,0 1 1,0-1-1,-1 1 0,1-1 1,-5 6-1,0 2-8,1 2 5,4-9 8,0 0-1,-1 0 1,0 0 0,0 0 0,0 0 0,0-1 0,0 1 0,-4 3 0,4-5-1,1 0 0,0-1 0,-1 1 0,1 0 0,0 0 1,0 0-1,0 0 0,0 0 0,0 0 0,1 0 0,-2 2 0,-4 12 3,2-10 1,3-4-3,-1 0 0,1 0 0,-1 1 1,1-1-1,0 0 0,0 0 0,0 1 1,0-1-1,0 4 0,-4 2 17,5-7-16,0-1 1,-1 1-1,1-1 0,-1 1 1,1 0-1,0-1 1,-1 1-1,1-1 0,0 1 1,-1-1-1,1 1 1,0 0-1,0-1 0,0 1 1,0 0-1,0-1 1,0 2-1,-1 0 2,1-1-1,-1 1 1,0-1 0,1 1 0,-1-1-1,0 1 1,0-1 0,0 1 0,0-1-1,0 0 1,0 0 0,-1 1 0,-1 0-1,2-1-1,0 0-1,0 0 1,0 0-1,0 0 0,0 1 1,0-1-1,0 0 0,0 0 1,0 1-1,0-1 1,1 1-1,-2 2 0,-19 16 7,8-9-8,10-6-3,-14 6-20,13-9 6,0 0 0,0 1 0,0 0-1,0 0 1,1 0 0,-1 0 0,-5 7-1,-8-3-154,-12 7-493,29-14 165,-1 1-1,0-1 1,0 0 0,0 0-1,0 1 1,0-1 0,0 0-1,0 0 1,0 0 0,0 0-1,-1 0 1,1 0 0,0 0-1,-1-1 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4:11.8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1 196,'0'7'23013,"0"-8"-21646,7 0-2800,12 1 3503,-19 0-2024,1 0-1,-1 0 1,0 0-1,1-1 1,-1 2 0,1-1-1,-1 0 1,0 0-1,1 0 1,-1 0 0,1 0-1,-1 0 1,0 0-1,1 0 1,-1 1 0,0-1-1,1 0 1,-1 0-1,0 0 1,1 1 0,-1-1-1,0 0 1,1 1-1,-1-1 1,0 0 0,0 0-1,1 1 1,8 0 217,-8-1-245,-1 0-1,1-1 0,0 1 0,-1 0 1,1 0-1,0 0 0,-1 0 1,1 0-1,0 0 0,-1 0 0,1 0 1,0 0-1,-1 0 0,1 0 1,0 1-1,-1-1 0,1 0 0,0 0 1,-1 1-1,1-1 0,0 0 0,-1 1 1,1-1-1,-1 1 0,1-1 1,0 1-1,-1 0 77,11 0 30,16 8 53,-21-9-172,-4 1 11,0-1-1,0 0 1,1 0 0,-1 1-1,0-1 1,0 1 0,0 0-1,0-1 1,0 1 0,0 0 0,0 0-1,2 2 1,-4-2-6,1-1-6,7-1-3,-8 1-1,0 0 0,0 0 0,1 0 0,-1 0 0,0 0 0,0 0 0,1 0 0,-1-1 0,0 1 0,0 0 0,1 0 0,-1 0 0,0 0 0,0 0 0,0 0 0,1 0 0,-1 0 0,0 0 0,0 0 0,1 1 0,-1-1 0,0 0 1,0 0-1,1 0 0,-1 0 0,0 0 0,0 0 0,0 0 0,1 1 0,-1-1 0,0 0 0,0 0 0,0 0 0,0 0 0,1 1 0,-1-1 0,0 0 0,0 0 0,0 0 0,0 1 0,0-1 0,0 0 0,0 0 0,1 1 0,-1-1 0,0 0 0,0 0 1,0 1-1,1-1 3,0 0 0,0 1 0,0-1 0,0 0 0,0 1 0,-1-1 0,1 0 0,0 1 0,0 0 0,0-1 0,0 1 0,0-1 0,-1 1 0,1 0 0,0 0 0,-1-1 0,1 1 0,0 1 1,2 2-4,5 0-1,-8-4 0,0 1-2,0 0-17,16 14 67,-13-4 13,-2-11-59,-1 0 1,1 0-1,-1 0 0,1 0 0,-1 0 0,0 1 1,1-1-1,-1 0 0,1 0 0,-1 1 0,0-1 1,1 0-1,-1 1 0,0-1 0,1 0 0,-1 1 1,0-1-1,0 0 0,1 1 0,-1-1 0,0 1 1,0-1-1,0 0 0,0 1 0,1-1 0,-1 1 1,0-1-1,0 1 0,0-1 0,0 0 0,0 1 1,0-1-1,0 1 0,0-1 0,0 1 0,0-1 1,0 1-1,-1-1 0,1 1 0,3 3 15,-2-3-16,-1-1 0,0 1 0,1-1 0,-1 0-1,1 1 1,-1-1 0,1 1 0,-1-1 0,0 1-1,0-1 1,1 1 0,-1 0 0,0-1 0,0 1 0,1-1-1,-1 1 1,0-1 0,0 1 0,0 0 0,0-1-1,0 2 1,4 6 10,-3-8-9,-1 1 0,0-1 1,1 1-1,-1-1 1,1 0-1,-1 1 1,0-1-1,0 1 1,1-1-1,-1 1 1,0-1-1,0 1 1,1 0-1,-1-1 1,0 1-1,0-1 0,0 1 1,0-1-1,0 2 1,3-1 27,-3-1-28,0 0 0,0 0 0,1 0-1,-1 0 1,0 0 0,0 0 0,1 0 0,-1 0 0,0 0 0,0 0 0,1 0 0,-1 0 0,0 0 0,0 0-1,0 0 1,1 1 0,-1-1 0,0 0 0,0 0 0,0 0 0,1 0 0,-1 0 0,0 1 0,0-1 0,0 0 0,0 0-1,0 0 1,1 1 0,-1-1 0,0 0 0,0 0 0,0 1 0,0-1 0,0 0 0,0 0 0,0 0 0,0 1-1,0-1 1,0 0 0,0 1 0,0-1-1,0 0 0,0 1 1,0-1-1,0 0 1,0 1-1,0-1 0,0 0 1,0 0-1,0 1 0,0-1 1,0 0-1,0 1 1,0-1-1,0 0 0,0 1 1,0-1-1,1 0 1,-1 0-1,0 1 0,0-1 1,0 0-1,0 0 0,1 1 1,-1-1-1,0 0 1,0 0-1,1 0 0,-1 1 1,0-1-1,0 0 1,1 0-1,-1 0 0,0 0 1,0 0-1,1 1 0,-1-1 1,0 0-1,1 0 1,-1 0-1,0 0 0,1 0 1,-1 0-1,1 0 1,2 11 65,-3-11-66,1 0 2,-1 1 1,1-1-1,-1 0 1,1 0-1,-1 1 0,0-1 1,1 0-1,-1 1 1,0-1-1,1 0 1,-1 1-1,0-1 1,1 1-1,-1-1 0,0 0 1,0 1-1,1-1 1,-1 1-1,0-1 1,0 1-1,0-1 1,0 1-1,0-1 0,1 1 1,-1-1-1,0 1 1,0-1-1,0 1 1,0-1-1,-1 1 1,19 16 146,-9-2 12,17 9 76,-14-8-91,21 4-24,-31-19-113,-1-1-5,0 0-1,0 0 0,0 0 1,0 0-1,0 0 0,0 1 1,0-1-1,0 0 0,0 1 1,0-1-1,0 1 0,0-1 1,-1 1-1,1-1 0,0 1 1,0-1-1,0 1 0,-1 0 1,1-1-1,1 2 0,7 4 67,-9-6-70,1 0 2,0 1 0,0-1 0,0 0 0,0 0 0,-1 0 0,1 1 0,0-1 0,0 0 0,0 1 0,-1-1 0,1 1 0,0-1 0,0 1 0,-1-1 0,1 1 0,0-1 0,-1 1 0,1 0 0,0 1 0,1-2 4,-1 1 0,1-1-1,-1 1 1,1 0-1,-1 0 1,1 0 0,-1-1-1,0 1 1,0 1-1,1-1 1,0 2 0,27 17 217,-5 4 115,-20-21-253,0 0 0,0 0 0,0 1 0,0-1 0,5 8-1,-2-2 80,-2-1-7,2 0 57,-6-7-213,0-1 4,-1 0-1,1 0 1,-1 0-1,0 1 0,1-1 1,-1 0-1,0 0 1,1 1-1,-1-1 1,0 0-1,1 1 1,-1-1-1,0 0 1,0 1-1,1-1 1,-1 0-1,0 1 1,0-1-1,0 1 1,1-1-1,-1 0 1,0 1-1,0-1 1,0 1-1,0 0 1,1 0 5,-1-1 0,1 1 0,-1 0 0,1 0 0,-1-1 0,1 1 0,0 0 0,-1-1 0,1 1 0,0 0 0,0-1 0,0 1 0,-1-1 0,1 1 0,1 0 1,-1-1-4,0 0 0,0 1 0,0-1 1,0 1-1,0 0 0,0-1 0,0 1 1,0 0-1,0-1 0,0 1 1,-1 0-1,1 0 0,0 0 0,-1 0 1,1 0-1,0 1 0,28 19 253,-21-16-155,-4-3-75,-1 0 0,1 1-1,-1-2 1,1 1-1,0 0 1,-1-1 0,6 2-1,9 7 73,-16-10-90,11 6 90,-12-6-97,0 0-1,-1 0 1,1 0-1,0 0 0,-1 0 1,1 1-1,-1-1 0,1 0 1,0 0-1,-1 1 0,1-1 1,-1 0-1,1 1 0,-1-1 1,1 0-1,0 1 0,-1-1 1,0 1-1,1-1 1,-1 1-1,1-1 0,-1 1 1,1 1-1,16 4 114,1 8 55,-17-13-113,10 5 36,13 4-83,5 0-13,-20-7 0,19 8 0,-27-11 0,-1 0 0,0 1 0,0-1 0,1 0 0,-1 0 0,0 1 0,1-1 0,-1 0 0,0 0 0,1 0 0,-1 1 0,0-1 0,1 0 0,-1 0 0,0 0 0,1 0 0,-1 0 0,0 0 0,1 0 0,-1 0 0,1 0 0,-1 0 0,0 0 0,1 0 0,-1 0 0,1 0 0,-1 0 0,0 0 0,1 0 0,-1 0 0,0 0 0,1-1 0,-1 1 0,1 0 0,1-1 0,-2 1 0,0 0 0,0 0 0,0 0 0,0 1 0,0-1 0,0 0 0,0 0 0,0 0 0,0 0 0,0 0 0,0 0 0,0 0 0,0 0 0,0 0 0,0 0 0,0 0 0,0 0 0,0 0 0,0 0 0,0 1 0,29 6 0,-20-6 0,-8-2 0,0 1 0,-1 0 0,1 0 0,0 0 0,-1 0 0,1 0 0,0 0 0,-1 0 0,1 0 0,0 0 0,0 0 0,-1 0 0,1 0 0,0 1 0,-1-1 0,1 0 0,0 0 0,-1 1 0,1-1 0,-1 0 0,2 1 0,9 2 0,18 6 0,-29-9 0,1 1 0,-1-1 0,0 0 0,0 1 0,1-1 0,-1 0 0,0 0 0,1 1 0,-1-1 0,0 0 0,1 0 0,-1 0 0,0 0 0,1 1 0,-1-1 0,0 0 0,1 0 0,-1 0 0,1 0 0,-1 0 0,0 0 0,1 0 0,-1 0 0,1 0 0,-1 0 0,0 0 0,1 0 0,-1-1 0,0 1 0,1 0 0,-1 0 0,0 0 0,1 0 0,-1-1 0,3 1 0,6 4 0,-1-1 0,1 0 0,11 2 0,-1 0 0,-10-1 0,-3 0 0,1-1 0,7 0 0,41 17 0,-51-20 0,19 11 0,8 4 0,-26-14 0,5 3 0,-10-1 0,1-1 0,1-2 0,0 0 0,19 11 0,34 19 0,-44-21 0,5 3 0,12 13 0,24 31 0,-31-25 0,6 4 0,-24-34 0,-3-1 0,0 0 0,1 0 0,-1 0 0,0 0 0,0 0 0,0 0 0,0 0 0,1 0 0,-1 0 0,0 0 0,0 0 0,0 0 0,1 0 0,-1 0 0,0 0 0,0 1 0,0-1 0,0 0 0,0 0 0,1 0 0,-1 0 0,0 0 0,0 1 0,0-1 0,0 0 0,0 0 0,0 0 0,0 0 0,0 1 0,1-1 0,-1 0 0,0 0 0,0 0 0,0 1 0,0-1 0,0 0 0,0 0 0,0 1 0,10 14 0,-2-10 0,10 10 0,-17-14 0,1 0 0,-1 0 0,1-1 0,-1 1 0,0 0 0,1 0 0,-1 0 0,0 1 0,0-1 0,0 0 0,0 0 0,0 1 0,0-1 0,0 0 0,1 3 0,2-3 0,-3-1 0,1 1 0,-1-1 0,0 0 0,0 1 0,0-1 0,0 1 0,0 0 0,0-1 0,0 1 0,0 0 0,0 0 0,0-1 0,0 1 0,0 0 0,-1 0 0,1 0 0,0 0 0,1 2 0,2 0 0,10 9 0,-10-9 0,10 10 0,6 2 0,-20-15 0,0 1 0,0-1 0,0 1 0,0-1 0,1 1 0,-1-1 0,0 0 0,1 1 0,-1-1 0,0 1 0,1-1 0,-1 0 0,0 1 0,1-1 0,-1 0 0,1 0 0,-1 1 0,0-1 0,1 0 0,-1 0 0,1 0 0,-1 1 0,1-1 0,0 0 0,-1 0 0,1 0 0,-1 0 0,1 0 0,-1 0 0,1 1 0,-1-1 0,0 0 0,1 0 0,-1 1 0,1-1 0,-1 0 0,0 0 0,1 1 0,-1-1 0,0 0 0,1 1 0,-1-1 0,0 0 0,1 1 0,-1-1 0,0 1 0,0-1 0,1 1 0,-1 1 0,0 0 0,1-2 0,0 0 0,0 1 0,0-1 0,0 0 0,-1 0 0,1 1 0,0-1 0,0 1 0,0-1 0,-1 1 0,1-1 0,0 1 0,-1-1 0,1 1 0,0-1 0,-1 1 0,1 0 0,-1-1 0,1 1 0,0 1 0,0-1 0,0-1 0,1 1 0,0 0 0,0 0 0,-1 1 0,1-1 0,0 0 0,-1 0 0,1 1 0,-1-1 0,2 3 0,-3-2 0,1 0 0,-1-2 0,1 0 0,0 0 0,0 0 0,0 1 0,0-1 0,0 0 0,-1 1 0,1-1 0,0 1 0,0-1 0,-1 1 0,1-1 0,0 1 0,-1-1 0,1 1 0,0 0 0,-1-1 0,1 1 0,-1 0 0,1 1 0,15 8 0,-15-10 0,-1 0 0,1 0 0,0 0 0,0 1 0,-1-1 0,1 0 0,0 1 0,-1-1 0,1 1 0,0-1 0,-1 1 0,1-1 0,0 1 0,-1-1 0,1 1 0,-1 0 0,1-1 0,-1 1 0,0 0 0,1 0 0,0 1 0,0-1 0,0 0 0,1 1 0,-1-1 0,0 0 0,0 0 0,1 0 0,-1 0 0,1 0 0,-1 0 0,1-1 0,3 2 0,12 9 0,-16-9 0,1-1 0,-1 1 0,1-1 0,-1 1 0,1-1 0,0 1 0,0-1 0,-1 0 0,1 0 0,3 2 0,1-1 0,-4-2 0,11 11 0,-12-10 0,1 2 0,1-1 0,-1 0 0,1 1 0,0-1 0,-1-1 0,1 1 0,0 0 0,4 1 0,0 2 0,-3 1 0,1-3 0,6 3 0,18 14 0,-29-20 0,0 0 0,0 0 0,0-1 0,0 1 0,0 0 0,0 0 0,0 0 0,0 0 0,0 0 0,0 0 0,0 0 0,0 0 0,0 0 0,0 0 0,0 0 0,0 0 0,0 0 0,0 0 0,0 0 0,0-1 0,0 1 0,0 0 0,0 0 0,0 0 0,0 0 0,0 0 0,0 0 0,0 0 0,1 0 0,-1 0 0,0 0 0,0 0 0,0 0 0,0 0 0,0 0 0,0 0 0,0 0 0,0 0 0,0 0 0,0 0 0,0 0 0,0 0 0,0 0 0,0 0 0,1 0 0,-1 0 0,0 0 0,0 0 0,0 0 0,0 0 0,0 0 0,0 0 0,0 0 0,0 0 0,0 0 0,0 0 0,0 1 0,22 21 0,-19-18 0,3-2 0,-5 2 0,-1-4 0,0 0 0,0 0 0,0 1 0,0-1 0,0 0 0,0 0 0,0 0 0,0 0 0,0 0 0,0 0 0,0 1 0,0-1 0,0 0 0,0 0 0,0 0 0,0 0 0,0 0 0,0 1 0,0-1 0,0 0 0,0 0 0,0 0 0,0 0 0,0 0 0,0 1 0,0-1 0,0 0 0,0 0 0,0 0 0,0 0 0,0 0 0,1 0 0,-1 0 0,0 0 0,0 1 0,0-1 0,0 0 0,0 0 0,0 0 0,0 0 0,1 0 0,-1 0 0,0 0 0,0 0 0,0 0 0,0 0 0,0 0 0,0 0 0,1 0 0,-1 0 0,0 0 0,0 0 0,0 0 0,0 0 0,0 0 0,1 0 0,-1 0 0,0 0 0,0 0 0,4 0 0,-3 10 0,1-4 0,4-1 0,-4 0 0,-2 0 0,1-1 0,5-2 0,-4 2 0,-3 3 0,2-6 0,6 2 0,-5 0 0,-2-9 0,0 5 0,-8-2 0,7-1 0,-8-21 0,7 19 0,1 6 0,0-1 0,0 0 0,1 0 0,-1 0 0,0 0 0,0 0 0,1 0 0,-1 0 0,0 0 0,1 0 0,-1 0 0,1 0 0,0 0 0,-1-2 0,-4-2 0,2-8 0,0 11 0,2 2 0,1 0 0,0 0 0,0 0 0,-1 0 0,1-1 0,0 1 0,-1 0 0,1 0 0,0 0 0,0-1 0,0 1 0,-1 0 0,1 0 0,0-1 0,0 1 0,0 0 0,0 0 0,-1-1 0,1 1 0,0 0 0,0-1 0,0 1 0,0 0 0,0 0 0,0-1 0,0 1 0,0 0 0,0-1 0,0 1 0,0 0 0,0-1 0,0 1 0,0 0 0,0 0 0,0-1 0,0 1 0,-3-10 0,2 9 0,0 0 0,1 0 0,-1 0 0,1 0 0,-1 0 0,1 0 0,-1-1 0,1 1 0,0 0 0,0 0 0,-1 0 0,1-3 0,-4-13 0,3 15 0,0-1 0,1 1 0,-1 0 0,0 0 0,1-1 0,0 1 0,-1 0 0,1-4 0,-4-11 0,3 15 0,0 0 0,1-1 0,-1 1 0,0 0 0,1 0 0,0-1 0,-1 1 0,1-3 0,-9-40 0,0-1 0,0 31 0,10 14 0,0-2 0,-11-9 0,8 3 0,3 8 0,-1 0 0,0 0 0,0 0 0,0-1 0,0 1 0,-1 0 0,1 0 0,0 0 0,0 0 0,-1 0 0,1 0 0,0 0 0,-1 0 0,1 0 0,-1 0 0,1 0 0,-1 1 0,0-1 0,-1-1 0,1-3 0,1 0 0,0-1 0,1 0 0,-1 3 0,-9-8 0,8 6 0,1 0 0,0 0 0,0 0 0,0 0 0,0-1 0,0 3 0,0 6 0,0 3 0,0-1 0,0 0 0,0 0 0,0 0 0,0 0 0,0 0 0,-2-1 0,-4-2 0,5 2 0,1 1 0,0 1 0,0-6 0,0 0 0,0 0 0,0 0 0,0 0 0,0 0 0,0 0 0,0 0 0,0 1 0,0-1 0,0 0 0,0 0 0,0 0 0,1 0 0,-1 0 0,0 1 0,0-1 0,-1 0 0,1 0 0,0 0 0,0 0 0,0 0 0,0 1 0,0-1 0,0 0 0,0 0 0,0 0 0,0 0 0,0 0 0,0 0 0,0 0 0,0 1 0,0-1 0,0 0 0,-1 0 0,1 0 0,0 0 0,0 0 0,0 0 0,0 0 0,0 0 0,0 0 0,0 0 0,-1 1 0,1-1 0,0 0 0,0 0 0,0 0 0,0 0 0,0 0 0,-1 0 0,1 0 0,0 0 0,0 0 0,0 0 0,0 0 0,0 0 0,0 0 0,-1 0 0,1-1 0,-4 2 0,3 9 0,1-8 0,0-2 0,-8 4 0,8-4 0,0 0 0,0 0 0,0 0 0,-1 0 0,1 0 0,0 0 0,0 0 0,0 0 0,0 1 0,-1-1 0,1 0 0,0 0 0,0 0 0,0 0 0,0 0 0,0 0 0,0 1 0,0-1 0,-1 0 0,1 0 0,0 0 0,0 0 0,0 1 0,0-1 0,0 0 0,0 0 0,0 0 0,0 0 0,0 1 0,0-1 0,0 0 0,0 0 0,0 0 0,0 1 0,0-1 0,0 0 0,0 0 0,0 0 0,1 1 0,-2 1 0,1-2 0,0 0 0,0 0 0,0 0 0,0 0 0,0 0 0,0 0 0,0 0 0,0 0 0,0 0 0,0 0 0,0-1 0,0 1 0,0 0 0,0 0 0,0 0 0,0 0 0,0 0 0,-1 0 0,1 0 0,0 0 0,0 0 0,0 0 0,0 0 0,0 0 0,0 0 0,0 0 0,0 0 0,-23 28 0,14-22 0,9-6 0,0 0 0,-1 0 0,1 0 0,0 0 0,0 0 0,0 0 0,0 0 0,-1 0 0,1 0 0,0 0 0,0 1 0,0-1 0,0 0 0,0 0 0,0 0 0,0 0 0,-1 0 0,1 1 0,0-1 0,0 0 0,0 0 0,0 0 0,0 0 0,0 1 0,0-1 0,0 0 0,0 0 0,0 0 0,0 0 0,0 1 0,0-1 0,0 0 0,0 0 0,0 0 0,0 0 0,0 1 0,0-1 0,0 0 0,0 0 0,0 3 0,-2-3 0,-11 11 0,-16 15 0,11-6 0,17-18 0,0-1 0,-1 1 0,1 0 0,0-1 0,-1 1 0,1-1 0,-1 0 0,0 1 0,-2 0 0,4-2 0,0 0 0,0 1 0,-1-1 0,1 0 0,0 1 0,0-1 0,0 0 0,-1 0 0,1 1 0,0-1 0,0 0 0,0 1 0,0-1 0,-1 0 0,1 1 0,0-1 0,0 0 0,0 1 0,0-1 0,0 0 0,0 1 0,0-1 0,0 1 0,0-1 0,0 1 0,-51 66 0,50-62 0,1 2 0,0-6 0,-8 6 0,7-2 0,1 0 0,0 0 0,0 0 0,0 0 0,1 1 0,5-1 0,-2-1 0,-2-2 0,4 1 0,2-2 0,-1-2 0,-4-2 0,5 2 0,1 1 0,0 0 0,0 0 0,0 0 0,0 0 0,0 0 0,0 0 0,0 1 0,0 2 0,11 2 0,-12-4 0,1-1 0,5 2 0,-11 0 0,16-1 0,-9 3 0,-2-3 0,1 0 0,0 2 0,0-2 0,-1 0 0,-5 2 0,11 3 0,-12-6 0,1 1 0,0-1 0,-1 1 0,1 0 0,-1 0 0,1 0 0,-1 0 0,0 1 0,4 1 0,-3 1 0,4-3 0,1 0 0,-9-2-996,-2-1-4203,-10-5-12932,6 6 12261,5 1 4235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4:17.7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55 574 536,'-29'6'3726,"26"-7"-3390,3 1-257,0 0 0,-1 0 0,1 0-1,-1 0 1,1 0 0,0 0 0,-1-1 0,1 1-1,-1 0 1,1 0 0,-1 0 0,1 1 0,-1-1-1,1 0 1,0 0 0,-1 0 0,1 0-1,-1 0 1,1 0 0,0 1 0,-1-1 0,1 0-1,-1 0 1,1 0 0,0 1 0,-1-1 0,1 0-1,0 1 1,0-1 0,-1 0 0,1 1 0,0-1-1,-1 0 1,1 1 0,0 0 0,-1-1 511,-5 1-195,4 4 5774,5 3 1617,-1-7-7532,-1 0 0,0 0 1,1-1-1,-1 1 0,0-1 0,1 1 0,-1-1 0,1 0 0,-1 1 1,1-1-1,-1 0 0,1 0 0,1 0 0,-1 0-11,9 5 544,-9-5-717,-1 0-28,0-1-1,0 1 1,1 0-1,-1 0 0,0 0 1,0 0-1,0 0 0,0 0 1,0 0-1,0 0 0,0 1 1,1-1-1,-1 0 0,0 1 1,0-1-1,0 1 0,0-1 1,0 1-1,1 0 1,25-1 490,-19-1-467,-1 0-1,0 0 1,0 1-1,0-1 1,1 1 0,7 2-1,-7-1 1,-1-1 0,0 0 0,0 0-1,1 0 1,-1-1 0,8-2 0,-7 1-10,-3 0-27,1 1-1,-1 0 1,1 0-1,-1 0 1,7 0-1,15-4 3,-21 3-25,-5 2-5,0-1 0,0 1 0,0-1 0,0 1 0,0-1 0,0 1 0,0 0 0,0-1 0,0 1 0,0 0 0,1 0 1,-1 0-1,0 0 0,0 0 0,0 0 0,2 1 0,4-1 16,0 0-3,0 0 0,0 0 1,0-1-1,12-2 0,17-3-11,19-5-8,-21 6-3,3 0 40,-19 3-17,0-1 0,20-6 0,-11 2-12,9-2-26,-33 9 26,-1-1 0,1 0 0,0 1-1,0-1 1,-1 1 0,1 0 0,0 0 0,5 1 0,-7-1-1,0 0 0,-1 0 0,1 0 0,0 0 0,0 0 0,-1 0 0,1 0 0,0 0 0,0 0 0,0 0 0,-1-1 0,1 1 0,0 0 0,0 0 0,-1-1 0,2 0 0,-1 1 1,0 0 0,1-1-1,-1 1 1,0 0-1,0 0 1,1 0 0,-1 0-1,0 0 1,1 0-1,-1 0 1,0 0-1,2 1 1,-1-1 0,-1 0 0,1 1 0,-1-1 0,0 0 1,1 0-1,-1 0 0,1 0 0,-1 0 0,1-1 0,-1 1 0,0 0 0,3-1 0,0-1-2,0 1 0,0 0 0,-1 0 0,1 0 0,0 1 0,5-1 0,-5 1-4,0-1 1,0 1 0,0-1-1,0 0 1,0 0 0,3-2-1,0 1 6,-1 1 0,0 0 0,1 0-1,11-1 1,8-1 12,-23 2-13,-1 0 1,1 1-1,0-1 0,0 1 0,0 0 1,0 0-1,-1 0 0,1 0 0,0 0 1,3 1-1,8 0 2,48-1 39,-8-5-58,36 5 64,-75 3-2,-13-2-39,-1-1 1,0 0-1,1 1 0,-1-1 0,0 0 0,1 0 1,-1 1-1,1-1 0,-1 0 0,1-1 0,-1 1 1,0 0-1,3-1 0,4 0 5,0-1 0,0 1-1,0 0 1,0 1 0,12 1 0,-7-1-8,123 0 261,-99-5-275,-11 5 20,-22 1-10,-3 0 1,1 0 1,-1 0-1,1-1 1,0 1-1,-1-1 1,1 1-1,0-1 1,0 0-1,-1 0 1,1 0-1,0 0 1,0 0-1,-1 0 1,1 0-1,0 0 1,-1-1-1,3 0 1,32-4 16,1 1-18,-37 4 0,1 0 0,-1 0 0,1 0 0,-1 1 0,1-1 0,-1 0 0,1 0 0,-1 0 0,1 0 0,0 0 0,-1 0 0,1 0 0,-1-1 0,1 1 0,-1 0 0,1 0 0,-1 0 0,1 0 0,-1-1 0,1 1 0,-1 0 0,1 0 0,-1-1 0,1 0 0,0 1 0,-1 0 0,1-1 0,-1 1 0,0 0 0,1-1 0,-1 1 0,1 0 0,-1 0 0,1-1 0,-1 1 0,1 0 0,-1 0 0,1 0 0,0 0 0,-1 0 0,1 0 0,-1 0 0,1 0 0,-1 0 0,1 0 0,-1 0 0,1 0 0,-1 0 0,2 1 0,16-1 0,18-5 42,19-6 38,-46 11-81,-1-2 1,1 1 0,0-1-1,10-4 1,19-3 15,-2 4 0,44 0 115,-44 0-92,-33 5-33,0 0 0,0 0-1,-1 0 1,1-1-1,0 1 1,0-1-1,-1 1 1,5-3-1,0 3-3,9 0-7,-7-1 17,3-3-1,-10 4-9,0-1 0,1 0 0,-1 1 0,1-1 0,-1 1 0,1 0 0,-1 0 0,1 0 0,-1 0 0,4 1 0,-3-1 0,0 1 0,-1-1 1,1 0-1,0 0 0,-1 0 0,1 0 1,-1-1-1,1 1 0,0-1 1,3-1-1,48-8 19,-29 6-23,-21 4 3,0 0-1,-1-1 1,1 1 0,0-1 0,0 0-1,4-2 1,36-3-7,-37 6 17,-4 0-7,0 0-1,0 0 0,0 0 0,0 0 1,0-1-1,0 0 0,-1 1 0,4-2 0,23-3-20,6 0 9,-13 1 24,19-3-6,31-8 6,-8 0-11,-44 11-6,7-2 4,-12 3 3,-13 3-4,-1 0 0,1 0 0,0 0 0,-1 0 0,1-1 0,0 1 0,-1 0 0,1-1 0,0 1 0,2-2 0,31-8 11,1 1 6,9 2-18,-17 3 20,-22 3-7,0 1 1,0-1-1,0-1 1,0 1-1,7-3 1,-8 1-4,1 1 0,-1 1 1,1-1-1,0 1 0,-1-1 1,1 2-1,6-1 0,20-4 27,-10 0-32,-17 5-3,0-1 0,0 0 1,0-1-1,9-3 0,28-1 23,-35 6-4,-1-1 1,1 0-1,-1-1 1,9-2 0,18-3 20,-13 4-37,15-9-35,-7 7 60,-28 5-30,1 0 0,-1-1 0,0 1 0,1 0 0,-1 0 0,0-1 0,0 1 0,1 0 0,-1 0 0,0 0 0,1-1 0,-1 1 0,1 0 0,-1 0 0,0 0 0,1 0 0,-1 0 0,0 0 0,1 0 0,-1 0 0,1 0 0,-1 0 0,0 0 0,1 0 0,-1 0 0,1 0 0,-1 0 0,0 0 0,1 0 0,-1 0 0,0 0 0,1 1 0,-1-1 0,1 0 0,1 1 0,54-15 24,-20 4-24,-8 5 0,-1 0 0,0 0 19,-18 4-18,0 1-1,29-5 59,-11-5-53,-23 10-9,27-6 15,-4-3-41,-18 8 28,0 0 1,0-2 0,0 2 0,-1 1 2,-7 0 7,81 0-4,-46 0 14,-16 1 1,-19-1-24,1 0 1,0 0-1,0 0 1,-1 0-1,1 0 1,0 0-1,0 0 1,-1-1-1,1 1 1,0-1-1,-1 1 0,1-1 1,0 1-1,1-2 1,15 1-44,6 1-134,-22 0 172,-1 0 5,7 0 3,1 0 1,-2 0 2,23 0 70,-28 1-70,0-1 5,9-5-16,-9 4 0,9 1-1,-5 0 13,-5 0 6,1 0-4,5 0-2,1 0 0,-7 0 1328,-11 0-1117,2 0-213,1 1-1,4 2 0,-5-2 0,6-1 0,0 0 0,0 0 0,0 1 0,0-1 0,0 0 0,0 1 0,0-1 0,0 1 0,0 0 0,-2 1 0,-8 3 0,3-1 0,-47 21 0,48-23 0,-1 2 0,0 1 0,0 0 0,0 0 0,0 0 0,0 0 0,0 0 0,-36 21 0,28-19 0,14-6 0,1-1 0,0 1 0,0-1 0,-1 1 0,1 0 0,0 0 0,0 0 0,0 0 0,0 0 0,0 1 0,-3 1 0,4-2 0,0 0 0,0 0 0,-1 0 0,1-1 0,0 1 0,-1 0 0,1-1 0,0 1 0,-1-1 0,1 0 0,-1 1 0,1-1 0,-4 0 0,-1 2 0,-29 10 0,26-9 0,8-1 0,1 0 0,-8 1 0,-1 1 0,0 1 0,-26 11 0,33-13 0,2-7 0,0-1 0,0 0 0,0 0 0,0 0 0,0 0 0,0-31 0,0-45 0,1 80 0,-1 1 0,0 0 0,0-1 0,0 1 0,0-1 0,0 1 0,0 0 0,0-1 0,0 1 0,0 0 0,0-1 0,-1 1 0,1 0 0,0-1 0,0 1 0,0 0 0,0-1 0,-1 1 0,1 0 0,0-1 0,0 1 0,0 0 0,-1-1 0,1 1 0,0 0 0,0 0 0,-1-1 0,0 1 0,1-1 0,-1 0 0,1 1 0,-1-1 0,1 0 0,-1 0 0,1 1 0,-1-1 0,1 0 0,0 0 0,-1 0 0,1 1 0,0-1 0,0 0 0,0 0 0,-1 0 0,1 0 0,0 0 0,0 1 0,0-1 0,1 0 0,-1 0 0,0 0 0,0-1 0,1 0 0,-1 0 0,0 0 0,0 0 0,0 0 0,0 0 0,0 0 0,0 0 0,-1 0 0,1 0 0,0 0 0,-1 0 0,0 0 0,0 0 0,1 0 0,-1 0 0,-2-2 0,2 3 0,1 0 0,0 0 0,-1 0 0,1 0 0,0 0 0,0 0 0,-1 0 0,1 1 0,0-1 0,0 0 0,0 0 0,0 0 0,0 0 0,0 0 0,0 0 0,1-1 0,-1-6 0,0 3 0,0 0 0,0-46 0,0 47 0,2 7 0,4-1 0,-5 2 0,-1 1 0,0 0 0,1-4 0,-1 0 0,0 0 0,0 0 0,1 0 0,-1 0 0,1 0 0,-1 0 0,1 0 0,-1 0 0,1-1 0,0 1 0,-1 0 0,1 0 0,0-1 0,0 1 0,-1 0 0,1-1 0,0 1 0,0-1 0,0 1 0,0-1 0,0 1 0,0-1 0,1 1 0,0 0 0,4 0 0,-3 3 0,7 2 0,31 8 0,-21-9 0,-11-4 0,3-1 0,-10 0 0,4 4 0,1-3 0,2-1 0,6 2 0,-12 0 0,16-1 0,-10 0 0,0 3 0,0-4 0,0 0 0,0 0 0,0 0 0,0 0 0,0 0 0,0 0 0,0 0 0,0 0 0,0 0 0,0 0 0,-1 1 0,-5 3 0,-3-4 0,0 0 0,1 1 0,-1-1 0,0 0 0,0 0 0,1 1 0,-1-1 0,0 0 0,1 0 0,-1 0 0,0 1 0,1-1 0,-1 0 0,0 0 0,1 0 0,-1 0 0,1 0 0,-1 0 0,0 0 0,1 0 0,-1 0 0,1 0 0,-1 0 0,0 0 0,1 0 0,-1 0 0,0 0 0,1 0 0,-1 0 0,1 0 0,-1 0 0,0-1 0,1 1 0,-1 0 0,3-1 0,0 5 0,3-3 0,-3 3 0,3-3 0,-3 3 0,-3-4 0,0 0 0,0 0-1,1 0 1,-1 1 0,0-1 0,0 0-1,0 0 1,0 0 0,0 0 0,1 0-1,-1 0 1,0 0 0,0 0 0,0 0 0,1 1-1,-1-1 1,0 0 0,0 0 0,0 0-1,0 0 1,1 0 0,-1 0 0,0 0-1,0 0 1,0 0 0,1 0 0,-1-1-1,0 1 1,0 0 0,0 0 0,0 0 0,1 0-1,-1 0 1,0 0 0,0 0 0,0 0-1,0 0 1,1-1 0,-1 1 0,0 0-1,0 0 1,0 0 0,0 0 0,0 0 0,0-1-1,0 1 1,1 0 0,-1-3-408,0 3-852,-9-11-16257,9 10 17368,0 1 0,0 0 0,0 0 0,0 0 0,0 0 0,-1-1 0,1 1 0,0 0 0,0 0 0,0 0 0,0 0 0,0 0 0,0-1 0,0 1 0,0 0 0,0 0 0,0 0 0,0 0 0,-1 0 0,1-1 0,0 1 0,0 0 0,0 0 0,0 0 0,0 0 0,0 0 0,-1 0 0,1 0 0,0 0 0,0 0 0,0 0-1,0 0 1,-1 0 0,1-1 0,0 1 0,0 0 0,0 0 0,-1 0 0,1 0 33,0 0-1,0 0 1,0 0-1,-1 0 1,1 0-1,0 0 0,0 0 1,0 0-1,-1 0 1,1 0-1,0 0 1,0 0-1,0 0 0,0 0 1,-1 0-1,1 0 1,0-1-1,0 1 1,0 0-1,0 0 1,-1 0-1,1 0 0,0 0 1,0-1-1,0 1 1,0 0-1,0 0 1,0 0-1,0-1 1,0 1-1,0 0 0,0 0 1,0 0-1,-1-1 1,1 1-1,0 0 1,0 0-1,0 0 1,1-1-1,-1-4-1716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30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 contextRef="#ctx0" brushRef="#br0">0 37 85 0,'0'0'106'16,"7"0"4"-16,-7-3 4 0,3 3 0 15,-3-2-6-15,0 2-9 0,7 0-5 0,-7 0-7 16,7 0-4-16,-4 0-3 0,-3 0 2 16,7 0 10-16,-1 0 4 0,-2-2-5 15,-4 2-24-15,10-2-21 0,-3 2-15 16,0-3-12-16,-4 0-7 0,7 1-4 0,-10 2-5 15,14-3-28-15,-11 3-52 0,4-2-78 16,-1-2-78-16,5 1-97 0,-8-2-33 16,4 2 39-16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4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-2027-1421 126 0,'-6'2'77'0,"0"1"16"16,6-1 11-16,0 2-15 0,-4-1-15 0,-2-1-16 0,6 1-10 16,0-1-7-16,0-2 3 0,0 2 5 0,-3-2 1 0,3 3 2 15,0-3-3-15,0 2 4 0,0-2-6 0,0 0-3 16,-7 2 0-16,7-2-1 0,0 0 0 0,0 3 2 0,-6-3 1 16,6 0 6-16,0 0 1 0,0 2 3 0,0-2 4 15,0 0 13-15,0 0 6 0,0 0 3 0,0 0-1 0,0 0 5 16,0 0 0-16,0 0-4 0,0 0-2 0,0 0-6 0,0 0-3 15,0 0-7-15,0 0-3 0,0 0 0 0,0 0-8 16,0 0-5-16,0 0-2 0,0 0-1 0,0 0 0 0,0 0 1 16,0 0 7-16,0 0 0 0,0 0-4 0,0 0-3 0,0 0-9 15,0 0-2-15,0 0 2 0,0 0-4 0,0 0-1 16,0 0 1-16,0 0-4 0,0 0 3 0,0-2-1 0,0 2 7 16,0 0-1-16,0 0 4 0,0 0 4 0,0 0 12 0,0 0 13 15,0 0 8-15,6 0 5 0,-6-3 8 0,0 3 2 16,0 0 3-16,7-2 0 0,-7 2 5 0,0 0-7 0,0-2-4 15,3 2 0-15,-3-3-7 0,0 3-8 0,6-2 1 0,-6 2 2 16,4-2 5-16,-4-1 1 0,6 1 0 0,0-1 1 0,-6 1 4 16,0 0 3-16,4 0-4 0,2 2-9 0,-3-3-2 15,-3 1-5-15,7-3-13 0,-1 3-5 0,-3-1-10 0,4 2-8 16,-1-2-7-16,-2 0-7 0,2-1-4 0,-3 2-2 16,4-1-1-16,-1 0-1 0,-3 2 2 0,7-2-4 0,-10-2 1 15,13 4-1-15,-10-2-1 0,3-2-1 0,-2 3-1 0,9 0 6 16,-10-1 4-16,-3 0 3 0,13-1-2 0,-10 2 4 0,3-1 0 15,-2 2 1-15,8-2 3 0,-8 0 0 0,5-1-1 16,-2 2 3-16,-1-3-4 0,-3 3-5 0,10-3 1 0,-10 2-5 16,7-1-5-16,3 1-2 0,-10-1-3 0,4 2-2 0,2-3 1 15,-2 3-1-15,2-1 1 0,-5-2-5 0,8 3-1 16,-8-2 0-16,9 1 4 0,-4 0-4 0,-6-1 0 0,10 2 0 16,-3-1 5-16,0 1-3 0,-1 0 1 0,1-1 5 0,3-1 0 15,-4 2 3-15,1-1-2 0,0 0 6 0,6-1-1 16,-7 2 0-16,8-3-2 0,-5 3-2 0,1-1 1 0,0-1-1 15,0 2 3-15,0-1-2 0,-3 0-1 0,-1 2 1 0,1-2-2 16,2 1-2-16,1-1-1 0,0 2 2 0,-4-2-2 0,7 0 2 16,-13 1-5-16,14 0 5 0,-8 2-2 0,7-2 4 15,-6 2-4-15,3-3-1 0,0 3 1 0,0 0-2 0,3-3-3 16,-3 3 3-16,-1 0 2 0,1 0-5 0,3 0 2 0,0 0-1 16,1 0-2-16,-1 0 4 0,0 3-3 0,-3 0-1 15,3-3 4-15,0 2-6 0,0-2 2 0,0 2 0 0,0 0 0 16,-6 1 0-16,6 0 0 0,-7-2 3 0,1 2-5 0,6-1 6 15,-6 1-4-15,0-2 2 0,2 2-1 0,-8 0-7 16,8-1 9-16,-2 0 4 0,0 0 1 0,-1 1-7 0,1 1 8 16,3-1-3-16,-10-1 2 0,7 2-5 0,3 2 2 0,-10-4-5 15,10 0 8-15,-10 3-6 0,7-3-1 0,3 3-1 16,-10-3 8-16,3 2-11 0,-3-1 7 0,10 2-3 0,-10-1-1 16,4 1 0-16,-1 0 3 0,4-3-2 0,-10 5 7 0,3-2-5 15,4-1 4-15,-1 1-5 0,-3 2 2 0,-3-2 1 16,7-1 4-16,-4 3 0 0,-3-2-2 0,0 2-3 0,6 0 6 15,-6-2-1-15,0 2 3 0,0-1 0 0,0 2-5 0,0-1 4 16,0 0 0-16,-6 0 4 0,6 0-4 0,0-3-1 16,-3 6 4-16,-4-3-4 0,7 3-2 0,-3-4-6 0,-3 1 2 15,-1 3 2-15,4-4-2 0,-7 4-3 0,4-1-1 16,-4 0 7-16,4 1-3 0,-4 0-3 0,1 0-1 0,-4-1 3 16,3 2-2-16,7-1 3 0,-10-1 1 0,3 0-7 0,-6 1 4 15,7-1 0-15,-8 0-2 0,8 1 7 0,-7-1 1 0,0 1-8 16,0-1 0-16,3 2 0 0,-10-3 0 0,7 2 0 0,-3-1 3 15,-4 0-2-15,-3 1-1 0,7-1 0 0,-3-2 0 16,-4 2 0-16,7-2 0 0,-1 0 0 0,-9 2 0 0,10-2 3 16,0-2-1-16,-4 2-2 0,4-3 0 0,-4 3 0 15,7-2 0-15,-3 0 4 0,3 0-3 0,0-1 0 0,-4-2-1 16,5 4 3-16,-1-5-2 0,0 2-1 0,0-1 0 0,3 1 0 16,-9-1 0-16,6-2 0 0,-1 2 0 0,5 1 0 0,-4-3 0 15,-1 2 0-15,8-2 0 0,-14 2 0 0,7-2 0 16,3 2 0-16,0-2 0 0,1 3 0 0,-5-3 0 0,5 0 0 15,-1 3 0-15,-3-3 0 0,6 0 0 0,-6-3 0 0,6 3 0 16,-6 0 0-16,3-3 0 0,0 3 0 0,1-2 0 16,-1 0-3-16,0 0 2 0,-3 2 1 0,6-5 0 0,-6 3 0 15,6-1 0-15,-6-2-3 0,7 4 5 0,-8-2-1 0,8-2-1 16,-7 1-8-16,12 1 1 0,-12-1-3 0,7-1-1 16,-4 1-5-16,-3-2-6 0,6 0-6 0,7 1 6 0,-10-2 2 15,3 2 3-15,1-2 1 0,2 0 1 0,-2 0-7 0,5 0-5 16,-2 3-13-16,0-3-12 0,6 2-19 0,-4-2-24 0,4 0-19 15,-6-1-30-15,6 2-51 0,-7-1-61 0,7 0-75 16,0 2-76-16,0-2-19 0,0 0-12 0,0 0-31 0,7 0-35 16,-7 0 46-16,0 2 62 0,0-2 2 0,6 2-2 15,-6 1 19-15,0-1-26 0,0 1 19 0,0-1 81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4:33.2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11 224,'0'0'185,"-11"-4"649,-13 3 1544,14 1 14950,17-4-10781,-4 3-6839,3 0 484,13 1 137,-19 0-326,1 0 0,-1 0 0,0 0 0,1 0 0,-1 0 0,1 0 0,-1 0 0,0 0 0,1 0 0,-1 0 0,1 1 0,-1-1 0,0 0 0,1 0 0,-1 0 0,0 0 0,1 1 0,-1-1 0,1 0 0,-1 0 0,0 1 0,0-1 0,1 0 0,-1 0 0,0 1 0,0-1 0,1 1 0,0 0 2,6-1-2,-4 0 9,4 1 1,-7 0-11,0 1 1,8-1 10,-7-1-4,10 5 59,-3-3-24,18 1 60,-23-3-77,0 1 0,0-1 1,-1 1-1,1 0 0,0 0 0,-1 0 0,1 0 0,3 2 0,13 3 98,-1-3-105,-9-1 7,4 3 20,8 1 27,16 4 145,-33-10-208,-1 1 1,0 0 0,0 0 0,1 0-1,-1 0 1,0 0 0,3 2 0,-6-3-12,1 1 0,-1-1 0,0 0 0,0 1 0,1-1 0,-1 0 1,0 0-1,1 1 0,-1-1 0,0 0 0,1 0 0,-1 0 0,0 0 0,1 1 1,-1-1-1,0 0 0,1 0 0,-1 0 0,1 0 0,-1 0 0,0 0 0,1 0 1,-1 0-1,1 0 0,-1 0 0,0 0 0,1 0 0,-1 0 0,0-1 1,1 1-1,-1 0 0,0 0 0,1 0 0,0-1 0,1 1 2,9 5 24,0-1 1,0 0 0,14 2 0,18 10 40,-30-13-42,11 8 15,11 6 32,-30-14-66,0 0-1,0 0 1,0-1 0,0 0 0,1 0 0,9 3 0,-7-3 26,0 0 0,0 1 0,0 1 1,0-1-1,-1 1 0,11 7 1,-9-6 11,82 38 233,-19-4-210,-70-39-67,0 0-1,20 11-4,43 24 91,-63-35-85,0 0 1,19 11 7,70 30 26,-75-33-12,1-1 0,0 0 0,1-1-1,20 5 1,-17-5-22,-2-2 6,-14-3-1,0 0 0,-1 0-1,1 1 1,-1-1 0,0 1 0,6 3 0,-3-1 3,2-1 0,-1 0 0,0 0 0,17 4 0,16 3 50,31 14 185,28 8 76,-28-3-75,-52-22-85,0 2 0,29 16 0,-19-15 14,-29-10-173,-1 1 0,1-1 0,-1 0-1,1 1 1,-1-1 0,1 0 0,-1 0 0,1 1 0,-1-1-1,1 0 1,-1 0 0,1 0 0,-1 0 0,1 0-1,-1 0 1,1 0 0,-1 0 0,1 0 0,-1 0-1,1 0 1,0 0 0,-1 0 0,1 0 0,-1 0-1,1-1 1,2 1 4,44 13 64,-47-12-69,0-1 0,1 0 0,-1 1 0,0-1 0,0 0 0,1 0 0,-1 1 0,0-1 0,1 0 0,-1 0 0,0 0 0,1 0 0,-1 1 0,1-1 0,-1 0 0,0 0 0,1 0 0,-1 0 0,0 0 0,1 0 0,-1 0 0,1 0 0,-1 0 0,0 0 0,1 0 0,-1 0 0,1 0 0,-1 0 0,0 0 0,1-1 0,-1 1 0,0 0 0,1 0 0,-1-1 0,3 1 0,18 9 35,-21-9-34,1 0-1,-1 0 0,0 1 0,0-1 1,1 0-1,-1 0 0,0 1 1,1-1-1,-1 0 0,0 0 1,1 0-1,-1 1 0,0-1 1,1 0-1,-1 0 0,1 0 1,-1 0-1,0 0 0,1 0 0,-1 0 1,0 0-1,1 0 0,-1 0 1,1 0-1,-1 0 0,0 0 1,1 0-1,-1 0 0,0 0 1,1 0-1,-1-1 0,1 1 0,-1 0 1,1 0-1,1-1 5,34 15 93,-33-13-83,0 1 0,-1-1-1,1 0 1,0 1 0,0-1 0,0-1-1,0 1 1,0 0 0,0-1 0,5 1-1,28 14 322,-35-15-315,0 1-13,-1-1 1,0 1-1,1 0 0,-1-1 0,1 1 1,-1-1-1,1 1 0,-1 0 0,1-1 1,-1 1-1,1-1 0,-1 0 1,1 1-1,0-1 0,-1 1 0,1-1 1,0 0-1,-1 0 0,1 1 1,0-1-1,-1 0 0,1 0 0,0 0 1,-1 0-1,1 0 0,0 1 0,0-2 1,1 1-1,4 0-8,-11 0-20,-7-3-5332,-9-11-11422,7 6 8571,5 3 6573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4:35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36 280,'0'0'473,"-9"-14"4080,9 13-3202,-1-8 5763,3-3 11865,4 13-18962,-2 1-17,-4-2 0,1 0 0,-1 0 0,0 0 0,1 1 0,-1-1 0,0 0 0,1 0 0,-1 0 0,0 0 0,0 1 0,1-1 0,-1 0 0,0 0 0,0 1 0,1-1 0,-1 0 0,0 0 0,0 1 0,1-1 0,-1 0 0,0 1 0,0-1 0,0 0 0,0 1 0,0-1 0,0 0 0,1 1 0,-1 0 0,0-1 0,0 0 0,-1 0 0,1 0 0,0 0 0,0 0 0,0 1 0,0-1 0,0 0 0,0 0 0,0 0 0,0 0 0,0 1 0,0-1 0,0 0 0,0 0 0,0 0 0,1 0 0,-1 0 0,0 1 0,0-1 0,0 0 0,0 0 0,0 0 0,0 0 0,0 0 0,0 1 0,0-1 0,0 0 0,1 0 0,-1 0 0,0 0 0,0 0 0,0 0 0,0 0 0,0 0 0,1 1 0,-1-1 0,0 0 0,0 0 0,0 0 0,0 0 0,0 0 0,1 0 0,-1 0 0,0 0 0,0 0 0,0 0 0,0 0 0,1 0 0,-1 0 0,0 0 0,0 0 0,0 0 0,1-1 0,-1 1 0,0 0 0,0 0 0,0 0 0,0 0 0,1 0 0,-1 0 0,0 0 0,0 0 0,0 1 0,0-1 0,1 0 0,-1 0 0,0 0 0,0 0 0,0 0 0,0 0 0,0 0 0,1 0 0,-1 0 0,0 0 0,0 0 0,0 1 0,0-1 0,0 0 0,0 0 0,0 0 0,1 0 0,-1 0 0,0 0 0,0 1 0,0-1 0,0 0 0,0 0 0,0 0 0,0 0 0,0 1 0,0-1 0,0 0 0,0 0 0,0 0 0,0 0 0,0 1 0,0-1 0,0 0 0,0 0 0,0 0 0,0 0 0,0 1 0,0 0 0,0 0 0,1 0 0,-1 0 0,0 1 0,1-1 0,-1 0 0,1 0 0,0 0 0,-1 0 0,1 0 0,0 0 0,0 0 0,-1 0 0,1 0 0,0-1 0,0 1 0,0 0 0,0 0 0,0-1 0,2 2 0,0 12 0,0-14 0,0 1 0,-1 9 0,2-5 0,-4-5 0,0 0 0,1 1 0,-1-1 0,0 0 0,1 0 0,-1 0 0,0 1 0,0-1 0,1 0 0,-1 0 0,0 1 0,0-1 0,1 0 0,-1 1 0,0-1 0,0 0 0,0 1 0,1-1 0,-1 0 0,0 1 0,0-1 0,0 0 0,0 1 0,0-1 0,0 0 0,0 1 0,0-1 0,0 1 0,0-1 0,0 1 0,1 4 0,10 8 0,-9-12 0,1 1 0,-3-2 0,0 1 0,0-1 0,1 0 0,-1 0 0,0 1 0,0-1 0,0 0 0,1 0 0,-1 1 0,0-1 0,0 0 0,0 1 0,0-1 0,0 0 0,1 1 0,-1-1 0,0 0 0,0 1 0,0-1 0,0 0 0,0 1 0,0-1 0,0 1 0,0-1 0,0 1 0,14 10 0,-12-6 0,-1-4 0,-1 0 0,1 0 0,-1 0 0,1 0 0,-1 0 0,1 0 0,0 0 0,0 0 0,0 0 0,-1-1 0,1 1 0,0 0 0,0 0 0,0-1 0,0 1 0,0-1 0,0 1 0,2 0 0,9 18 0,12 7 0,-18-23 0,-6-2 0,1-1 0,-1 0 0,0 0 0,1 0 0,-1 0 0,0 1 0,1-1 0,-1 0 0,0 0 0,0 1 0,1-1 0,-1 0 0,0 0 0,0 1 0,0-1 0,1 0 0,-1 1 0,0-1 0,0 0 0,0 1 0,0-1 0,0 0 0,0 1 0,1-1 0,-1 0 0,0 1 0,0-1 0,0 0 0,0 1 0,0-1 0,0 0 0,-1 1 0,1-1 0,0 0 0,0 1 0,0-1 0,0 0 0,0 1 0,-1 1 0,1-2 0,8 4 0,-8-1 0,-6-3 0,3-3 0,-3 1 0,3-1 0,-5 2 0,-1 1 0,0 0 0,0 0 0,0 0 0,4 0 0,0-1 0,-1 1 0,1 1 0,0-1 0,0 1 0,-11 2 0,16-2 0,0-1 0,0 0 0,-1 1 0,1-1 0,0 0 0,0 0 0,-1 1 0,1-1 0,0 0 0,-1 0 0,1 0 0,0 0 0,-1 1 0,1-1 0,-1 0 0,1 0 0,0 0 0,-1 0 0,1 0 0,0 0 0,-1 0 0,1 0 0,-1 0 0,1 0 0,0 0 0,-1 0 0,1 0 0,-1 0 0,1 0 0,0-1 0,-1 1 0,1 0 0,0 0 0,-1-1 0,-2 1 0,0 2 0,-22 5 0,-3-1 0,19-1 0,0-1 0,-19 6 0,27-10 0,1 1 0,0-1 0,0 0 0,-1 0 0,1 1 0,0-1 0,-1 0 0,1 0 0,0 1 0,-1-1 0,1 0 0,0 0 0,-1 0 0,1 0 0,0 1 0,-1-1 0,1 0 0,0 0 0,-1 0 0,1 0 0,-1 0 0,1 0 0,0 0 0,-1 0 0,1 0 0,-1 0 0,1 0 0,0-1 0,-1 1 0,1 0 0,0 0 0,-1 0 0,1 0 0,-1-1 0,-1 1 0,-8 3 0,17-8 0,-6 1 0,-1 3 0,0 1 0,0-1 0,0 1 0,0-1 0,0 1 0,0-1 0,0 1 0,0-1 0,0 1 0,0-1 0,1 1 0,-1-1 0,0 1 0,0-1 0,0 1 0,1-1 0,-1 1 0,0-1 0,1 1 0,-1 0 0,0-1 0,1 1 0,-1-1 0,1 1 0,-1-1 0,1 1 0,-1 0 0,0 0 0,1 0 0,-1-1 0,0 1 0,0 0 0,1-1 0,-1 1 0,0 0 0,0 0 0,0-1 0,0 1 0,1 0 0,-1-1 0,0 1 0,0 0 0,0-1 0,0 1 0,0-1 0,0 1 0,0 0 0,0-1 0,0 0 0,2-4 0,4 0 0,-6 5 0,0-1 0,1 1 0,-1 0 0,0-1 0,0 1 0,1-1 0,-1 1 0,0 0 0,0-1 0,0 1 0,1-1 0,-1 1 0,0-1 0,0 1 0,0-1 0,0 1 0,0-1 0,0 1 0,0-1 0,0 1 0,0-1 0,0 1 0,0-1 0,-1 1 0,1-1 0,0 1 0,-1-2 0,1 2 0,0-1 0,-1 0 0,1 0 0,0 0 0,0 0 0,0 0 0,0 0 0,0 0 0,0 0 0,0 0 0,0 0 0,0 0 0,0 0 0,0 0 0,1 0 0,-1 0 0,0 0 0,1 0 0,-1 0 0,1 0 0,-1 1 0,1-1 0,-1 0 0,1 0 0,-1 0 0,1 1 0,0-1 0,1-1 0,0 0 0,-1-2 0,-3-15 0,4 14 0,4 0 0,-5 0 0,-1 0 0,0 0 0,0-2 0,0 5 0,8-1 0,-7-1 0,-1-1 0,0 0 0,0 0 0,0 0 0,0 0 0,0 0 0,0 0 0,-1-2-2031,-16 14-27305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4:39.3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171 46 744,'0'-1'162,"0"0"-1,-1 1 0,1-1 1,0 0-1,0 0 1,0 1-1,0-1 1,0 0-1,1 0 1,-1 1-1,0-1 0,0 0 1,0 0-1,1 1 1,-1-1-1,0 0 1,1 1-1,-1-1 0,0 0 1,1 1-1,-1-1 1,1 1-1,-1-1 1,1 0-1,-1 1 1,1-1-1,1 0 0,-1 1 402,-1-3-174,0 2 79,0 1-1,0-1 1,0 1 0,0-1-1,0 0 1,0 1 0,0-1 0,0 1-1,0-1 1,0 1 0,0-1-1,0 1 1,0-1 0,0 1 0,1-1-1,-1 1 1,0-1 0,0 1-1,1-1 1,0 0 0,4 0 535,-4 1-244,-1-8 7417,0 7-8127,0 3 221,0-2-240,0 1-1,1 0 0,-1 0 0,0-1 1,0 1-1,0 0 0,0-1 0,0 1 1,0 0-1,0-1 0,-1 1 0,1 0 1,0-1-1,0 1 0,0 0 0,-1-1 1,1 1-1,0-1 0,-1 1 1,1 0-1,-1-1 0,1 1 0,0-1 1,-1 1-1,1-1 0,-1 1 0,0-1 1,1 0-1,-1 1 0,-1 4-24,2-5-4,0 1 1,0 0-1,0 0 1,-1-1-1,1 1 1,0 0-1,0 0 1,-1-1 0,1 1-1,0 0 1,-1-1-1,1 1 1,-1-1-1,1 1 1,-1 0-1,1-1 1,-1 1-1,1-1 1,-1 1-1,0-1 1,1 1-1,-1-1 1,0 1-1,0-1 1,1 0 0,-1 1-1,1-1 1,-1 0 0,1 0-1,-1 1 1,1-1 0,0 1-1,-1-1 1,1 0 0,-1 1-1,1-1 1,0 1 0,0-1-1,-1 1 1,1-1 0,0 1-1,0-1 1,-1 1 0,1-1 0,0 2-1,0-2 0,0 1 0,0-1 0,-1 1 0,1-1 0,0 1 0,0-1 0,0 1 0,-1-1 0,1 1 0,0-1 0,0 0 0,-1 1 0,1-1 0,0 1 0,-1-1 0,1 0 0,-1 1 0,1-1 0,0 0 0,-1 0 0,1 1 1,-1-1-1,1 0 0,-1 0 0,0 1 0,1-1-1,-1 0 1,1 0 0,-1 0 0,1 1 0,-1-1-1,1 0 1,-1 0 0,1 1 0,-1-1 0,1 0-1,0 1 1,-1-1 0,1 1 0,-1-1 0,1 0-1,0 1 1,0-1 0,-1 1 0,1-1 0,0 1-1,0-1 1,-1 1 0,1-1 0,0 1 0,0 0-1,-1 1 2,1 0-1,-1-1 0,0 1 0,1-1 0,-1 1 0,0-1 0,0 0 0,0 1 1,0-1-1,0 0 0,-1 0 0,1 1 0,0-1 0,0 0 0,-3 1 0,3-1 0,-1 0 0,1 0 0,-1 0 0,1 0 0,0 0 0,0 1 0,-1-1 0,1 0 0,0 1 0,0-1 0,0 1 0,1-1 1,-1 1-1,0 0 0,0 2 0,-1 0-1,0 0 0,1-1 1,-1 1-1,0 0 0,-1-1 1,1 0-1,-1 1 1,1-1-1,-1 0 0,0 0 1,-5 3-1,-3 5 18,2 4-50,7-14 35,1 0 0,-1 0 0,1 1 0,-1-1 0,1 0 1,0 1-1,0-1 0,-1 1 0,0 2 0,-10 10 40,-1 2-57,2-11 214,7-3-2798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4:40.0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1 100 364,'0'-2'103,"0"1"-3,0 0 0,0 0 0,0 0 1,0 0-1,0 0 0,0 1 0,0-1 0,0 0 0,0 0 0,0 0 0,0 0 0,1 0 0,-1 0 0,0 0 0,0 1 0,1-1 0,-1 0 0,1 0 1,-1 0-1,1 1 0,-1-1 0,1 0 0,0 0 0,-1 1 0,2-2 0,-2 2-29,1 0 0,-1 0 0,0-1 0,0 1 0,1 0 0,-1 0 0,0-1 0,0 1 0,1 0 0,-1-1 0,0 1 0,0-1 0,0 1-1,0 0 1,1-1 0,-1 1 0,0 0 0,0-1 0,0 1 0,0-1 0,0 1 0,0 0 0,0-1 0,0 1 0,0-1 0,0 1 0,0 0 0,0-1 0,-1 1 0,1-1 0,0 1 0,0-1 0,0 1-50,-1 0 0,1 0 0,0-1 1,0 1-1,0 0 0,0 0 0,0 0 0,0-1 0,0 1 1,0 0-1,0 0 0,-1-1 0,1 1 0,0 0 0,0 0 1,0-1-1,0 1 0,0 0 0,1 0 0,-1-1 0,0 1 1,0 0-1,0 0 0,0-1 0,0 1 0,0 0 0,0 0 1,0-1-1,1 1 0,-1 0 0,0 0 0,0 0 0,0 0 1,0-1-1,1 1 0,-1 0 0,0 0 0,0 0 0,0 0 1,1 0-1,-1-1 0,0 1 0,0 0 0,1 0 0,-1 0 1,0 0-1,0 0 0,0 0 0,1 0 0,-1 0 0,0 0 1,0 0-1,1 0 0,-1 0 0,0 0 0,0 0 0,1 0 1,2-10 2029,30-5 4592,-31 15-5868,17-5 3081,15 0 570,3-6-2875,1 6-1017,-30 4-480,-7 0-50,-1 1 0,1 0-1,0 0 1,0-1 0,-1 1 0,1 0 0,0 0 0,0 0 0,0 0 0,-1 0 0,1 0 0,0 0 0,0 0 0,-1 0 0,1 1 0,0-1 0,0 0 0,-1 0 0,2 1 0,19 4 89,-20-4-89,1-1 0,-1 1 0,0 0 1,0-1-1,0 1 0,-1 0 0,1 0 0,0-1 0,0 1 0,0 0 0,0 0 0,-1 0 0,1 0 1,-1 0-1,2 2 0,0 23 19,-2-20-16,-2-3-2,0 0-1,0 0 1,0 0-1,0 0 1,0 0-1,-1 0 1,0-1 0,1 0-1,-1 1 1,0-1-1,0 0 1,-6 3-1,-44 30 143,47-32-134,0 0 0,-1 0 0,1-1 0,-1 0 0,0 0-1,0 0 1,0-1 0,0 0 0,0 0 0,0-1 0,-8 0 0,14 0-241,-11-9-5297,6 3-4620,-4 2 5604,2 3-1354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02.4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110 36 396,'-2'-1'96,"2"1"-31,-1 0 0,1-1 0,-1 1-1,1 0 1,-1 0 0,1-1 0,-1 1 0,1 0 0,0-1 0,-1 1 0,1-1 0,0 1-1,-1 0 1,1-1 0,0 1 0,-1-1 0,1 1 0,0-1 0,0 1 0,0-1 0,-1 1 0,1-1-1,0 1 1,0-1 0,0 1 0,0-1 0,0 1 0,0-1 0,0 0 0,0 1 0,0-1-1,0 1 1,1-1 0,-5-4 299,4 5-324,-1 0 0,1 0 0,0 0 0,-1-1 1,1 1-1,0 0 0,-1 0 0,1 0 1,0-1-1,0 1 0,-1 0 0,1-1 0,0 1 1,0 0-1,0 0 0,-1-1 0,1 1 1,0 0-1,-8-11 18144,31 14-12160,-4-1-5512,-17-2-456,8 5 38,-1-5-61,-8 0-33,0 0 1,-1 0 0,1 0 0,-1 0 0,1 0-1,-1 0 1,1 1 0,0-1 0,-1 0 0,1 0-1,-1 0 1,1 0 0,-1 1 0,1-1-1,-1 0 1,1 1 0,-1-1 0,1 0 0,-1 1-1,1-1 1,-1 0 0,1 1 0,-1-1 0,0 1-1,1 0 1,3 3 83,-2-4-68,-1 1 1,1 0 0,-1 0-1,0 0 1,0 0 0,1 0-1,-1 0 1,0 0 0,0 0-1,0 0 1,0 0 0,1 3-1,2 2-1,-4-6-14,1 0 0,-1 0 0,0 0 1,1 1-1,-1-1 0,0 0 0,0 0 1,1 0-1,-1 1 0,0-1 0,0 0 1,1 1-1,-1-1 0,0 0 0,0 1 1,0-1-1,1 0 0,-1 1 0,0-1 1,0 0-1,0 1 0,0-1 0,0 1 1,0-1-1,0 0 0,0 1 0,0-1 1,0 1-1,4 15 37,1 4-11,4 4-34,-9-12 6,1-8 4,-1 0 1,0 0-1,0 0 1,0 0-1,-1 0 0,0 0 1,1 0-1,-1 0 0,-1 0 1,-1 6-1,2-10-2,1 0-1,0 0 1,0 1 0,-1-1 0,1 0-1,0 1 1,0-1 0,-1 1-1,1-1 1,0 0 0,0 1-1,0-1 1,0 1 0,0-1 0,0 0-1,0 1 1,-1-1 0,1 1-1,0-1 1,1 0 0,-1 1-1,0-1 1,0 1 0,0-1 0,0 0-1,0 1 1,0-1 0,1 1-1,-2 4 14,-2-3-11,3-2-3,0 1 0,-1-1 1,1 1-1,-1-1 0,1 1 1,0-1-1,-1 1 0,1-1 0,0 1 1,-1-1-1,1 1 0,0 0 1,0-1-1,0 1 0,-1-1 1,1 1-1,0 0 0,0-1 0,0 2 1,-1 0-7,-1-1 1,1 1-1,0-1 1,-1 1-1,0-1 1,1 0-1,-1 0 1,0 1 0,-3 0-1,5-2-1,-6 3-13,1-1 0,0 0 0,-1-1 0,1 0 0,0 1 0,-1-2 0,0 1 0,1-1 0,-1 1 0,-10-3 0,10 2 28,1-1 0,0 0 1,1 0-1,-1-1 0,0 1 1,0-1-1,1 0 0,-1-1 1,1 1-1,-1-1 0,-4-4 1,-11-13 35,16 11-44,3 8 0,1 1 0,0-1 0,-1 1 0,1-1 0,-1 1 0,1-1 0,0 1 0,-1-1 0,1 0 0,0 1 0,0-1 0,-1 0 0,1 1 0,0-1 0,0 1 0,0-1 0,0-1 0,0 2-1,0-1 0,0 1 1,0-1-1,0 0 0,0 1 1,0-1-1,0 1 0,-1-1 1,1 1-1,0-1 0,0 1 1,0-1-1,-1 1 1,1-1-1,0 1 0,-1-1 1,1 1-1,0-1 0,-1 1 1,0-1-1,1 1 0,0-1 0,-1 1 0,1 0 1,-1-1-1,1 1 0,0-1 0,0 1 0,-1 0 0,1-1 0,0 1 1,0-1-1,0 1 0,-1-1 0,1 1 0,0-1 0,0 1 1,0-1-1,0 1 0,0-2 0,0-2-1,0 3 2,-1 0 0,1 1 0,0-1-1,0 0 1,0 0 0,0 0-1,0 0 1,0 0 0,0 1 0,1-1-1,-1 0 1,0 0 0,0 0-1,1 0 1,-1 1 0,0-1 0,1 0-1,-1 0 1,1 1 0,-1-1-1,1 0 1,-1 1 0,1-1 0,-1 0-1,1 1 1,0-1 0,1-6-68,-3 6 63,1 1 0,0 0 0,0 0 0,0-1-1,0 1 1,0 0 0,0-1 0,0 1 0,0 0 0,0-1-1,0 1 1,0-1 0,0 1 0,0 0 0,0 0-1,1-1 1,-1 1 0,0 0 0,0-1 0,0 1 0,0 0-1,0-1 1,1 1 0,-1 0 0,0-1 0,2 1-149,-1-1 1,0 1-1,0-1 0,0 1 1,0-1-1,0 0 1,-1 1-1,1-1 1,0 0-1,0 0 0,0 0 1,-1 0-1,1 0 1,0 0-1,-1 0 1,1 0-1,-1 0 0,1 0 1,-1 0-1,1-1 1,-1 2 70,0 0-1,1 0 1,-1 0 0,0 0 0,0 0 0,0 0 0,0 0 0,1 0-1,-1 0 1,0 0 0,0 0 0,0 0 0,0 0 0,1 0 0,-1 0-1,0 0 1,0 0 0,0 0 0,0 0 0,1 0 0,-1 0 0,0 0-1,0 0 1,0 0 0,0 0 0,1 0 0,-1 0 0,0 0 0,0-1-1,0 1 1,0 0 0,0 0 0,0 0 0,1 0 0,-1 0-1,0 0 1,0-1 0,0 1 0,0 0 0,0 0 0,0 0 0,0 0-1,0-1 1,0 1 0,0 0 0,0 0 0,0 0 0,0 0 0,0-1-1,5-6-7231,-2 6 5548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03.2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0 412,'-9'0'27047,"9"27"-24811,-1-27-2234,1 1 1,0-1 0,0 1 0,0-1-1,0 1 1,0-1 0,0 1 0,0-1-1,0 1 1,0-1 0,0 1 0,0-1-1,0 1 1,0-1 0,0 1 0,1-1-1,-1 1 1,0-1 0,0 1-1,1-1 1,-1 0 0,0 1 0,0-1-1,1 1 1,-1-1 0,0 0 0,1 1-1,-1-1 1,1 0 0,-1 1 0,1-1-1,-1 0 1,0 0 0,2 1 0,-2-1-3,1 3-3,0 0-1,-1 0 0,1 1 0,-1-1 0,0 0 0,0 0 1,0 0-1,-1 5 0,1-1-15,9 39-20,-10-45 38,1 0 1,0 0 0,0 0 0,0 0 0,0 0-1,0 0 1,0 0 0,0 0 0,0 0-1,1 0 1,-1 0 0,0 0 0,0-1-1,1 1 1,-1 0 0,1 0 0,-1 0-1,1 0 1,-1 0 0,1-1 0,0 2-1,3 7-9,-5-1 78,2 7-1631,-1-14 1343,0-1-1,0 1 1,0-1 0,0 0-1,0 1 1,0-1 0,0 0-1,1 1 1,-1-1 0,0 0-1,0 1 1,0-1 0,1 0-1,-1 0 1,0 1 0,1-1-1,-1 0 1,0 0 0,0 1-1,1-1 1,-1 0 0,0 0-1,1 0 1,-1 0 0,1 1-1,-1-1 1,0 0 0,1 0 0,-1 0-1,0 0 1,1 0 0,0 0-1,-1-12-16310,0 10 15352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12.2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62 32,'-4'-9'335,"4"8"-173,-1 0 1,0 0-1,1 0 0,-1 0 1,1 0-1,-1-1 0,1 1 1,0 0-1,-1 0 1,1 0-1,0-1 0,0-1 1,-4-3 487,3 6-607,1 0-1,0-1 1,0 1-1,-1 0 0,1 0 1,0 0-1,0 0 1,-1-1-1,1 1 1,0 0-1,0 0 0,0 0 1,-1-1-1,1 1 1,0 0-1,0 0 1,0-1-1,0 1 1,0 0-1,0-1 0,0 1 1,0 0-1,-1 0 1,1-1-1,0 1 1,0 0-1,0-1 0,0 1 1,0 0-1,1 0 1,-1-1-1,0 1 1,0 0-1,0-1 0,0 1 1,0 0-1,0 0 1,0-1-1,0 1 1,1 0-1,-1 0 1,0-1-1,0 1 0,0 0 1,1 0-1,-1 0 1,0-1-1,0 1 1,1 0-1,-1 0 0,0 0 1,0 0-1,1 0 1,-1-1-1,0 1 1,0 0-1,1 0 0,-1 0 1,0 0-1,1 0 1,-1 0-1,2-1 1871,0-13 16259,5 13-14720,-7 27-2970,0-24-481,0 0 0,1 0 0,-1 0 0,0 0 0,0 0 0,-1 0 0,1 0 0,0 0 0,-1 0-1,1-1 1,-1 1 0,1 0 0,-1 0 0,0 0 0,0 0 0,-2 2 0,0 16 0,3-19-1,-1-1 0,1 1 0,-1 0 0,0-1 0,1 1 0,-1 0 0,1 0 0,-1 0 0,1 0 0,-1-1 0,1 1 0,0 0 0,-1 0 0,1 0 0,0 0 0,0 0 0,0 0 0,-1 0 0,1 0 0,0 0 0,1 2 0,-5 7-15,-1 5-74,-4 15-269,6-26 164,2-3 164,1-1 0,-1 0 1,1 1-1,-1-1 1,1 1-1,-1-1 0,1 1 1,0-1-1,-1 1 1,1-1-1,0 1 0,0-1 1,-1 1-1,1 0 1,0-1-1,0 1 0,0-1 1,0 1-1,-1 0 0,1-1 1,0 2-1,0-1-31,0-1-1,0 1 0,0-1 1,0 1-1,0-1 1,0 1-1,0-1 0,0 1 1,-1 0-1,1-1 0,0 1 1,0-1-1,-1 1 1,1-1-1,0 0 0,-1 1 1,1-1-1,0 1 1,-1 0-1,-4 7-1879,5-8 1418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13.3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226 52 68,'0'-32'5284,"0"28"-5900,-3-9 15237,-3 11-9776,4 4-4685,1 0 0,-1 0-1,0 0 1,0-1 0,0 1-1,0 0 1,0-1 0,0 0-1,0 1 1,0-1 0,-3 1-1,2 0-28,0 1 0,1-1 0,-1 0 0,1 1-1,-5 6 1,3-4-44,-1-1 0,0 1 0,0 0 0,-10 5 0,6-2 24,8-7-103,0 0-1,0 0 1,0 0-1,0 0 0,0 0 1,0 0-1,0 0 1,0 0-1,-1 0 1,1-1-1,0 1 1,0-1-1,-1 1 1,1-1-1,-1 1 0,-1-1 1,-1 0 0,3 0-2,-1 3-5,0-1 0,0 0-1,-1 0 1,1 0 0,-1 0 0,1-1 0,-1 1 0,0-1 0,-4 3 0,-7 5-15,-7 2-42,3-1-234,6 1-3065,6-13-96,13-6-9185,11-3 8889,2-5 942,-5 8 2435,-13 7 467,7-4 1135,-2 6 361,-5 8 6300,-2-5-6444,0-3-392,1 15 8035,10-8-6415,-10-7-2632,0 0 0,1 0 0,-1 0 0,1 0 1,-1 0-1,1 0 0,-1 0 0,1 0 0,0-1 0,-1 1 0,1-1 0,0 1 0,2 0 0,14 9 458,11 5 344,-14-10-665,3 0-79,-16-5-132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17.6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276 61 312,'1'-1'64,"-1"1"0,0-1 0,0 1-1,0-1 1,0 1 0,0-1 0,0 1 0,0-1 0,0 1-1,0-1 1,0 1 0,0-1 0,0 1 0,0-1-1,0 1 1,0-1 0,-1 1 0,1-1 0,0 1 0,0 0-1,0-1 1,-1 1 0,1-1 0,0 1 0,-1-1 0,1 1-1,0 0 1,-1-1 0,1 1 0,-1 0 0,1-1 0,0 1-1,-1 0 1,0-1 0,0 1-81,0-1 260,1 0 0,-1 0 0,1 0 0,0 0 0,-1 0 1,1 0-1,0 0 0,0 0 0,0 1 0,0-1 0,0 0 0,0 0 0,0 0 0,0 0 0,0 0 1,0 0-1,0 0 0,1 0 0,-1 0 0,0 0 0,1 0 0,-1 0 0,0 0 0,1 0 1,-1 1-1,1-1 0,0 0 0,-1 0 0,1 1 0,0-1 0,1-1 0,-1 2 1469,0-5 5796,3 2-5734,-1 1-1501,-2-2 3968,6 5-2493,-5 1-1076,-9-1-929,5-1 281,-26 30 189,7-11-152,16-16-58,1 0-1,-1 1 1,1 0 0,0 0 0,1 1 0,-6 5 0,-3 3 12,11-12-17,-1 0 1,0 1 0,1-1-1,-1 1 1,1-1-1,0 1 1,-1 0 0,-1 3-1,2-3 2,-1 0 0,1 1-1,-1-1 1,0 0 0,0 0-1,1 0 1,-5 3 0,3-4-1,1 1 1,0 0-1,0 0 1,0 0 0,0 0-1,1 1 1,-4 4-1,3-5 1,1 1 0,-1-1 0,0 1 0,1-1 0,-1 0 0,-1 0 0,-2 3 0,-13 15 0,-6 9 41,22-27-31,0 2 12,0 0 1,0-1-1,0 1 1,-1-1-1,0 1 1,0-1-1,0 0 1,-6 5-1,7-7-10,1 1 0,-1 0 0,0 0-1,0 0 1,1 0 0,-1 0 0,1 0 0,-2 4 0,2-3 0,0-1 1,-1 0 0,1 1 0,-1-1 0,1 0 0,-1 0-1,0 0 1,-3 3 0,-5 7 2,8-7 994,-1-3-4603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18.9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445 33 508,'0'-25'6978,"0"17"598,0 15 3249,-3-6-10647,3-1-172,0 0-1,0 0 0,-1 0 1,1 0-1,0 0 0,0 0 0,-1 0 1,1 0-1,0 0 0,0 0 1,0 0-1,-1 0 0,1 0 0,0 0 1,0 0-1,-1 1 0,1-1 1,0 0-1,0 0 0,0 0 1,0 0-1,-1 0 0,1 1 0,0-1 1,0 0-1,0 0 0,0 0 1,0 1-1,-1-1 0,1 0 0,0 0 1,0 1-1,0-1 0,0 0 1,0 0-1,0 1 0,0-1 0,0 0 1,0 1-1,-3 3 54,0 0 1,0 1-1,0-1 0,-1 0 1,-6 6-1,1-2-24,-30 28-5,12-10-30,15-16 2,-3 4 10,-8 3-21,11-8 6,-5 5-37,0-1-1,0 0 1,-1-1 0,-1-1 0,0 0 0,-37 13-1,29-5 9,24-19 25,0 1 1,1 0 0,-1 0-1,1 0 1,-1 0 0,1 1-1,0-1 1,-5 4 0,-37 23-9,42-28-13,2 2 1396,-2 0-3466,2-2 1873,0 1 0,0-1-1,-1 0-900,1 0 900,0 0 1,0 1 0,-1-1 0,1 0-1,0 0 1,0 0 0,0 0-1,0 0 1,-1 0 0,1 0-1,0 0 1,0 0 0,0 0 0,0 0-1,-1 0 1,1 0 0,0 0-1,0 0 1,0 0 0,0 0-1,-1 0 1,1 0 0,0 0 0,0 0-1,0-1 1,0 1 0,-1 0-1,1 0 1,0 0 0,0 0-1,0-1-900,-1 1 901,1 0-1,0 0 1,0 0 0,0 0-1,0-1 1,0 1 0,0 0 0,0 0-1,0 0 1,0 0 0,0-1-1,0 1 1,0 0 0,0 0-1,0 0 1,0-1 0,0 1 0,0 0-1,0 0 1,0 0 0,0-1-1,0 2-26,1-1 0,-1 0 0,0 0-1,1 0 1,-1 0 0,0 0 0,1 0-1,-1 0 1,0 0 0,1 0 0,-1 0-1,0-1 1,0 1 0,1 0 0,-1 0-1,0 0 1,1 0 0,-1 0 0,0 0-1,0-1 1,1 1 0,-1 0 0,0 0-1,0 0 1,1-1 0,-1 1 0,0 0-1,0 0 1,0-1 0,1 1 0,-1 0-1,0-1 1,0 1 0,0-1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-1797-2125 76 0,'-3'-2'46'0,"3"0"8"0,0-3-7 15,-6 3-5-15,-1 0 4 0,7-1 1 0,-3 1-11 16,3-1-3-16,-6 3-5 0,6-4-3 0,0 4-3 0,0-2-2 16,-3-1 2-16,3 3 1 0,0-2-1 0,0 2 1 0,0-2 1 15,0-1 0-15,0 3 1 0,-7-2 0 0,7 2 2 0,0-2 5 16,0 2 0-16,0-3 4 0,-6 3 0 0,6 0 0 16,0 0 0-16,0 0 2 0,0-2 0 0,0 2-2 0,0-3-1 15,0 3 2-15,0 0-5 0,0 0-2 0,0 0 2 16,0 0 0-16,0 0-1 0,0 0 0 0,0 0 0 0,0 0 0 15,0 0 1-15,0 0 1 0,0 0 0 0,0 0-1 0,0 0 2 16,0 0 4-16,0 0 1 0,0 0 1 0,0-2-1 0,0 2 1 16,0 0-1-16,0 0 2 0,0 0 1 0,0 0 0 15,0 0-1-15,0 0-4 0,0 0 2 0,0 0-2 0,0 0 1 16,0 0-2-16,0 0-1 0,0 0-3 0,0 0 2 0,0 0 1 16,0 0-3-16,0 0-2 0,0 0 2 0,0 0 2 15,0 0-1-15,0 0-2 0,0 0 1 0,0 0-3 0,6 0-2 16,-6 0-2-16,0 0-4 0,0 0 1 0,7 0-2 0,-7 0 1 15,0 0-2-15,0 0 4 0,0 0-1 0,0 0 0 16,0 2-1-16,0-2-2 0,0 0 2 0,3 3 3 0,-3-1 3 16,0-2-2-16,0 3-1 0,0-1-4 0,0 0 4 0,6 1-1 15,-6-1-1-15,3 0 0 0,-3 1 3 0,0-1-4 16,0 2 3-16,0-1 2 0,7-1 1 0,-7 1 3 0,6-1-4 16,-6 3-1-16,0-3-2 0,0 2 0 0,3-1 1 15,-3 1-3-15,0-1 6 0,0 2 7 0,7-3 7 0,-7 0 1 16,6 3-4-16,-6-1-4 0,0 2 0 0,4-5-5 0,2 4-1 15,-6 0-3-15,0 2-3 0,3-3-4 0,-3 2 1 0,0-4-1 16,7 5 1-16,-1-3 3 0,-6 1-1 0,3 2 5 0,-3-2-2 16,7 2 0-16,-4 0-3 0,-3-2 1 0,6 1 1 15,1 1 3-15,-7 0 4 0,3-2 4 0,3 4-2 0,1-2 0 16,-4 0 1-16,4 1-1 0,-4-2 0 0,-3 1-3 16,6 1 5-16,1-1-2 0,-4-3-2 0,3 4-1 0,-6-4 1 15,4 2 2-15,2 2-6 0,0-1 0 0,-6 0 3 0,4-2 0 16,-4 2-6-16,9-1-3 0,-9 1 1 0,7 1 2 0,-1-1 0 15,-3-1 7-15,4 4 0 0,-1-3 2 0,-3 3-5 16,4-1-5-16,-4 0-2 0,-3 2 1 0,13-2 2 0,-10 1 2 16,4 2-7-16,-4-3 1 0,3 3-3 0,1-3 0 0,-4 3-1 15,3 0-4-15,1-1 4 0,-4-2-3 0,3 3-3 16,-2 0 5-16,2-3 0 0,1 3 1 0,-4-2-3 0,3-1-1 16,-3 0-1-16,-3 1 0 0,7-1 3 0,-1-2 2 15,-6 2-1-15,4 0-2 0,2 1 3 0,-3-4-2 0,-3 2-1 16,7-1-1-16,-1 0 1 0,-6 2 1 0,3-2-3 0,-3 0-1 15,7 0 2-15,-1 2 3 0,-3-2-5 0,4 1 2 0,-7-1 3 16,3-1 0-16,-3 4 1 0,6-4-2 0,1 2 1 0,-4-1-4 16,4 2-2-16,-7-2-1 0,3 2 1 0,-3 1-7 15,13-1 4-15,-13 0-1 0,3 1 2 0,-3-1-4 0,6 0 1 16,-2 4 5-16,2-4 0 0,0 1 3 0,-6 2 1 16,4-3 4-16,-4 0-5 0,6 1 4 0,-6-1-5 0,6 0 3 15,-6 1-4-15,4-4-3 0,2 4 3 0,-6-1-4 0,3-1 1 16,-3 1 0-16,7-2-2 0,-1 2 1 0,-6-2 4 0,3 2-4 15,-3-2 2-15,0 2-5 0,7-1 1 0,-4 1-3 16,-3-2 2-16,0 2 0 0,7-2 0 0,-1 2-2 0,-6 1 0 16,3-3 0-16,-3 3 0 0,7-1 4 0,-1 0-2 15,-6-2-2-15,3 2 3 0,4 1-2 0,-7-1 0 0,3 0-1 16,-3-2 0-16,6 3-3 0,-6-3 1 0,7 3 2 0,-7-4 0 16,3 1 0-16,-3-2 4 0,6 5 0 0,-6-6-7 0,4 2 3 15,-4 2 0-15,0-4 0 0,6 3 0 0,-6-2 0 0,7 2 3 16,-7 0 5-16,0-2-3 0,3 2 8 0,-3 0-5 15,6 0-3-15,-3-3 7 0,-3 6-1 0,7-3-5 0,-1 3 6 16,-6-4 0-16,3 6-2 0,-3-2 0 0,7 1-7 16,-1 0 1-16,-2 1 1 0,2 0-3 0,-6 2 2 0,3 0-3 15,-3-2 2-15,7 2-2 0,-1 0 7 0,-6-3 1 0,3 1-2 16,-3 0-5-16,7-3 5 0,-7 0 1 0,3 1-5 16,-3-1 6-16,0-2-3 0,6 0-4 0,1 0-2 0,-7 0 4 15,0 0-2-15,0-2 1 0,3 2 1 0,-3-2-3 0,0-1 4 16,0 1-1-16,7-3-3 0,-7 3 1 0,6-1-2 0,-6 1 0 15,0-2 0-15,0-1 0 0,0 2 0 0,0 2 3 16,3-5 1-16,-3 2-2 0,0 2-2 0,7-3 0 0,-7 0 0 16,0 1 0-16,0 1 4 0,0-2-3 0,0 4-1 15,0-5 3-15,0 4-1 0,3-2-2 0,-3-2 0 0,0 2 3 16,0 0-1-16,0-1-2 0,0-2 0 0,0 2 4 0,0 0-3 16,6-2 0-16,-6 3-9 0,0 0-17 0,0-3-23 0,0 0-28 15,0 0-39-15,0 0-34 0,0 0-34 0,0 0-44 16,-6 0-20-16,6 0-21 0,0 0-37 0,0-3-32 0,0 3-24 15,0-3-15-15,0 1 60 0,-3 0 38 0,3 0 11 0,0-1-7 16,0 0-11-16,-7 2 27 0,7-2 19 0,-3 1 40 16,3-1 31-16,0 2 6 0,0 1-32 0,0-6 10 0,0 6 4 15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20.4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172 81 508,'0'-28'4363,"0"1"6258,0 26-9372,-1-19 10753,-9 17-11845,9 3-158,0 0-1,1 0 1,-1-1 0,0 1-1,1 0 1,-1 0 0,0 0-1,1 0 1,-1 0 0,0 0 0,0 0-1,1 0 1,-1 0 0,0 0-1,1 0 1,-1 0 0,0 1-1,1-1 1,-1 0 0,0 0 0,1 1-1,-1-1 1,0 1 0,0-1 0,1 1 0,0-1 1,-1 0-1,1 0 1,0 1-1,-1-1 1,1 0-1,-1 0 0,1 1 1,0-1-1,-1 0 1,1 0-1,-1 0 0,1 0 1,-1 0-1,1 0 1,-1 0-1,1 0 0,0 0 1,-1 0-1,1 0 1,-1 0-1,1 0 0,-1 0 1,1 0-1,-1 0 1,1 0-1,0 0 1,-1-1-1,1 1 0,-1 0 1,1 0-1,0-1 1,-1 1-1,-2 0-10,0 1 1,0 0-1,0 0 1,0 0-1,0 1 0,1-1 1,-1 0-1,1 1 0,-1 0 1,1 0-1,-1 0 1,-2 3-1,5-4 12,0-1-1,-8 4 4,7-1-8,1-2 3,0-1 0,0 0 0,0 0 1,0 0-1,0 0 0,0 1 0,0-1 0,0 0 1,0 0-1,0 0 0,0 0 0,0 1 1,0-1-1,0 0 0,0 0 0,0 0 1,0 0-1,0 1 0,0-1 0,0 0 0,0 0 1,0 0-1,0 0 0,0 0 0,0 1 1,-1-1-1,1 0 0,0 0 0,0 0 0,0 0 1,0 0-1,0 0 0,0 1 0,-1-1 1,1 0-1,0 0 0,0 0 0,0 0 1,0 0-1,-1 0 0,1 0 0,0 0 0,0 0 1,0 0-1,0 0 0,-1 0 0,1 0 1,0 0 0,-1 0 0,1 0 0,0 0 0,0 0 0,-1 0 0,1 0 0,0 1 0,0-1 0,-1 0 0,1 0 0,0 0 0,0 0 0,-1 0 0,1 1 0,0-1 0,0 0 0,0 0 1,-1 0-1,1 0 0,0 1 0,0-1 0,0 0 0,0 0 0,-1 1 0,1-1 0,0 0 0,0 0 0,0 1 0,0-1 0,0 0 0,0 0 0,0 1 0,0-1 0,0 0 0,0 1 0,0-1 0,0 0 0,0 0 1,0 1-1,0-1 0,0 0 0,0 0 0,0 1 0,0-1 0,1 0 0,-1 1 0,-1-1 0,1 0 0,0 0 0,-1 0 0,1 0 0,-1 0 0,1 0 0,0 0 0,-1 1 0,1-1 1,-1 0-1,1 0 0,0 1 0,-1-1 0,1 0 0,0 0 0,-1 1 0,1-1 0,0 0 0,0 1 0,-1-1 0,1 0 0,0 1 0,0-1 0,-1 0 0,1 1 0,0-1 0,0 1 1,0-1-1,0 0 0,0 1 0,0-1 0,0 1 0,0-1 0,0 1 0,0-1 0,0 0 0,0 1 0,0-1 0,0 1 0,0-1 0,0 1 0,0-1 0,0 0 0,1 1 1,-1-1-1,0 1 0,2 0-2,-1-1-1,0 1-1,0-1 1,0 1 0,0-1-1,0 1 1,0-1 0,-1 1-1,1 0 1,0-1 0,0 1-1,-1 0 1,1 0 0,0 0 0,-1 0-1,1-1 1,0 1 0,-1 0-1,1 1 1,-1-1-7,0-1 1,1 1-1,-1 0 1,0-1-1,0 1 1,1-1-1,-1 1 1,1-1-1,-1 0 1,0 1-1,1-1 1,-1 1-1,1-1 1,-1 0-1,1 1 1,-1-1-1,1 0 1,-1 1-1,1-1 0,1 0 1,6 7-228,-8-6 227,0-1 0,0 1 0,0-1 1,0 1-1,1-1 0,-1 0 1,0 1-1,0-1 0,0 0 1,1 1-1,-1-1 0,0 1 1,0-1-1,1 0 0,-1 1 0,0-1 1,0 0-1,1 0 0,-1 1 1,1-1-1,-1 0 0,0 0 1,1 1-1,0-1 6,0 1-1,0-1 1,0 1 0,-1-1-1,1 1 1,0 0 0,-1-1 0,1 1-1,0 0 1,-1 0 0,1 0-1,-1-1 1,1 1 0,-1 0 0,1 0-1,-1 0 1,0 0 0,0 0 0,1 0-1,-1 0 1,0 0 0,0 0-1,0 0 1,0-1 0,0 3 0,4 2 4,-4-4 6,0-1-1,1 0 0,-1 0 1,0 0-1,1 1 1,-1-1-1,0 0 0,1 0 1,-1 1-1,0-1 0,0 0 1,1 0-1,-1 1 1,0-1-1,0 0 0,1 1 1,-1-1-1,0 0 0,0 1 1,0-1-1,0 0 1,0 1-1,0-1 0,0 1 1,0-1-1,1 0 0,-1 1 1,-1-1-1,1 0 0,0 1 1,0-1-1,0 1 1,0 0 11,-1 0-1,1 0 1,-1 0 0,1 0 0,-1-1 0,0 1 0,1 0 0,-1 0 0,0-1 0,1 1 0,-1 0 0,0-1 0,0 1 0,0-1 0,0 1 0,0-1 0,0 1 0,1-1 0,-1 0 0,0 1 0,0-1 0,-1 0 0,-27 6 241,17-8-161,-19-1 4,30 3-100,0 0 0,1 0-1,-1 0 1,1 0-1,-1 0 1,1 0 0,-1 0-1,1 0 1,-1 0 0,0 0-1,1 0 1,-1 0-1,1-1 1,-1 1 0,1 0-1,-1 0 1,1 0 0,-1-1-1,1 1 1,-1 0 0,0-1-1,-6-2-446,2 2 692,2-5-5823,1 0-904,-3 4 5122,3-7-9169,2 4 7793,0 4 1528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21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31 372,'1'0'241,"0"0"0,-1 0-1,1-1 1,0 1 0,0 0 0,0 0-1,0-1 1,-1 1 0,1-1 0,0 1-1,0 0 1,-1-1 0,1 0 0,0 1-1,-1-1 1,1 1 0,0-1 0,-1 0 0,1 1-1,-1-1 1,1 0 0,-1 0 0,0 1-1,1-1 1,-1 0 0,1-1 0,0 2 1652,7-6 8539,-8 6-10290,0-1-1,0 1 0,0 0 0,0 0 0,0 0 0,0-1 0,0 1 0,0 0 0,0 0 1,0 0-1,0 0 0,1-1 0,-1 1 0,0 0 0,0 0 0,0 0 0,0 0 0,0 0 1,0-1-1,0 1 0,1 0 0,-1 0 0,0 0 0,0 0 0,0 0 0,0 0 1,1 0-1,-1 0 0,0 0 0,0 0 0,0-1 0,0 1 0,1 0 0,-1 0 0,0 0 1,0 0-1,0 0 0,1 0 0,-1 0 0,0 0 0,0 1 0,0-1 0,0 0 0,1 0 1,-1 0-1,0 0 0,0 0 0,0 0 0,0 0 0,1 0 0,-1 0 0,1 3 258,-8-1-21,6-2 301,1 0-651,0 0 0,0 0 0,0 1 0,0-1 0,1 0 0,-1 1 0,0-1 0,0 0 0,0 1 0,0-1 1,0 0-1,0 1 0,-1-1 0,1 0 0,0 1 0,0-1 0,0 0 0,0 0 0,0 1 0,0-1 0,0 0 0,-1 1 0,1-1 0,0 0 0,0 0 0,0 1 1,-1-1-1,1 0 0,0 0 0,0 0 0,-1 1 0,1-1 0,0 0 0,0 0 0,-1 0 0,1 0 0,0 0 0,-1 1 0,1-1 0,0 0 0,-1 0 0,1 0 0,0 0 1,0 0-1,-1 0 0,0 0 0,-9 11 470,9-9-491,0 0-1,0 0 1,0 0 0,0 0-1,0-1 1,0 1-1,0 0 1,-1 0-1,1-1 1,-1 1-1,1-1 1,-1 1 0,0-1-1,0 0 1,1 0-1,-4 2 1,2 7-396,0-9 241,3-1 105,0 0 1,0 0-1,0 0 1,-1 0-1,1 0 1,0 0-1,0 0 0,0 0 1,-1 0-1,1 0 1,0 0-1,0 0 1,0 0-1,-1 0 1,1 1-1,0-1 0,0 0 1,0 0-1,0 0 1,0 0-1,-1 0 1,1 1-1,0-1 1,0 0-1,0 0 0,0 0 1,0 1-1,0-1 1,0 0-1,0 0 1,0 0-1,0 0 1,-1 1-1,1-1 0,0 0 1,0 0-1,0 1 1,0-1-1,0 0 1,0 0-1,1 1 1,-7 3-1639,10-4-886,-2 0 800,-1-6-6777,10-6 2955,-5 4 3214,-5 7 2134,0-1 1,0 0-1,0 0 1,0 1-1,0-1 1,1 0-1,-1 1 1,1-1-1,-1 1 1,1 0 0,-1 0-1,1-1 1,2 0-1,12-11-751,0-3 437,-15 11 451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21.4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55 36,'2'0'43,"0"-1"0,0 0 0,0 1 0,0-1-1,0 0 1,0 0 0,0 0 0,0 0 0,3-3 0,7-4 552,-2 0 854,-9 7-1324,0 0 0,-1 0 0,1 1 1,0-1-1,0 1 0,0-1 1,-1 0-1,1 1 0,0 0 0,0-1 1,0 1-1,0-1 0,0 1 1,0 0-1,0 0 0,0 0 0,1-1 1,10-9 3509,-6 8-2031,3-1 6136,-3 1-6584,-3 1-5887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22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0 668,'0'3'453,"0"-3"-382,1 1 0,-1-1 1,0 0-1,0 1 0,0-1 0,0 0 0,0 1 0,0-1 0,0 0 0,0 1 0,0-1 0,0 1 0,0-1 0,0 0 1,0 1-1,0-1 0,0 0 0,0 1 0,0-1 0,0 0 0,0 1 0,0-1 0,-1 0 0,1 1 0,0-1 0,0 0 0,0 1 1,-1-1-1,1 0 0,0 0 0,-1 1 0,1-1 0,0 0 0,0 0 0,-1 0 0,1 1 0,0-1 0,-1 0 0,1 0 0,0 0 1,-1 0-1,1 0 0,0 1 0,-1-1 0,1 0 0,-1 0 0,1 0 0,-3 10 3143,2-10-2912,0 0-1,-1 0 0,1 1 0,0-1 1,0 0-1,0 1 0,0-1 0,0 1 1,0-1-1,1 1 0,-1-1 1,0 1-1,0 0 0,0-1 0,-1 2 1,-5 4 1575,-22 21 3234,27-25-4835,1 0 1,-1-1 0,1 1-1,-1 0 1,0 0 0,0-1-1,0 1 1,-2 1 0,-7 5 912,-13 17 685,15-14-429,12-11-1395,14-7 261,-11 4-342,12-8 35,-16 9 11,1 0 0,0 1 1,-1-1-1,1 1 0,0-1 1,0 1-1,0 0 0,0 0 0,0 0 1,5 0-1,36-14 456,-43 15-397,1 0-57,-1 0 1,0 0-1,1 0 0,-1 1 0,0-1 0,1 0 1,-1 1-1,0-1 0,0 1 0,1-1 0,-1 1 0,0 0 1,0 0-1,0-1 0,0 1 0,0 0 0,0 0 1,0 0-1,0 0 0,0 0 0,0 0 0,0 2 1,0 0-36,-1 0 0,0 0 1,0 0-1,-1 0 0,1 0 1,-1 0-1,1 0 1,-1 0-1,0 0 0,0 0 1,-2 4-1,-15 29-114,17-36 132,1 0 0,0 0 0,-1 1 1,1-1-1,0 1 0,0-1 0,-1 0 1,1 1-1,0-1 0,0 1 0,-1-1 1,1 1-1,0-1 0,0 0 0,0 1 1,0-1-1,0 1 0,0-1 1,0 1-1,0-1 0,0 1 0,0-1 1,0 1-1,0-1 0,0 1 0,0 0 1,2 33-50,2-29 15,-4-5-20,0 0 1,1 0-1,-1 0 1,0 0-1,1 1 1,-1-1-1,0 0 1,1 0-1,-1 0 1,0 1-1,0-1 1,1 0-1,-1 1 1,0-1-1,0 0 1,0 0-1,1 1 1,-1-1-1,0 0 1,0 1-1,0-1 1,0 1-1,0-1 1,0 0-1,0 1 1,0-1-1,0 0 1,0 1-1,0-1 1,0 1-1,0 0-820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31.8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71 153 720,'-16'0'2926,"4"-3"-1160,11 3-1372,0 0 1,0 0-1,-1 0 0,1-1 1,0 1-1,0 0 0,0-1 1,-1 1-1,1-1 0,0 1 0,0-1 1,0 1-1,-1-2 0,-4 1 3994,5 1-4178,1 1 1,0-1-1,-1 0 1,1 0-1,0 0 1,-1 0-1,1 0 1,0 0-1,-1 0 1,1 0-1,-1 0 1,1 0-1,0 0 1,-1 0-1,1 0 1,0 0-1,-1 0 1,1 0-1,0 0 1,-1 0-1,1-1 1,-1 1-1,1 0 1,0 0-1,0 0 1,-1-1-1,1 1 1,0 0-1,-1 0 1,1-1-1,0 1 1,-1-3 4495,-7-1-1737,41-16-1363,23-17-1246,8-9-321,-30 20-206,-33 24 157,0 0 1,6 2-23,-5 0 22,3 0-5,-2 0 2,-2 10-9,3-5 9,-4-4 12,1-1 1,-1 0-1,0 0 1,1 0-1,-1 1 0,0-1 1,0 0-1,1 0 1,-1 1-1,0-1 1,0 0-1,1 1 0,-1-1 1,0 0-1,0 1 1,0-1-1,1 0 1,-1 1-1,0-1 0,0 0 1,0 1-1,0-1 1,0 0-1,0 1 0,0-1 1,0 1-1,0-1 1,0 1-1,0 5-6,0-3-10,1 0 1,-1 0 0,-1 0 0,1 0 0,0 0-1,-1 0 1,1 0 0,-1 0 0,0 0 0,0 0-1,-2 5 1,0 21-233,2-29 246,-1 3-37,0 1-1,0 0 0,0 0 0,0-1 1,1 1-1,-1 0 0,1 1 0,-1 5 0,1-3 10,-1-1-1,1 0 1,-1 0-1,-1 0 1,1 0-1,-1 0 1,-3 5-1,-3 7-44,-24 37-413,32-52 409,-1 0 0,0 0-1,0 0 1,0-1 0,0 1 0,0 0 0,0-1 0,-1 1-1,1-1 1,-5 3 0,-2 0-216,8-4 200,-1 0 1,1 0 0,-1 0 0,0 0 0,1 0 0,-1 0-1,0-1 1,0 1 0,0-1 0,1 1 0,-1-1 0,0 0-1,-3 0 1,3 0-21,-15-5-223,7-15 123,10-45-1232,3 60 1164,-2 4 272,-1 1 0,1-1 0,-1 1 0,1-1 0,-1 1 0,0-1 0,1 0 0,-1 1 0,0-1 0,1 1 0,-1-1 0,0 0 0,0 1 0,1-1 0,-1 0 0,0 1 0,0-1 0,0 0 0,0-3-14,0 3 20,0 0-1,-1 0 0,1 0 1,0 0-1,0 1 1,0-1-1,0 0 0,0 0 1,0 0-1,1 0 0,-1 0 1,0 1-1,0-1 1,1 0-1,-1 0 0,0 0 1,1 1-1,-1-1 1,1 0-1,-1 0 0,1 1 1,-1-1-1,1 0 0,0 1 1,1-2-1,-1-1 8,-1-13 299,0 13 643,0 10-87,6-6-450,-6-1-388,0-1 0,1 1 0,-1 0-1,1 0 1,-1 0 0,0 0 0,1 0-1,-1 0 1,1 0 0,-1 0 0,0 0 0,1 0-1,-1 0 1,1 0 0,-1 0 0,0 0 0,1 1-1,-1-1 1,1 0 0,-1 0 0,0 0-1,1 0 1,-1 1 0,0-1 0,1 0 0,-1 0-1,0 1 1,0-1 0,1 0 0,-1 1-1,0-1 1,0 0 0,1 1 0,-1 0 0,3-1 81,0 0 0,0 0 0,0 1 0,0-1 0,-1 1 1,1 0-1,4 2 0,-6-3-95,-1 1 0,1-1-1,-1 1 1,1 0 0,-1-1 0,1 0-1,0 1 1,-1-1 0,1 1 0,-1-1 0,1 0-1,0 1 1,0-1 0,-1 0 0,1 0 0,0 1-1,-1-1 1,1 0 0,0 0 0,0 0-1,0 0 1,10 3 0,-10 0-9,5-1-91,4 2-2156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37.4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23 440,'0'0'319,"-11"5"1321,-5-10 16351,25 0-13540,9-1-2335,-18 5-2091,0 1 1,1-1-1,-1 1 0,1 0 0,-1-1 0,1 1 1,-1-1-1,1 1 0,-1 0 0,1 0 1,-1-1-1,1 1 0,-1 0 0,1 0 0,-1 0 1,1-1-1,0 1 0,-1 0 0,1 0 1,-1 0-1,1 0 0,0 0 0,-1 0 0,1 0 1,-1 0-1,1 0 0,0 1 0,-1-1 1,1 0-1,-1 0 0,2 1 0,-1-1 0,0 0 0,0 0 0,0 0 0,0 1 0,-1-1-1,1 0 1,0 1 0,0-1 0,0 0 0,0 1 0,0-1 0,-1 1 0,1-1-1,0 1 1,0 0 0,-1-1 0,1 1 0,0 0 0,-1-1 0,2 3 0,-2 5 62,0 13 138,0-21-221,0 1-1,0-1 1,0 1 0,0-1-1,0 0 1,0 1 0,0-1-1,0 1 1,0-1 0,0 0-1,0 1 1,0-1 0,-1 1-1,1-1 1,0 0-1,0 1 1,-1-1 0,1 0-1,0 1 1,0-1 0,-1 0-1,1 0 1,0 1 0,-1-1-1,1 0 1,0 0 0,-1 1-1,1-1 1,-1 0 0,1 0-1,0 0 1,-1 0 0,0 0-1,-11 10 111,10-9-111,-1 0 14,-28-2 55,18-5-35,2 1 28,9 5-48,2 0-10,0-1-7,0 1 0,0 0 0,0 0 0,0 0 0,0 0 0,0-1 0,0 1 0,0 0 0,0 0 0,0 0 0,0 0 0,0-1 0,0 1 0,0 0 0,0 0 0,0 0 0,0 0 0,0 0 0,0-1 0,-1 1 0,1 0 0,0 0 0,0 0 0,0 0 0,0 0 0,0 0 0,-1 0 0,1-1 0,0 1 0,0 0 0,0 0 0,0 0 0,0 0 0,-1 0 0,1 0 0,0 0 0,0 0 0,0 0 0,-1 0 0,1 0 0,0 0-2,0 0 1,-1 0 0,1 0 0,0 0 0,0 0 0,0 0 0,0 0 0,-1 0-1,1 0 1,0 0 0,0 0 0,0-1 0,-1 1 0,1 0 0,0 0-1,0 0 1,0 0 0,0 0 0,-1 0 0,1-1 0,0 1 0,0 0-1,0 0 1,0 0 0,0 0 0,0-1 0,0 1 0,0 0 0,-1 0-1,1 0 1,0 0 0,0-1 0,0 1 0,0 0 0,0 0 0,0 0 0,0-1-1,0 1 1,0 0 0,0-1 0,0 0-2,0 0 0,0 0 0,0 0 0,0 0 0,0 0 0,0 0 0,0 0 0,0-1 1,0 1-1,1 0 0,-1 0 0,0 0 0,1 0 0,-1 0 0,1 0 0,-1 0 0,1 0 0,0 0 0,-1 0 0,1 1 0,1-2 0,16-14-51,-16 16 48,17-6-65,-13 6 60,-4 0 1,-2 1 9,0-1 1,0 0 0,-1 0 0,1 0 0,0 0 0,0 0-1,0 1 1,0-1 0,0 0 0,0 0 0,0 0-1,0 0 1,0 0 0,0 1 0,0-1 0,0 0-1,1 0 1,-1 0 0,0 0 0,0 0 0,0 0 0,0 1-1,0-1 1,0 0 0,0 0 0,0 0 0,0 0-1,0 0 1,0 0 0,1 0 0,-1 1 0,0-1 0,0 0-1,0 0 1,0 0 0,0 0 0,0 0 0,1 0-1,-1 0 1,0 0 0,0 0 0,0 0 0,0 0-1,0 0 1,1 0 0,-1 0 0,0 0 0,0 0 0,0 0-1,1 0 1,-1 0 0,0 0 0,0 0 0,1 0 0,-1 0 0,0 1 0,1-1-1,-1 0 1,0 0 0,0 0 0,1 0 0,-1 0 0,0 1 0,0-1 0,1 0 0,-1 0-1,0 0 1,0 1 0,0-1 0,1 0 0,-1 0 0,0 0 0,0 1 0,0-1-1,0 0 1,0 1 0,1-1 0,-1 0 0,0 0 0,0 1 0,0-1 0,0 0 0,0 1-1,0-1 1,0 0 0,0 0 0,0 1 0,0-1 0,0 0 0,0 1 0,0-1 0,0 0-1,-1 0 1,1 1 0,0-1 0,0 1 0,4 4 17,-4-4-17,0-1 0,1 0 0,-1 0 1,0 0-1,1 0 0,-1 1 0,0-1 1,0 0-1,1 0 0,-1 0 0,0 1 1,0-1-1,0 0 0,1 1 0,-1-1 1,0 0-1,0 0 0,0 1 0,0-1 0,1 0 1,-1 1-1,0-1 0,0 0 0,0 1 1,0-1-1,0 0 0,0 1 0,0-1 1,0 0-1,0 1 0,0 0 7,0-1-6,-5 1-2,4 0 3,1 0-1,-1-1 0,1 1 1,0 0-1,-1-1 1,1 1-1,0 0 0,-1 0 1,1 0-1,0-1 0,0 1 1,0 0-1,0 0 0,0 0 1,0-1-1,0 1 1,0 1-1,-1-1 2,0 0 1,1 1-1,-1-1 1,0 0-1,0 0 1,0 0-1,0-1 1,0 1-1,0 0 1,0 0-1,0 0 1,0-1-1,0 1 1,0 0-1,-2 0 1,-15 8-55,17-8 42,-1-1 0,-4 0 7,5 0 0,1-1 0,-1 1 1,0 0-1,1 0 0,-1-1 1,1 1-1,-1 0 0,0-1 0,1 1 1,-1 0-1,1-1 0,-1 1 1,1-1-1,0 1 0,-1-1 1,1 1-1,-1-1 0,1 1 1,0-1-1,-1 0 0,1 1 0,0-1 1,0 1-1,-1-1 0,1 0 1,0 1-1,0-1 0,0 0 1,0 1-1,0-1 0,0 0 1,0 1-1,0-1 0,0 0 1,0 1-1,0-1 0,1 0 0,-1 1 1,0-2-1,0-3-4,2 2 0,0-1 0,0 1 0,0-1-1,0 1 1,0 0 0,0 0 0,4-3-1,-4 4 3,14-11-26,-15 13 30,-1 0 0,1-1 0,0 1 0,-1 0 0,1 0 0,0-1 0,0 1 0,-1 0 0,1 0 0,0 0 0,-1 0 0,1 0 0,0 0 0,0 0 0,-1 0 0,1 0 0,0 0 0,-1 1 0,1-1 0,1 1 0,-1-2 30,0 1-24,5 1-3,-5 0-3,-1-1 1,0 0-1,0 0 0,1 1 1,-1-1-1,0 0 0,0 0 1,0 1-1,1-1 0,-1 0 1,0 1-1,0-1 0,0 0 1,0 1-1,0-1 0,0 0 1,0 1-1,0-1 0,1 0 1,-1 1-1,0-1 0,0 0 1,-1 1-1,1 0 0,0 0 1,1 0 1,7 16 19,-8-16-20,1 0 1,-1-1-1,0 1 1,0-1 0,0 1-1,1-1 1,-1 1-1,0 0 1,0-1-1,0 1 1,0 0-1,0-1 1,0 1 0,0-1-1,0 1 1,0 0-1,0-1 1,-1 1-1,1-1 1,0 1 0,0 0-1,-1-1 1,1 1-1,0-1 1,-1 1-1,1-1 1,0 1-1,-1-1 1,0 1 0,1-1 0,-1 1 0,1-1 0,-1 0 0,1 0 0,0 1-1,-1-1 1,1 0 0,-1 1 0,1-1 0,0 1 0,-1-1 0,1 0 0,0 1 0,-1-1 0,1 1 0,0-1 0,0 1 0,-1-1 0,1 1 0,0-1 0,0 1 0,0-1 0,0 1 0,0-1 0,0 1 0,0-1 0,0 1 0,0-1 0,0 2 0,-18 15 118,17-17-118,0 1 0,0-1 1,0 1-1,0-1 0,0 1 0,0-1 1,0 0-1,0 1 0,0-1 0,0 0 1,0 0-1,0 0 0,0 0 0,0 0 1,0 0-1,0 0 0,-1 0 0,1 0 2,-14-5-7,13 5-6,2-1 4,0-14-44,0 13 44,-1 1 0,1-1 0,0 1 0,0-1-1,-1 1 1,1-1 0,0 1 0,1-1 0,-1 1-1,0 0 1,0-1 0,1 1 0,-1-1 0,0 1-1,1-1 1,0 1 0,-1 0 0,1-1-1,0 1 1,0 0 0,-1 0 0,3-2 0,5-6-60,-7 8 65,-1 1-1,0-1 1,0 1 0,0 0-1,1-1 1,-1 1 0,0-1-1,0 1 1,1 0-1,-1-1 1,0 1 0,1 0-1,-1 0 1,0-1 0,1 1-1,-1 0 1,0 0 0,1 0-1,-1-1 1,1 1-1,-1 0 1,0 0 0,1 0-1,-1 0 1,1 0 0,-1 0-1,1 0 1,1 0-12,-1 0 4,5 0 7,-4 5 1,-2 0 0,0 13 4,-1-2 14,-6-9 1,4 4-169,-12-2-1402,14-9 876,-7-4-6111,6-13-10867,2 12 16385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20.7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62 756,'0'-5'834,"0"5"-642,0-1 0,0 0 0,0 0 0,0 0 0,0 0 0,0 1 0,0-1 0,0 0 0,0 0 0,0 0 0,0 1 0,0-1 0,0 0-1,1 0 1,-1 0 0,0 1 0,1-1 0,-1 0 0,1 0 0,-1 1 0,1-1 0,-1 0 0,1 1 0,-1-1 0,1 1 0,0-1 0,0 0 0,0-9 1823,1 0 6211,-2 10-8016,1 0 0,-1 0 1,0 0-1,1 0 0,-1 0 1,0 0-1,1 0 1,-1 0-1,0 0 0,1 0 1,-1-1-1,0 1 0,1 0 1,-1 0-1,0 0 0,0-1 1,1 1-1,-1 0 1,0 0-1,0-1 0,1 1 1,-1 0-1,0-1 0,0 1 1,1-1-1,-1 1-105,0 0 0,0-1 0,0 1 1,0 0-1,1-1 0,-1 1 0,0 0 0,0 0 0,0-1 0,1 1 0,-1 0 1,0 0-1,1 0 0,-1-1 0,0 1 0,1 0 0,-1 0 0,0 0 0,0 0 1,1 0-1,-1-1 0,1 1 0,-1 0 0,0 0 0,1 0 0,1 0 1161,17-5 2593,-18 5-3818,0 0-1,-1 0 1,1 0 0,-1 0-1,1 0 1,0 0 0,-1 0-1,1 0 1,0 0 0,-1 0 0,1 1-1,0-1 1,-1 0 0,1 0-1,-1 1 1,1-1 0,-1 0 0,1 1-1,0-1 1,-1 1 0,1-1-1,-1 0 1,0 1 0,1-1-1,0 2 1,0 16 534,-1-8-388,0 246 227,1-251-414,1-6 1,-2 1-1,0 0 0,0 0 0,0 0 0,0 0 0,0-1 0,0 1 0,0 0 0,0 0 0,0 0 0,0 0 0,0 0 0,0 0 0,0 0 0,0 0 0,0 0 0,0 0 0,0 0 0,0-1 0,0 1 0,0 0 0,0 0 0,1 0 0,-1 0 0,0 0 0,0 0 0,0 0 0,0 0 0,0 0 0,0 0 0,0 0 0,0 0 0,0 0 0,0 0 0,1 0 0,-1 0 0,0 0 0,0 0 0,0 0 0,0 0 0,0 0 0,0 0 0,0 0 0,0 0 0,0 0 0,1 0 0,-1 0 0,0 0 0,0 0 0,0 0 0,0 0 0,0 0 0,0 0 0,0 1 0,0-1 0,0 0 0,0 0 0,0 0 0,0 0 0,0 0 0,0 0 0,1 0 0,-1 0 0,0 0 0,0 0 0,0 0 0,0 1 0,0-1 0,0 0 0,0 0 0,2 35-7,-2-34-65,7-3-5108,-5-2-2021,-2 3 5760,0 0 1,0 0 0,1 0-1,-1 0 1,0 1-1,0-1 1,0 0 0,0 0-1,0 0 1,0 0 0,-1-1-1,1-4-21,0 5 553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21.4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76 300,'0'-1'151,"0"0"0,0 0 0,0 1 0,0-1 0,0 0-1,0 0 1,0 1 0,0-1 0,0 0 0,0 0 0,0 1 0,0-1 0,-1 0 0,1 1-1,0-1 1,-1 0 0,1 0 0,0 1 0,-1-1 0,1 1 0,-1-1 0,1 0 0,-1 1 0,1-1-1,-1 1 1,1-1 0,-2 0 0,2 1-39,-1 0 1,1-1-1,0 1 0,0 0 1,-1-1-1,1 1 0,0 0 1,0-1-1,-1 1 0,1-1 1,0 1-1,0 0 0,0-1 1,0 1-1,0-1 0,0 1 1,0 0-1,0-1 0,0 1 1,0-1-1,0 1 0,0-1 1,0 1-1,0 0 0,0-1 1,0 1-1,0-1 0,0 1 1,0 0-1,1-1 0,-1 1 1,0 0-1,0-1 0,1 1 1,-1 0-1,0-1 0,1 0 1,8-9 6339,-2 9-3956,-6 1-2390,-1 0-1,0 0 0,1 0 1,-1 0-1,0 0 1,0 0-1,1 0 0,-1 1 1,0-1-1,1 0 0,-1-1 1,0 1-1,0 0 0,1 0 1,-1 0-1,0 0 0,1 0 1,-1 0-1,0 0 1,0 0-1,1 0 0,-1-1 1,0 1-1,0 0 0,1 0 1,-1 0-1,0 0 0,0-1 1,0 1-1,1 0 1,-1 0-1,0-1 0,0 1 1,0 0-1,0 0 0,0-1 1,1 1-1,27-7 5263,-22 5-4949,0 0 1,-1 0-1,1 1 0,0 0 1,0 0-1,11 0 0,13-4 321,-16 3-631,-13 2-103,0 0 0,0-1 0,1 1 0,-1 0-1,0 0 1,0 0 0,1 0 0,-1 0 0,0 0-1,0 0 1,0 0 0,1 0 0,-1 0-1,0 1 1,0-1 0,2 2 0,0-2 4,3 2-2,0-1 0,0 1-1,-1 0 1,1 0 0,6 5 0,5 12 18,-14-8-8,-2-9-6,0 0 0,0 0 0,0 0 0,0 0 0,-1 0-1,1 0 1,-1 1 0,1-1 0,-1 0 0,0 0 0,1 0 0,-1 1-1,0-1 1,-1 4 0,-17 14 30,15-17-58,-1 0 1,0 0 0,1-1 0,-1 1-1,0-1 1,0 0 0,-6 2 0,-7 3-56,-2 0-42,-34 3-860,51-10 724,-17 5-3830,16-5 4339,-5 0-5247,7 0 4347,1-1 0,-1 1 0,1 0 0,-1 0 0,0 0 0,1 0 0,-1 0 0,1 0 0,-1 0 0,0 0 0,1 0 0,-1 0 0,1 1 0,-1-1 0,1 0 0,-1 0 1,1 1-1,-1-1 0,0 0 0,1 0 0,0 1 0,-1-1 0,1 1 0,-1-1 0,1 0 0,-1 1 0,-1 0-898,-5-1 247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29.8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66 164,'-1'0'155,"1"0"0,-1-1-1,0 1 1,1 0 0,-1-1 0,1 1-1,-1-1 1,1 1 0,-1-1 0,1 1-1,-1-1 1,1 0 0,0 1 0,-1-1-1,1 1 1,0-1 0,-1 0 0,1 1-1,0-1 1,0 0 0,0 0 0,-1 1 0,1-1-1,0 0 1,0 1 0,0-1 0,0 0-1,0 1 1,1-2 0,-1 1-10,-3-4 1301,-2 0 780,4-2 4263,1 6-6072,0 0 1,1 0-1,-1 0 0,1 1 0,-1-1 0,1 0 0,-1 0 0,1 1 0,-1-1 0,1 0 1,0 1-1,-1-1 0,1 0 0,0 1 0,0-1 0,0 1 0,-1 0 0,1-1 0,0 1 0,0-1 1,0 1-1,0 0 0,0 0 0,1-1 0,8-4 2064,6 0-1094,-15 5-1171,17-4 542,-15 5-735,0 1 1,-1-1 0,1 0-1,0 0 1,0 0 0,6 1-1,-7-1-17,0 1 0,0-1 1,1 0-1,-1 1 0,0 0 0,-1-1 0,4 5 0,-4-6-6,-1 1 1,0-1-1,0 1 0,0 0 0,1-1 0,-1 1 0,0-1 0,1 1 0,-1 0 0,0-1 0,1 1 0,-1-1 0,1 0 0,-1 1 0,1-1 0,-1 1 0,1-1 0,-1 0 0,2 1 0,-2 0 1,1-1 0,0 0 0,-1 1-1,1-1 1,0 1 0,-1-1 0,1 1-1,-1 0 1,1-1 0,-1 1 0,1-1 0,-1 1-1,1 0 1,-1 0 0,0-1 0,0 1 0,1 0-1,-1 0 1,0-1 0,1 2 0,1 3 3,-1-5-4,-1 1 0,1-1 0,0 1 0,-1-1 0,0 1 0,1 0 0,-1-1 0,1 1 0,-1-1 0,0 1 0,1 0 0,-1 0 0,0-1 0,0 1 0,1 0 0,-1-1 0,0 1 0,0 0 0,0 0 0,0-1 0,0 1 0,0 0 0,0 0 0,3 7 0,-2-7 0,-1 0 0,1-1 0,-1 1 0,1-1 0,-1 1 0,1 0 0,-1 0 0,0-1 1,1 1-1,-1 0 0,0 0 0,0 0 0,1-1 0,-1 1 0,0 0 0,0 0 0,0 0 0,0-1 1,0 1-1,0 0 0,0 1 0,0 2 10,0-4-8,0 1 0,0 0-1,0-1 1,0 1 0,0 0 0,0 0 0,0-1 0,0 1 0,0 0-1,0-1 1,-1 1 0,1 0 0,0-1 0,-1 1 0,1 0-1,0-1 1,-1 1 0,1-1 0,-1 1 0,1-1 0,-1 1-1,1-1 1,-1 1 0,1-1 0,-2 1 0,0 2-7,0-1-20,0 0 0,1 0 0,-1 0 0,0 0 0,0-1 0,0 1 0,0 0 0,0-1 0,-1 0 0,1 1 0,0-1 0,-1 0 0,1 0 0,-5 1 0,-4 1-64,8-2 81,1 0-1,0 0 1,-1 0-1,1-1 1,0 1-1,-1-1 1,1 1-1,-1-1 1,1 0 0,0 0-1,-1 0 1,-2-1-1,-7-2 20,8 2-5,1 1-1,0-1 1,0 0-1,0 0 0,0 0 1,0 0-1,0 0 1,0-1-1,0 1 1,1-1-1,-1 0 0,0 0 1,1 0-1,-1 0 1,-3-5-1,5 6 14,0-1 0,0 0 0,-1 0 0,1 0 0,1 1 0,-1-1 1,0 0-1,0 0 0,1-1 0,-1 1 0,1-2 0,0-46 129,3 45-237,3-6-310,-2 5 532,5-1-5151,-9 7 4530,1 0-1,-1-1 0,0 1 0,1 0 0,-1-1 0,0 1 0,1 0 1,-1-1-1,0 1 0,1 0 0,-1 0 0,0-1 0,1 1 0,-1 0 1,1 0-1,-1 0 0,1 0 0,-1 0 0,0-1 0,1 1 0,-1 0 1,1 0-1,-1 0 0,1 0 0,-1 0 0,1 0 0,-1 1 0,0-1 1,1 0-1,-1 0 0,1 0 0,0 1 0,6 0-5813,-5 3 4738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30.6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1 476,'0'0'451,"9"0"1834,0 1 7073,-9-1-9256,0 0 0,0 1 0,0-1 0,1 0 0,-1 0 0,0 1 0,0-1 0,0 0 1,0 0-1,0 0 0,1 1 0,-1-1 0,0 0 0,0 0 0,0 0 0,1 1 0,-1-1 0,0 0 0,0 0 0,1 0 0,-1 0 1,0 0-1,0 0 0,1 0 0,-1 1 0,0-1 0,0 0 0,1 0 0,-1 0 0,0 0 0,0 0 0,1 0 0,-1 0 0,0 0 1,0 0-1,1-1 0,-1 1 0,0 0 0,1 0 0,-1 0 0,0 0-1,1 0 1,-1 0-1,0 0 1,0-1-1,1 1 1,-1 0-1,0 0 0,0 0 1,1 0-1,-1 0 1,0 0-1,1 0 0,-1 0 1,0 0-1,0 0 1,1 0-1,-1 0 1,0 1-1,0-1 0,1 0 1,-1 0-1,0 0 1,0 0-1,1 0 0,-1 0 1,0 1-1,0-1 1,0 0-1,1 0 1,-1 0-1,0 1 0,0-1 1,0 0-1,1 0 1,-1 1-1,0-1 1,0 0-1,0 0 0,0 1 1,0-1-1,18 7 5610,-18-5-5303,0-1-387,0-1 1,0 0-1,0 1 0,0-1 0,0 0 0,0 1 0,-1-1 0,1 0 0,0 1 0,0-1 0,0 1 0,0-1 0,0 0 0,0 1 0,1-1 0,-1 0 0,0 1 0,0-1 0,0 0 0,0 1 0,0-1 0,0 0 0,1 1 0,-1-1 0,0 0 0,0 1 0,0-1 1,1 0-1,-1 0 0,0 1 0,0-1 0,1 0 0,-1 0 0,0 0 0,1 1 0,-1-1 0,0 0 0,1 0 0,-1 0 0,0 0 0,1 0 0,-1 0 0,0 0 0,1 1 0,-1-1 0,1 0 0,2 14 211,0-13-219,-3-1-12,0 0 1,0 0 0,1 0-1,-1 0 1,0 0-1,0 0 1,0 0-1,1 0 1,-1 0-1,0 0 1,0 0-1,0 0 1,0 0-1,1 1 1,-1-1-1,0 0 1,0 0-1,0 0 1,0 0-1,1 0 1,-1 1-1,0-1 1,0 0-1,0 0 1,0 0-1,0 0 1,0 1-1,0-1 1,0 0-1,1 0 1,-1 0-1,0 1 1,0-1-1,0 0 1,0 0-1,0 0 1,0 1-1,0-1 1,0 0-1,0 0 1,-1 1-1,5 4 55,-4-5-53,1 0 0,-1 0 0,0 0-1,1 0 1,-1 1 0,0-1-1,1 0 1,-1 0 0,0 1 0,0-1-1,1 0 1,-1 1 0,0-1 0,0 0-1,1 1 1,-1-1 0,0 0 0,0 1-1,0-1 1,0 0 0,0 1 0,0-1-1,0 0 1,1 1 0,-1-1-1,0 1 1,0-1 0,18 17 363,-17-15-313,0 0 0,0 0 0,1 0-1,-1 0 1,1 0 0,-1-1 0,1 1 0,0 0 0,0-1 0,0 0-1,0 1 1,0-1 0,2 1 0,-2-1 15,0 0 1,-1 0-1,1 1 0,0-1 1,-1 0-1,1 1 0,-1-1 1,0 1-1,1-1 0,-1 1 1,0 0-1,1 2 0,0-3 1199,2-2-4402,-19-14-23793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4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1566 245 97 0,'-6'3'101'16,"6"1"32"-16,-4-2 0 0,-2 1-25 0,6-1-24 16,-3 0-19-16,3 1-2 0,0-3-2 0,-7 2-3 0,7-2-2 15,-6 3-4-15,6-3-5 0,0 0-5 0,0 1-5 16,0-1-1-16,0 0-1 0,0 0-6 0,0 0-1 0,0-1 4 15,0 1-1-15,0-3 2 0,0 3-3 0,0-2 0 0,0-1 1 16,6 1 2-16,-6 0 3 0,7-1 3 0,-7 1 11 0,3-2 0 16,-3-2 2-16,6 2 4 0,-2 2-1 0,-4-5-5 0,6 2-4 15,1-2-1-15,-4 0-7 0,3 0-2 0,1-3-5 16,-4 1 1-16,6-2-3 0,4-1-5 0,-9 0-4 0,5 0-1 16,4-1 0-16,-3-2-4 0,-1-1-2 0,1 0-1 15,3-1-1-15,0-2 3 0,0 3 1 0,0-5 0 0,3 3-2 16,0-4 0-16,0 4-1 0,0-3 4 0,0 0-1 0,-3 3 2 15,9-1-2-15,-6 0 0 0,1 2 0 0,-5-1-1 16,5 2-5-16,-5 1 1 0,1 2-2 0,0-2 0 0,0 6 0 16,0-2-1-16,-3 2-2 0,6-3-4 0,-13 2 5 0,10 4-4 15,-4-4 0-15,1 1-2 0,0 1 0 0,-1 2 2 0,4-4-2 16,-3 3 1-16,0-2-1 0,-1 1 1 0,4 2 2 16,0-4-1-16,0 1 3 0,0 0 3 0,0-1 0 0,3 4 2 15,-4-6 5-15,5 2 3 0,5 1 4 0,-9 0 6 16,10-1 6-16,-4-1 9 0,3 1 5 0,-2-2 17 0,5 3 4 15,1 0-1-15,0-1-5 0,-4 1-2 0,-2 2-6 0,5-2-4 16,1 4-5-16,-10 1-8 0,7-1-2 0,-4 0-7 0,4 3-2 16,-7-1-1-16,-3 3 7 0,3 0-1 0,-7 0 3 15,7 0 5-15,1 3-1 0,-8-1-2 0,7 1 5 0,0-1 0 16,-6 3 5-16,13-3 1 0,-7 0 5 0,-3 3 2 16,3 0 4-16,0-3 8 0,0 3 12 0,3-3 14 0,-3 3 9 15,7-3 21-15,-10 1 19 0,9-2 21 0,-3 2 43 0,7 0 17 16,-3-3 17-16,2 0-17 0,1 0-30 0,6-3-27 0,-6 0-24 15,3 2-26-15,3-2-21 0,0-2-12 0,-3-2-2 16,10 1-9-16,-4-2-7 0,1-1-9 0,2-1-8 0,1-1-6 16,0-1-8-16,2 0 1 0,-5-1-2 0,6-1-10 0,0-3 1 15,-14 3 1-15,14-2-7 0,-3-3 2 0,-4 1-3 16,1-1 2-16,-1 0-6 0,7-2 7 0,-3 0-3 0,-4-2-11 16,0-1 3-16,7 2-3 0,-6-5 5 0,2 2 1 0,-9-1-6 15,10 0 6-15,-10 1 2 0,3-1 1 0,0 0-3 16,-3 0 4-16,-3 1 5 0,0 1-5 0,3 3 2 0,-10 1 1 0,0 1 5 15,-3 1 1-15,7-1 3 0,-4 2 1 0,-9 1 8 16,6 1-2-16,0 4-6 0,-6 2-4 0,2 0 4 0,-8-1-2 16,5 1-3-16,4 1-1 0,-10 4-6 0,7-3 2 15,3 0-3-15,-10 3-4 0,4-2-1 0,-1 0 0 0,4 1-2 16,-7 0-2-16,10-1-4 0,-10 0-2 0,7 2 1 16,3-3 4-16,-10 2 2 0,6 0-2 0,4-1-4 0,-10 1 2 15,10 0 0-15,-9 1 2 0,2-1 2 0,-3 1 1 0,4 1 0 16,-1 1 2-16,-3-3-4 0,-3 0-2 0,7 3 0 0,-4 0 1 15,-3-3-2-15,6 2-2 0,1 2-2 0,-7-2-10 0,0 1-20 16,0-3-25-16,0 3-34 0,0-1-45 0,0 1-60 16,0-1-97-16,-7 2-156 0,1-5-212 0,6 4-228 15,-3 0-141-15,-4 0-40 0,-2-4 90 0,-1 5 87 0,0-2 301 16</inkml:trace>
  <inkml:trace contextRef="#ctx0" brushRef="#br0" timeOffset="1">1721 593 120 0,'-4'5'72'0,"-2"-3"15"0,6 2 10 0,0-1-7 15,-3-1-14-15,3 1-12 0,-7-1-8 0,1 0-10 0,6 3 6 16,0-5 4-16,0 2 3 0,-3 1 2 0,3-3-1 16,-7 2 2-16,7-2-2 0,0 3 0 0,0-3 1 0,0 0 1 15,0 0-2-15,0 1-2 0,0-1 1 0,0 0-3 0,0 0 6 16,0 0 4-16,0-1-3 0,0 1-4 0,0 0 0 16,0-3-3-16,0 3 2 0,0-2-4 0,7-1-3 0,-7 1 0 15,3 0-4-15,-3-1-6 0,0 1-3 0,0-3-2 0,0 3 0 16,6-1-4-16,1 1-2 0,-7-2-5 0,0-1-2 0,3 0 1 15,-3 3-2-15,6-3 1 0,-2-2 1 0,-4 3-1 16,6-2-3-16,0 0-3 0,-2-1 0 0,8 0 1 0,-8-2 0 16,5 0 0-16,4-3 1 0,-3 0 0 0,6 0 2 15,-6-2 0-15,6 0 5 0,0 0 1 0,3-3 9 0,0 1 1 16,4 0 3-16,-4-2-3 0,7 1-3 0,-3 0-4 0,-4 1-4 16,7 0-4-16,-1-2-2 0,1 1-5 0,-3 3-1 0,2-2-6 15,-5 2-1-15,2-1-3 0,-3 4-2 0,4-1-2 16,-4 0 0-16,-3 1 0 0,7 1 3 0,-10 1-2 0,3 0 0 15,0 2-1-15,0-2 0 0,0 2 0 0,0-1 0 0,-3 1 0 16,3 1 0-16,7-4 0 0,-7 4 0 0,-3-4 0 16,9 2 3-16,-2 2-2 0,2-4 4 0,-6 4 8 0,10-4 4 15,-13 3 8-15,16-2 3 0,-10 2 12 0,7-3 5 0,-7 3 8 16,10-2 6-16,0 2 8 0,-3 0 2 0,6-3 0 16,0 4-6-16,-3-4-10 0,10 4-10 0,-10 0-10 0,9 0-7 15,-9 1-10-15,10 0-5 0,-10 1-6 0,6-1-1 0,-3 2-2 16,1 1-2-16,-8 0 7 0,1 0-4 0,0 2 3 0,-7-3 3 15,4 3 4-15,-4 0 8 0,-3 0 7 0,7 0 5 16,-7 0 11-16,-7 0 7 0,7 0 13 0,-3-2 7 16,3 2 12-16,-6-2 4 0,6-1 14 0,0 1 1 0,7-2 4 15,-10 1 17-15,9-4 15 0,-3 2-6 0,4-2-2 0,-4 1-8 16,7-2-13-16,-3-1-5 0,2 2-13 0,1-2-10 0,0 2-11 16,0 0-8-16,6-3 0 0,-7 3-5 0,4-2-11 0,-3 5-5 15,6-6-2-15,-6 5-11 0,9 1-9 0,-2-4-3 16,-8 4-2-16,14 1 0 0,-13-1 1 0,3 2 2 0,-4-1-1 15,8 0 4-15,-1-1-5 0,-3-1 2 0,-3 4-2 16,6-5 6-16,-7 0 3 0,8 1-7 0,-4-5 7 0,0 3-6 16,0-2-2-16,-4 2 1 0,1-4-3 0,0 1 0 0,-1-2 0 15,4 3-2-15,-3-3-1 0,-13 1-1 0,16-1 0 16,-16-2 0-16,3 0-7 0,7 0-2 0,-11 0 0 0,4-3 1 16,1 1 4-16,-1 0-5 0,-7-2 2 0,1-1 1 0,6 0-4 15,-3-2-8-15,-3 0-5 0,-1 0 0 0,1 2 2 0,0 0-3 16,2 1-1-16,-8 2-3 0,5 0 6 0,4-2-2 15,-10 8-1-15,10-5 6 0,-10 6 3 0,4-1 1 0,-4 4 6 16,-3-2 0-16,7 4-1 0,-1-1 3 0,-6 3 4 16,0-3 4-16,0 2-9 0,0 2 0 0,3-2-2 0,-3 1 0 15,0 2 0-15,-3-3 0 0,3 1 3 0,0 2-2 0,0 0-3 16,-6-2 0-16,6 2 2 0,-7-3 0 0,7 3 0 0,-3 0-3 16,3 0-5-16,0-2-12 0,-7 2-23 0,4 0-31 15,3-2-57-15,-6 2-81 0,-1 0-118 0,7 0-169 0,-3-2-93 16,-3 2-141-16,-1-3-80 0,4 0 45 0,-3 3-3 0,2-1 41 15,-8-2 306-15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32.3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1 168,'-10'1'1478,"-6"3"934,15-4-1799,-17 5 20455,18 0-18821,18 1-471,-18 75-1307,9-51-709,-9-28 210,0-1 0,0 0 1,0 1-1,0-1 0,0 0 0,0 1 0,0-1 0,0 0 0,1 0 0,-1 1 0,0-1 0,1 0 0,0 0 0,-1 1 0,1-1 0,-1 0 0,1 0 0,2 2 0,0 17-2089,0-19 3708,1 1-6894,0 0-2324,0-2 5420,-3 0-46,-1-11-7061,0 7 8274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32.8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208 26 476,'0'-7'860,"0"7"-686,1-1 1,-1 1-1,0-1 1,0 1 0,0-1-1,0 1 1,0-1-1,1 0 1,-1 1 0,0-1-1,0 1 1,0-1-1,-1 0 1,1 1 0,0-1-1,0 1 1,0-1 0,0 1-1,0-1 1,-1 1-1,1-1 1,0 1 0,0-1-1,-1 1 1,1-1-1,-1 1 1,1-1 0,0 1-1,-1-1 1,1 1-1,-1 0 1,1-1 0,-1 1-1,1 0 1,-1-1 0,1 1-1,-3 0 3226,-8 8 2270,10-7-5473,0-1 0,0 1 0,0-1 0,0 1 0,0 0 0,0-1 0,0 1 0,0 0 0,0 0 0,0-1 0,1 1 0,-1 0 0,0 0 0,0 0 0,1 0 0,-1 0 0,1 0 0,-1 1 0,-16 14 1096,5-3-766,7-7-348,-1 0 0,1 0 0,-6 10 0,-25 30 35,11-7-210,18-28-74,5-10 39,1 1 1,0-1-1,0 1 1,-1-1-1,1 1 1,1 0-1,-1-1 1,0 1-1,0 0 1,0 2-1,1-3-9,0 0 0,-1 0 0,1 0 0,0 0 0,0-1 0,-1 1 0,1 0 0,0 0 0,-1 0 0,1-1 0,-1 1 0,1 0 0,-1-1 0,1 1 0,-1 0 0,0-1 0,1 1 0,-2 0 0,1 0-43,0-1 0,1 1 0,-1-1 0,0 1 0,1 0 0,-1-1-1,1 1 1,-1 0 0,1-1 0,-1 1 0,1 0 0,-1 0 0,1-1 0,0 1-1,0 0 1,-1 0 0,1 0 0,0 1 0,-9 10-1926,7-9-1865,-5 0-1475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33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21 508,'18'-11'3437,"-15"6"-2468,11 1 5335,17 4 6043,-23 0-10734,36 5 1415,77-6 1852,-119 1-7596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34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85 23 236,'0'0'145,"-1"0"0,0 0 1,1 0-1,-1 0 0,0 0 0,1 0 0,-1-1 0,0 1 0,1 0 1,-1 0-1,0 0 0,1-1 0,-1 1 0,0 0 0,1-1 1,-1 1-1,1 0 0,-1-1 0,1 1 0,-1-1 0,1 1 1,-1-1-1,1 1 0,-1-1 0,1 1 0,0-1 0,-1 1 1,1-1-1,0 0 0,-1 1 0,1-1 0,0 0 0,0 1 1,0-1-1,-1-1 0,0 3-250,-4-6 4906,4 2-226,7 5-3331,-4 7 5692,-2 14-5138,-1-15-1495,2 5-175,-2 0 0,0 0 1,0 0-1,-4 12 1,2 30 23,-39 144 56,32-142-141,8-43-30,1 0 0,0 0 1,0 0-1,3 21 0,0 6 8,-2 20-645,0-61 598,0 0 1,0 1 0,0-1-1,0 0 1,0 1 0,0-1 0,0 0-1,0 0 1,0 1 0,0-1-1,0 0 1,0 1 0,0-1-1,1 0 1,-1 0 0,0 1-1,0-1 1,0 0 0,0 0-1,1 0 1,-1 1 0,0-1 0,0 0-1,0 0 1,1 0 0,-1 1-1,0-1 1,0 0 0,1 0-1,3 3-2263,-3 2-4250,0-4 5390,-1-1 570,1 0 0,-1 0 0,1 0 0,-1 0-1,0 0 1,1-1 0,-1 1 0,0 0 0,1 0-1,-1 0 1,1 0 0,-1-1 0,0 1-1,3-3-4996,-3 2 4104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37.6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62 40,'0'-30'4361,"0"-2"10446,0 33-13735,-9 5 63,9-4-867,1-1-212,-1-1-1,0 1 1,0 0 0,0-1-1,0 1 1,0 0 0,0-1-1,0 1 1,0 0 0,0 0-1,0-1 1,-1 1 0,1 0-1,0-1 1,0 1 0,-1-1 0,1 1-1,0 0 1,-1-1 0,1 1-1,0-1 1,-1 1 0,1-1-1,-1 1 1,1-1 0,-1 1-1,1-1 1,-1 1 0,0-1-1,0 1-34,1 0-1,0-1 0,-1 1 0,1-1 0,0 1 1,0 0-1,0-1 0,-1 1 0,1 0 0,0-1 0,0 1 1,0 0-1,0-1 0,0 1 0,0 0 0,0-1 1,0 1-1,0 0 0,1-1 0,-1 2 0,0-1-10,0 0-1,1 0 0,-1 0 0,0 0 0,0-1 1,0 1-1,0 0 0,0 0 0,0 0 0,-1 0 1,1 0-1,0 0 0,0 0 0,-1 1 1,0 0-5,0 0 1,0 0 0,0 0 0,0 0 0,0 1 0,0-1 0,1 0-1,-1 0 1,1 1 0,0-1 0,0 0 0,0 0 0,0 5 0,-9 19 0,9-22-5,0 0 1,0 0-1,0 0 1,-1 0 0,0 0-1,0-1 1,0 1 0,-2 6-1,2-7-1,0 1 0,0-1 0,1 0 0,-1 0 0,1 1 0,0-1 0,0 1 0,0-1 0,2 5 0,-2-5 0,0 1 0,1-1 0,-1 1 0,0-1 0,0 0 0,-1 1 0,0 5 0,1-9 0,-1 1 0,0 1 0,0-1 0,1 1 0,-1-1 0,0 1 0,1 0 0,0-1 0,-1 1 0,1 0 0,0-1 0,0 1 0,0 0 0,0-1 0,0 1 0,0 0 0,1-1 0,-1 1 0,0 0 0,1-1 0,-1 1 0,1-1 0,0 1 0,1 1 0,-2-1 2,1 0-1,0 0 1,-1 0 0,1 0-1,-1 0 1,0 0-1,0 1 1,0-1-1,0 0 1,0 0 0,0 0-1,0 0 1,0 0-1,-2 3 1,1-3 0,1 0-1,0 0 1,-1 0 0,1 0-1,0 1 1,0-1 0,0 0-1,0 0 1,0 0 0,0 0-1,1 0 1,-1 0 0,1 0-1,1 3 1,-1 0 1,1 0 0,-1-1 1,1 1-1,-1 0 0,-1 0 0,1 0 1,-1 0-1,0 0 0,0 0 0,-1 6 0,1 5 12,-9 14-34,9-5 19,0-24 0,0-1 0,0 1 0,0 0 0,0-1 0,0 1 0,0-1 0,0 1 0,0 0 0,-1-1 0,1 1 0,0-1 0,0 1 0,-1 0 0,1-1 0,0 1 0,-1-1 0,1 1 0,0-1 0,-1 1 0,0-1 0,-3 9-2,6 0 547,-2-8-920,1-1 0,-1 1 0,1-1 0,-1 1 0,1-1-1,-1 1 1,1-1 0,-1 0 0,1 1 0,-1-1 0,1 0-1,0 1 1,-1-1 0,1 0 0,0 0 0,-1 0 0,1 0-1,0 1 1,-1-1 0,1 0 0,0 0 0,-1 0 0,2 0-1,1-10-8820,0 9 8131,-3 1 980,0 0 0,0 0 0,0 0 0,1 0 0,-1 0-1,0 0 1,0 0 0,0 0 0,0 0 0,1 0 0,-1 0 0,0 0 0,0 0 0,0 0-1,0 0 1,1-1 0,-1 1 0,0 0 0,0 0 0,0 0 0,0 0 0,0 0 0,0-1-1,1 1 1,-1 0 0,0 0 0,0 0 0,0 0 0,0 0 0,0-1 0,0 1 0,0 0 0,0 0-1,0 0 1,0-1 0,0 0-1355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38.6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155 53 84,'0'0'163,"1"-1"1,0 1-1,-1-1 1,1 1-1,-1-1 0,1 1 1,0-1-1,-1 0 1,1 1-1,-1-1 0,0 0 1,1 1-1,-1-1 0,0 0 1,1 1-1,-1-1 1,0 0-1,1-1 0,-1-16 8601,0 8 117,-2 0-4014,-15 10-3933,12-1-851,0 1 1,0 0-1,0 0 0,0 0 1,0 1-1,-1-1 0,1 1 1,-6 2-1,-7 4 110,16-7-182,-1 1 0,1-1 0,0 1 1,0 0-1,0-1 0,0 1 1,0 0-1,0 0 0,0 1 0,0-1 1,0 0-1,-2 3 0,1-3 50,3-1-59,0 0 0,0 0 0,-1 0 0,1 0 0,0 0 0,0 0 0,-1 0 0,1 0 0,0 0 0,0 0 0,0 0 0,-1 0 0,1 0 0,0 0 0,0 0 0,-1 1 0,1-1 0,0 0 0,0 0 0,0 0 0,0 0 0,-1 1 0,1-1 0,0 0 0,0 0 0,0 0 0,0 1 0,0-1 0,-1 0 0,1 0 0,0 0 0,0 1 0,0-1 1,0 0-1,0 0 0,0 1 0,0-1 0,0 0 0,0 1 0,0 0 51,0 0-26,0 0 0,-1 0 0,1 0 0,0 0 0,0 0 0,0 0-1,0 0 1,0-1 0,1 1 0,-1 0 0,0 0 0,0 0 0,1 0-1,-1 0 1,0 0 0,1 0 0,-1-1 0,1 1 0,-1 0 0,1 0-1,-1-1 1,1 1 0,0 0 0,0 0 0,9 10 99,2 10-77,-10-19-49,0 1 0,0-1 1,0 1-1,0 0 0,0 0 0,-1-1 0,2 5 0,-3-6-1,1 1 0,-1-1 0,1 0 0,-1 0 0,1 0 0,-1 0 0,1 0 0,-1 0 1,1 0-1,0 0 0,0 0 0,-1 0 0,2 1 0,-1-2-1,0 1 0,0 0 1,0 0-1,-1 0 0,1 0 0,0 0 0,-1 0 1,1 0-1,-1 0 0,1 0 0,-1 0 1,1 0-1,-1 2 0,0-2 1,1 0 0,-1 1 0,0-1 0,1 0 0,-1 0 0,1 1 0,-1-1 1,1 0-1,0 0 0,-1 0 0,1 0 0,0 0 0,1 2 0,-1-2 4,0 0-1,0 0 1,0 0-1,0 0 1,-1 0-1,1 0 1,0 0-1,-1 1 1,1-1-1,-1 0 1,0 0 0,1 1-1,-1 1 1,1 1 7,-1-4-8,0 1 0,0 0-1,0-1 1,0 1 0,0-1 0,0 1 0,0 0 0,0-1 0,0 1-1,0 0 1,0-1 0,0 1 0,-1-1 0,1 1 0,0 0 0,0-1 0,-1 1-1,1-1 1,0 1 0,-1-1 0,1 1 0,-1-1 0,1 1 0,0-1-1,-1 1 1,1-1 0,-1 0 0,1 1 0,-1-1 0,0 1 0,-2 2 2,-6-2 6,-8-1-8,-36 0-949,52 0 560,-9-1-1670,10 2 1990,0-1 0,0 0 0,-1 0 0,1 0 0,0 0 0,0 0 0,0 0 0,-1 0 0,1 0 0,0 1 0,0-1 0,0 0 0,-1 0 0,1 0 1,0 0-1,0 0 0,0 0 0,-1 0 0,1 0 0,0 0 0,0 0 0,-1 0 0,1 0 0,0-1 0,0 1 0,0 0 0,-1 0 0,1 0 0,0 0 0,0 0 0,0 0 1,0 0-1,-1-1 0,1 1 0,0 0 0,0 0 0,0 0 0,0 0 0,0-1 0,-1 1 0,1 0 0,0 0 0,0 0 0,0 0 0,0-1 0,0 1 0,0 0 0,0 0 0,0-1 1,0 1-1,0 0 0,-6-4-9562,3-2-57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39.0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21 644,'14'-10'4086,"-8"6"41,-5 3-4574,8-4 8429,-9 5-7744,0 0 0,0 0-1,0 0 1,0 0 0,1 0 0,-1 0 0,0 0 0,0 0 0,0 0 0,1 0 0,-1 0 0,0 0 0,0 0 0,0 0 0,0 0 0,1 0 0,-1 0 0,0 0 0,0 0-1,0 0 1,0 0 0,1 0 0,-1 0 0,0 0 0,0 0 0,0 0 0,0 0 0,1 1 1428,0-1-1428,-1 0-1,0 0 1,0 0 0,0 1 0,0-1 0,0 0 0,0 0 0,0 0 0,0 0 0,0 1 0,0-1 0,0 0 0,0 0 0,0 0 0,0 1 0,0-1 0,0 1-59,0 24 276,0-24-456,0-1 1,0 1 0,0 0 0,0-1 0,0 1-1,0-1 1,0 1 0,0-1 0,0 1-1,-1-1 1,1 1 0,0-1 0,0 1 0,-1-1-1,1 1 1,0-1 0,-1 1 0,1-1-1,0 1 1,-1-1 0,0 1 0,1-1-1,0 0 1,-1 1-1,1-1 1,0 1-1,-1-1 1,1 1-1,0-1 1,0 0-1,-1 1 1,1-1-1,0 1 1,0-1-1,0 1 1,0-1 0,-1 1-1,1-1 1,0 1-1,0 1 1,0 38-2157,9-32-2744,-8-8 4786,-1 0 1,0 0-1,0 0 0,0 0 1,0 1-1,1-1 0,-1 0 0,0 0 1,0 0-1,0 0 0,1 0 1,-1 0-1,0 0 0,0 0 1,0 0-1,1 0 0,-1 1 1,0-1-1,0 0 0,1 0 0,-1-1 1,0 1-1,0 0 0,1 0 1,-1 0-1,0 0 0,0 0 1,0 0-1,1 0 0,-1 0 0,0 0 1,0 0-1,0 0 0,1-1 1,-1 1-1,0 0 0,0 0 1,0 0-1,0 0 0,1-1 0,-1 1 1,0 0-1,0 0 0,0 0 1,0-1-1,0 1 0,0 0 1,0 0-1,0-1 0,2 0-3218,-1 1 3029,-1 0 0,1 0 0,-1 0 0,1-1 1,-1 1-1,0 0 0,1 0 0,-1-1 0,1 1 1,-1 0-1,0-1 0,1 1 0,-1 0 0,0-1 0,1 1 1,-1 0-1,0-1 0,0 1 0,1-1 0,-1 1 1,0-1-1,0 1 0,0 0 0,1-1 0,-1 1 0,0-1 1,0 1-1,0-1 0,0 1 0,0-2 0,0 2 147,0-1-1,0 0 1,0 0 0,0 1-1,0-1 1,1 0-1,-1 1 1,0-1 0,1 0-1,-1 1 1,0-1-1,1 1 1,-1-1-1,1 0 1,-1 1 0,1-1-1,0 0 1,1 0-450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39.5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40 776,'1'0'276,"0"-1"1,0 0-1,-1 0 1,1 1-1,0-1 0,0 0 1,-1 0-1,1 0 1,-1 0-1,1 0 0,-1 0 1,1 0-1,-1 0 1,0 0-1,1 0 0,-1-1 1,0 1-1,0 0 0,0 0 1,0 0-1,0 0 1,0 0-1,0 0 0,0-1 1,-1 0-1,1-5 795,0 6-1028,0-3-370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39.9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0 564,'0'20'4502,"0"28"12068,0-19-12805,4-19-3095,1 6 222,-5-16-857,0 1 1,0-1-1,0 1 0,0 0 0,0-1 0,0 1 1,1-1-1,-1 1 0,0-1 0,0 1 0,0 0 1,1-1-1,-1 1 0,0-1 0,1 1 0,-1-1 1,0 1-1,1-1 0,0 1 0,3 9 435,-3-9-447,-1-1-1,1 1 1,0 0 0,0 0-1,-1-1 1,1 1-1,0-1 1,0 1 0,0 0-1,0-1 1,0 0-1,0 1 1,0-1 0,0 0-1,0 1 1,2-1-1,0 2 23,-1 0-41,12-5 7,-8 1-8,0 0 0,0 0 1,-1 0-1,0-1 1,1 0-1,-1 0 0,0 0 1,0-1-1,7-6 1,19-14-14,-20 15 21,-10 8 65,0 0 1,0 1-1,-1-1 1,1 0-1,0 0 1,0 1-1,0-1 1,0 0-1,0 1 1,0-1-1,0 1 0,0-1 1,1 1-1,-1 0 1,0-1-1,0 1 1,0 0-1,0 0 1,3 0-1,-3 0 193,-1 9 447,1-7-674,-1 0-1,0 0 1,0 1-1,0-1 1,0 0-1,0 0 1,-1 1-1,1-1 0,-1 0 1,1 0-1,-1 0 1,0 0-1,0 0 1,0 0-1,-1 3 1,1-2-396,0 0 0,0 0 0,1 0 1,-1 0-1,1 0 0,0 0 1,0 1-1,0-1 0,2 5 1,-2 1-5098,-2-5-1992,2-4 7204,0 0 1,0 0 0,0 1-1,0-1 1,0 0 0,0 0 0,1 0-1,-1 1 1,0-1 0,0 0-1,0 0 1,0 0 0,0 1 0,0-1-1,0 0 1,0 0 0,1 0-1,-1 0 1,0 0 0,0 1-1,0-1 1,0 0 0,0 0 0,1 0-1,-1 0 1,0 0 0,0 0-1,0 0 1,1 0 0,6 4-5110,-7 0 4002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41.6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37 333 668,'8'-9'1198,"-7"-3"3554,-1 7-3002,3 2-246,1-1 3170,-2-5 6316,2 5-10094,-4 4-841,0-1 0,1 1 0,-1 0 0,0 0 0,1 0 0,-1 0 0,0-1 0,1 1 0,-1 0 0,0 0 0,0-1 0,1 1 0,-1 0 0,0-1 0,0 1 0,0 0 0,0 0 0,1-1 0,-1 1 0,0 0 0,0-1 0,0 1 0,0-1 0,0 1 0,0 0 0,0-1 0,0 1 0,0 0 0,0-1 0,0 1 0,0-1 127,9-10 420,-8 9-562,0 0 0,0 0 0,0 0 0,1 0 0,-1 0 0,1 0 0,-1 1-1,1-1 1,2-2 0,9-11 110,58-81-182,-39 54 23,-10 14-1,-16 19-16,1 0 0,-1 1 0,1 0 0,1 1 0,11-10 0,-17 12 6,-2 5 19,0 0 1,0 0 0,0 0-1,0 1 1,0-1 0,0 0 0,0 0-1,0 0 1,0 1 0,0-1-1,0 0 1,0 0 0,0 0-1,1 0 1,-1 1 0,0-1-1,0 0 1,0 0 0,0 0 0,0 0-1,1 0 1,-1 1 0,0-1-1,0 0 1,0 0 0,1 0-1,-1 0 1,0 0 0,0 0-1,0 0 1,0 0 0,1 0-1,-1 0 1,0 0 0,0 0 0,0 0-1,1 0 1,-1 0 0,0 0-1,0 0 1,0 0 0,1 0-1,-1 0 1,0 0 0,0 0-1,0 0 1,1 0 0,-1-1 0,0 1-1,0 0 1,0 0 0,0 0-1,0 0 1,1 0 0,-1-1-1,0 1 1,0 0 0,0 0-1,0 0 1,0 0 0,0-1 0,0 1-1,1 0 1,-1 0 0,-5 12 6,5-11-6,-1-1 1,1 1 0,-1 0-1,1 0 1,0-1-1,-1 1 1,1 0 0,0 0-1,-1 0 1,1-1 0,0 1-1,0 0 1,0 0-1,0 0 1,0 1 0,-2 9 5,1 1 0,-2-1 0,0 0 0,-7 21 0,0-3-10,3-4-3,2-6 9,-1 0-1,-11 24 0,12-31 1,1 0 0,0 0 0,-3 15 0,-11 28-63,18-54 61,-1 1-7,0 1 0,0-1 0,0 1 0,0-1-1,1 1 1,-1 0 0,1-1 0,-1 1 0,1 4 0,-9 34-198,9-6-364,0-34 569,0-1 0,0 0 0,0 1 0,0-1 0,0 1 0,0-1 0,0 0 0,0 1 0,0-1 1,-1 1-1,1-1 0,0 0 0,0 1 0,0-1 0,0 0 0,-1 1 0,1-1 0,0 0 0,0 1 0,-1-1 0,1 0 0,0 1 0,-1-1 0,1 0 0,0 0 0,-1 1 1,1-1-1,-1 0 0,-2 5-455,-26-24-1936,24 16 1799,-3-1 11,0-1-1,0 0 0,0 0 1,-9-10-1,-19-10-557,26 19 947,9 6 179,0-1 0,0 1 0,0-1 0,0 1 0,0-1 0,0 1 0,0-1 0,0 1 0,0-1 0,1 0 0,-1 1 0,0-1-1,0 0 1,1 0 0,-1 0 0,1 0 0,-1 1 0,0-3 0,-2-1-35,2 4 53,1-1-1,-1 1 0,1-1 1,-1 1-1,1-1 0,0 0 1,-1 1-1,1-1 0,0 1 1,-1-1-1,1 0 0,0 0 1,-1 1-1,1-1 0,0 0 1,0 1-1,0-1 1,0-1-1,0-4 144,0-10 588,0 16-726,0 0 0,0-1 0,0 1 0,0 0 0,0-1 1,0 1-1,0 0 0,0-1 0,0 1 0,1 0 0,-1 0 0,0-1 0,0 1 0,0 0 0,1-1 1,-1 1-1,0 0 0,0 0 0,1-1 0,-1 1 0,0 0 0,0 0 0,1 0 0,-1 0 0,0-1 1,1 1-1,-1 0 0,0 0 0,1 0 0,-1 0 0,0 0 0,1 0 0,-1 0 0,2 0 40,8-10 208,-7 9-133,-1 1-1,0 0 0,0-1 0,0 0 0,0 1 0,0-1 1,0 0-1,-1 0 0,1 0 0,0 0 0,2-2 0,0 3 457,-3 0-548,-1 1 1,1-1-1,-1 0 1,1 0-1,-1 0 0,0 0 1,1 0-1,-1 0 1,1 0-1,-1 0 0,1 0 1,-1 0-1,0 0 1,1 0-1,-1 0 0,1 0 1,-1 0-1,1 0 1,-1 0-1,0 0 0,1-1 1,-1 1-1,1 0 1,-1 0-1,0-1 0,1 1 1,-1 0-1,0 0 1,1-1-1,-1 1 0,0 0 1,1-1-1,-1 0 1,1 1 67,0-1 0,0 1 0,0 0 1,0 0-1,1 0 0,-1 0 0,0 0 0,0 0 1,0 0-1,0 0 0,0 0 0,0 0 1,0 0-1,0 1 0,0-1 0,0 0 1,0 1-1,0-1 0,1 1 0,5 1 97,-6-2-310,0 1 0,0-1 1,0 0-1,0 1 0,0-1 0,0 0 1,0 1-1,0 0 0,0-1 0,0 1 0,0-1 1,0 1-1,0 0 0,0 0 0,1 1 1,7-4-6476,1-1-3136,-5 2 7761,-1-4-3120,4 1 3652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45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16 85 229 0,'-6'-4'180'16,"6"-1"35"-16,-3 1 6 0,3-1-27 0,-7 0-33 0,7 0-17 16,0 0-6-16,0 1 28 0,0-1 15 0,7 3 10 15,-7-3 2-15,3 1 4 0,3-1 4 0,4 1 44 0,-4 1 53 16,10-2 23-16,-6 1 23 0,6 1 27 0,-6 0 15 15,6 2 59-15,3-2-28 0,4 3-66 0,-4 3-76 0,4-2-65 16,2 5-53-16,-5-2-42 0,-1 4-29 0,4 2-22 0,-4 2-18 16,3 3-12-16,-6 3-12 0,1 4-4 0,-5 1-9 0,1 0-3 15,-3 7-1-15,-7 0-2 0,10 6-3 0,-13-4 0 0,3 1 0 16,-3-1 0-16,7-4 0 0,-7 1 0 0,0-3 0 16,0-3 0-16,0-2 0 0,3-3 0 0,-3-1 0 0,0 0 0 15,13-6 0-15,-13 0 2 0,9 1 0 0,-2-2 1 16,3 1-1-16,6-4 5 0,-7 3-4 0,7-4-2 0,-3-1-1 15,3 5 0-15,0-6 0 0,1 4 3 0,2-2 2 0,-3 1 2 16,0-2 3-16,0 2 3 0,0 0 2 0,0-2-3 0,-3 2-2 16,0-2-1-16,3-1-2 0,-3 1-5 0,0-1-4 15,-4-1-6-15,1 1-14 0,0-1-16 0,3-1-27 0,-4 1-34 16,-5-2-50-16,8-1-79 0,-8 0-114 0,2 0-137 16,-3 0-133-16,10 0-84 0,-13 0-164 0,3-1 73 0,-3 1-6 15,0-3 34-15,0 3 184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46.0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1537 56 24,'4'-16'2325,"-3"15"-2104,0 0 0,-1-1 0,1 1 0,-1 0 0,1-1 0,-1 1-1,0 0 1,1-1 0,-1 1 0,0-1 0,0-1 0,0 2 99,0 1-259,1-1-1,-1 1 1,1 0 0,-1 0 0,1 0-1,-1-1 1,0 1 0,1 0 0,-1 0-1,0-1 1,1 1 0,-1 0 0,0-1-1,1 1 1,-1 0 0,0-1 0,0 1-1,1-1 1,-1 1 0,0 0 0,0-1-1,0 1 1,0-1 0,1 1 0,-1-1-1,0 0 1,1-10 10096,-13 19-1716,7-5-8436,-23 13 792,-54 18 30,34-20-213,-123 29 453,-153-7-719,274-32-360,-29 1 5,-43-2-71,-127-5-480,219 1 436,-29-4-138,-33-10-174,-24-10-531,101 24 835,1-3-2,-19-1-521,26 3-13,-5 0-4430,5 1-2002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47.2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32 372,'-1'-1'176,"1"0"-1,-1 1 1,0-1-1,0 1 1,1-1-1,-1 0 1,1 0 0,-1 1-1,0-1 1,1 0-1,0 0 1,-1 0-1,1 0 1,-1 1-1,1-1 1,0 0 0,0 0-1,-1-2 1,1-4 5351,1 0 5591,-1 7-10963,0 1 1,1-1 0,-1 0-1,0 1 1,0-1 0,0 0-1,1 1 1,-1-1 0,0 0-1,1 0 1,-1 1 0,0-1-1,1 0 1,-1 0 0,0 1 0,1-1-1,-1 0 1,0 0 0,1 0-1,-1 0 1,0 0 0,1 1-1,-1-1 1,1 0 0,0 0-50,-1 0 1,1 0 0,-1 0-1,0 0 1,1 0 0,-1 0 0,1 0-1,-1 0 1,0 1 0,1-1-1,-1 0 1,1 0 0,-1 1-1,0-1 1,1 0 0,-1 0-1,0 1 1,1-1 0,-1 0-1,0 1 1,0-1 0,1 0-1,-1 1 1,0-1 0,0 1-1,0-1 1,1 0 0,-1 1-1,0-1 1,0 1 0,0-1 0,0 0-1,0 1 1,0 0 0,9 43 1877,-9-38-1889,1 0-48,-1 0 1,0-1-1,-1 1 0,0 0 1,1-1-1,-2 1 0,1-1 1,-2 6-1,1-5-32,1-1 0,0 1 1,1 0-1,-1 0 0,1-1 0,0 1 0,2 10 0,-1 5 16,-1-18-24,0 0-1,0 0 1,0 0-1,0 1 1,-1-1-1,1 0 1,-1 0 0,0 0-1,0 0 1,-2 6-1,1-5-3,1 0 1,1 1-1,-1-1 0,1 0 1,-1 1-1,1-1 0,1 1 1,0 7-1,0 3-39,-1-10 11,0-5 5,1 0 0,-1 1 1,0-1-1,0 1 0,0-1 0,0 1 0,0-1 0,0 0 0,0 1 0,0-1 0,0 1 0,0-1 0,0 1 0,0-1 0,0 1 0,0-1 0,0 1 0,0-1 0,0 0 0,-1 1 0,1-1 0,0 1 0,0-1 1,-1 1-1,1-1 0,0 0 0,0 1 0,-1-1 0,1 0 0,0 1 0,-1-1 0,1 0 0,-1 0 0,1 1 0,0-1 0,-1 0 0,1 0 0,-1 0 0,1 1 0,-1-1 0,1 0 0,-4 10-5022,0-12 1588,-4-12-17643,5 10 22727,2-1-2878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47.8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68 416,'0'-47'8874,"3"45"-7532,0 0 0,1 0 0,0 0 0,-1 1 0,1-1 0,0 1 0,7-2 1,24 1 3892,2-1-3586,-28 3-1462,-1 0-141,0-1 0,0 2 0,1-1 1,-1 1-1,0 0 0,0 1 0,0 0 0,0 0 0,11 5 0,-13-4-61,-2-1-27,0 0 0,-1 0 0,0 0-1,1 1 1,-1-1 0,0 1 0,4 4-1,-6-5-31,1 0-1,0 0 0,-1 0 0,1 0 0,-1 0 0,0 0 0,0 0 0,0 0 0,0 1 1,0-1-1,0 0 0,0 1 0,-1-1 0,0 1 0,1-1 0,-1 1 0,0-1 0,0 1 0,0-1 1,-1 4-1,-1-3-241,-1-1 1,0 1 0,0-1 0,0 1-1,0-1 1,0 0 0,-5 2-1,2-1-423,1-1-1,-1 0 0,0 0 1,0 0-1,1-1 0,-1 0 1,0 0-1,0 0 0,0-1 0,-7 0 1,-34 5-10362,41-5 9711,4 0 118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48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51 308,'0'-25'4232,"0"9"5275,1 13-9173,11-3 9623,-8 5-8479,-3 1-716,8 15 490,-5-10-1047,1 6-59,4 19 22,-5-21-159,-3-8-7,-1-1 0,1 1 0,-1-1 0,1 1 0,-1-1 0,0 1 0,1 0 0,-1-1 0,0 1 0,0-1 0,1 1 0,-1 0 0,0-1 0,0 1 0,0 0-1,0-1 1,0 1 0,0 1 0,0 0-2,0 0-1,1 1 0,-1-1 1,0 0-1,1 1 1,-1-1-1,1 0 0,0 0 1,0 1-1,2 2 1,-2 0-238,0-1 1,0 1-1,-1 0 1,1-1-1,-1 1 1,0-1-1,0 1 0,-2 7 1,1 1-3178,-12-7-12901,-2-11 11238,7 4 4376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49.3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182 51 112,'0'-51'8438,"-11"52"-5229,-5 14 949,6-5-2405,8-9-1661,1 0 1,0 0-1,-1 0 1,1 0-1,0 0 1,0 0-1,0 0 0,-1 1 1,1-1-1,1 0 1,-1 1-1,0-1 1,0 1-1,0 1 0,-19 22 696,13-15-702,0 0 0,-1-1 0,-16 15 0,1 0-1330,4-4-5404,17-19 5579,1 0 563,0-1-1,0 1 0,0-1 1,0 1-1,0-1 0,0 1 1,0-1-1,0 0 1,0 0-1,0 0 0,0 1 1,0-1-1,0 0 0,-1 0 1,1 0-455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49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21 508,'1'-1'167,"0"1"0,0 0 0,0 0 0,0 0-1,0-1 1,0 1 0,0-1 0,0 1 0,0-1 0,0 1 0,0-1 0,0 1-1,1-2 1,-1 1 134,0 0-1,0 0 0,0 0 0,0 1 1,1-1-1,-1 0 0,0 1 0,0-1 1,0 1-1,1-1 0,-1 1 0,0 0 1,1 0-1,1-1 0,0 0 1400,1-2-709,1 2 4211,20 1 3465,5 0-4908,78 0-3911,-89 0-2068,-5 0-3147,-13 0 2840,7 0-5907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51.3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83 556,'0'0'64,"0"-1"1,0 1-1,-1 0 0,1-1 1,0 1-1,0 0 0,0-1 1,-1 1-1,1-1 0,0 1 1,0 0-1,-1 0 0,1-1 1,0 1-1,0 0 0,-1 0 1,1-1-1,-1 1 0,1 0 1,0 0-1,-1 0 0,1-1 0,0 1 1,-1 0-1,1 0 0,-1 0 1,1 0-1,-1 0 0,1 0 30,-1 0 0,1 0 0,-1-1 0,1 1-1,0 0 1,-1 0 0,1 0 0,-1 0-1,1 0 1,0-1 0,-1 1 0,1 0 0,-1 0-1,1-1 1,0 1 0,-1 0 0,1-1 0,0 1-1,0 0 1,-1-1 0,1 1 0,0-1-1,0 1 1,-1 0 0,1-1 0,0 1 0,0-1-1,0 0 1,-4-3 836,4 3-803,0 1-1,-1 0 0,1 0 1,0 0-1,-1 0 0,1-1 1,0 1-1,-1 0 1,1 0-1,0-1 0,0 1 1,-1 0-1,1-1 0,0 1 1,0 0-1,-1-1 1,1 1-1,0 0 0,0-1 1,0 1-1,0 0 0,0-1 1,-1 1-1,1-1 1,0 1-1,0 0 0,0-1 1,0 1-1,0-1 0,0 1 1,0 0-1,1-1 1,-1 0 474,0 0 1,0 0 0,0 0-1,1 1 1,-1-1-1,0 0 1,1 0 0,-1 1-1,0-1 1,1 0 0,-1 1-1,1-1 1,-1 0 0,1 1-1,0-1 1,-1 0 0,1 1-1,-1-1 1,1 1 0,1-1-1,4-3 2346,34-18 3980,-38 21-6926,0-1 0,1 1 0,0 0 0,-1 0 0,1 0 0,0 0 1,-1 0-1,1 1 0,0-1 0,0 1 0,-1 0 0,1 0 0,0 0 1,0 0-1,3 1 0,9-1-2,-6 0 1,1 5 0,5 7 0,-14-4 0,-1-8 0,0 0 0,0 1 0,0-1 0,0 1 0,0-1 0,0 1 0,0-1 0,0 0 0,0 1 0,0-1 0,0 1 0,0-1 0,0 1 0,0-1 0,0 0 0,1 1 0,-1-1 0,0 1 0,0-1 0,0 0 0,1 1 0,-1-1 0,0 0 0,1 1 0,0 0 0,0 0 0,-1 0 0,1 0 0,0 0 0,-1 0 0,1-1 0,-1 1 0,1 0 0,-1 0 0,0 1 0,1-1 0,-1 0 0,0 0 0,0 0 0,0 0 0,1 0 0,-1 0 0,0 0 0,-1 0 0,1 0 0,0 0 0,0 1 0,0-1 0,-1 0 0,1 0 0,0 0 0,-1 0 0,1 0 0,-1 0 0,1 0 0,-1 0 0,0-1 0,1 1 0,-2 1 0,-1 19 0,-13-1-385,15-19 341,1 0 0,0 0-1,0 0 1,-1 0 0,1 0-1,-1 0 1,1 0 0,-1 0 0,1 0-1,-1-1 1,0 1 0,1 0-1,-1 0 1,0 0 0,1-1-1,-1 1 1,0 0 0,0-1-1,0 1 1,0-1 0,0 1-1,0-1 1,0 1 0,0-1 0,0 0-1,0 1 1,-1-1 0,-3 2-120,0-1 1,0 0 0,0-1 0,-10 1-1,13-1 149,-1 1 9,0-1 0,1 0 0,-1 0-1,0 0 1,1-1 0,-1 1 0,0-1-1,1 1 1,-1-1 0,0 0 0,1 0-1,-1 0 1,1 0 0,-5-3 0,-29-32-161,34 34 127,1 2 8,1-1-1,-1 1 1,1-1 0,0 1 0,-1-1 0,1 1 0,0-1-1,-1 1 1,1-1 0,0 0 0,-1 1 0,1-1 0,0 1-1,0-1 1,0 1 0,0-1 0,0 0 0,0 1 0,0-1-1,0 0 1,0 0 0,-4-5-896,3 6 853,1 0-1,0 0 1,-1 0 0,1-1 0,0 1-1,0 0 1,-1 0 0,1-1-1,0 1 1,-1 0 0,1 0-1,0-1 1,0 1 0,0 0 0,-1-1-1,1 1 1,0 0 0,0-1-1,0 1 1,0 0 0,0-1 0,0 1-1,-1-1 1,1 1 0,0 0-1,0-1 1,0 1 0,1-1-1,-1-5-993,3-5-10322,1 8 9735,-2-2-3029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51.8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16 304,'0'0'343,"28"-16"7146,-24 16-6866,6 0 1026,-7 5 2983,6-5 853,5 1-80,-10 3-6110,-3-4 362,11 1-698,-12-1 874,1 0-1,-1 0 1,0 0-1,0 0 1,0 0-1,1 0 1,-1 0-1,0-1 1,0 1-1,0 0 1,1 0-1,-1 0 1,0 0-1,0 0 1,0 0-1,1 0 1,-1 0-1,0-1 1,0 1-1,0 0 1,0 0-1,0 0 1,1 0-1,-1-1 1,0 1-1,0 0 1,0 0-1,0 0 1,0-1-1,0 1 1,0 0-1,0 0 1,0-1-1,7-2-7976,-14 0-1114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52.3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16 324,'0'-15'16221,"1"15"-14314,5 1-843,-4 4 2644,-2-5-3548,0 1 0,0-1 0,0 0 0,0 1 0,0-1 0,0 0 0,0 1 0,0-1 0,0 0 1,0 1-1,1-1 0,-1 0 0,0 1 0,0-1 0,0 0 0,0 1 0,0-1 0,1 0 0,-1 1 0,0-1 0,0 0 0,1 0 0,-1 1 0,0-1 0,0 0 0,1 0 0,-1 1 0,1-1 0,-1 0-118,0 0 0,1 1 0,-1-1 0,0 0 0,1 1 0,-1-1 0,0 0 0,1 1 0,-1-1 0,0 0 0,0 1 0,1-1-1,-1 0 1,0 1 0,0-1 0,0 1 0,0-1 0,1 0 0,-1 1 0,0-1 0,0 1 0,0-1 0,0 1 0,0-1 0,0 1 0,0-1-1,0 0 1,-1 1 0,5 4 67,-4-5-105,1 0 0,-1 0-1,0 0 1,1 1 0,-1-1 0,0 0-1,1 0 1,-1 1 0,0-1 0,0 0-1,1 0 1,-1 1 0,0-1-1,0 0 1,1 1 0,-1-1 0,0 0-1,0 1 1,0-1 0,0 0 0,1 1-1,-1-1 1,0 1 0,0-1 0,0 0-1,0 1 1,0-1 0,0 0-1,0 1 1,0-1 0,0 1 0,0 0-1,4 13 1,1 6 18,-2-10-19,3 6 28,3 9-526,-5-19 392,-1-3-5306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52.7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47 964,'1'-2'277,"-1"1"0,0 0 0,1-1 0,0 1 0,-1 0 0,1 0 0,0 0 0,-1-1 0,1 1-1,0 0 1,0 0 0,0 0 0,0 0 0,0 0 0,0 0 0,2-1 0,-2 2-5,0-1-1,0 1 1,0-1 0,0 0-1,0 0 1,0 1 0,-1-1-1,1 0 1,0 0 0,-1 0 0,1 0-1,-1 0 1,1 0 0,-1 0-1,1-1 1,0 1 321,-1 0 0,1 1 0,-1-1 1,1 0-1,-1 1 0,1-1 0,0 0 0,-1 1 0,1-1 0,0 1 1,0-1-1,-1 1 0,1-1 0,0 1 0,0 0 0,-1-1 0,3 1 1,8-1 5905,-8 5-6065,-3-3-76,0 15 726,-10 25-158,1 4-654,9-36-241,-2 1 0,1-1 0,-1 1 0,-6 16 0,5-17-28,0 0 0,0 0 0,2 0 0,-3 17 0,4-18-65,-1 0 0,-1 0-1,1 0 1,-1 0-1,-6 13 1,6-14-150,-1 0 0,1 1 0,0-1 0,0 1 0,0 12 0,1-10-591,0-1 0,0 0 0,-1 0 0,-4 10 0,6-16-458,-2 1 0,1-1 0,0 1-1,-1-1 1,1 0 0,-1 1 0,0-1-1,0 0 1,0 0 0,-1 0 0,-3 3 0,3-1-2548,3-4 3749,0-1-1,0 0 1,0 0-1,0 0 0,0 1 1,0-1-1,0 0 1,0 0-1,0 0 1,0 0-1,-1 1 1,1-1-1,0 0 1,0 0-1,0 0 1,0 0-1,0 0 1,0 1-1,0-1 1,-1 0-1,1 0 1,0 0-1,0 0 1,0 0-1,0 0 1,0 0-1,-1 0 1,1 0-1,0 1 1,0-1-1,0 0 1,-1 0-1,1 0 0,0 0 1,0 0-1,0 0 1,0 0-1,-1 0 1,1 0-1,0 0 1,0 0-1,0 0 1,-1-1-1,0 1-1643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-671-573 14 0,'0'-5'22'0,"0"0"12"0,0 1 10 0,0-1 10 15,0 0 5-15,0 3 4 0,0-3 5 0,0 1-3 16,0 1-9-16,3-2-4 0,-3 4-6 0,0-5-5 0,0 4-3 16,0-2-2-16,0 1-2 0,0 0 7 0,0 2 2 0,0-2 1 15,7 1 0-15,-7-1-1 0,0 2 0 0,0-2 2 16,0 0 1-16,0 1-2 0,0 0 2 0,0 0 2 0,0 2 1 16,0-3 2-16,0 3 6 0,0-3-3 0,0 3 7 0,0-1 2 15,0-2 15-15,0 3 4 0,0 0 3 0,0-2 2 0,0 2-1 16,0 0-2-16,0-3-1 0,0 2-1 0,0 1-6 15,0 0-8-15,0 0-6 0,0-3-5 0,0 3-3 0,0-3-3 16,0 3-3-16,0 0-6 0,0 0-4 0,0-2-5 16,0 2 0-16,0 0 5 0,0 0 7 0,0-2 5 0,0 2-1 15,0 0 6-15,0 0 5 0,0 0 1 0,0 0 6 0,0 0 0 16,0 0 3-16,0 0 8 0,0 0 1 0,0 0 0 0,0 0 0 16,0 0 2-16,0 0-3 0,0 2-3 0,0-2-1 15,0 0-7-15,-7 2-4 0,7-2-7 0,0 6-7 0,0-6-7 16,0 1-4-16,0 2-5 0,0-1-6 0,0 1-5 15,0 1-1-15,0-1-4 0,0 1-2 0,0 1-3 0,-3-1 0 16,3 1 3-16,0-1-3 0,0 2 2 0,0 0-2 0,0 1 3 16,0-2-2-16,0 5-1 0,0-4 2 0,-6 2-1 0,6-1-1 15,0 2 2-15,0 0 3 0,-7-2-3 0,7 2 3 16,0 1 0-16,0 2-2 0,0-3 5 0,0 3-7 0,0-1 1 16,-3 1 0-16,3 0-1 0,-6 0-1 0,6-1 0 0,0 0 0 15,0-1 0-15,-4 4-5 0,4-2 5 0,0-1-1 16,0 1-8-16,0 2 0 0,-6-2 4 0,0-1-2 0,6 1 3 15,0 2-2-15,-4-3-1 0,4 1 1 0,0 3-5 16,-6-4 3-16,6 1 4 0,-3-1-5 0,3 1 1 0,-7 0-3 16,7 2 0-16,-6 0 2 0,6-3-2 0,-3 1 3 0,3 0 0 15,-7 0 5-15,4 0-3 0,-3-1 6 0,-1 1-1 0,7 2-1 16,-3 0 2-16,-4 2 3 0,1-5-3 0,3 6-1 0,-4-3-1 16,4 2 0-16,3 1 0 0,-13 0 0 0,13-1 3 15,-3 0-2-15,-3 1 3 0,2-1-2 0,-2 0 5 0,-1-1 1 16,4-2-2-16,3 2 7 0,-6-3-3 0,-1 1 3 15,7-1-2-15,-3 0 0 0,-3-3-3 0,6 3-3 0,-3-2 0 16,3-1 1-16,0 0-6 0,-7 1 1 0,7-4 0 0,-6 4-5 16,6-4-3-16,0 4 1 0,0-1 1 0,0 0-3 0,-4 1 1 15,4-3-3-15,0 3 4 0,-6-1-2 0,6 0-2 16,0 1 0-16,-3-4 0 0,3 4 4 0,0-1-2 0,-7-2-2 16,1 2 0-16,6 0 0 0,0 1 3 0,-3 2-2 0,3-3 0 15,-7 0-1-15,4 3 0 0,3 0 0 0,-6-3 2 16,6 2 0-16,-7-1-2 0,7 2 0 0,-3-6 0 0,-3 6 0 15,-1-2 0-15,7-3 4 0,0 0-3 0,-3 0-1 0,-4 0 0 16,7 0 0-16,-3 0 7 0,3 0-1 0,0-5-2 16,-6 5 6-16,-1-2-1 0,7-1 4 0,0 2 1 0,0-2 1 15,0 1-3-15,-3-4 2 0,3 5 1 0,0-2 0 0,0-2-3 16,-6 3 2-16,6-3-5 0,-4 1 6 0,4 2-1 0,0-3-2 16,0 0-5-16,0 1 1 0,0-3 3 0,0 4-1 15,0-4 0-15,-6 2-5 0,6 1 5 0,0-1 0 0,0 1-4 16,-6-1 0-16,6-2 3 0,0 2 0 0,0-2 1 15,-4 3 0-15,4-3 0 0,0 2-3 0,0-2 2 0,0 2-1 16,0 1 2-16,0-3 0 0,0 2-3 0,0-2 2 0,-6 0-2 16,6 3 2-16,0-3-1 0,0 1 0 0,-6-1 0 15,6 0 2-15,0 3 0 0,0-3-3 0,0 0-6 0,0 2 7 16,0-2 0-16,0 0 6 0,0 3 0 0,0-1-2 0,0-2-2 16,0 2-2-16,0-2 1 0,0 0-1 0,0 3 6 15,0-3-3-15,0 0 0 0,0 0-2 0,0 2 5 0,0-2 0 16,0 0 1-16,0 0-3 0,0 0-5 0,0 0-5 15,0 0 3-15,0 0-7 0,0 0-2 0,0-2-17 0,0 2-34 16,0-3-46-16,0 3-62 0,0-2-82 0,0 0-113 0,0-1-83 16,0 1-107-16,0-1-140 0,0 2 6 0,0-4 10 0,0 2 14 15,0 1 8-15,-4 0 201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53.5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17 756,'-5'-13'2413,"5"13"-2314,1 0 0,-1 0-1,0-1 1,0 1 0,0 0 0,0 0 0,0 0 0,0 0 0,0 0-1,0 0 1,0 0 0,-1 0 0,1-1 0,0 1 0,0 0 0,0 0-1,0 0 1,0 0 0,0 0 0,0 0 0,0 0 0,0 0 0,0 0-1,0-1 1,0 1 0,0 0 0,0 0 0,-1 0 0,1 0 0,0 0-1,0 0 1,0 0 0,0 0 0,0 0 0,0 0 0,0 0 0,0 0-1,0 0 1,-1 0 0,1 0 0,0 0 0,0 0 0,0 0 0,0 0-1,0 0 1,0 0 0,0 0 0,-1 0 0,1 0 0,0 0 0,0 0-1,0 0 1,0 0 0,0 0 0,0 0 0,0 0 0,0 0 0,0 0-1,-1 0 1,1 0 0,0 1 0,0-1 0,0 0 0,0 0 0,0 0-1,0 0 1,-4 13 947,3-12-958,1 0 0,-1 0-1,0 1 1,1-1 0,-1 0-1,1 0 1,0 1 0,-1-1 0,1 0-1,0 1 1,0-1 0,0 2-1,-9 57 1102,0 26 107,0-15 119,0 11 203,0-36-1118,0 5-334,-1-11-747,10-29 168,0 13-3007,0-1-3627,0-23 6996,0 0 1,0 0 0,0 1 0,0-1 0,0 0 0,0 0 0,0 0 0,0 1 0,0-1-1,0 0 1,0 0 0,0 0 0,0 0 0,0 0 0,0 1 0,-1-1 0,1 0-1,0 0 1,0 0 0,0 0 0,0 0 0,0 0 0,0 1 0,-1-1 0,1 0-1,0 0 1,0 0 0,0 0 0,0 0 0,-1 0 0,1 0 0,0 0 0,0 0 0,0 0-1,-1 0 1,1 0 0,0 0-9,0 0-1,-1 0 1,1 0-1,0 0 0,0 0 1,0 0-1,0 0 1,-1 0-1,1 0 1,0 0-1,0 1 1,0-1-1,0 0 1,-1 0-1,1 0 1,0 0-1,0 0 1,0 0-1,0 0 1,0 0-1,-1 1 1,1-1-1,0 0 0,0 0 1,0 0-1,0 0 1,0 1-1,0-1 1,0 0-1,0 0 1,0 0-1,0 0 1,-1 1-1,1-1 1,0 0-1,0 0 1,0 1-1377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54.7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168 53 752,'1'-7'1036,"-1"6"-622,0-1 0,0 1 0,0 0 0,0 0 0,0-1 0,0 1 0,0 0 0,0 0 0,0-1 0,0 1 0,-1 0 0,1 0 0,0 0 0,-1-1 0,1 1 0,-1 0 0,1 0 0,-1 0 0,0 0 0,0 0 0,1 0 0,-2-1 0,-2-3 3606,4 5-3919,0-1 0,0 1 0,0 0 1,0-1-1,0 1 0,-1 0 0,1-1 0,0 1 0,0 0 0,0 0 1,0-1-1,-1 1 0,1 0 0,0 0 0,0 0 0,-1-1 1,1 1-1,0 0 0,0 0 0,-1 0 0,1 0 0,0-1 0,-1 1 1,1 0-1,0 0 0,-1 0 0,1 0 0,0 0 0,-1 0 0,1 0 1,0 0-1,0 0 0,-1 0 0,-10-2 1293,8 1-1190,0 0 1,0 0 0,0 1 0,1-1 0,-1 1-1,0 0 1,0 0 0,0 0 0,0 0-1,0 0 1,-6 2 0,-12 2 1014,18-4-1123,1 0 0,-1 0 1,1 0-1,0 1 1,-1-1-1,1 1 0,0-1 1,-3 2-1,-7-1 132,12-1-223,0 0-1,0 0 1,-1 0 0,1 0 0,0 0 0,0-1 0,0 1 0,-1 0 0,1 0 0,0 0 0,0 0 0,0 0 0,-1 0 0,1 0 0,0 0 0,0 0 0,0 0 0,-1 0 0,1 0 0,0 0-1,0 0 1,0 0 0,-1 0 0,1 1 0,0-1 0,0 0 0,0 0 0,0 0 0,-1 0 0,1 0 0,0 0 0,0 0 0,0 1 0,0-1 0,0 0 0,-1 0 0,1 0 0,0 0-1,0 1 1,0-1 0,0 0 0,0 0 0,0 0 0,0 0 0,0 1 0,0-1 0,0 0 0,0 0 0,0 0 0,0 1 0,0-1 0,0 0 0,0 1 177,0 2 16,0-2-180,-1-1 1,1 0-1,0 0 0,0 1 0,0-1 0,0 0 0,0 1 0,0-1 0,0 0 0,0 0 0,0 1 0,0-1 0,0 0 0,0 1 0,0-1 1,0 0-1,0 0 0,0 1 0,1-1 0,-1 0 0,0 1 0,0-1 0,0 0 0,0 0 0,0 1 0,1-1 0,-1 0 0,17 15 237,-17-15-252,0 1 0,0 0 0,0 0 0,1-1 0,-1 1 0,0 0 0,1-1 0,-1 1 0,0 0 0,1-1 0,-1 1 0,1-1 0,-1 1 0,1-1 0,-1 1 0,1-1 0,0 1 0,0 0 0,0-1-2,0 1 0,-1-1 0,1 1 0,0-1 0,-1 1 0,1 0 0,-1-1 0,1 1 0,-1-1 0,1 1 0,-1 0 0,1 0 0,-1-1 0,0 1 0,1 0 0,-1 0 0,0-1 0,0 1 0,1 1 0,3 8 10,-4-10-8,1 1 1,-1 0-1,1-1 0,-1 1 0,1 0 0,-1 0 1,0-1-1,1 1 0,-1 0 0,0 0 1,0-1-1,1 1 0,-1 0 0,0 0 0,0 0 1,0-1-1,0 3 0,4 12 147,-3-13-87,0-1 1,-1 1-1,1 0 1,-1 0-1,1-1 1,-1 1-1,0 0 1,1 0-1,-1 3 1,0-4-51,-1 0-1,1 0 1,-1 0 0,1 0 0,-1 0-1,1 0 1,-1 0 0,0 0-1,1 0 1,-1 0 0,0 0 0,0 0-1,0-1 1,1 1 0,-1 0 0,0-1-1,0 1 1,0 0 0,0-1 0,0 1-1,0-1 1,-1 0 0,1 1-1,0-1 1,0 0 0,0 0 0,0 1-1,-2-1 1,-15-11 9,-9-8-1335,21 14-362,-3-3-7871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55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1 756,'9'2'1534,"-8"-2"-1173,0 1 0,-1-1 0,1 1 1,0-1-1,-1 1 0,1-1 0,-1 1 0,1 0 0,-1-1 0,1 1 1,-1 0-1,0-1 0,1 1 0,-1 0 0,0-1 0,0 1 0,1 0 1,-1 0-1,0 0 0,0-1 0,0 1 0,0 0 0,0 0 0,0-1 1,0 2-1,4 4 2004,-4-6-2259,0 0-1,1 0 0,-1 1 0,0-1 1,1 0-1,-1 0 0,0 1 0,1-1 1,-1 0-1,0 0 0,0 1 0,1-1 1,-1 0-1,0 1 0,0-1 0,0 0 1,0 1-1,1-1 0,-1 0 0,0 1 1,0-1-1,0 1 0,0-1 0,0 0 1,0 1-1,0-1 0,0 0 0,0 2 1,0 2 1329,0-3-1245,-1 0 0,1 1 1,0-1-1,0 0 1,0 0-1,0 0 0,0 0 1,0 0-1,1 0 1,-1 0-1,0 0 1,0 0-1,1 0 0,-1 0 1,1 0-1,-1 0 1,1 0-1,-1 0 0,1 0 1,-1 0-1,1 0 1,1 1-1,-1-1-162,-1-1 0,0 0-1,0 1 1,1-1 0,-1 0 0,0 1 0,0-1-1,0 0 1,0 1 0,1-1 0,-1 1 0,0-1-1,0 1 1,0-1 0,0 0 0,0 1 0,0-1-1,0 1 1,0-1 0,0 0 0,0 1 0,-1-1-1,1 1 1,0-1 0,0 1 0,0-1-93,-1 1 0,1-1 0,0 0 0,0 1 0,0-1-1,0 1 1,0-1 0,0 1 0,0-1 0,0 1 0,0-1 0,0 0 0,0 1 0,0-1 0,0 1 0,0-1 0,0 1 0,0-1 0,1 0 0,-1 1 0,0-1 0,0 1 0,0-1-1,1 0 1,-1 1 0,6 0-1902,-2-8-8711,-2 2 7286,2 0 4274,-4 5-1123,0-1 0,1 0 0,-1 0 0,0 1 0,1-1 0,-1 0 0,0 0 0,0 0 0,0 1 0,0-1 0,0 0 0,0 0 0,0 0 0,0 0 0,0-1 0,1-8-709,2 5 584,-3 5 312,1-1 0,-1 1-1,1-1 1,-1 1 0,0-1 0,1 1 0,-1-1 0,0 0 0,0 1 0,1-1-1,-1 1 1,0-1 0,0 0 0,0 1 0,0-1 0,0 0 0,0 1 0,0-1 0,0 0-1,0-9-266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55.5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0 102 16,'2'-4'232,"-1"0"0,0 0 0,1-1-1,0 1 1,0 1 0,0-1 0,1 0 0,-1 0 0,1 1-1,3-4 1,2-7 1348,-8 13-1489,1-1 0,-1 1 0,0 0 0,1 0 0,-1 0 0,1 0 0,0 0 0,-1 0 1,1 0-1,0 0 0,0 1 0,-1-1 0,3-1 0,-2 1-5,0 1 0,-1-1 0,1 0 0,0 1 0,-1-1 0,1 0 0,0 1 0,-1-1 0,1 0 0,-1 0 0,1 1 0,-1-1 0,1 0 0,-1 0 0,1-1 0,-1 1-75,0 1 0,0-1 0,0 1 0,0 0 0,0-1 0,0 1 0,1 0 0,-1-1 0,0 1 0,0-1 0,0 1 0,0 0 0,1 0 0,-1-1 0,0 1 0,1 0 0,-1-1 0,0 1 0,0 0 0,1 0 0,-1 0 0,0-1 0,1 1 0,-1 0 0,0 0 0,1 0 0,-1 0 0,1 0 0,-1-1 0,0 1 0,1 0 0,6-4-1550,-8 4 1483,1 0-1,0 0 1,0 0-1,0 0 0,0 1 1,0-1-1,0 0 0,0 0 1,0 0-1,0 0 1,0 0-1,0 0 0,0 1 1,0-1-1,0 0 0,0 0 1,0 0-1,0 0 1,0 0-1,0 1 0,0-1 1,0 0-1,0 0 0,0 0 1,0 0-1,0 0 1,1 0-1,-1 1 0,0-1 1,0 0-1,0 0 0,0 0 1,0 0-1,0 0 0,0 0 1,0 0-1,1 0 1,-1 0-1,0 0 0,0 1 1,0-1-1,0 0 0,0 0 1,0 0-1,1 0 1,-1 0-1,0 0 0,0 0 1,0 0-1,0 0 0,0 0 1,1 0-1,-1 0 1,0 0-1,0 0 0,0 0 1,0 0-1,0 0 0,0-1 1,1 1-1,-3 0-716,-5 0 122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55.9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0 452,'4'16'1312,"1"4"694,-5-10-1117,0-6-250,1 0 1,-1 1 0,-1-1 0,1 0 0,0 0 0,-1 0 0,0 0 0,0 0 0,0 0 0,-3 5 0,3-5 269,0-1 1,1 1 0,-1-1-1,0 1 1,1 0-1,0-1 1,0 1 0,0 0-1,2 6 1,-1 4 1056,-1 57 2695,0-70-4625,0 0 1,0 0 0,0 0 0,1 0 0,-1 0 0,0 0 0,1 0 0,-1-1 0,1 1 0,-1 0 0,1 0 0,-1 0 0,1-1 0,-1 1 0,1 0 0,0-1-1,-1 1 1,1 0 0,0-1 0,0 1 0,0-1 0,-1 1 0,1-1 0,0 0 0,0 1 0,0-1 0,0 0 0,0 0 0,0 1 0,0-1 0,1 0 0,0 0-5,0 1 0,1-1 0,-1 0 0,0 0 1,0 0-1,1 0 0,-1-1 0,0 1 0,1-1 1,-1 1-1,0-1 0,3-1 0,31-13 518,-36 14-519,1 1-1,0-1 0,-1 1 1,1-1-1,0 1 0,-1-1 1,1 1-1,0 0 0,0-1 0,0 1 1,-1 0-1,1-1 0,0 1 1,0 0-1,0 0 0,0 0 1,-1 0-1,1 0 0,0 0 1,0 0-1,0 0 0,0 0 0,0 0 1,-1 0-1,1 0 0,0 1 1,0-1-1,1 1 0,-1 1-33,0 0 0,0 0-1,-1 1 1,1-1 0,-1 0-1,1 0 1,-1 0 0,0 1-1,0-1 1,0 0-1,-1 3 1,1-5-45,0 0-1,0 1 1,0-1 0,0 0-1,0 1 1,0-1 0,0 0-1,0 0 1,0 1 0,0-1-1,0 0 1,0 1-1,0-1 1,0 0 0,0 1-1,0-1 1,0 0 0,0 1-1,1-1 1,-1 0 0,0 0-1,0 1 1,0-1-1,0 0 1,1 0 0,-1 1-1,0-1 1,0 0 0,1 0-1,-1 1 1,0-1 0,0 0-1,1 0 1,-1 0 0,0 0-1,0 0 1,1 1-1,-1-1 1,0 0 0,1 0-1,-1 0 1,0 0 0,1 0-1,-1 0 1,0 0 0,1 0-1,1 3-767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56.6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1 286 40,'0'0'711,"3"-2"1217,18-5 13619,-17 5-15500,-2 1 40,-1 0 1,1 0-1,-1 0 0,0-1 0,1 1 1,-1 0-1,0-1 0,0 1 1,0 0-1,0-1 0,0 0 0,1-2 1,5-5 447,-6 9-498,0-1-1,-1 0 1,1 0-1,0 1 0,0-1 1,0 0-1,-1 0 1,1 0-1,0 0 1,-1 0-1,1 0 0,-1 0 1,1 0-1,-1 0 1,0 0-1,1-2 1,0-1-8,0 1 0,0 0 0,1 0 0,-1-1 0,1 1 0,-1 0 0,1 0 0,0 0 0,3-3 0,12-19 17,-12 14-38,1 0 0,1 0 0,9-12 0,-3 6 62,-4 0 93,-8 14-99,0 0 0,1 0 0,-1 1 0,1-1 0,0 1 0,-1-1 0,1 1 0,4-4 0,17-16 928,-19 17-571,1 1-1,-1 0 0,1 0 0,7-4 1,-12 7-354,0 1 1,1 0-1,-1-1 1,0 1-1,1 0 1,-1-1-1,0 1 1,1 0-1,-1 0 0,1 0 1,-1-1-1,1 1 1,-1 0-1,1 0 1,-1 0-1,1 0 1,-1 0-1,1 0 1,-1 0-1,0 0 1,1 0-1,-1 0 1,1 0-1,-1 0 1,1 0-1,-1 0 1,1 0-1,-1 0 1,1 1-1,-1-1 1,1 0-1,-1 0 1,0 1-1,1-1 1,-1 0-1,1 0 1,-1 1-1,0-1 1,1 0-1,-1 1 1,0-1-1,0 1 1,1-1-1,-1 0 1,0 1-1,0-1 1,1 1-1,-1-1 1,0 2-1,1 30 1373,-2-17-1104,1-8-274,0 1 1,0 0-1,-1 0 0,0-1 1,-4 15-1,-4 19 75,-1 1-48,1 14-64,0-16-5,0-4-14,0-6-32,0 1 20,5-20 6,3-8 4,-1 0 1,1 0-1,0 0 1,-1 0-1,0-1 1,-3 5-1,1 2-24,4-8 15,0 0 0,0 0 0,-1-1 0,1 1-1,0 0 1,-1-1 0,1 1 0,0 0 0,-1-1 0,1 1 0,-1 0 0,1-1 0,-1 1 0,1-1 0,-1 1 0,1-1 0,-2 2 0,-6 3-108,7-4 81,1 0 0,-1-1 1,1 1-1,-1-1 0,0 1 0,1-1 0,-1 1 0,0-1 1,0 1-1,1-1 0,-1 0 0,0 1 0,0-1 1,0 0-1,1 0 0,-1 0 0,0 1 0,0-1 1,0 0-1,0 0 0,1 0 0,-1 0 0,0-1 1,0 1-1,0 0 0,0 0 0,1 0 0,-1-1 0,0 1 1,0 0-1,0-1 0,-1 0-112,2 1 110,-1 0-1,0 0 1,0-1 0,1 1-1,-1 0 1,0-1 0,1 1 0,-1 0-1,1-1 1,-1 1 0,0-1-1,1 1 1,-1-1 0,1 1-1,-1-1 1,1 1 0,-1-1-1,1 1 1,0-1 0,-1 0 0,0-1-1,-7-18-802,4 9 448,-5-17-402,8 26 738,0 0 0,1 0 1,-1 1-1,1-1 0,0 0 0,-1 0 1,1 1-1,0-1 0,0 0 1,0 0-1,1-3 0,-1-11-128,-3 3-52,0 0 0,1 0 0,1 0 0,0 0 0,1 0 0,1-15 0,0-5 2264,8 48-896,-9-14-803,11 9 1494,4-5-124,-14-5-843,10 0-73,-4 1-728,2 2-51,0-2-7,-1 0 0,-5 2 0,3-2-21,-4-1-169,1 0-115,0 0 136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40:39.4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1569 564,'-18'-19'4982,"18"18"-4637,-3 2-2853,-2-4 9330,5 3-6460,0-1 1,0 1 0,0 0-1,0 0 1,0-1 0,0 1-1,-1 0 1,1 0-1,0 0 1,0-1 0,0 1-1,0 0 1,0 0 0,1-1-1,-1 1 1,0 0-1,1-2 2902,-1 2-2901,7-2 2921,4-8-1206,-10 9-2007,1 1 1,0 0 0,0-1 0,0 1 0,0-1-1,0 0 1,0 1 0,-1-1 0,4-2-1,-4 2-56,1 0-1,0 0 1,-1 0-1,1 0 1,0 1-1,0-1 1,0 1-1,0-1 1,3 0-1,7-9 160,-1 6 49,-11 3-202,1 0 0,0 1 1,0-1-1,-1 1 0,1-1 0,0 1 1,0 0-1,0-1 0,-1 1 0,1 0 0,0 0 1,0-1-1,0 1 0,0 0 0,0 0 1,1 0-1,8-10 382,-9 10-364,0-1 1,0 1-1,1 0 1,-1-1-1,0 1 1,0 0-1,0-1 1,0 0-1,0 1 1,0-1 0,0 0-1,0 1 1,-1-1-1,1 0 1,1-1-1,23-4 211,-13-4-40,-11 9-198,-1 0 1,1 1-1,0-1 1,0 0-1,0 0 1,0 0-1,0 1 0,0-1 1,0 1-1,0-1 1,0 1-1,0-1 1,3 0-1,8-7 21,2 0-35,-10 4 13,-3 4-7,0 0-1,0-1 0,0 1 0,0 0 0,-1 0 1,1-1-1,0 1 0,0 0 0,0-1 1,0 1-1,0-1 0,-1 1 0,1-1 1,0 0-1,0 1 0,-1-1 0,1 0 0,0-1 1,-1 2 13,11-6 92,-9 5-89,-1 0-1,1-1 0,0 1 0,-1 0 1,1 0-1,-1-1 0,0 1 0,1-1 1,1-2-1,13-9 80,-14 12-93,14-9 90,11-6 67,-26 16-163,-1-1 0,0 1 0,0 0 0,0 0 0,0 0 0,1 0 0,-1 0 0,0 0 0,0 0 0,0 0 0,0 0 0,0-1 0,1 1 0,-1 0 0,0 0 0,0 0 0,0 0 0,0 0 0,0-1 0,0 1 0,0 0 0,0 0 0,0 0 0,0 0 0,1-1 0,-1 1 1,0 0-1,0 0 0,0 0 0,0 0 0,0-1 0,0 1 0,0 0 0,0 0 0,-1 0 0,1-1 0,0 1 0,0 0 0,0 0 0,0-3 0,7 1 0,23-18 103,-6 5-92,-24 15-10,0 0-1,0 0 0,1-1 0,-1 1 0,0 0 0,0 0 0,0 0 0,0 0 1,0 0-1,1 0 0,-1 0 0,0 0 0,0-1 0,0 1 0,0 0 1,0 0-1,0 0 0,0 0 0,1 0 0,-1-1 0,0 1 0,0 0 1,0 0-1,0 0 0,0 0 0,0-1 0,0 1 0,0 0 0,0 0 0,0 0 1,0-1-1,0 1 0,0 0 0,0 0 0,0 0 0,0 0 0,0-1 1,0 1-1,0 0 0,0-3 0,2 2 0,1 0 0,-1 0 0,1 0 0,-1 0 0,0 0 0,0-1 0,0 1 0,0-1 0,4-3 0,-6 4 1,1 0-1,-1 1 1,1-1 0,0 0 0,-1 0 0,1 1-1,0-1 1,0 0 0,0 1 0,0-1 0,0 1-1,-1-1 1,1 1 0,0-1 0,0 1 0,0 0 0,2-1-1,0-7 26,-3 8-26,1-1 0,0 1 0,0 0 1,0 0-1,0-1 0,0 1 0,0 0 0,0-1 1,0 1-1,-1-1 0,1 1 0,0-1 0,0 1 0,-1-1 1,1 0-1,0 1 0,-1-1 0,1 0 0,0 0 1,0 0-1,0-1 2,-1 1 0,1 0 1,0-1-1,0 1 1,0 0-1,1 0 0,-1 0 1,0 0-1,0 0 0,0 0 1,1 0-1,1-1 0,-1 1 6,-1-3-6,1 2-2,0 0 0,0 1 0,-1-1 0,1 0 0,0 1 0,0-1 0,1 1 0,1-1 0,4-3 2,16-11 16,-24 16-18,0 0 0,0-1 0,0 1 0,1 0 0,-1 0 0,0 0 0,0 0 0,0 0 0,0 0 0,0 0 0,1 0 0,-1-1 0,0 1 0,0 0 0,0 0 0,0 0 0,0 0 0,0 0 0,0-1 0,1 1 0,-1 0 0,0 0 0,0 0 0,0 0 0,0-1 0,0 1 0,0 0 0,0 0 0,0 0 0,0 0 0,0-1 0,0 1 0,0 0 0,0 0 0,0 0 0,0 0 0,0-1 0,0 1 0,-1 0 0,2-3 0,1 3 0,11-11 0,8-4-2,-13 11-2,-8 4 4,1 0 0,-1 0 0,0 0-1,1 0 1,-1 0 0,0 0-1,1 0 1,-1 0 0,0-1-1,1 1 1,-1 0 0,0 0-1,1 0 1,-1-1 0,0 1-1,1 0 1,-1 0 0,0 0-1,1-1 1,-1 1 0,0 0 0,0-1-1,0 1 1,1 0 0,-1-1-1,0 1 1,0 0 0,0-1-1,0 1 1,0 0 0,1-1-1,9-9 3,-8 9-24,2-2-11,5-8 26,-6 9 4,-1-1 1,1 1 0,-1-1 0,1 1-1,0 0 1,0 0 0,5-2 0,-5-6-20,-1 10 10,0-1 4,0 0 1,-1 0-1,1 1 1,-1-1-1,1 0 1,-1 0 0,1 0-1,-1 0 1,0-1-1,1 1 1,-1 0-1,0-1 1,0 1-1,0 0 1,0-1-1,1-2 1,6-4-42,2-3 14,-8 8 38,0 1 1,0-1-1,0 1 0,0-1 0,1 1 1,-1 0-1,0 0 0,1 0 0,3-2 1,21-21-21,-25 23-6,1 1 0,-1 0 0,0-1 0,0 0 0,0 1 0,0-1 0,3-3 0,7-7-45,-10 11 64,-1 0 1,0 0 0,0 0-1,1 1 1,-1-1 0,0-1-1,0 1 1,0 0-1,0 0 1,0 0 0,1-3-1,-3 4 4,11-5 0,-1 1-2,-8 1-4,-1 2-3,10-1-18,-1-3 27,-7 4 0,0 0 0,-1 0 0,1 0 0,0 0 0,-1 0 0,0-1 0,1 1 0,-1 0 0,3-4 0,-2 3-2,0 0 0,0 0 0,1 1 1,-1-1-1,1 0 0,-1 1 1,6-3-1,-8 4 1,1 0 0,0 0 1,-1 0-1,1-1 0,-1 1 0,1 0 0,-1 0 1,1-1-1,-1 1 0,1 0 0,-1-1 1,1 1-1,-1-1 0,1 1 0,-1 0 1,1-1-1,-1 1 0,0-1 0,1 1 1,-1-1-1,0 0 0,20-10-28,22-19-22,-15 10-60,-23 16 85,-2 1 22,12-6 0,8-6 4,-8 4 0,14-9 0,15-10-10,-16 13-26,-17 11 26,-8 4 0,0 0 0,1 1-1,0-1 1,-1 1 0,1 0 0,0-1 0,-1 1 0,5-1 0,-4 1 4,0 0 0,0 0-1,0-1 1,0 1 0,0-1 0,-1 0-1,5-2 1,2-3-22,-6 6 4,10-6-59,0 0 0,21-18 0,-26 18 51,-1 0 0,1 0 0,15-8 0,-5-5-8,0 1 6,-6 7-2,5-3-246,-17 14 259,0 0 0,1 0 0,0 0 0,-1 0 0,1 0 0,0-1 0,-1 1 0,1 0 0,0 1 0,0-1 0,0 0 0,0 0 0,0 0 0,0 0 0,0 1 0,0-1 0,0 1 0,1-1 0,0 0 1,-1 1 2,0-1 0,1 1 0,-1-1 1,0 0-1,0 1 0,0-1 1,0 0-1,0 1 0,0-1 1,-1 0-1,1 0 0,0 0 1,0 0-1,0 0 0,-1 0 1,1 0-1,-1 0 0,2-2 1,-2 1 8,1 1 0,-1 0 0,1 0 0,0 0 0,0 0 0,-1-1 0,1 1 0,0 0 0,0 0 0,0 0 0,0 1 0,0-1-1,0 0 1,0 0 0,0 0 0,1 1 0,-1-1 0,2 0 0,-2 0 6,0 1 0,0-1 0,1 1 0,-1-1 0,0 1 0,0-1 0,0 0 0,0 0 0,-1 1 0,1-1 0,0 0 0,0 0 0,0 0 0,-1 0 0,1 0 0,0 0 0,0-2 0,-1 2 4,0 1-1,1-1 1,-1 1 0,0-1 0,0 1 0,1-1 0,-1 1-1,0-1 1,1 1 0,-1-1 0,1 1 0,-1 0-1,0-1 1,1 1 0,-1 0 0,1-1 0,-1 1 0,1 0-1,-1 0 1,1-1 0,0 1 0,0 0 0,-1 0-2,1-1-1,-1 1 1,1 0 0,-1 0 0,1 0 0,-1 0-1,1-1 1,-1 1 0,0 0 0,1-1 0,-1 1-1,0 0 1,1-1 0,-1 1 0,0 0 0,1-1 0,-1 1-1,0-1 1,1 1 0,-1-1 0,27-25-268,-26 25 243,0-1 1,0 0-1,0 0 1,0 1-1,0-1 0,0 1 1,1-1-1,-1 1 1,0-1-1,1 1 0,0 0 1,2-2-1,6-6-83,-6 5 42,-3 3 49,0 0 0,0 0 0,1 0 1,-1 0-1,-1 0 0,1 0 0,0 0 0,0 0 1,0 0-1,-1-1 0,1 1 0,1-3 0,-2 4 15,0-1 0,0 1 1,0-1-1,0 1 0,0-1 0,1 1 0,-1 0 0,0-1 0,0 1 0,1-1 0,-1 1 0,0-1 0,1 1 0,-1 0 1,0-1-1,1 1 0,-1 0 0,0-1 0,1 1 0,-1 0 0,1 0 0,-1-1 0,1 1 0,-1 0 0,1 0 0,0 0-1,-1-1 0,1 1 0,-1 0 0,1 0 0,-1 0 0,1-1 0,-1 1 0,1 0 0,-1-1 0,1 1 0,-1 0-1,0-1 1,1 1 0,-1-1 0,0 1 0,1 0 0,-1-1 0,0 1 0,1-1 0,-1 1 0,0-1 0,0 1 0,0-1-1,0 1 1,1-2 0,-1 1-6,0 0-1,0 0 0,1 0 1,-1 0-1,0 0 0,1 0 0,-1 1 1,1-1-1,-1 0 0,1 0 1,-1 0-1,1 1 0,0-1 0,-1 0 1,1 0-1,0 1 0,0-1 1,1 0-1,12-14-111,-9 11 101,-5 4 22,1 0 1,-1-1 0,1 1-1,-1-1 1,0 1 0,1-1-1,-1 1 1,1-1 0,-1 1-1,0-1 1,0 1-1,1-1 1,-1 1 0,0-1-1,0 1 1,1-1 0,-1 0-1,0 0 1,18-16 50,-17 15-50,0 1 0,0-1 0,0 1 0,0 0 0,1-1 0,-1 1 0,0 0 0,1 0 0,-1 0 0,1 0 0,-1 0 0,1 0 0,0 0 0,2-1 0,-1 1 10,24-28 189,-25 28-198,-1 0 1,1-1-1,0 1 1,-1 0-1,1-1 1,-1 1-1,1-1 1,-1 0-1,0 1 0,0-1 1,0 0-1,2-2 1,22-20-455,-7 3 393,-6 5 39,-10 17 23,0-1-1,9-11 1,-5 7-6,-6 4 4,0 0 0,1 0 0,-1 0 0,0 0 0,1 0 0,-1 0 0,0-1 0,0 1 0,1 0 1,-1 0-1,0-1 0,0 1 0,0 0 0,1 0 0,-1 0 0,0-1 0,0 1 0,0 0 0,0-1 0,1 1 0,-1 0 0,0-1 0,0 1 0,0 0 0,0 0 0,0-1 0,0 1 0,0-1 0,26-13-46,-25 13 39,0 0 5,0-1 1,0 1-1,0 0 0,0 0 1,0 0-1,0 0 0,0 0 0,0 0 1,0 1-1,1-1 0,-1 0 0,3-1 1,-3 1-11,1 1 4,13-11 26,-14 8-20,-1 2-10,1 0 1,-2-2 9,9 2-23,-6 1 87,-2-1-61,0 1 1,0-1 0,1 0 0,-1 1-1,0-1 1,1 0 0,-1 1 0,1-1-1,-1 1 1,1-1 0,-1 1 0,1-1-1,-1 1 1,1-1 0,-1 1 0,1-1-1,0 1 1,0-1-1,0 1 0,-1-1-1,1 1 1,0 0 0,-1-1-1,1 1 1,-1-1 0,1 1 0,-1-1-1,1 0 1,-1 1 0,1-1 0,-1 0-1,0 1 1,1-1 0,-1 0 0,1 0-1,9-14 6,8 0 26,8-10 616,-26 24-616,0 0-1,0 1 0,1-1 1,-1 0-1,0 1 0,1-1 1,-1 1-1,0-1 1,1 1-1,-1-1 0,0 1 1,1-1-1,-1 1 0,1-1 1,-1 1-1,1-1 0,-1 1 1,1 0-1,0-1 0,0 1-8,0-1-1,-1 1 0,1-1 0,0 1 1,-1-1-1,1 1 0,-1-1 0,1 1 1,-1-1-1,1 0 0,-1 1 0,1-1 1,-1 0-1,0 1 0,1-1 0,-1 0 0,0 0 1,1 1-1,-1-1 0,0-1 0,0 1-32,-1 1-53,-5 0 60,4 0 1279,2 1-1259,0-1-17,0 0 0,0 1 0,0-1 0,0 0 0,0 0 0,0 0 0,0 0 0,0 1 0,0-1 0,0 0 0,0 0 0,0 0 0,0 0 0,0 1 0,0-1 0,-1 0 0,1 0 0,0 0 0,0 0 0,0 0 0,0 0 0,0 1 0,0-1 0,0 0 0,-1 0 0,1 0 0,0 0 0,0 0 0,0 0 0,0 0 0,-1 0 0,1 0 0,0 1 0,0-1 0,0 0 0,0 0 0,-1 0 0,1 0 0,0 0 0,0 0 0,0 0 1,-1 0 0,1 0 0,0 0 0,0 0 0,0 0 0,-1 0 0,1 0 0,0 0 1,0 0-1,0 0 0,-1 0 0,1 0 0,0 0 0,0 0 0,0 1 0,0-1 0,-1 0 0,1 0 1,0 0-1,0 0 0,0 0 0,0 0 0,0 1 0,0-1 0,-1 0 0,1 0 0,0 0 0,0 1 1,0-1-1,0 0 0,0 0 0,0 0 0,0 0 0,0 1 0,0-1 0,0 0 0,0 0 1,0 0-1,0 1 0,0-1 0,0 1 2,0-1 1,0 0-1,-1 1 0,1-1 1,0 1-1,0-1 0,-1 0 1,1 1-1,0-1 0,0 0 1,-1 1-1,1-1 0,0 0 1,-1 1-1,1-1 0,0 0 1,-1 0-1,1 1 0,-1-1 1,1 0-1,0 0 0,-1 0 1,0 1-1,1-1 0,-1 0-1,0 0 1,1 0-1,-1 1 1,1-1 0,-1 0-1,1 1 1,-1-1-1,1 0 1,-1 1 0,1-1-1,0 0 1,-1 1 0,1-1-1,-1 1 1,1-1-1,0 1 1,-1-1 0,1 1-1,0-1 1,0 1-1,-1-1 1,1 1 0,0-1-1,0 2 1,0-2-2,0 0 0,-1 0 0,1 0 0,0-1 0,0 1 0,0 0 0,0 0 0,-1 0 0,1 0 0,0 0 0,0 0 0,0 0 0,0 0 0,-1 0 1,1 0-1,0 0 0,0 0 0,0 0 0,0 0 0,-1 0 0,1 0 0,0 0 0,0 0 0,0 1 0,0-1 0,-1 0 0,1 0 0,0 0 0,0 0 0,0 0 0,0 0 0,0 0 0,-1 0 0,1 1 0,0-1 0,0 0 0,0 0 0,0 0 1,0 0-1,0 0 0,0 1 0,0-1 0,0 0 0,0 0 0,0 0 0,0 1 0,-1-1 0,1 0 0,0 0 0,-4 7 84,1-6-67,3-1-16,0 0-1,0 0 1,0 0-1,-1 0 1,1 0-1,0 0 1,0 0 0,0 0-1,0 0 1,-1 0-1,1 0 1,0 0 0,0 1-1,0-1 1,0 0-1,-1 0 1,1 0-1,0 0 1,0 0 0,0 0-1,0 1 1,0-1-1,-1 0 1,1 0-1,0 0 1,0 0 0,0 1-1,0-1 1,0 0-1,0 0 1,0 0 0,0 0-1,0 1 1,0-1-1,0 0 1,0 0-1,0 0 1,0 1 0,-17 19 157,15-18-151,-1 0 0,1 0 0,0 1 0,0-1 0,0 1 0,0 0 0,-2 4 0,-4 5 4,-4 13 54,6-17-18,5-7-32,0 1-1,0-1 0,0 1 1,0 0-1,0 0 0,0-1 0,0 1 1,0 0-1,1 0 0,-2 3 1,2-4-9,0 0 0,0 0 0,0 0 0,-1 0 0,1 0 0,0 0 0,-1 0 0,1 0 0,-1-1 0,1 1 0,-1 0 0,1 0 0,-1 0 0,0-1 0,1 1 0,-1 0 0,-1 0 0,1 0-1,1-1 0,-1 1 0,0-1-1,1 1 1,-1 0 0,0 0 0,1-1-1,-1 1 1,1 0 0,-1 0 0,1-1-1,0 1 1,-1 0 0,1 0-1,0 0 1,0 0 0,-1 1 0,1-1 0,0 0 1,0 0 0,-1 0 0,1 0-1,0 0 1,-1 0 0,1 0 0,0 0 0,-1 0-1,1 0 1,-1-1 0,0 1 0,1 0-1,-1 0 1,0 0 0,0 0 0,0 0-3,0 0 1,0 0-1,0 0 0,1 0 1,-1 0-1,0 0 1,1 0-1,-1 0 0,0 0 1,1 0-1,0 0 1,-1 0-1,1 1 0,0-1 1,-1 0-1,1 2 1,-9 17 158,6-15-31,2-5-97,1 0 0,-1 1-1,1-1 1,-1 0 0,1 1 0,0-1 0,-1 1 0,1-1-1,0 1 1,-1-1 0,1 1 0,0 0 0,0-1-1,0 1 1,-1-1 0,1 1 0,0-1 0,0 2-1,0-1 151,1-10-165,1 8-38,-1 0 1,0 0-1,0 0 1,0 1-1,0-1 0,0 0 1,0-1-1,0 1 0,0 0 1,0 0-1,0 0 1,-1 0-1,1-1 0,-1 1 1,1 0-1,-1-1 1,1 1-1,-1 0 0,1-1 1,-1-2-1,1 2-14,0-1-1,1 0 1,-1 1-1,1-1 1,0 1 0,-1-1-1,1 1 1,3-3-1,4-6-39,36-59-14,-37 59 86,-7 10 2,0-1-1,1 1 1,-1-1 0,0 1-1,-1-1 1,1 1-1,0-1 1,0 1-1,-1-1 1,1 0-1,-1 1 1,1-1-1,0-3 1,-1 4-2,0 1 1,0 0-1,0-1 1,0 1-1,0 0 1,0-1-1,0 1 1,0 0-1,0-1 1,0 1-1,0 0 1,0-1-1,1 1 1,-1 0-1,0 0 1,0-1-1,0 1 1,1 0-1,-1 0 0,0-1 1,0 1-1,1 0 1,-1 0-1,0 0 1,0-1-1,1 1 1,-1 0-1,1 0 0,-1 0 0,0-1 0,1 1 0,-1 0 0,0 0 0,0 0 0,1-1 0,-1 1 0,0 0 1,0 0-1,0-1 0,1 1 0,-1 0 0,0-1 0,0 1 0,0 0 0,0-1 0,0 1 0,0 0 0,1 0 0,-1-1 0,0 1 0,0 0 1,0-1-1,0 0 0,0 1 1,0-1 0,0 1 0,0-1 0,0 1 1,0-1-1,0 0 0,0 1 0,0-1 0,0 1 1,1-1-1,-1 1 0,0-1 0,0 1 0,1-1 0,-1 1 1,0-1-1,1 1 0,-1-1 0,0 1 0,1-1 1,0 1 0,-1 0 1,0-1-1,1 1 1,-1-1-1,0 1 1,1 0-1,-1-1 1,0 1 0,1-1-1,-1 1 1,0-1-1,0 1 1,0-1-1,0 1 1,1-1-1,-1 1 1,0-1 0,0 1-1,0-2 1,0 0 7,1 0-1,0 0 1,0 0 0,0 0 0,0 0 0,0 0 0,1 1 0,-1-1 0,0 0 0,1 1-1,2-3 1,-3 3 53,-1 0 0,0 0-1,0 1 1,1-1-1,-1 0 1,0 0 0,0 1-1,0-1 1,0 0-1,0 0 1,0 1 0,0-1-1,0 0 1,0 0-1,0 1 1,-1-1 0,1 0-1,-1-1 1,-2 2-35,3 0-21,0 0-1,-1 0 0,1 0 1,-1-1-1,1 1 0,-1 0 1,1 0-1,-1 0 0,1 0 1,-1 0-1,1 0 0,-1 0 1,1 0-1,-1 1 1,1-1-1,-1 0 0,1 0 1,0 0-1,-1 0 0,1 1 1,-1-1-1,1 0 0,-1 0 1,1 1-1,0-1 0,-1 0 1,1 1-1,0-1 0,-1 1 1,1-1-1,0 1 25,-11 4 74,-40 15 336,46-17-370,1-1 0,-1 0 0,1 0 0,-1 0 0,0-1 0,0 1 0,-7 0 0,10-2-25,-27 6 104,28-4-153,-1-1 2,-13 0-10,-12-1-3,24 0 18,2 0-5,1 0 0,0 0-1,-1-1 1,1 1 0,-1 0-1,1 0 1,0 0 0,-1 0-1,1 0 1,-1 0 0,1 0-1,0 0 1,-1 0 0,1 0-1,-1 0 1,1 0 0,0 0-1,-1 0 1,1 1 0,0-1-1,-1 0 1,1 0 0,-1 0-1,1 0 1,0 1 0,-1-1-1,1 0 1,0 0 0,0 1-1,-1-1 1,1 0 0,0 1-1,0-1 1,-1 0 0,1 1-1,0-1 1,0 0 0,-1 1-1,-5-1-45,5 0 42,0 0-1,1 0 0,-1 0 0,0-1 1,0 1-1,0 0 0,0 0 0,1 0 1,-1 0-1,0 0 0,0 0 0,0 0 1,0 1-1,1-1 0,-1 0 0,0 0 1,0 1-1,0-1 0,1 0 0,-1 1 1,0-1-1,0 1 0,1-1 0,-2 2 1,2-2-5,-10 0 115,9 0-93,1 0 0,0 0 0,-1 1 0,1-1 0,0 0 0,-1 0 0,1 0 0,0 0 0,-1 0 0,1 0 0,0 0-1,-1 0 1,1 1 0,0-1 0,-1 0 0,1 0 0,0 1 0,0-1 0,-1 0 0,1 0 0,0 1 0,0-1 0,0 0 0,-1 0 0,1 1 0,0-1 0,0 0 0,0 1 0,0-1 0,-1 0 0,1 1 0,0-1 0,0 0 0,0 1 0,0-1 0,0 0 0,0 1 0,0-1-1,0 1 1,0-1 0,0 0 0,0 1 0,1-1 0,-1 0 0,0 1 0,0-1 0,0 3 30,3-2-2,-3-1-38,0 0-1,0 0 0,1 0 1,-1 0-1,0 0 0,0 0 0,1 0 1,-1 0-1,0 0 0,0 0 1,1 0-1,-1 0 0,0 0 1,0 0-1,0 1 0,1-1 0,-1 0 1,0 0-1,0 0 0,0 0 1,1 1-1,-1-1 0,0 0 0,0 0 1,0 0-1,0 0 0,1 1 1,-1-1-1,0 0 0,0 0 0,0 1 1,0-1-1,0 0 0,0 0 1,0 0-1,0 1 0,0-1 0,0 0 1,0 1-1,0-1 1,0 1 0,0 0 0,0-1-1,0 1 1,0 0 0,0-1 0,0 1 0,0 0 0,1-1 0,-1 1-1,0 0 1,0-1 0,1 1 0,-1 0 0,0-1 0,1 1 0,-1-1 0,0 1-1,1-1 1,0 2 0,0-2 0,-1 0 0,0 1 0,1-1 0,-1 1 0,0-1 0,1 0 0,-1 1-1,0-1 1,0 1 0,0-1 0,1 1 0,-1-1 0,0 1 0,0-1 0,0 1 0,0-1 0,0 1 0,0-1 0,0 1-1,0-1 1,0 1 0,9 20 15,-9-21-17,0 1 0,0-1 0,0 1 0,0-1 0,0 1 0,-1-1 0,1 1 0,0-1 0,0 1 0,0-1 0,1 1 0,-1-1 0,0 1 0,0-1 0,0 1 0,0-1 0,0 1 0,1-1 0,-1 1 0,0-1 0,0 1 0,1-1 0,-1 0 0,0 1 0,0-1 0,1 1 0,-1-1 0,1 0 0,-1 1 0,0-1 0,1 0 0,-1 0 0,1 1 0,0-1 0,0 1 0,-1 0 0,1 1 0,-1-1 0,1 1 0,-1-1 0,0 1 0,1-1 0,-1 1 0,0-1 0,0 1 0,0-1 0,0 1 0,-1 2 0,0 9 0,4-6-24,-2-6 17,0 1 0,0-1 1,-1 1-1,1 0 0,0-1 0,-1 1 0,1 0 0,-1 0 0,1 0 0,-1 0 0,0-1 0,0 1 0,0 0 1,-1 3-1,3-1 465,1-4-4112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40:41.2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12 456,'-11'-11'6526,"4"11"-1608,7 0-3511,0 27 5588,9 17-4359,0-13-2147,0 9-178,-9-38-294,0 0 1,0 0-1,1 0 1,-1 0-1,0 0 1,1-1-1,0 1 1,-1 0-1,1 0 1,0-1-1,0 1 1,1 2-1,6 13 130,-2 3-11,1 1 1,1-1-1,1 0 0,0-1 0,2 0 0,0-1 0,1 0 0,16 19 1,-11-15 22,-14-16-105,1-1-1,0 0 0,0 0 0,1 0 1,5 4-1,20 15 237,0-2 0,1-2 0,1 0 0,61 26 0,-20-10 44,-14-11-128,81 46 1,-39-10-886,-77-48 586,0 0 0,1-2 1,27 10-1,-35-14 371,3 0 267,-1-3 29,-16-2-452,0-1 0,0 0 0,0-1 0,0 1 0,0-1 0,0 1 0,3-1 0,-3 1-244,11 4 1378,-13-5-1304,-1 0 1,0 0-1,0 0 0,1 0 0,-1 0 1,0 0-1,1 0 0,-1 0 0,0 0 1,0 0-1,1 0 0,-1 0 0,0 0 1,0 0-1,1 0 0,-1 0 0,0-1 1,0 1-1,1 0 0,-1 0 0,0 0 1,0 0-1,1 0 0,-1-1 0,0 1 0,0 0 1,0 0-1,1 0 0,-1-1 0,0 1 1,0 0-1,0 0 0,0-1 0,0 1 1,1 0-1,-1 0 0,0-1 0,0 1 1,0 0-1,0 0 0,0-1 0,0 1 1,0-1-1,-1-1-471,-11-11-18845,8 10 16080,3 1 652,1-2 1073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40:46.3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52 304,'2'-9'1500,"0"8"-1139,-1 0-235,-1 1 0,1 0 0,0-1-1,0 1 1,0-1 0,-1 1 0,1-1-1,0 1 1,0-1 0,-1 1 0,1-1-1,0 0 1,-1 1 0,1-1 0,-1 0 0,1 0-1,-1 1 1,0-1 0,1 0 0,-1 0-1,1 0 1,-1-1 0,4-3 195,-4 5-272,0 0 0,1 0 0,-1 0 0,0 0-1,1-1 1,-1 1 0,0 0 0,1 0 0,-1-1-1,0 1 1,0 0 0,1 0 0,-1-1 0,0 1 0,0 0-1,0-1 1,1 1 0,-1 0 0,0-1 0,0 1-1,0 0 1,0-1 0,0 1 0,0 0 0,0-1-1,0 1 1,0-1 0,0 1 0,0 0 0,0-1-1,0 0 1,1 1 621,5 0-1063,-4-6 6847,-2 6-6094,1 0 0,-1 0 1,0-1-1,0 1 0,0 0 0,0-1 1,1 1-1,-1 0 0,0 0 0,0-1 0,1 1 1,-1 0-1,0 0 0,1-1 0,-1 1 1,0 0-1,1 0 0,-1 0 0,0 0 1,1 0-1,-1 0 0,0-1 0,1 1 1,-1 0-1,0 0 0,1 0 0,-1 0 0,0 0 1,1 0-1,-1 0 0,0 0 0,1 0 1,-1 1-1,0-1 0,1 0 0,-1 0 1,0 0-1,1 0 0,-1 1-299,1-1-1,-1 0 1,1 0-1,-1 0 1,0 0-1,1 1 1,-1-1-1,0 0 1,0 0-1,1 1 1,-1-1-1,0 0 1,1 1-1,-1-1 1,0 0-1,0 1 1,0-1-1,1 0 1,-1 1-1,0-1 1,0 1-1,0-1 1,0 0-1,0 1 1,0-1-1,0 1 1,0 0-1,4 3 175,-4-4-222,0 1 1,1-1-1,-1 1 1,1-1-1,-1 1 1,1-1 0,-1 0-1,0 1 1,1-1-1,-1 1 1,0 0-1,0-1 1,1 1-1,-1-1 1,0 1-1,0-1 1,0 1-1,0 0 1,0-1 0,0 2-1,0 0 19,0-1-24,0 0 0,0 0 0,0 0 0,0 0-1,0 0 1,0-1 0,0 1 0,0 0 0,0 0-1,0 0 1,0 0 0,1 0 0,-1 0 0,0 0-1,1 0 1,-1-1 0,1 1 0,-1 0 0,1 0-1,-1-1 1,1 1 0,-1 0 0,1 0 0,1 0-1,-1 1 26,-1 1-1,1-1 0,-1 0 0,1 0 0,-1 1 0,0-1 1,0 0-1,0 0 0,0 0 0,-1 4 0,1-2 40,-1 0-41,1 1-1,0-1 1,0 1 0,1-1-1,-1 1 1,1-1 0,0 0 0,0 1-1,3 5 1,-3-7-25,0 1-1,0 0 0,-1-1 1,1 1-1,-1 0 0,0 0 1,0-1-1,0 1 1,-1 6-1,0 4 6,0-13-11,1 0-1,0 1 1,0-1 0,0 0 0,0 1 0,0-1-1,1 0 1,-1 1 0,0-1 0,1 0 0,-1 0-1,1 1 1,-1-1 0,1 0 0,-1 0-1,1 0 1,0 0 0,1 2 0,-1 0 0,-1-1 0,1 1 0,-1-1 0,1 1 1,-1 0-1,0-1 0,0 1 0,0-1 0,-1 4 0,1 0-58,0-5-8,1 1-362,-1-2 260,0 0 0,0 0 1,0 0-1,0-1 1,0 1-1,0 0 1,0 0-1,0 0 0,0 0 1,0-1-1,0 1 1,0 0-1,0 0 0,0 0 1,1 0-1,-1-1 1,0 1-1,0 0 0,0 0 1,0 0-1,0 0 1,0 0-1,0-1 1,1 1-1,-1 0 0,0 0 1,0 0-1,0 0 1,0 0-1,0 0 0,1 0 1,-1 0-1,0 0 1,0 0-1,0 0 1,0 0-1,1-1 0,-1 1 1,0 0-1,0 0 1,0 0-1,0 1 0,1-1 1,-1 0-1,0 0 1,0 0-1,0 0 0,0 0 1,1 0-1,-1 0 1,0 0-1,0 0 1,0 0-1,0 0 0,1 0 1,-1 0-1,0 1 1,0-1-1,0 0 0,0 0 1,0 0-1,0 0 1,0 0-1,1 1 0,3-7-4774,-4 6 4688,0 0 0,0 0-1,1 0 1,-1-1 0,0 1-1,1 0 1,-1 0 0,0 0 0,1-1-1,-1 1 1,0 0 0,0 0-1,0-1 1,1 1 0,-1 0 0,0-1-1,0 1 1,0 0 0,0-1 0,1 1-1,-1 0 1,0-1 0,0 1-1,0 0 1,0-1 0,0 1 0,0 0-1,0-1 1,0 1 0,0-1 0,0 1-1,0-16-4272,0 11 3447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40:47.0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210 38 108,'9'-19'2696,"-9"18"-2590,0 1 0,0-1 0,0 1 0,-1-1 0,1 1 0,0-1 1,0 1-1,0-1 0,0 1 0,0-1 0,0 1 0,0-1 0,0 1 0,0-1 0,0 1 0,1-1 0,-1 1 0,0-1 0,0 1 0,0-1 0,0 1 0,1-1 0,-1 1 0,0-1 0,1 1 0,-1 0 0,0-1 0,1 1 0,-1 0 0,0-1 0,1 1 1,-1 0-1,1-1 0,2 0-85,0-1 743,-4 4 2336,1-2-3037,0 0-1,0 0 0,0 1 1,0-1-1,-1 0 0,1 0 1,0 0-1,0 0 0,0 0 0,0 0 1,0 0-1,0 0 0,0 0 1,0 0-1,0 0 0,-1 0 1,1 1-1,0-1 0,0 0 1,0 0-1,0 0 0,0 0 0,0 0 1,0 0-1,0 0 0,0 1 1,0-1-1,0 0 0,0 0 1,0 0-1,0 0 0,0 0 0,0 0 1,0 0-1,0 1 0,0-1 1,0 0-1,0 0 0,0 0 1,0 0-1,0 0 0,0 0 1,0 1-1,0-1 0,1 0 0,-1 0 1,0 0-1,0 0 0,0 0 1,0 0-1,0 0 0,0 0 1,0 0-1,0 1 163,-1-1 1,0 1-1,0-1 0,0 1 1,0 0-1,1-1 1,-1 1-1,0 0 0,1-1 1,-1 1-1,0 0 0,1 0 1,-1-1-1,1 1 0,-1 0 1,0 1-1,-3 5 291,1 3 234,1-9-661,1-1-25,0 1-1,0-1 1,0 1 0,1-1 0,-1 1-1,0-1 1,0 1 0,0 0 0,0-1-1,1 1 1,-1 0 0,0 0 0,1 0 0,-1-1-1,0 1 1,1 0 0,-1 0 0,1 0-1,-1 1 1,-15 18 568,7-10-534,7-8-83,1 0-1,-1 0 0,0 0 1,0 0-1,1-1 0,-1 1 1,0 0-1,-3 1 0,2-2 1,1 1 0,0-1 0,0 1-1,0 0 1,0 0 0,0 0 0,0 0 0,-2 3-1,1 0 44,-1 0 0,0-1 0,0 0-1,0 0 1,-7 6 0,6-7 75,0 2 0,1-1-1,-1 0 1,1 1 0,-6 9 0,-5-1 196,14-13-292,-1 1 0,1 0 0,-1 0 0,1 0 1,-1 0-1,1 0 0,0 1 0,0-1 0,0 0 1,-1 1-1,1-1 0,1 1 0,-1-1 0,0 1 1,-1 1-1,1-1-12,1 0 1,-1-1-1,0 1 1,0-1-1,0 1 1,0-1 0,0 0-1,-1 1 1,1-1-1,0 0 1,-1 0-1,-1 2 1,-1 4 38,4-7-64,0 0 0,0 0 0,0 0 0,0 1 0,0-1 0,0 0 0,0 0 0,0 0 0,0 0 0,0 1 0,0-1 0,0 0 0,0 0 0,0 0 0,0 0 0,0 1 0,-1-1 0,1 0 0,0 0 0,0 0 0,0 0 0,0 0 0,0 0-1,0 1 1,0-1 0,-1 0 0,1 0 0,0 0 0,0 0 0,0 0 0,0 0 0,0 0 0,-1 0 0,1 0 0,0 0 0,0 0 0,0 0 0,0 0 0,-1 0 0,1 0 0,0 0 0,0 0 0,0 0 0,0 0 0,-1 0 0,1 0 0,0 0 0,0 0 0,0 0 0,-1 0-1,0 0-14,1 0-16,0 1-1,0-1 0,1 1 1,-1-1-1,0 1 0,0-1 1,0 0-1,0 1 1,0-1-1,0 1 0,0-1 1,0 1-1,0-1 1,0 1-1,0-1 0,0 0 1,-1 1-1,1-1 1,0 1-1,0-1 0,0 0 1,0 1-1,-1-1 0,1 1 1,-1-1-1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2:29.8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-662-1372 137 0,'-7'0'119'0,"1"0"46"0,6-2-25 0,0 2-30 16,-3 0-17-16,3-3-8 0,0 3-6 0,-7 0-1 0,7 0-1 16,0 0-2-16,0 0 0 0,0 3 1 0,0-3-1 15,0 2 0-15,0-2 7 0,0 2 14 0,0 3 4 0,0-3 6 16,0 3 4-16,0-1 0 0,0 1 1 0,0 2-4 15,0-2-3-15,0 5-3 0,0-4-4 0,0 4-1 0,0-1 3 16,0 3 30-16,0-3 2 0,0 5 2 0,0 0 1 0,0 0-13 16,0 0-3-16,7 0-10 0,-7 3-6 0,3-4 2 0,-3 4-3 15,0-1 1-15,6 0-5 0,1 0 3 0,-7 1 2 16,3 2 0-16,4-3 5 0,-1 0 1 0,-6 1 7 0,3 2 16 16,4 0 10-16,-4-3-2 0,3 2-8 0,1 1-7 0,-7 0-4 15,3-3-4-15,3 2-2 0,-2-1-6 0,-4 2-16 16,13 0-9-16,-13-3-4 0,3 3-7 0,-3-3-12 0,6 1-11 15,1 2-7-15,-4 0-4 0,-3-1-13 0,9 1-3 0,-9 0-9 16,7-1-5-16,-1 5 2 0,-2-2-4 0,2 1 3 16,-3-1-9-16,10 2 5 0,-13 0-5 0,3-1 10 0,4-1-1 15,-4-3 9-15,3 1 0 0,1 0 1 0,-7-3 2 0,3-2 5 16,-3 0 6-16,6 0-2 0,-6-3 1 0,7 1-4 16,-7-3-1-16,3 3-2 0,-3-2 2 0,0-4-4 0,0 1-6 15,0 1 1-15,7-2-2 0,-7-1-1 0,3 2-2 16,-3-2 0-16,0 0-6 0,0-3-4 0,6 2 3 0,-6 2 3 15,0-5-3-15,0 4 1 0,7-2-4 0,-7-1-2 0,0 0-3 16,0 1-8-16,0-3-13 0,0 2-25 0,0-2-26 0,0 0-47 16,3 0-72-16,-3 0-116 0,0 0-161 0,0 0-187 0,6-2-110 15,-6-1-192-15,0-1 84 0,0-1 2 0,0 1 68 16,-6-2 338-16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9:40:47.6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0 316,'0'0'4051,"9"5"-21,9 1 12393,-17-5-16296,-1-1 1,0 1-1,1-1 1,-1 1 0,1-1-1,-1 1 1,1-1-1,-1 1 1,1-1 0,-1 0-1,1 1 1,0-1-1,-1 0 1,1 1 0,0-1-1,-1 0 1,1 0-1,0 0 1,-1 1 0,1-1-1,0 0 1,0 0-1,20 2 956,-20-2-974,0 0-98,-1 0 1,0 1-1,1-1 1,-1 0-1,0 1 0,0-1 1,1 0-1,-1 1 1,1-1-1,-1 0 0,0 0 1,1 1-1,-1-1 1,1 0-1,-1 0 0,1 0 1,-1 0-1,0 1 1,1-1-1,-1 0 0,1 0 1,-1 0-1,1 0 0,-1 0 1,1 0-1,0 0 1,19 0 237,-14 0-173,38 0 20,-8 0-72,-22 1-24,-1 1 0,16 4 0,-23-5 2,-4-1 6,9-1-560,7 0 2335,-13 0-6775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7:30.2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51 180,'-10'-4'1445,"3"1"-657,7 3-671,-1-1 0,0 1 0,1 0-1,-1-1 1,1 1 0,-1 0 0,0-1-1,1 1 1,-1-1 0,1 1 0,-1-1-1,1 1 1,-1-1 0,1 0 0,-1 1-1,1-1 1,0 1 0,-1-1 0,1 0-1,0 1 1,0-1 0,-1 0 0,1 1-1,0-1 1,0 0 0,0 0 0,0 1-1,0-1 1,0 0 0,0 1 0,0-1 0,0 0-1,0 0 1,0 1 0,1-1 0,-1 0-1,17-6 1474,-14 1-232,6-3 11544,-9 9-12750,0 0 0,0 0 0,1 0 0,-1 0 0,0 0 1,0 0-1,0 0 0,1 0 0,-1 0 0,0 0 0,0 1 0,0-1 0,1 0 0,-1 0 0,0 0 0,0 0 0,0 0 0,0 0 0,1 0 0,-1 0 0,0 1 0,0-1 0,0 0 0,0 0 0,0 0 0,1 0 0,-1 0 0,0 1 0,0-1 0,0 0 0,0 0 0,0 0 0,0 1 0,0-1 0,0 0 0,0 0 0,0 0 0,0 1 0,0-1 0,0 0 0,-3 12 527,-1 8 68,4-17-672,0 0-1,0 0 1,0 0-1,-1 0 0,1 0 1,-1 0-1,0-1 1,0 1-1,-2 5 1,2-7-45,1 0 0,-1 0 0,1 0 0,0 1 1,-1-1-1,1 0 0,0 0 0,0 0 0,0 1 0,0-1 0,0 0 1,0 0-1,0 0 0,0 1 0,1 1 0,0-2-9,-1 0 0,0 1 0,0-1 0,1 0 0,-1 0 0,0 0 0,0 1-1,0-1 1,-1 0 0,1 0 0,0 1 0,0-1 0,-1 0 0,1 0 0,-1 2 0,0-1-5,0 0-1,0 0 1,0 0 0,0 0 0,0 0 0,1 1 0,-1-1 0,1 0 0,-1 0 0,1 0 0,0 1 0,0 1 0,-9 32 78,0 10 30,5-33-75,3-12-44,1 1 1,-1-1-1,0 0 1,1 0 0,-1 1-1,1-1 1,0 1-1,-1-1 1,1 0-1,0 1 1,0 1-1,0-1-1,0 0 0,0-1 1,0 1-1,0 0 0,0 0 0,0 0 0,-1-1 0,1 1 0,0 0 0,-1-1 0,0 1 0,1 0 0,-1-1 0,0 1 1,-2 2-1,3-3 2,-1 1 1,1 0-1,-1 0 0,1 0 1,0-1-1,-1 1 1,1 0-1,0 0 1,0 0-1,0 0 1,0-1-1,1 4 1,0 9 51,-4-13-34,3-1-37,0 0-1,0 0 0,-1 0 1,1 0-1,0 0 0,0 0 1,-1 0-1,1 0 0,0 0 1,0 0-1,0 0 0,-1 0 1,1 0-1,0 0 0,0 0 0,-1 0 1,1 1-1,0-1 0,0 0 1,0 0-1,0 0 0,-1 0 1,1 1-1,0-1 0,0 0 1,0 0-1,0 0 0,0 1 1,-1-1-1,1 0 0,0 0 0,0 1 1,0-1-1,0 0 0,0 0 1,0 0-1,0 1 0,0-1 1,0 0-1,0 2-2113,9-20-26547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7:30.8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58 456,'-4'-16'2781,"3"15"-2375,1-1 1,-1 1-1,0 0 0,1-1 1,0 1-1,-1 0 0,1-1 1,0 1-1,-1 0 0,1-1 0,0-2 1,0 4 545,0-1-663,0 1 1,0 0-1,0-1 0,0 1 1,0 0-1,-1 0 0,1-1 1,0 1-1,0 0 1,0-1-1,0 1 0,0 0 1,0 0-1,0-1 0,0 1 1,1 0-1,-1-1 0,0 1 1,0 0-1,0 0 1,0-1-1,0 1 0,0 0 1,0-1-1,1 1 0,-1 0 1,0 0-1,0 0 1,0-1-1,1 1 0,-1 0 1,0 0-1,0 0 0,1-1 1,-1 1-1,5-1 773,7-8 4485,-8 8-5286,-1 1 0,1-1 1,0 1-1,0 0 0,0 0 0,-1 0 0,1 0 1,0 1-1,0-1 0,-1 1 0,7 2 0,11 4 103,-20-6-355,0-1-1,1 0 1,-1 0 0,0 1-1,0-1 1,0 1-1,0-1 1,1 1 0,-1-1-1,0 1 1,0 0-1,0-1 1,0 1-1,1 2 1,17 12 24,-13-11-11,-5-4-19,-1 1-1,1-1 1,-1 0-1,1 0 1,0 1 0,-1-1-1,1 0 1,-1 1-1,0-1 1,1 0 0,-1 1-1,1-1 1,-1 1-1,1-1 1,-1 1 0,0-1-1,1 1 1,-1-1-1,0 1 1,0-1 0,1 1-1,-1 0 1,0 0-1,4 8 75,-4-8-57,1 0 1,0 0 0,-1 0 0,1 0 0,-1 0 0,1 1-1,-1-1 1,0 0 0,1 0 0,-1 0 0,0 1 0,0-1 0,0 1-1,0-1-14,0 0-1,0 0 0,0-1 0,0 1 1,-1 0-1,1 0 0,0-1 0,-1 1 1,1 0-1,0-1 0,-1 1 0,1 0 1,-1-1-1,1 1 0,-1-1 0,1 1 1,-1-1-1,1 1 0,-1-1 0,1 1 0,-1-1 1,0 0-1,1 1 0,-1-1 0,0 0 1,0 1-1,-21 3 25,17-5-67,1 0 0,0 0 0,0 0 0,0 0 0,-6-3 0,3 3-346,7 1 346,-1 0 1,1 0 0,0 0-1,0 0 1,-1 0 0,1 0-1,0 0 1,-1 0 0,1 0 0,0 0-1,0 0 1,-1 0 0,1 0-1,0 0 1,-1 0 0,1 0-1,0 0 1,0 0 0,-1 0-1,1 0 1,0 0 0,0-1-1,-1 1 1,1 0 0,0 0-1,0 0 1,-1-1 0,1 1-1,0 0 1,0 0 0,0 0-1,0-1 1,-1 1 0,1 0-1,0 0 1,0-1 0,0 1-1,-7-3-3487,-2 0-4574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7:31.7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31 596,'0'-1'44,"0"1"0,0 0-1,0 0 1,0 0 0,0-1 0,0 1-1,0 0 1,0 0 0,0 0 0,0-1 0,0 1-1,0 0 1,-1 0 0,1 0 0,0-1-1,0 1 1,0 0 0,0 0 0,0 0 0,0 0-1,0-1 1,-1 1 0,1 0 0,0 0-1,0 0 1,0 0 0,0 0 0,0-1-1,-1 1 1,1 0 0,0 0 0,0 0 0,0 0-1,-1 0 1,1 0 0,0 0 0,-4-3 1520,3-4 2481,1 3-3814,3-1 8646,1 4-7943,-2 1 707,17-5 5110,-15 5-6541,-1 1-1,1-1 1,0 1-1,-1 0 1,1 0-1,-1 0 1,1 0-1,-1 1 1,0-1-1,1 1 1,-1 0-1,3 2 1,7 4-49,-12-7-139,1 0-1,-1 0 1,1 1-1,-1-1 1,0 1-1,0-1 1,1 1-1,-1-1 1,0 1-1,0 0 1,-1-1-1,1 1 1,0 0-1,0 0 1,0 2-1,8 15 258,-8-15-207,0-1-1,-1 1 1,1-1-1,-1 1 0,0-1 1,1 1-1,-2 0 1,1-1-1,-1 6 1,0 1 22,1-8-81,0 0 0,-1 0 0,1-1 0,-1 1 0,0 0 0,1-1 0,-1 1 0,0 0 0,0-1 0,0 1 0,0-1-1,0 1 1,0-1 0,-1 0 0,1 1 0,-3 0 0,-23 17 50,24-16-37,-13 4-5,12-6-17,0 0 1,1 0 0,-1-1 0,0 0 0,0 1 0,0-1 0,0-1 0,0 1 0,1-1 0,-1 1 0,0-1 0,0 0 0,1 0-1,-1-1 1,0 1 0,1-1 0,-6-3 0,6 2-12,-1-1 0,1 0 0,-1 0-1,1 0 1,0 0 0,1-1 0,-1 1-1,-2-7 1,-2-3-63,6 12 2,-1 1 0,2-1 0,-1 0 0,0-1 0,0 1 0,1 0 0,-1 0 0,1 0 0,-1 0 0,1 0 0,0-1 0,0-1 0,-3-5-674,-2 0-2466,4 0-3753,7 4 551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7:32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24 620,'-17'-11'3280,"7"-1"17543,10 14-22235,0-1 2079,4 1 243,-3-2-809,-1 0 0,0 1 0,1-1 0,-1 0 0,0 0 0,1 0 0,-1 0 0,0 1 0,0-1 0,1 0 1,-1 0-1,0 1 0,0-1 0,0 0 0,1 0 0,-1 1 0,0-1 0,0 0 0,0 1 0,0-1 0,0 0 0,1 1 0,-1-1 0,0 0 0,0 1 0,0-1 0,0 0 0,0 1 0,0-1 0,0 0 1,0 1-1,0-1 0,0 0 0,0 1 0,-1-1 0,1 0 0,0 1 0,0 0 0,0 0-137,3 3 434,-3-4-366,1 1-1,-1-1 0,1 1 0,-1-1 1,1 0-1,-1 1 0,0-1 0,1 1 1,-1-1-1,0 1 0,0 0 1,1-1-1,-1 1 0,0-1 0,0 1 1,0-1-1,1 1 0,-1 0 1,0-1-1,0 2 0,0 0 36,0 0-18,-1 0 0,1 0 0,0 0 1,0 0-1,0 0 0,1 0 0,-1 0 1,0 0-1,1 0 0,0 0 0,-1 0 0,1-1 1,0 1-1,0 0 0,1 2 0,-1-1-38,0-1 0,0 0 0,-1 0 0,1 1 0,-1-1 0,0 0 0,0 1 0,0-1 0,0 1 0,0-1 0,0 0-1,-1 3 1,0 13-2,1-17-9,0 0-1,0-1 0,0 1 0,0 0 0,0 0 0,0-1 0,0 1 0,0 0 0,0-1 0,0 1 0,1 0 0,-1 0 0,0-1 0,0 1 0,1-1 0,-1 1 0,1 0 0,-1-1 0,0 1 0,1-1 0,0 2 0,3 7-817,-4-8 227,8 2-2949,-8-3 3380,0 0-1,0 0 1,0 0-1,0 1 1,0-1-1,1 0 1,-1 0-1,0 0 1,0 0-1,0 1 1,0-1-1,1 0 1,-1 0-1,0 0 1,0 0-1,0 0 1,1 0 0,-1 0-1,0 1 1,0-1-1,1 0 1,-1 0-1,0 0 1,0 0-1,1 0 1,-1 0-1,0 0 1,0 0-1,0 0 1,1 0-1,-1 0 1,0 0-1,0-1 1,1 1-1,-1 0 1,0 0-1,0 0 1,0 0-1,1 0 1,-1 0 0,0 0-1,0-1 1,0 1-1,1 0 1,-1 0-1,0 0 1,0-1-1,0 1 1,0 0-1,0 0 1,1 0-1,-1-1 1,0 1-1,0 0 1,0 0-1,0 0 1,0-1-1,0 1 1,2-11-14195,5 11 12967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7:33.5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63 60 312,'1'-10'735,"-1"8"-513,0 1 1,1 0-1,-1-1 1,0 1-1,0-1 1,0 1-1,0-1 1,0 1 0,0 0-1,-1-1 1,1 1-1,0-1 1,-1 1-1,1 0 1,-1-1-1,0 1 1,1 0-1,-1 0 1,0-1-1,0 1 1,-1-2 0,0-1-633,2-10 16878,0 24-13179,-4 3-2225,-1 3-681,6-14-369,-1-1-1,0 0 1,0 1-1,0-1 0,0 0 1,-1 1-1,1-1 1,0 0-1,0 1 1,-1-1-1,1 0 1,-1 0-1,1 0 1,-1 1-1,1-1 1,-1 0-1,0 0 1,-1 2-1,1-2-10,1 0-1,0-1 1,-1 1-1,1 0 1,0 0 0,-1 0-1,1 0 1,0 0-1,0 0 1,0 0 0,0-1-1,0 1 1,0 0-1,0 0 1,0 0 0,0 0-1,1 2 1,-1-2-1,1 0 0,-1 0 0,0 1 1,0-1-1,0 0 0,0 0 0,0 0 1,0 1-1,0-1 0,-1 0 0,1 0 1,0 0-1,-1 2 0,-1 1-6,1-1-1,0 1 1,0 0-1,0-1 0,0 1 1,1 0-1,-1 0 1,1-1-1,0 1 1,0 4-1,-4 2-154,-1 6-511,6-7 377,-1 6-4322,0-15 4427,0 0-1,0 1 0,-1-1 1,1 0-1,0 0 0,0 1 1,0-1-1,0 0 0,0 1 0,0-1 1,-1 0-1,1 1 0,0-1 1,0 0-1,0 0 0,-1 0 1,1 1-1,0-1 0,-1 0 0,1 0 1,0 0-1,0 1 0,-1-1 1,1 0-1,0 0 0,-1 0 1,1 0-1,0 0 0,-1 0 0,1 0 1,0 0-1,-1 0 0,1 0 1,-2 0-1847,-5-5-9388,5 5 10520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7:34.0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171 34 464,'-1'-27'5469,"-4"24"-4562,0 0 4638,0 4-4591,3 0 770,-25 20 3171,24-17-4421,0-1 0,0 1 1,0 0-1,0-1 0,-1 0 0,-6 5 0,-23 23 1185,21-18-1533,3 0-74,-18 18-198,24-28 121,2-3-25,1 0 0,0 1 1,-1-1-1,1 0 0,0 1 0,-1-1 0,1 1 0,0-1 0,-1 0 1,1 1-1,0-1 0,0 1 0,0-1 0,-1 1 0,1-1 1,0 1-1,0-1 0,0 1 0,0-1 0,0 1 0,0-1 1,0 1-1,0 0 0,-4 6-312,1-5-2656,10-15-16518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7:34.4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16 372,'13'-8'1627,"-12"7"-1330,0 0 1,0 0 0,0 1-1,1-1 1,-1 0 0,0 1 0,0-1-1,0 1 1,1-1 0,-1 1 0,0 0-1,0 0 1,1 0 0,-1-1 0,0 1-1,4 0 2925,18 5 9449,-18-4-11580,19 9 1337,-12-5-1718,-10-5-688,-1 0 1,0 1 0,0-1-1,0 0 1,0 1-1,0-1 1,0 1-1,0-1 1,0 1 0,0-1-1,0 1 1,0 0-1,0 0 1,-1-1 0,2 2-1,18 4 126,13-1-1265,-32-5 409,5 0-6437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7:42.7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61 124,'0'0'34,"0"-1"0,0 1 0,0-1 0,0 1 0,0-1 0,0 1 0,0-1 0,-1 1 0,1-1 0,0 1 0,1-1-1,-1 1 1,0-1 0,0 1 0,0-1 0,0 1 0,0-1 0,0 1 0,1 0 0,-1-1 0,0 1 0,0-1 0,1 1 0,-1-1 0,0 1 0,1 0 0,-1-1 0,0 1 0,1 0 0,-1-1 0,0 1 0,1 0 0,-1 0 0,1-1-1,1 0 31,1-18 2370,-3 19-2399,1 0 1,-1 0-1,0 0 0,1 0 0,-1 0 0,0-1 0,1 1 1,-1 0-1,0 0 0,0 0 0,1 0 0,-1 0 0,0 0 0,1 0 1,-1-1-1,0 1 0,0 0 0,1 0 0,-1 0 0,0-1 0,0 1 1,0 0-1,1 0 0,-1 0 0,0-1 0,0 1 0,0 0 0,0-1 1,0 1-1,1 0 0,-1 0 0,0-1 0,0 1 0,0 0 0,0-1 1,0 1-1,0 0 0,0 0 0,0-1 0,0 1 0,0 0 0,0-1 1,0 1-1,0-1 0,0 0 921,10-9 2524,-7 10-4562,2-2 3799,4-1 4486,0 9-5255,-9-6-1912,0 0 0,0 1 0,0-1 0,0 0 0,0 0 0,0 1 0,0-1 0,0 0 0,0 0 0,0 1 0,0-1 0,0 0 0,0 0 1,0 1-1,0-1 0,0 0 0,1 0 0,-1 0 0,0 1 0,0-1 0,0 0 0,0 0 0,1 0 0,-1 1 0,0-1 0,0 0 0,0 0 0,1 0 0,-1 0 0,0 0 0,0 0 0,0 1 0,1-1 0,-1 0 0,1 0-24,-1 0 0,0 0-1,0 0 1,1 0-1,-1 0 1,0 0 0,0 0-1,0 1 1,1-1-1,-1 0 1,0 0 0,0 0-1,0 0 1,1 1-1,-1-1 1,0 0 0,0 0-1,0 0 1,0 1-1,0-1 1,1 0 0,-1 0-1,0 0 1,0 1-1,0-1 1,0 0 0,0 0-1,0 1 1,0-1-1,0 0 1,0 0 0,0 1-1,0-1 1,0 1-1,0-1 31,1 15 734,3-13-718,-4-2-41,0 0 0,1 0 0,-1 0 0,0 0-1,0 0 1,1 0 0,-1 1 0,0-1-1,0 0 1,0 0 0,1 0 0,-1 1 0,0-1-1,0 0 1,0 0 0,0 0 0,1 1-1,-1-1 1,0 0 0,0 0 0,0 1 0,0-1-1,0 0 1,0 1 0,0-1 0,0 0-1,0 0 1,0 1 0,0-1 0,0 0 0,0 1-1,0-1 1,0 0 0,0 0 0,0 1 0,0 0 45,0 8 54,0-8-105,0 0 3,0 34 35,0 11 172,0 86 1082,-4-122-1266,-1 6 33,5 55 225,-4-61-234,-1 5-28,5 92 126,4-97-117,-4-9-38,1 0 1,-1 0-1,1 0 1,0 0 0,-1 0-1,0 0 1,1 1-1,-1-1 1,0 0 0,1 0-1,-1 0 1,0 3-1,0 250 570,0-243-570,1-9-3,-1 0 1,0 1 0,0-1 0,0 1 0,0-1-1,0 1 1,-1-1 0,1 1 0,-1-1 0,0 0-1,1 1 1,-1-1 0,0 0 0,-3 5-1,4-5-1,-1 0 0,0 0-1,1 0 1,-1 0-1,1 1 1,-1-1 0,1 0-1,0 0 1,0 1-1,0-1 1,1 0 0,-1 0-1,1 5 1,0-5 0,-1 0 0,1 0 1,-1 0-1,0 0 1,0 0-1,1 0 0,-2 0 1,1 0-1,0 0 0,0 0 1,-1 1-1,1-1 0,-2 2 1,1-2 0,0 0-1,0 0 1,0 0 0,0 1 0,0-1 0,1 0-1,-1 1 1,0-1 0,1 1 0,0-1 0,0 1-1,0-1 1,0 1 0,1 4 0,-1 4-12,-4-6 12,4-4-1,-1-1 1,1 0-1,0 0 1,-1 0-1,1 1 1,0-1-1,-1 0 1,1 0-1,0 1 1,0-1-1,-1 0 1,1 0-1,0 1 1,0-1-1,0 0 1,-1 1-1,1-1 0,0 1 1,0-1-1,0 0 1,0 1-1,0-1 1,0 0-1,0 1 1,0-1-1,0 1 1,0-1-1,0 1 1,0 45-17,-4-36 16,3-10 1,1 1 0,-1 1-1,1-1 1,-1 0 0,1 0 0,-1 0 0,1 0 0,-1 0 0,1 0 0,0 1-1,0-1 1,0 2 0,0 63 222,-4-57-156,3-8-54,1 0-1,-1 0 1,1 0 0,-1 0 0,1 0-1,-1 0 1,1 1 0,-1-1 0,1 0-1,0 0 1,0 0 0,0 3-1,0 14-756,0-13-3822,0-15-5498,0-9 1962,0 9 5930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7:47.5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46 320,'-18'-1'2374,"17"1"-2359,1 0-1,0-1 1,0 1-1,0 0 1,0 0-1,0-1 1,0 1-1,0 0 1,-1 0-1,1-1 1,0 1-1,0 0 1,0 0 0,0 0-1,-1-1 1,1 1-1,0 0 1,0 0-1,-1 0 1,1 0-1,0 0 1,0 0-1,-1 0 1,1-1-1,0 1 1,0 0-1,-1 0 1,1 0-1,0 0 1,0 0-1,-1 0 1,1 0-1,0 0 1,-1 0-1,1 0 1,0 0-1,0 0 1,-1 1 0,1-1-1,0 0 1,-1 0 16,1 0 1,0 0-1,0 0 1,-1 0 0,1 1-1,0-1 1,0 0-1,-1 0 1,1 0 0,0 0-1,-1 0 1,1 0 0,0 0-1,0 0 1,-1 0-1,1-1 1,0 1 0,0 0-1,-1 0 1,1 0-1,0 0 1,0 0 0,-1 0-1,1 0 1,0-1 0,0 1-1,-1 0 1,1 0-1,0 0 1,0-1 0,-2-2 6345,10 7 2822,-7-3-8926,0-1 1,-1 1-1,1-1 0,0 1 0,0-1 1,0 1-1,0-1 0,0 1 1,0-1-1,0 0 0,0 1 1,0-1-1,0 0 0,0 0 1,0 0-1,0 0 0,1 0 1,0 0-161,32 0 609,21 5-305,-9 5 45,0-5-284,-37-5-178,0 1 0,4 4 0,-12-5 0,12-1 2,69 1 70,-45 0-80,24 0 446,-24 5-71,36-10-217,8 0-148,28 5 72,-62-5-101,-20 4 18,-10 0 21,0 1 0,29 3 0,-41-1-10,1-1 0,-1 0 0,0 0 1,1 0-1,-1-1 0,0 0 0,1 0 0,-1 0 1,1-1-1,5-1 0,33-2-5,-32 4-2,-2 0-3,0 0 0,0 0 0,20 4 0,2 1 34,-29-5-22,-1 0-1,0 1 1,0-1-1,0 0 1,0 1-1,0-1 1,1 1-1,-1 0 0,2 1 1,8-1-5,0 0 1,0-1 0,16-1-1,-22 0 0,40 6-73,-42-4 75,-1-1 1,0 1-1,0-1 1,1 0-1,-1 1 1,0-1-1,0-1 1,4 1-1,-3-1 2,2 3-15,1-1 1,0 1-1,0-2 1,0 1 0,0-1-1,9-1 1,17 1-11,41-5-5,14 4 52,-87 0-25,1 1 1,-1-1 0,1 1 0,0-1 0,-1 1-1,1 0 1,-1 0 0,1 0 0,0 0 0,-1 0-1,1 0 1,2 0 0,-1 1-2,-1-1 0,1 0-1,0 1 1,-1-1 0,1-1 0,-1 1-1,1 0 1,0-1 0,-1 1 0,1-1 0,-1 0-1,1 0 1,3-2 0,39 2-8,-42-3 9,8 3 0,4 1 0,0-2 6,-11 1-5,0 0 0,0 1-1,0-1 1,1 1 0,-1-1-1,0 1 1,6 1 0,-2-3-20,-7 2 17,0-1 0,0 1 0,0-1 0,0 1 0,0 0 0,0-1 0,0 1 0,1 0 0,-1 0 0,0-1 0,0 1 0,0 0 0,0 0 0,1 1 0,1-1 0,78 0 21,-43-5-41,6 0-96,-17 0 96,-11 5-12,-13-1 44,5-2-5,0 2 0,11 1 51,-15 0-57,-3 0 2,1-3-1,18-4-3,17-3 3,6 0-19,-41 9 10,-1 1 12,0 1 0,-1-1 0,1 0 1,0 0-1,0 0 0,0 0 0,0 0 0,0 0 0,-1 0 1,1-1-1,0 1 0,0 0 0,0 0 0,0-1 1,-1 1-1,2-1 0,10-1 1,-12 2-9,0 0 0,0 1 0,0-1-1,0 0 1,1 1 0,-1-1 0,0 0 0,0 0 0,0 1 0,0-1 0,0 0 0,0 1 0,0-1-1,-1 0 1,1 0 0,0 1 0,0-1 0,0 0 0,0 1 0,0-1 0,0 0 0,0 0-1,-1 1 1,1-1 0,0 0 0,0 0 0,0 0 0,-1 1 0,1-1 0,0 0 0,0 0 0,-1 0-1,1 1 1,0-1 0,0 0 0,-1 0 0,1 0 0,0 0 0,0 0 0,-1 0 0,1 0 0,0 0-1,-1 0 1,1 0 0,0 0 0,0 0 0,-1 0 0,0 0 0,-2 25-171,3-24 175,-1-1-1,0 1 0,0 0 1,1 0-1,-1 0 0,1 0 1,-1 0-1,0 0 0,1 0 1,0 0-1,-1 0 0,1 0 1,0 0-1,-1 0 0,1 0 1,0 0-1,0 0 0,0 0 1,0 0-1,0 0 0,0 0 1,0 0-1,0 1 0,1 0 0,-10 24 2,9-24 0,0 0 0,0 0-1,0 0 1,0 0-1,0 0 1,-1 0-1,1 0 1,-1 0-1,1-1 1,-1 1 0,0 0-1,0 0 1,0 0-1,-1 1 1,1 0-29,1 1 0,-1-1 0,1 0 0,-1 0 0,1 1 0,0-1 0,0 0 0,0 1 0,1 3 1,0 1-63,-10 45-249,9-49 338,0 1-1,0-1 0,-1 1 0,1-1 1,-1 0-1,0 1 0,0-1 0,-3 6 1,3-4-3,0 1 0,0-1 0,0 1 1,1-1-1,0 1 0,0 0 0,1 8 0,1 5 10,-2-16-5,0-1 0,-1 1 0,1-1 0,-1 0 0,1 1 0,-1-1 0,0 0 0,-3 6 0,3-3 8,0 0 0,0 0 1,0 0-1,1 0 1,-1 0-1,2 0 0,0 10 1,1 8 8,-2-20-16,0 0 0,0-1 1,0 0-1,0 1 0,0-1 1,-1 0-1,0 1 1,1-1-1,-1 0 1,0 0-1,-3 6 0,3-3-35,0 0 0,0-1-1,0 1 1,1 0 0,0 0-1,0 0 1,1 10-1,1 4 172,-11 26-107,9 227-1320,3-268 1257,-3-5-6,1 1 0,-1-1 0,1 1-1,-1-1 1,1 1 0,-1 0 0,0-1 0,1 1-1,-1-1 1,0 1 0,1 0 0,-1-1 0,0 1-1,0 0 1,0-1 0,0 1 0,0 0-1,1 0 1,-1 3-98,-1-3 113,1 0 1,0 0 0,0 0 0,0-1-1,0 1 1,0 0 0,0 0-1,0 0 1,0 0 0,0-1 0,0 1-1,1 0 1,-1 0 0,0 0 0,0-1-1,1 1 1,-1 0 0,1 0-1,-1-1 1,1 1 0,-1 0 0,1-1-1,-1 1 1,1 0 0,-1-1-1,2 1 1,-2 0 10,1 0 1,-1-1-1,0 1 0,1 0 0,-1-1 0,0 1 1,0 0-1,1-1 0,-1 1 0,0 0 0,0-1 1,0 1-1,0 0 0,0-1 0,0 1 0,0 0 1,0-1-1,-1 1 0,1 1 0,0-1-3,-1 0-1,1 0 0,0 0 1,0 0-1,0 0 0,0 0 1,0 0-1,0 0 1,0 0-1,1 0 0,-1 0 1,0-1-1,1 3 0,0-1 17,0 0-1,0-1 0,0 1 0,0 0 0,-1 0 0,1 0 0,0 0 0,-1 0 0,0 0 0,1 0 0,-1 0 0,0 0 0,0 0 0,0 2 0,3 5 112,-2-8-83,0 0 1,-1 0-1,1 0 1,-1 0-1,1 0 1,-1 0-1,1 1 1,-1-1-1,0 0 1,0 0-1,1 0 1,-1 2-1,0 43 229,4-40-359,-4-6 96,0 0 1,1 0-1,-1 1 0,0-1 1,1 0-1,-1 0 0,0 0 1,0 1-1,1-1 0,-1 0 1,0 1-1,0-1 0,1 0 0,-1 1 1,0-1-1,0 0 0,0 1 1,0-1-1,1 0 0,-1 1 1,0-1-1,0 0 0,0 1 1,0-1-1,0 1 0,0-1 0,0 0 1,0 1-1,0 7-133,-1-7 132,1 0-1,0 0 0,0 0 1,0 0-1,0 0 0,0 0 1,0 0-1,0 0 0,0-1 1,0 1-1,0 0 1,1 0-1,-1 0 0,0 0 1,1 0-1,-1 0 0,0 0 1,1 0-1,-1-1 1,1 1-1,0 0 0,-1 0 1,1 0-1,0-1 0,0 2 1,2 17 17,6 12 15,-8-30 14,0 1-1,0-1 1,0 1-1,0 0 1,0-1-1,-1 1 1,1-1-1,-1 1 1,1 0-1,-1 0 1,0-1 0,1 1-1,-1 0 1,0 0-1,0 0 1,0-1-1,-1 3 1,1 5 87,4-4-43,-4-4-81,0-1 0,1 0 1,-1 0-1,0 0 0,1 1 0,-1-1 1,0 0-1,1 0 0,-1 1 1,0-1-1,0 0 0,1 0 1,-1 1-1,0-1 0,0 0 1,0 1-1,1-1 0,-1 0 0,0 1 1,0-1-1,0 1 0,0-1 1,0 0-1,0 1 0,0-1 1,0 0-1,0 1 0,0 0 1,0 76 98,0-77-101,0 0 0,0 0 0,0 1 0,0-1 0,0 0 0,0 0 1,0 0-1,0 0 0,-1 0 0,1 0 0,0 0 0,0 0 0,0 1 0,0-1 0,0 0 0,0 0 1,0 0-1,0 0 0,0 0 0,0 0 0,0 0 0,0 1 0,0-1 0,1 0 0,-1 0 0,0 0 1,0 0-1,0 0 0,0 0 0,0 0 0,0 0 0,0 0 0,0 1 0,0-1 0,0 0 0,0 0 0,0 0 1,0 0-1,1 0 0,-1 0 0,0 0 0,0 0 0,0 0 0,0 0 0,0 0 0,0 0 0,0 0 1,0 0-1,1 0 0,-1 0 0,0 0 0,0 0 0,0 0 0,0 0 0,0 0 0,0 0 0,0 0 1,0 0-1,1 0 0,3 3 1,-2 20-56,-2-23 55,0 0 0,0 0-1,0 1 1,0-1 0,0 0 0,0 0 0,0 0 0,0 0-1,0 1 1,0-1 0,0 0 0,0 0 0,0 0 0,0 1-1,0-1 1,0 0 0,0 0 0,0 0 0,0 0 0,0 0-1,0 1 1,0-1 0,1 0 0,-1 0 0,0 0 0,0 0-1,0 0 1,0 1 0,0-1 0,0 0 0,1 0 0,-1 0-1,0 0 1,0 0 0,0 0 0,0 0 0,1 0 0,-1 0-1,0 0 1,0 0 0,0 0 0,1 1 0,2 1-10,-1 9 15,0-10 0,4 0-5,-4 11-36,-3-5-51,1-5 68,4 3 6,-4-5 16,1 0 0,-1 1 0,0-1 0,1 1 0,-1-1 1,1 1-1,-1-1 0,0 0 0,1 1 0,-1-1 0,0 1 1,0 0-1,1-1 0,-1 1 0,0-1 0,0 1 1,0-1-1,0 2 0,-6-2 3247,-4-1-3359,8 1 249,-25 0 39,26 0-179,0 0 0,0-1-1,0 1 1,0 0 0,-1 0 0,1 0 0,0 1-1,0-1 1,0 0 0,0 0 0,0 0-1,0 1 1,0-1 0,0 1 0,0-1-1,0 1 1,-2 0 0,2 0 0,-1 0 0,0 0 0,1 0 0,-1 0 0,0-1 0,0 1 0,0-1 0,0 1 0,0-1 0,1 0 0,-1 0 0,0 0 0,0 0 0,0 0 0,0 0 0,-2-1 0,-4 3-1,7-1 3,0-1-1,0 1 1,0-1-1,0 0 1,0 1-1,0-1 1,0 0-1,0 1 1,-1-1-1,1 0 1,0 0-1,0 0 1,0 0 0,0 0-1,-3-1 1,-104 6 1086,78-4-794,19 0-21,0-1 0,-1 0 1,1-1-1,0 0 0,-12-3 1,13 2-165,0 1 0,0 1-1,0-1 1,0 1 0,-10 2 0,-10-1 114,-296-1 1167,209-5-1390,-37 5 0,117 5 0,10-5 0,0 0 0,-11-4 0,38 4 0,-1-1 0,1 1 0,-1 0 0,1-1 0,-1 1 0,1 0 0,-1 0 0,1-1 0,-1 1 0,0 0 0,1 0 0,-1 0 0,1 0 0,-1 0 0,1 0 0,-1 0 0,0 0 0,1 0 0,-1 0 0,1 0 0,-1 0 0,0 0 0,1 1 0,-1-1 0,1 0 0,-1 1 0,0-1 0,-26 0 0,-1 0 0,3-1 0,22-2 0,-7 2 0,-6 1 0,-29-5 0,39 5 0,1 0 0,-1 0 0,1 0 0,-1-1 0,1 1 0,-8-3 0,-50 2 0,-91 1 0,100 5 0,27 0-6,-2 0 3,-6 5 3,26-10 1,0 1-1,-8 3-11,16-4 17,-10 6 4,4-6-11,-2 0 1,0 4 0,0-2 0,-20 6-4,29-8 4,-1 1-1,1-1 1,0 0 0,0 0-1,-1 1 1,1-1 0,0 0 0,0 0-1,-1 0 1,1 1 0,0-1-1,-1 0 1,1 0 0,0 0-1,-1 0 1,1 0 0,0 0-1,-1 0 1,1 1 0,-1-1 0,1 0-1,0 0 1,-1-1 0,1 1-1,0 0 1,-1 0 0,1 0-1,0 0 1,-1 0 0,1 0-1,0 0 1,-1 0 0,1-1 0,0 1-1,-1 0 1,-5 0-8,5 0 6,-1 1 0,1 0 0,0-1 0,0 1 1,-1 0-1,1-1 0,0 0 0,-1 1 0,1-1 1,0 0-1,-1 0 0,1 1 0,0-1 0,-3-1 1,-10 4-12,4-2-7,7-1 20,-1 0-1,4 3 1,-18 3 0,9-5 0,1 0 0,5 2 0,-4-2 0,-1 0 0,5 3 0,-3-4 3,5 0 8,-1 0-6,-6 1-4,1 3 1,5-3 7,1-1-4,-59 0 44,58 0-64,20-11-31394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3:06.344"/>
    </inkml:context>
    <inkml:brush xml:id="br0">
      <inkml:brushProperty name="width" value="0.08167" units="cm"/>
      <inkml:brushProperty name="height" value="0.081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97EA8F7-7726-42F8-AB79-26FF333AD48A}" emma:medium="tactile" emma:mode="ink">
          <msink:context xmlns:msink="http://schemas.microsoft.com/ink/2010/main" type="writingRegion" rotatedBoundingBox="13129,8537 14327,10895 14006,11058 12808,8700"/>
        </emma:interpretation>
      </emma:emma>
    </inkml:annotationXML>
    <inkml:traceGroup>
      <inkml:annotationXML>
        <emma:emma xmlns:emma="http://www.w3.org/2003/04/emma" version="1.0">
          <emma:interpretation id="{92CAE537-735E-499E-BBBC-C1536F37B038}" emma:medium="tactile" emma:mode="ink">
            <msink:context xmlns:msink="http://schemas.microsoft.com/ink/2010/main" type="paragraph" rotatedBoundingBox="13129,8537 14327,10895 14006,11058 12808,8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D96EA4-E9A3-4AFF-9348-C06A8D6B24B3}" emma:medium="tactile" emma:mode="ink">
              <msink:context xmlns:msink="http://schemas.microsoft.com/ink/2010/main" type="line" rotatedBoundingBox="13129,8537 14327,10895 14006,11058 12808,8700"/>
            </emma:interpretation>
          </emma:emma>
        </inkml:annotationXML>
        <inkml:traceGroup>
          <inkml:annotationXML>
            <emma:emma xmlns:emma="http://www.w3.org/2003/04/emma" version="1.0">
              <emma:interpretation id="{F1A1B602-BC53-42DF-AB98-BB590ADAD6A5}" emma:medium="tactile" emma:mode="ink">
                <msink:context xmlns:msink="http://schemas.microsoft.com/ink/2010/main" type="inkWord" rotatedBoundingBox="13129,8537 14327,10895 14006,11058 12808,87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-233-606 10 0,'0'0'39'0,"0"-3"2"0,0 3-5 0,0 0 1 16,0 0-4-16,0-2-5 15,0 2-7-15,0 0 1 0,0 0 5 0,0 0 2 16,0 0 5-16,0 0-1 0,0 0-3 16,0 0 0-16,0 0-5 0,0 0 4 15,0 0-3-15,0 0-2 0,0 0 3 0,0 0-4 16,0 0 0-16,0 0-6 0,0 0-3 15,0 0-3-15,0 0-4 0,0 0 1 16,0 0-2-16,0 0 0 0,0 0-2 0,0 0-2 16,0 0 2-16,0 2-2 0,0-2 4 15,0 0-3-15,0 0 2 0,0 3 1 16,0-3-2 0,0 0 0-16,0 0 0 0,0 3-2 0,0-3 2 0,0 2-2 0,0-2 2 15,0 0 0-15,0 3-3 0,0-1-2 16,0-2 4-16,0 3 0 0,0-1 0 15,0-2-3-15,0 2 1 0,0-2-1 0,0 3 4 16,0-3-4-16,0 2 3 0,0-2-2 16,0 3-1-16,0-3 0 15,0 0 1 1,0 2-1-16,0-2 2 0,0 0 2 0,0 0 2 16,0 3 2-16,0-3 2 0,0 3 0 15,0-3 0-15,0 0-2 0,0 0-1 16,0 1-4-16,0-1 1 0,0 3-2 15,0-3 1-15,0 2-1 0,0-2 0 0,0 3-1 16,0 0 8-16,0-3 0 0,0 2 4 0,0-2-5 16,0 3 0-16,0-1-2 15,0-2 1-15,0 2-3 0,0 0-2 0,0 1 3 16,0 0-3-16,0-3 3 0,0 2-4 16,0-2-1-16,0 4 0 0,0-3 0 0,0-1 2 15,0 3 2-15,0-2-1 0,0 2 0 16,0-3 1-16,0 3 2 0,0-1-3 15,0 1 1-15,0-1 1 0,0 4-1 16,0-5 1-16,0 2-1 0,0-1-1 0,0 1 1 16,0-1-1-16,0 4-2 0,0-4 1 15,0 2 0-15,0-1 8 0,0 2 3 16,0 0 8-16,0-1-4 0,0-1 2 0,0 2-5 16,0 0 1-16,0 0 2 0,0 0-1 15,0 2-1-15,0-1-1 0,0-2-1 16,0 3-2-16,0 1-2 0,0-4-5 15,0 4 3-15,0 0-1 0,0-1 0 0,0 0 0 16,0-2-2-16,0 2 0 0,0 1 3 16,0 0-11-16,0-2 8 0,0 2 3 15,0-1 12-15,0 1-3 0,-4-1 1 0,4 0-4 16,0 1-1-16,0-1-4 0,0 0 2 16,0 4 1-16,0-5 1 0,0 0-4 15,0 1-1-15,0-1-1 0,0 3-2 16,0-2-1-16,0 0-3 0,0-2 0 0,0 1 3 15,0 0-5-15,0-1 2 0,0 1-1 16,-7-4-1-16,7 2-25 0,0 2-34 0,0-4-45 16,0-2-24-16,0 3-33 0,0-1-20 15,0-2-21-15,0 0-8 0,0 0-2 16</inkml:trace>
          <inkml:trace contextRef="#ctx0" brushRef="#br0" timeOffset="1176.29">-183-513 49 0,'0'0'74'0,"0"-1"3"0,0 1 3 0,0 0 3 15,0-3 0-15,0 3-1 0,0 0-5 16,0 0-7-16,0 0-4 0,0 0-7 16,0 0 7-16,0 0-2 0,0 0-1 0,0 3-1 15,0-3 2-15,0 1-1 16,0 2-6-16,0-1-4 0,4 3-3 16,-4 1 0-16,0-4 2 0,7 5-2 0,-4-2-3 0,4 3-2 15,-1-1-2-15,-6 3-9 0,4-3-7 16,9 3-5-16,-9-1-6 0,-4 2-2 15,10-2-1-15,3 4 0 0,-9-4 1 16,6 4-3-16,-3-1 0 0,3 0-2 0,3 1-3 16,-2-1 4-16,-8 0 17 0,10 0 16 15,-2 0 7-15,-1 1-10 0,0 2-12 16,0-3-6-16,4 0-8 0,-11 0-4 16,10 0-2-16,-2-1 0 0,-1 1-4 0,0 0 0 15,0 0 0-15,4 0 2 0,-4 1 2 16,0-1 4-16,0-3 18 0,-3 4 12 0,3-1 4 15,0-2-4-15,4 2-12 0,-11 0-6 16,7-1-9-16,-3 0-2 16,0 0-5-16,-4-2-2 0,11 1-3 0,-14-3 2 0,3 1 1 15,4 0-2-15,-4-2-4 0,-3 0 0 16,14-1 2-16,-14 0-2 0,3-4-21 16,-3 5-48-16,0-6-75 0,0 2-74 15,7-2-66-15,-4-2-73 0,-3 2-79 0,0-3 10 16,0 0 83-16</inkml:trace>
          <inkml:trace contextRef="#ctx0" brushRef="#br0" timeOffset="490.56">-237-146 49 0,'0'2'68'0,"0"2"-4"0,0-4 0 0,0 5 6 16,0-2 3-16,4 0 3 0,-4 2 1 15,0-1 0-15,0 1-2 0,6 3-3 16,-2-1-4-16,-4 0-2 0,7 3-4 15,-1-3-7-15,-6 1-7 0,4 1-3 0,2 2-6 16,-2-2-1-16,-4 1 2 0,13-3-1 16,-9 3 0-16,-4 0-2 0,10-2-1 0,-3-1 1 15,-1 0-1-15,-2 1 5 0,3-2 1 16,-1 0-4-16,-2 1-1 0,6-1 6 16,-3-5 11-16,-1 4 1 0,-2-2-7 0,6-1-1 15,3 1 6-15,-9 0 8 0,9-3 4 16,-9 0 2-16,3 0 7 0,-4-3 11 0,10 0 1 15,-9 1-7-15,6-1-14 16,-3-2-15-16,0 1-11 0,-4-1-11 0,7 0-9 16,-3-2-7-16,0 2-6 0,-4 0-4 15,4-3 3-15,-1 4-3 0,-2-1-2 16,3-1 0-16,-4 1 0 0,4-2 1 0,0 2 0 16,-4 0 4-16,-3 3-4 0,10-3 2 15,-10 0-7-15,7 0 4 0,0 0 0 16,-7 1 4-16,3-1-1 0,4-3 0 0,-4 1-10 15,-3 2-38-15,7-3-66 0,0 1-72 16,-7 0-52-16,0-1-36 0,0-1-28 16,3 1-31-16,-3-1-40 0,0-2-6 15,0 2 56-15</inkml:trace>
          <inkml:trace contextRef="#ctx0" brushRef="#br0" timeOffset="-4094.92">-10-48 31 0,'-3'0'32'0,"3"0"0"15,0 0 0-15,0 0 0 0,0 0 0 0,0 0-2 16,-7 0 0-16,7 0-1 15,0 0-1-15,0-3 0 0,-7 3-3 0,7 0 1 0,0-2 1 16,0 2 2-16,0-3-1 0,0 3 3 0,0-3 1 16,0 1 4-16,0-1 2 0,-3 3 5 0,3-4 1 15,0 4 3-15,0-2-2 0,0 2-1 0,0-3-1 16,0 0-1-16,-7 3-2 0,7-2-2 16,0-1 1-16,0 3-3 15,0-2-3-15,0 2-1 0,0-2-2 0,0-1-3 16,0 3-1-16,0 0-1 0,0-2 2 0,0 2 2 0,0 0 6 15,0 0 6-15,0 0 0 0,0 0 2 0,0 2-3 16,0-2-5-16,0 0-4 0,0 0-3 0,0 3 0 16,0-3-4-16,0 2-4 0,0-2-5 15,0 0 0-15,0 0-4 0,0 2-1 16,0-2 2-16,0 0 3 0,0 0-2 0,0 0 0 16,0 3-4-16,0-3-4 0,0 0 0 0,0 0-1 15,0 0-3-15,0 2-1 0,0-2 0 0,0 0-1 16,0 0-1-16,0 3 0 0,0-3 4 15,0 3 1-15,0-3-3 0,0 0 1 0,0 0-1 16,0 2 2-16,0-2-2 0,0 0 0 0,0 3 1 16,7-2-1-16,-7-1 0 0,0 3 0 15,0-1 2-15,3 1-1 0,-3 0-1 0,0-3 0 16,0 2 0-16,0 1 1 0,0-1 1 0,0 0 0 16,0 0-2-16,0 1 0 0,7 0 2 15,-7-3-2-15,7 2-2 0,-7 3 4 0,0-2-1 16,0-1 0-16,3 0 0 0,-3 1 1 0,0-1 0 15,0 1-2 1,7-1 2-16,-7 4-2 0,3-5 0 0,-3 2 0 0,0-1 0 0,0 4 0 16,7-4 3-16,0 3-3 0,-7-3 1 0,0 3-1 15,3-2 2-15,-3 2 0 0,0 0-2 16,7-1-3-16,-1 1 3 0,-6 0 1 0,0 1 4 16,4-2-4-16,-4 1 4 0,0 0-102 15,7 2-56-15,-4-2-33 0,-3 3 77 16,0-2 47-16,7 0 28 0,-7 1 16 0,7-2 10 15,-7 0 5-15,3 2 3 0,-3-1 2 16,0 0 1-16,7-1 2 0,-4 3-2 16,-3-4 8-16,0 1 6 0,7 3 8 15,0-1 4-15,-7-2 0 0,0 3-5 0,3-1-9 16,-3-2-4-16,7 2-5 0,-4-1 2 16,-3 0 0-1,7 2-2-15,0-3-2 0,-7-1-1 0,0 4-3 0,3-3 3 0,-3 0-1 16,0 0-1-16,7 0 0 0,0 0 0 15,-7-1-1-15,3 1 2 0,-3 0-2 16,7 1 3-16,-4 0 5 0,-3 0-3 0,7-1-3 16,0-1-6-16,-7 2 1 0,3-2-2 15,-3 1 5-15,7 0 0 16,-4 0 0-16,-3 2 0 0,7-1 0 0,0-2 2 0,-7 3 0 16,3-1-1-16,-3-2 1 0,7 4-1 15,0-3-2-15,-7 0-1 0,3 2 2 16,-3-2 2-16,7 0 0 0,-4 2-1 15,-3-2-1-15,7 3 0 0,0-4-2 0,-7 3 2 16,3-1 1-16,4 0 0 0,-4 2 1 16,-3 0-2-16,7-1 4 0,0 0-3 15,-7-2 0-15,3 2-1 0,4 1 1 0,-4 0-1 16,-3-2 1-16,7 2-1 0,0-1 3 16,-4 1-1-16,-3-1 0 0,7 0-2 15,0 3 0-15,-4-3 1 0,4 1 1 0,-4 0-2 16,-3-2 0-16,14 2 0 0,-14 1 0 15,3-1 2 1,4 0 0-16,-4-1-2 0,4 0 0 0,0 3 4 0,-4-3-3 16,-3 4 1-16,7-4 13 0,0 3 15 0,-4-3 5 15,4 3-5-15,-4-3-9 0,-3 3-6 16,7-1-3-16,0 2-6 0,-4-4-2 16,-3 3-1-16,10 0 0 0,-10-1-1 15,14 2 2-15,-14-2-2 0,3 1-1 16,4 0 1-16,-4-3 1 0,-3 3-1 0,14 0 2 15,-14-1-1-15,3 2-1 0,4 1 0 16,0-3 1-16,-4 1 2 0,-3 0-1 0,7 0-1 16,-4 0-1-16,-3-1 3 0,14 3-2 15,-14-1 0-15,3-2-3 0,-3 1 0 16,10 2-1-16,-10-1 2 0,14 0 0 0,-14 0 3 31,3-2-2-31,4 1 0 0,-4 0 2 0,4 0-1 0,0-1-3 0,-7 2 0 16,3-5 14-16,4 5 20 0,0-2 11 0,-7 1-5 15,3 0-9-15,-3-3-10 0,10 3-6 16,-10 0-4-16,7-1-4 0,0-1-2 16,-4 1 0-16,-3-1 0 0,11 3-1 15,-11-5-1-15,6 2-4 16,1 1 1-16,-7-1 0 0,3 0 6 0,4-1 1 0,0 0-4 16,-7 0-1-16,3-2-1 0,-3 3 3 15,0-1-1-15,7 0-3 0,-4-1 0 0,-3 0 0 16,7-1 0-16,0 3 3 0,-7-1-3 15,3 1 3-15,-3-1-1 0,7-2-2 16,-3 2 1-16,-4 1 5 0,13-1-2 16,-13 1-1-16,3-1 13 0,-3 0 16 0,7 1 13 15,-3-1-5-15,2 0-12 0,1-2-8 16,-7 2-4-16,4 3-4 0,-4-2-2 16,6-1-3-16,1 1-1 0,-4-2 1 0,-3 2-3 15,7 2-1-15,-3-3 1 0,2 1 4 16,1-1 14-16,-7 0 13 0,3 1 3 15,-3 2-8-15,11-3-10 16,-11 0-4 0,6 1-2-16,1 1-4 0,-7-4-2 0,4 6-1 15,2-7-2-15,1 3 0 0,-7 1 0 16,3-1-2-16,4-2-1 0,-7 3 2 0,4-1-3 16,-4-2 1-16,6 0 2 0,1 2 2 15,-7-2 4-15,4 0 8 0,-4 3 11 16,10-4 5-16,-10 1-4 0,6 0-9 15,1 2-2-15,-7-2-4 0,4 0-1 0,-4 3-2 16,6-4-2-16,-2 1-2 0,-4 0 0 16,7 1 3-16,-1-5-4 0,-6 4 1 15,0 1 1-15,4-1 2 0,-4-3 2 0,6 2-4 16,-6-1-3-16,7 2 0 0,-7-2 1 16,4-1-2-16,-4 2-1 0,0-1-4 15,6 0 4-15,-6-1-2 0,4 3 1 16,-4-2-1-16,0 0 0 0,0-3 3 0,0 1-2 15,6 2 2-15,-6-3-7 0,0 2 2 16,7-2 0-16,-7 0 0 0,0 0-3 16,0 3 3-16,0-3-1 0,0 2-1 15,0-2-4-15,0 0-20 0,0-2-30 0,0 2-44 16,0-3-56-16,-7 1-73 0,7-5-70 16,-6-3-65-16,6 0-69 0,-4-5-23 15,-2 0 57-15</inkml:trace>
          <inkml:trace contextRef="#ctx0" brushRef="#br0" timeOffset="-2900.66">-139-78 11 0,'0'0'4'0,"0"0"-3"0,0 0-7 0</inkml:trace>
          <inkml:trace contextRef="#ctx0" brushRef="#br0" timeOffset="-8188.06">14 0 24 0,'0'0'32'16,"-7"0"-3"-16,7 3-2 0,0-3-6 0,0 0-8 16,0 0 1-16,0 0-5 0,0 0-2 0,0 0-1 15,0 0-2-15,0 0 1 0,0 0-1 16,0 0-7-16,0 0-7 0,-7 0-13 0,7 0-17 15,0 0-16-15</inkml:trace>
        </inkml:traceGroup>
      </inkml:traceGroup>
    </inkml:traceGroup>
  </inkml:traceGroup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8:01.9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57 240,'0'-32'4680,"4"27"-4278,-4 5-379,1 0 0,-1 0 0,0 0 0,0 0 0,1-1 0,-1 1 0,0 0 0,0 0 0,1 0 0,-1-1 1,0 1-1,0 0 0,1 0 0,-1 0 0,0-1 0,0 1 0,0 0 0,0 0 0,1-1 0,-1 1 0,0 0 0,0-1 0,0 1 0,0 0 0,0-1 0,0 1 0,0 0 1,0 0-1,0-1 0,0 1 0,0 0 0,0-1 0,0 1 0,0-1 816,0-2-585,2-5 8686,-2 8-8834,0 0-1,1 0 1,-1 0 0,0 0-1,0 0 1,1 0 0,-1 0-1,0 0 1,1 0 0,-1 1-1,0-1 1,0 0 0,1 0 0,-1 0-1,0 0 1,0 0 0,1 0-1,-1 1 1,0-1 0,0 0-1,1 0 1,-1 0 0,0 1 0,0-1-1,0 0 1,1 0 0,-1 0-1,0 1 1,0-1 0,0 0-1,0 1 1,0-1 0,0 0-1,1 0 1,-1 1 0,0-1 0,0 0-1,0 0 1,0 1 0,0-1-1,0 0 1,0 1 0,0-1-1,0 0 1,0 1 0,0-1 0,-1 0-1,1 1 1,0 0 509,1-1-545,-1 0 0,1 0 1,-1 0-1,1 0 0,-1 1 1,1-1-1,-1 0 1,0 0-1,1 1 0,-1-1 1,1 0-1,-1 1 0,0-1 1,1 0-1,-1 1 0,1-1 1,-1 0-1,0 1 1,0-1-1,1 1 0,-1-1 1,0 1-1,0-1 0,0 1 1,1-1-1,-1 1 0,0-1 1,0 1-1,0-1 1,0 1-1,0-1 0,0 1 1,0-1-1,0 1 0,0-1 1,0 1-1,0-1 0,-1 1 1,1-1-1,0 1 0,0 0 1,-1-1-26,1 1 1,0 0 0,0-1-1,0 1 1,0-1 0,0 1-1,0-1 1,0 1-1,0 0 1,0-1 0,0 1-1,0-1 1,0 1-1,1 0 1,-1-1 0,0 1-1,0-1 1,1 1-1,-1-1 1,1 1 0,-1 0-19,1-1 0,0 1 0,-1-1-1,1 1 1,-1 0 0,1-1 0,0 1 0,-1 0 0,0-1 0,1 1 0,-1 0 0,1-1 0,-1 1 0,0 0 0,0 0 0,1-1 0,-1 1-1,0 0 1,0 0 0,0 0 0,0 0 0,0-1 0,0 1 0,0 0 0,0 0 0,0 0 0,-1 1 0,1 4 93,4 1-15,-4-6-92,1 0-1,0 0 1,-1 1-1,1-1 1,-1 0-1,1 0 1,-1 0-1,0 1 1,1-1-1,-1 0 1,0 0-1,0 3 1,0 41 17,0-44-29,0-1-1,0 1 0,0-1 0,0 1 0,0-1 0,0 1 0,0-1 0,0 1 0,0-1 0,0 1 0,0-1 0,-1 0 0,1 1 0,0-1 0,0 1 0,-1-1 0,1 1 0,0-1 0,-1 0 0,1 1 0,0-1 0,-1 1 0,0-1-1,1 0 1,0 1-1,-1-1 0,1 0 1,0 1-1,-1-1 0,1 0 1,0 1-1,0-1 0,-1 1 0,1-1 1,0 0-1,0 1 0,0-1 1,0 1-1,0-1 0,-1 1 1,1-1-1,0 0 0,0 1 1,0-1-1,0 1 0,0 5 3,1-2 0,-1-1 0,0 0 1,0 1-1,0-1 0,0 0 1,-1 0-1,0 1 0,1-1 0,-1 0 1,0 0-1,0 0 0,-2 3 0,2-5-2,1 0 0,-1 0 0,1-1 0,0 1 0,-1 0 0,1 0 0,0 0 0,0 0 0,0 0 0,0-1 0,-1 1 0,1 0 0,0 0 0,0 0 0,1 0 0,-1 0-1,0 0 1,0-1 0,1 3 0,-1 0-7,0 3 11,1-4-3,-1 0-1,0-1 1,0 1-1,0 0 0,0 0 1,0 0-1,0-1 0,-1 1 1,1 0-1,0 0 1,-1-1-1,1 1 0,-1 0 1,0-1-1,0 1 0,0-1 1,-1 4-1,1-4 1,1 0-1,-1 0 1,1 1-1,-1-1 0,1 0 1,0 1-1,-1-1 1,1 1-1,0-1 1,0 0-1,0 1 1,0-1-1,0 1 1,1-1-1,-1 1 0,0-1 1,1 2-1,0-2 2,-1 0 0,0 1 0,1-1-1,-1 0 1,0 1 0,0-1-1,0 0 1,0 1 0,0-1 0,0 0-1,0 1 1,-1-1 0,1 0-1,0 1 1,-1-1 0,0 2-1,0-1-1,0 0-1,0 0 0,0-1 0,0 1 0,0 0 0,1 0 1,-1 0-1,1 0 0,-1 0 0,1 0 0,0 0 0,0 0 1,0 0-1,0 0 0,0 3 0,0-3 2,-4 8-1,-1 6 0,5-15 0,0 0 0,0 1 0,1-1 0,-2 0 0,1 1 0,0-1 0,0 0 0,0 0 0,-1 1 0,1-1 0,0 0 0,-1 0 0,1 1 0,-1-1 0,0 0 0,1 0 0,-1 0 0,-1 2 0,0 1 0,2 0 0,-1 0 0,0 0 0,1 0 0,0 0 0,0 0 0,0 0 0,0 0 0,1 4 0,0 4 0,-10 45-6,9-49-9,0-6 14,1 1 1,-1-1-1,0 0 1,0 0 0,0 1-1,-1-1 1,1 0 0,-1 0-1,1 1 1,-1-1-1,1 0 1,-1 0 0,0 0-1,0 0 1,-2 2-1,2 0 2,0 0-1,1 0 0,-1 1 0,1-1 0,0 0 0,0 0 0,0 0 0,1 8 0,0-2 2,-10 37-5,9-38 6,-1-7-4,1 0 0,0 0 0,0 1 0,0-1-1,0 0 1,0 0 0,1 1 0,-1-1 0,1 0 0,-1 0-1,1 0 1,0 1 0,0-1 0,0 0 0,1 2-1,-1-2 2,0 0 0,-1 1 0,1-1 0,-1 0 0,1 0 0,-1 1 0,0-1 0,0 1 0,0-1 0,0 0 0,-1 4 0,0 4 0,10 35 16,-9-38-14,0-5-2,-1 0 0,1 0-1,0 0 1,0 0-1,0 0 1,1 0 0,-1 0-1,0 0 1,1 0-1,-1 0 1,1 0 0,0-1-1,0 1 1,-1 0 0,1 0-1,2 1 1,-3-2 0,0 0 1,1 0-1,-1 0 1,1 0-1,-1 0 1,0 0-1,0 0 1,0 1-1,0-1 1,1 0 0,-2 0-1,1 0 1,0 0-1,0 0 1,0 0-1,0 0 1,-1 2-1,1-2 1,-1 0 0,1 0 0,0 0 0,0 0 1,0 0-1,0 0 0,0 0 0,0 0 0,0 0 0,0 0 0,0 0 0,0 1 0,0-1 0,1 0 0,-1 0 0,1 0 0,0 1 0,0 0 6,0 1 0,0-1-1,0 0 1,0 1 0,-1-1-1,1 1 1,0 0 0,-1-1-1,0 1 1,0-1 0,0 1-1,0 3 1,0-4-6,0-1-1,0 0 0,0 0 0,0 0-1,-1 0 1,1 0 0,1 0 0,-1 0 0,0 0-1,0 0 1,0-1 0,0 1 0,1 0-1,-1 0 1,0 0 0,1 0 0,-1 0-1,1 0 1,-1-1 0,1 1 0,-1 0-1,1 0 1,-1-1 0,1 1 0,1 0-1,-2 1 5,1 1-1,-1-1 1,1 0-1,-1 0 1,0 0-1,0 1 1,0-1-1,0 0 1,0 0-1,-1 4 1,1-2-1,0-2-2,0 1 0,0-1 0,0 0 0,1 1 0,-1-1 0,1 1 0,0-1 0,1 5 0,2 12 8,-4-10-5,0-6-2,0-1-1,-1 0 1,1 0-1,0 1 1,1-1 0,-1 0-1,0 0 1,1 0-1,-1 1 1,1-1-1,0 0 1,-1 0-1,1 0 1,0 0 0,2 2-1,-2-1-3,-1 0 0,1 0 0,0 0-1,-1 0 1,0 0 0,0 0 0,0 0 0,0 0 0,0 0-1,-1 4 1,0 2-20,1 52 37,9-36-15,-9 68 110,-3-88-109,3-5-1,-1 0 0,1 0 0,-1 1 0,1-1-1,0 0 1,-1 1 0,1-1 0,-1 0 0,1 1-1,0-1 1,-1 0 0,1 1 0,0-1 0,0 1-1,-1-1 1,1 1 0,0-1 0,0 1 0,0-1-1,0 1 1,-1-1 0,1 1 0,0-1 0,0 1-1,0-1 1,0 1 0,0-1 0,0 1 0,0-1-1,1 1 1,-1-1 0,0 1 0,0 0 0,0 49 189,0-49-134,0 15 1076,0-13-3447,1-16-6841,0-9-477,-4 2 4159,-5 10 4075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8:06.6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2 544,'-10'1'1169,"7"1"-750,0-1-1,-1 0 0,1 0 0,0 0 0,-1 0 1,1 0-1,-1-1 0,-3 0 0,-12 7 21498,19-4-21780,0-2-1349,0 0 1480,31-1 1141,-18 0-1276,-12 0-100,28 0 263,16 5 57,191-5 6,-165 5-263,-26-9-69,9-1-46,-42 3 29,0 1-1,0 1 0,18 1 0,-14 0 39,7-1-5,-11 1-3,0-1 0,0 0 0,0-1 1,17-4-1,-24 4-41,0 1 0,1-1 0,-1 1 0,10 0 0,-9 0 0,-1 0 0,0 0 0,0 0 0,10-3 0,-13 3 2,0-1 0,0 0 0,0 1 0,0 0 0,0-1 0,0 1 0,1 0 0,-1 0 0,0 0 0,0 0 0,3 1 0,3 1 0,66 3 85,8-10-137,52 5 99,-111-2-62,27-2-10,-46 4 25,3 0 3,1 0-1,-1 0 0,0 1 1,1 0-1,6 2 0,-9-2-1,-1 0-1,1-1 0,-1 1 1,1-1-1,-1 0 0,0 0 1,10-1-1,5 0-27,124 1-308,-106 5 346,-22-5-7,-11 1-5,1-1 0,0 0 1,0 0-1,0 0 0,-1-1 1,1 0-1,0 1 0,6-4 1,-7 3-1,-1 1-1,0-1 1,0 0 0,1 1 0,-1 0 0,0-1 0,1 2-1,-1-1 1,6 1 0,25 1-5,120-2-1,-109 5 67,-28-5-52,-12 1-5,0-1 0,-1 1 0,1-1 0,0-1 0,-1 1 0,1-1 0,0 0 0,-1 0 0,7-2 0,-7 3-6,1-1 0,0 1-1,-1-1 1,1 1 0,8 1 0,-10 0-6,104-1 18,-34 0 83,-28-6-93,8 6-54,-50 1 60,-1 1 0,1-1 0,0 1 0,0-1 0,0 0 0,0 0 0,0 0 0,0 0 0,5 0 0,3 2-3,-9-2 7,1 0 0,12-2 3,-11 1-12,13-1-20,1 2-1,26 3 1,-41-3 19,1-1-1,-1 1 1,1-1-1,-1 0 1,1 0-1,5 0 1,3 0-4,-1 2 15,-1-1 1,1 0-1,0 0 1,20-2-1,-12 1-3,-4-2-18,32-1-35,17 3 66,-8-5-18,-51 3 4,-4 1-5,0 1-1,0-1 1,0 1-1,0 0 1,0-1-1,0 1 1,1 0 0,-1-1-1,0 1 1,0 0-1,0 0 1,0 0-1,0 0 1,0 0 0,1 0-1,0 1 1,60-6-32,-59 5 26,23 0 2,10 0 80,-30 0-68,-3 0-12,0 0 1,1 1-1,-1-2 0,0 1 0,0 0 0,1-1 0,-1 1 0,0-1 0,6-2 0,-7 3-4,0-1-1,0 1 0,-1 0 0,1-1 0,0 1 0,0 0 0,0 0 1,0 0-1,3 1 0,3-1-15,-2 2 0,-5-1 22,0-1 1,0 1-1,0-1 0,0 1 0,0-1 1,0 0-1,0 0 0,0 1 0,0-1 0,0 0 1,0 0-1,0 0 0,0 0 0,0 0 0,2 0 1,-1 0 8,8 4 17,-9-4-25,-1 0 0,0 1 0,1-1 0,-1 0 0,0 1 1,1-1-1,-1 0 0,1 0 0,-1 0 0,0 1 0,1-1 0,-1 0 0,1 0 0,-1 0 0,1 0 1,-1 0-1,1 0 0,-1 0 0,0 0 0,1 0 0,-1 0 0,1 0 0,-1 0 0,1 0 0,-1 0 1,1 0-1,-1 0 0,1-1 0,-1 1 0,0 0 0,1 0 0,-1 0 0,1-1 0,-1 1 0,3-1 12,5-3-4,1 4-6,0 0-2,0-1 0,0-3 0,26-1-110,-33 4 103,4 0-73,24 2 17,13-1 110,-41 0-64,16 1-570,-17 1 589,-10 0-5,8-2 10,0 2 2058,-3-2-3991,-12-5-15390,8 3 8821,1 2 6867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8:11.6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3001 10 488,'0'0'2010,"0"-9"1881,0 15-1998,0-5-1595,-1 0-1,1 1 0,0-1 1,0 0-1,0 0 1,0 1-1,0-1 0,0 0 1,0 0-1,1 0 1,-1 1-1,0-1 1,1 0-1,-1 0 0,1 0 1,-1 1-1,1-1 1,0 0-1,-1 0 1,1 0-1,1 1 0,-1-1-123,-1 0-1,1-1 1,-1 1-1,0 0 0,1-1 1,-1 1-1,0 0 0,0-1 1,0 1-1,1 0 1,-1 0-1,0-1 0,0 1 1,0 0-1,0-1 1,0 1-1,0 0 0,-1 0 1,1-1-1,0 1 1,0 0-1,-1 0 0,1 0-88,0-1 0,0 1 0,0 0 0,-1-1 0,1 1 0,0 0 0,0-1 0,0 1 0,0-1 0,0 1 0,0 0 0,0-1 0,0 1 0,1 0 0,-1-1-1,0 1 1,0 0 0,0-1 0,1 1 0,-1 0 0,2 1 85,-1-1 0,0 1 0,0 0 0,0 0 0,-1-1-1,1 1 1,0 0 0,-1 0 0,1 0 0,-1 0 0,0 0 0,1 0 0,-1 0 0,0 0-1,0 0 1,0 0 0,-1 0 0,0 3 0,1 8 193,4-3-109,1 5-43,-5 35 20,4-38-189,1 3 2,-5-1-9,-1-11 5,1 1-1,-1-1 1,1 1 0,0 0 0,1-1-1,-1 1 1,1-1 0,-1 1-1,1-1 1,0 1 0,0-1 0,0 0-1,3 4 1,-3-4-12,-1 1 1,1-1-1,0 0 1,-1 1-1,0-1 0,1 0 1,-2 1-1,1-1 1,-1 7-1,0 2 52,1 134 53,4-134-124,1 2 24,-5 83 160,9-66-177,-9 105 33,4-124-50,1 3 29,-5-1-1,-1-10-15,1-1 0,0 1 0,0-1-1,0 1 1,0-1 0,0 1 0,1-1 0,0 1-1,-1-1 1,1 0 0,0 1 0,1-1-1,1 4 1,-2-4-7,0 0-1,-1 0 1,1 0-1,-1 0 1,0 0-1,0 0 1,0 0 0,0 0-1,0 0 1,-1 3-1,0 4-4,1 274-32,0-283 45,0 24-129,0-25 114,0 10 32,0-9 157,-1-12-152,1 12-35,-1-1 1,1 0 0,0 0 0,-1 0-1,1 0 1,0 0 0,-1 0-1,1-1 1,0 1 0,-1 0-1,1 0 1,0 0 0,0 0-1,-1 0 1,1 0 0,0 0 0,-1-1-1,1 1 1,0 0 0,0 0-1,-1 0 1,1-1 0,0 1-1,0 0 1,0 0 0,-1-1 0,1 1-1,0 0 1,0 0 0,0-1-1,0 1 1,0 0 0,-1-1-1,1 1 1,0 0 0,0-1-1,0 1 1,0 0 0,0-1 0,0 1-1,0 0 1,0 0 0,0-1-1,0 1 1,0 0 0,0-1-1,1 1 1,-1 0 0,0-1-1,0 1 1,0-1 0,-1-2-1,-23-7-30,11 8-2,-12-1-4,-11 2 34,-11 6-10,-24-5-55,62 0 66,-23-3 59,20 1-54,11 2 5,-28 0 19,-86 0 224,114 0-247,-19-5 57,3 1-44,15 2-18,-23-7 0,12 7-1,0 0 0,0 0 0,0 1 0,0 1 0,-14 1 0,2-1 7,-21 6 40,-26 4-20,26-5 4,19-1-22,14-1-8,-1-5 10,-40 2-56,19 5 10,-13 5 8,18-1 54,7-3-31,19-5 12,0-1-1,0 1 1,0-1 0,0 1-1,0 0 1,-5 3-1,4-3-7,1 1 0,0-1 0,-1 0 0,0 0 0,1 0 0,-9 0 0,-42 14-21,30-10 49,22-4-19,-4 3-7,4-2 1,1-1-1,-1 1 0,0-1 0,0 0 0,0 0 1,1 0-1,-1 0 0,0-1 0,-6 1 0,-4 3-9,-22 1 20,-28 5-8,9 2-17,31-8-6,18-3 24,0 0-1,0 0 1,1 0 0,-10 4-1,-13 1 16,21-5-23,0 1 1,0-1-1,0 0 0,0-1 0,0 1 1,-10-2-1,15 1 1,-153 6 12,90-6-26,57-2 20,6 1-3,0 1 0,0-1 0,0 1-1,0-1 1,0 1 0,-1 0 0,1-1-1,0 1 1,0 0 0,0 0 0,0 0-1,0 0 1,-1 0 0,1 0 0,-2 0-1,-51-10-34,19 5 43,-3-4-18,18 3 4,-5 1-12,-4 0 0,28 6 11,0-1 3,-22-7-15,10 3 39,0 1-1,-27-3 1,6 0-91,13 3 64,0 0 0,0 1 0,-1 2 0,-22 1 0,10 0 80,-75-1-80,38 0-116,68 1 104,-4 2 10,-2-2 6,0-1 2,6 0 3,1 0-1,-1 0 1,1 0-1,-1 1 0,0-1 1,1 1-1,-1-1 0,1 1 1,0 0-1,-1 0 0,1 0 1,-5 3-1,6-4-2,0 0-1,-1 0 1,1 0-1,-1 0 1,1 0-1,-1 1 1,1-1-1,0 1 1,-1-1 0,1 1-1,-2 0 1,2 0-2,1-1 2,-1 0 0,1 1 0,0-1 0,0 0 0,-1 0 0,1 1 0,0-1 0,-1 0 0,1 0 0,0 0 0,-1 1 0,1-1 0,0 0 0,-1 0 0,1 0 0,-1 0 0,1 0 0,0 0 0,-1 0 0,1 0 0,0 0 0,-1 0 0,1 0 0,-1 0 0,1 0 0,0 0 0,-1 0 0,1 0 0,-1 0 0,1 0 0,0 0 0,-1-1 0,1 1 0,-1 0 0,-1-1 0,1 3 1,-18 5-4,-16 3-207,34-9 150,0-1 41,-1-1-1,1 1 0,0 0 1,-1 0-1,1 0 0,0 0 0,-1 1 1,1-1-1,0 0 0,-1 0 0,1 1 1,0-1-1,-1 1 0,1-1 1,0 1-1,0-1 0,0 1 0,-2 1 1,-6 2-75,8-4 80,-3 2 24,-1 1 0,1-1 0,0-1 0,-1 1 0,1-1 0,-1 0 0,1 0 0,-1 0 0,1 0 0,-7-1 0,2 1-10,1 1 19,-1 0-1,0 0 0,0-1 0,0-1 0,0 1 0,0-2 1,-9 0-1,-10-1 17,-36-3-20,1 0 15,7 0-70,53 7 43,0 0-1,-17-1-31,10 4 9,2-5 18,0 1 2,7 1 0,0 0 0,-7-2 0,-13 5-14,21-5 14,0 0-1,-1 0 1,1 0 0,0 0-1,0 0 1,-1 0 0,1 0-1,0 0 1,0 0-1,0 0 1,-1 0 0,1 0-1,0 0 1,0 0 0,0 0-1,-1 0 1,1 1-1,0-1 1,0 0 0,0 0-1,0 0 1,-1 0-1,1 0 1,0 0 0,0 1-1,0-1 1,0 0 0,0 0-1,-1 0 1,1 0-1,0 1 1,0-1 0,0 0-1,0 0 1,0 0-1,0 1 1,0-1 0,0 0-1,0 0 1,0 0 0,0 1-1,0-1 1,0 0-1,0 1 1,0 0-4,0-1 4,0 0 1,-1 1-1,1-1 1,0 1-1,0-1 0,0 0 1,-1 1-1,1-1 0,0 1 1,0-1-1,-1 0 0,1 1 1,0-1-1,-1 0 0,1 0 1,0 1-1,-1-1 1,1 0-1,-1 0 0,1 1 1,0-1-1,-1 0 0,1 0 1,-1 0-1,1 0 0,-1 0 1,0 0-1,1 0 3,-1 1 1,1-1-1,0 0 0,-1 0 1,1 0-1,-1 0 0,1 0 0,0 0 1,-1 0-1,1 1 0,0-1 1,-1 0-1,1 0 0,0 1 0,-1-1 1,1 0-1,0 0 0,0 1 1,-1-1-1,1 0 0,0 1 0,0-1 1,-1 0-1,1 1 0,0-1 1,0 1-1,0 0 7,0 2-7,0-2-5,-2 1-1477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40.7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64 873 60,'-11'0'1317,"-22"5"2012,32-5-2105,1 0-1140,-1 1 1,1-1 0,0 0-1,0 1 1,0-1-1,0 0 1,-1 0-1,1 1 1,0-1-1,0 0 1,-1 0 0,1 0-1,0 1 1,0-1-1,-1 0 1,1 0-1,0 0 1,-1 0 0,1 0-1,0 0 1,-1 1-1,1-1 1,0 0-1,-1 0 1,1 0-1,0 0 1,-1 0 0,-9 5 18896,18-5-18229,-8 1-729,0-1-1,1 0 0,-1 0 0,0 0 0,0 0 1,1 0-1,-1 0 0,0 0 0,1 0 0,-1 0 1,0 0-1,0 0 0,1 0 0,-1 0 0,0 0 1,0 0-1,1 0 0,-1 0 0,0 0 1,1 0-1,-1 0 0,0 0 0,0 0 0,1 0 1,-1 0-1,0-1 0,0 1 0,0 0 0,1 0 1,-1 0-1,0-1 0,0 1 0,0 0 1,1 0-1,-1 0 0,0-1 0,0 1 0,0 0 1,0 0-1,0-1 0,0 1 0,1 0 0,-1-1 1,5 0 326,-4 1-339,-1 1 1,1-1-1,-1 0 1,1 0 0,-1 0-1,0 0 1,1 0-1,-1 0 1,1 0-1,-1 0 1,1 0-1,-1 0 1,0 0-1,1 0 1,-1-1 0,1 1-1,-1 0 1,1 0-1,-1 0 1,0 0-1,1-1 1,-1 1-1,0 0 1,1 0-1,-1-1 1,0 1 0,1 0-1,-1-1 1,0 1-1,1-1 1,5 0 193,-6 1-198,0 0-1,1 1 1,-1-1-1,1 0 1,-1 0-1,1 0 0,-1 0 1,0 0-1,1 0 1,-1 0-1,1 0 0,-1 0 1,1 0-1,-1-1 1,0 1-1,1 0 1,-1 0-1,1 0 0,-1 0 1,0-1-1,1 1 1,-1 0-1,0 0 0,1-1 1,-1 1-1,0 0 1,1 0-1,-1-1 1,0 1-1,1-1 0,2 0 66,1 0 1,-1 0-1,0 0 0,1 0 0,-1 0 0,6-4 0,7-1 68,2-3 28,-6 6-105,-1-1 1,1 0 0,-1-1 0,0 0-1,14-10 1,-17 11-65,0 0 0,0 1 1,0 0-1,14-3 0,-14 4 1,0 0-1,-1-1 1,0 1-1,1-1 0,9-6 1,2 1-8,0 1-1,34-8 1,-36 10 6,-4 2 12,27-9-15,-33 9 10,0-1 1,1 2-1,-1-1 1,9-1-1,-9 2-3,0 0 0,-1 0 0,1-1 0,6-3 0,-1 4 0,-10 2-1,0 0 0,1 0-1,-1 0 1,0 0 0,0-1 0,0 1 0,1-1 0,-1 0 0,0 1-1,0-1 1,0 0 0,3-3 0,7-2-25,0 1 0,1-1-1,14-3 1,18-6-86,-41 14 110,-1 0 1,1 0-1,-1-1 1,1 1 0,-1-1-1,0 0 1,5-3-1,-2 1-1,72-26-78,-22 3 18,18-8-5,-60 32 67,-13 3-1,1-1 0,0 1 0,-1 0 0,1-1 0,-1 1 1,1-1-1,-1 1 0,1-1 0,-1 0 0,3-2 0,0 1-7,0-1 0,0 1 0,0-1 0,0 1 0,0 0 0,0 1 0,6-3 0,17-7-70,-15 4 30,-6 3-2,0 1 1,0 0-1,1 0 1,11-3-1,27-18-107,-13 8 74,-26 12 82,0 0 1,1 1-1,0 0 0,7-3 1,23-11 0,-27 14 0,0-1 0,0-1 0,14-8 0,26-8-22,-38 17 22,17-12-83,-14 11 11,1-1 0,-1 0 0,19-11 0,-5 7 44,-21 8 29,1-1-1,46-18 14,-46 18-16,-1 0 0,1 0 0,14-9 0,-10 5 0,-1 1 1,1 1-1,26-8 1,-35 12 1,-1 0 0,0 0-1,0 0 1,0-1 0,0 1 0,0 0 0,-1-1 0,5-3 0,-7 5-3,1-1 1,0 1-1,-1-1 1,1 1-1,0-1 0,-1 1 1,1 0-1,0-1 1,-1 1-1,1 0 1,0 0-1,0-1 0,-1 1 1,1 0-1,0 0 1,0 0-1,0 0 0,1 0 0,0-1-1,0 1 0,0-1 1,0 1-1,0-1 1,0 0-1,0 0 0,0 0 1,-1 0-1,1 0 0,2-2 1,1 0-2,5-3 2,-2 1 0,-1 1-1,1 1 0,0-1 0,0 1 0,14-3 0,-13 3-85,-1 0 1,1-1-1,9-6 1,-18 10 86,7-3-123,-2 2 97,-1 0 0,1-1-1,-1 1 1,0-1-1,1 0 1,-1-1-1,5-3 1,-7 5 19,4-3 6,5 0-15,-11 4 17,0 0-1,1 0 0,-1-1 0,1 1 0,-1 0 1,0 0-1,1 0 0,-1 0 0,1 0 0,-1-1 0,0 1 1,1 0-1,-1 0 0,0 0 0,1-1 0,-1 1 1,0 0-1,1-1 0,-1 1 0,0 0 0,0-1 1,1 1-1,-1-1 0,18-5-120,-7 1-38,-7 4 124,-1 0 1,1 0-1,0-1 0,-1 1 1,1-1-1,-1 1 0,4-4 1,-6 5 7,1-1-27,17-4-200,26-11 750,-32 11-313,-1 0-65,-11 5-97,1-1-11,11-3-4,-13 4-5,0 0 0,0 0 0,0 0 0,0 0 0,0 0 0,1 0 0,-1 0 0,0 0 0,0 0 0,0 0 0,0 0 0,0 0 0,0 0 0,1 0 0,-1 0 0,0 0 0,0 0 0,0 0 1,0 0-1,0 0 0,0-1 0,1 1 0,-1 0 0,0 0 0,0 0 0,0 0 0,0 0 0,0 0 0,0 0 0,0-1 0,0 1 0,0 0 0,0 0 0,0 0 0,0 0 0,0 0 0,0-1 0,1 1 0,-1 0 0,0 0 0,0 0 0,0 0 0,-1 0 0,1-1 1,0 1-1,0 0 0,0 0 0,0 0 0,0-1 8,2 1-3,4-1-4,-3-2-1,3 2-4,-5 1-18,-5-2-7444,3 2 6702,0 0 1,0 0-1,0 0 0,0 0 1,0 0-1,0 0 0,0 0 0,0 1 1,-2-1-1,-13 7-4386,5-3 2618,-1 6 1615,12-10 861,0 0-1,0 0 0,0 0 1,1-6 10319,-1 7-8599,-9 14 4405,9-15-5631,0 0-388,-1 0 0,1 0 0,-1 0 0,1 0 0,0 0 0,-1 0 0,1 1 0,-1-1 0,1 0 0,0 0-1,-1 0 1,1 0 0,0 0 0,-1 1 0,1-1 0,0 0 0,-1 0 0,1 1 0,0-1 0,-1 0 0,1 0 0,0 1 0,0-1 0,-1 0 0,1 1 0,0-1 0,0 1 0,-1-1-21,1 0 0,0 1 0,0-1 0,0 0 0,0 1 0,-1-1 0,1 0 0,0 0 0,0 1 0,0-1 0,-1 0 0,1 0 0,0 0 0,0 0-1,-1 1 1,1-1 0,0 0 0,0 0 0,-1 0 0,1 0 0,0 0 0,-1 0 0,1 0 0,0 1 0,-1-1 0,1 0 0,-1 0 0,-9 11 636,9-9-616,-1 0 0,1 0-1,0-1 1,-1 1 0,1 0 0,-1 0 0,0-1 0,1 1 0,-1-1 0,0 1 0,0-1 0,0 0 0,-3 1-1,2 9 89,-12 4 172,14-14-286,0-1-1,0 1 1,0 0 0,0 0-1,1 0 1,-1 0-1,0 0 1,0 0-1,1 0 1,-1 0-1,1 0 1,-1 0-1,0 2 1,-6 7 90,5-8-92,0-1 0,1 1 0,-1-1 0,1 1 0,-1 0 0,1 0 1,0-1-1,-1 1 0,1 0 0,0 0 0,0 0 0,1 0 1,-1 1-1,-1 2 0,-2-1 26,-1 3-1,5-7-42,0 1-1,0 0 1,0-1 0,0 1-1,-1-1 1,1 1-1,0-1 1,0 1 0,-1-1-1,1 1 1,0-1-1,0 0 1,-1 1 0,1-1-1,-1 1 1,1-1-1,0 0 1,-1 1 0,1-1-1,-1 0 1,1 1-1,-1-1 1,1 0 0,-1 0-1,0 1 1,0-1 0,1 0-1,-1 0 1,1 0 0,-1 1 0,1-1 0,0 0 0,-1 0-1,1 1 1,-1-1 0,1 0 0,0 1 0,-1-1-1,1 0 1,0 1 0,-1-1 0,1 0 0,0 1-1,-1-1 1,1 1 0,0-1 0,0 1 0,0-1-1,-1 1 1,1-1 0,0 1 0,-1 2 42,0 0 1,-1-1-1,1 1 0,0-1 1,-1 0-1,0 1 1,0-1-1,-2 3 0,3-5-29,0 1-1,1-1 1,-1 0-1,0 1 0,1-1 1,-1 0-1,1 1 1,-1-1-1,1 1 1,-1-1-1,1 1 1,-1 0-1,1-1 0,-1 1 1,1-1-1,0 1 1,-1 0-1,1-1 1,0 1-1,0 0 0,-1 0 1,1-1-1,0 1 1,0 0-1,0 0 1,-20 20 329,18-20-342,1-1-2,1 0 1,0 0-1,0 0 0,-1 1 1,1-1-1,0 0 1,-1 0-1,1 0 0,0 0 1,0 1-1,0-1 1,-1 0-1,1 0 0,0 1 1,0-1-1,0 0 0,-1 0 1,1 1-1,0-1 1,0 0-1,0 1 0,0-1 1,0 0-1,0 1 1,0-1-1,0 0 0,0 1 1,0-1-1,0 0 1,0 0-1,0 1 0,0-1 1,0 1-1,-2 1 7,-4 1-3,5-2 11,-6 7 239,13-29-26814,-4 13 24326,-1 7 2202,-1 1 6,1 0 0,-1 0 1,0-1-1,1 1 0,-1 0 0,1 0 1,-1-1-1,0 1 0,1 0 1,-1-1-1,0 1 0,1 0 0,-1-1 1,0 1-1,0-1 0,1 1 1,-1 0-1,0-1 0,0 1 0,0-1 1,1 0-1,-1 0-230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42.5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344 123 56,'0'0'22,"0"-1"0,0 1 0,0-1 0,0 1 0,0-1 0,-1 1 0,1-1 0,0 1 0,0-1 0,0 1 0,0-1 0,1 1 0,-1-1 0,0 1 0,0-1 0,0 1 0,0-1 0,0 1 0,1-1 0,-1 1 0,0-1 0,0 1 0,1-1 0,-1 1 0,0 0 0,1-1 0,-1 1 0,0 0 0,1-1 0,-1 1 0,1 0 0,-1-1 0,1 1 0,0 0 0,0-1-17,2-9 1250,-2 9-1210,0 0 0,1 0 0,-1 0 1,0 0-1,0 0 0,0 0 0,0 0 0,0 0 0,0 0 0,0 0 0,-1-1 0,1 1 0,0 0 0,-1-1 1,1 1-1,-1 0 0,1-1 0,0-1 0,-1 2 22,1 1 75,0 0 0,0 0 1,0 0-1,0-1 0,0 1 1,0 0-1,0-1 0,0 1 1,-1 0-1,1-1 0,0 1 1,0-1-1,0 0 0,0 1 1,0-1-1,-1 0 0,1 1 1,1-3 2973,0-1-1281,6-2 9029,-3 6-9905,-9 1 2149,-6 2-1755,9-2-902,-10 0 149,-4 3 37,13-4-489,-26 0 1132,18-2-1112,1 0 0,-1 0-1,1-1 1,0-1 0,0 1 0,-17-11 0,5 9-165,16 4-10,1 1 0,-1-1 0,1 0 0,0-1 1,-1 1-1,1-1 0,-4-2 0,8 2-2,-1 1-1,-18 0 6,18 1 2,-1 0 0,1 0 0,0 0 0,-1 0 1,1 0-1,-1 0 0,1-1 0,0 1 0,-1-1 0,1 1 1,0-1-1,-2 0 0,-3 0 0,-32 1-16,-24 0-361,60 0 338,-23 0-77,23-1 126,1-2-3,-5 2-6,4 1-8,1 0-7,-5 0 9,4 0-6,2 1-6,2 2 24,9 2-19,-11-5 13,0 0 1,1 0-1,-1 0 1,0 0-1,0 0 0,0 0 1,1 1-1,-1-1 1,0 0-1,0 0 0,1 0 1,-1 0-1,0 0 1,0 0-1,0 0 0,1 1 1,-1-1-1,0 0 1,0 0-1,0 0 0,0 1 1,0-1-1,1 0 1,-1 0-1,0 0 0,0 1 1,0-1-1,0 0 1,0 0-1,0 1 0,0-1 1,0 0-1,0 1-11,2-1 17,-1 0-6,-1 0 1,0 0-1,0 0 0,0 0 1,1-1-1,-1 1 0,0 0 1,0 0-1,0 0 0,1 0 1,-1 0-1,0 0 1,0 0-1,0 0 0,1 0 1,-1 0-1,0 0 0,0 1 1,0-1-1,0 0 0,1 0 1,-1 0-1,0 0 0,0 0 1,0 0-1,1 0 1,-1 0-1,0 0 0,0 1 1,0-1-1,0 0 0,0 0 1,0 0-1,1 0 0,-1 1 1,0-1-1,0 0 0,0 0 1,0 0-1,0 0 1,0 1-1,0-1 0,0 0 1,0 0-1,0 0 0,0 1 1,0-1-1,0 0 0,0 1 26,0 9-54,0-10 41,0 1-12,0-1-1,0 0 1,0 1 0,0-1 0,0 0-1,0 1 1,0-1 0,0 0 0,0 1-1,0-1 1,0 0 0,0 1 0,0-1-1,0 0 1,0 1 0,0-1 0,0 0-1,0 1 1,1-1 0,-1 0 0,0 0-1,0 1 1,0-1 0,1 0 0,-1 1-1,0-1 1,0 0 0,0 0 0,1 0-1,-1 1 1,0-1 0,1 0 0,-1 0-1,0 0 1,0 0 0,1 1 0,3 5-15,-4-4 20,0-1-4,0 0 1,0 0-1,0 0 0,0-1 0,0 1 0,0 0 0,1 0 0,-1-1 0,0 1 0,0 0 0,1 0 0,-1-1 0,0 1 0,1 0 0,-1-1 0,1 1 0,-1 0 0,1-1 0,-1 1 0,1-1 0,-1 1 0,2 0 0,-2 0-1,1-1 0,-1 1 0,1 0 0,-1 0 0,0-1 0,1 1 0,-1 0 0,0 0 0,0-1 0,1 1 0,-1 0 0,0 0 0,0 0 0,0-1 0,0 1 0,0 0 0,0 0 0,0 0 0,0 0 0,-1-1 0,1 1 0,0 0 0,0 0 0,-1 0-1,1 0 1,-1-1 0,1 0 0,0 1 0,0-1-1,0 0 1,0 1 0,0-1 0,-1 0-1,1 1 1,0-1 0,0 0 0,0 1 0,0-1-1,0 0 1,0 1 0,0-1 0,0 0-1,0 1 1,0-1 0,1 1 0,-1-1 0,0 0-1,0 1 1,0-1 0,0 0 0,0 0-1,1 1 1,-1-1 0,0 0 0,0 1 0,0-1-1,1 0 1,0 2-1,0 0 0,0 0 0,0-1 0,0 1 0,0 0 0,-1 0 0,1 0 0,-1 0 0,1 0 0,-1 0 0,1 0 0,-1 0 0,0 0 0,0 0 0,-1 2 0,1 46-9,-1-31 13,1 21 11,0-40-14,0 0 0,0 1-1,0-1 1,0 0 0,0 0 0,0 0 0,0 0 0,0 0 0,0 0-1,0 0 1,0 0 0,0 1 0,0-1 0,0 0 0,0 0 0,0 0-1,0 0 1,0 0 0,0 0 0,0 0 0,0 0 0,0 1 0,0-1-1,0 0 1,0 0 0,0 0 0,0 0 0,0 0 0,0 0 0,0 0 0,0 0-1,0 1 1,1-1 0,-1 0 0,0 0 0,0 0 0,0 0 0,0 0-1,0 0 1,0 0 0,0 0 0,0 0 0,0 0 0,1 0 0,-1 0-1,0 0 1,0 0 0,0 0 0,0 0 0,0 0 0,0 0 0,0 0 0,1 0-1,-1 0 1,0 0 0,0 0 0,0 0 0,0 0 0,0 0 0,0 0-1,0 0 1,1 0 0,3 1-3,-2 15 3,-3-16 0,1 1-1,0-1 1,0 1 0,0-1 0,0 0 0,0 1 0,0-1 0,0 1-1,-1-1 1,2 1 0,-1-1 0,0 1 0,0-1 0,0 1 0,0-1-1,0 1 1,0-1 0,0 1 0,1-1 0,-1 1 0,0-1 0,0 0 0,1 1-1,-1-1 1,0 1 0,0-1 0,1 0 0,-1 1 0,1-1 0,-1 0-1,0 1 1,1-1 0,-1 0 0,1 1 0,1 0 3,-2-1-3,0 0 0,1 0 0,-1 0 0,0 0 0,0 0 0,0 0 0,0 0-1,0 0 1,1 0 0,-1 1 0,0-1 0,0 0 0,0 0 0,0 0 0,0 0 0,0 0 0,0 0 0,1 0 0,-1 1 0,0-1 0,0 0 0,0 0 0,0 0 0,0 0 0,0 1 0,0-1 0,0 0 0,0 0 0,0 0 0,0 0 0,0 0 0,0 1-1,0-1 1,0 0 0,0 0 0,0 0 0,0 0 0,0 1 0,0-1 0,0 0 0,0 0 0,0 0 0,-1 0 0,1 0 0,0 1 0,1 3 30,-1-4-30,1 0 0,-1 0-1,0 0 1,1 0-1,-1 0 1,0 0 0,1 0-1,-1 1 1,0-1-1,1 0 1,-1 0 0,0 0-1,1 0 1,-1 1-1,0-1 1,0 0 0,1 0-1,-1 1 1,0-1-1,0 0 1,0 0-1,1 1 1,-1-1 0,0 0-1,0 1 1,0-1-1,0 0 1,0 1 0,0-1-1,1 0 1,-1 1-1,0-1 1,0 0 0,0 1-1,0-1 1,19 6-1816,-16-5 1259,-2-1 222,-1 0-1,1 0 1,-1 0 0,1 0-1,-1 0 1,0 0-1,1 0 1,-1 0 0,1 0-1,-1 0 1,1 0-1,-1 0 1,1 0-1,-1 0 1,1 0 0,-1 0-1,1 0 1,-1-1-1,1 1 1,-1 0-1,0 0 1,1-1 0,-1 1-1,1 0 1,-1 0-1,0-1 1,1 1 0,-1 0-1,0-1 1,1 0-1,-1-10-14920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45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57 440,'0'-5'637,"0"4"-580,0 1 0,0-1 1,1 1-1,-1-1 0,0 1 1,0 0-1,0-1 0,0 1 0,0-1 1,0 1-1,0-1 0,0 1 0,0-1 1,0 1-1,0-1 0,0 1 1,0 0-1,-1-1 0,1 1 0,0-1 1,0 1-1,0-1 0,-1 1 0,1 0 1,0-1-1,0 1 0,-1 0 1,1-1-1,0 1 0,-1 0 0,1-1 1,0 1-1,-1 0 0,1 0 0,-1-1 1,1 1-1,0 0 0,-1 0 1,1 0-1,-1 0 0,0-1 0,-1-18 3883,3 8 7774,12 8-3651,2 1-3752,10 7-3309,-25-5-999,1 0 1,-1 0-1,1 1 1,0-1 0,-1 0-1,1 1 1,-1-1-1,1 1 1,-1-1-1,1 1 1,-1-1 0,1 1-1,-1-1 1,0 1-1,1-1 1,-1 1 0,0 0-1,1-1 1,-1 1-1,0-1 1,0 1-1,1 0 1,-1-1 0,0 1-1,0 0 1,0 0-1,4 4 17,1 1-14,-5-5-3,1 0 0,-1 0 0,0 0 0,1 1 0,-1-1 0,1 0 1,-1-1-1,1 1 0,0 0 0,-1 0 0,1 0 0,0 0 0,1 1 0,-1-1 2,0 0 0,-1-1 0,1 1 0,0 0-1,0 0 1,-1 0 0,1 0 0,0 0 0,-1 1 0,1-1-1,-1 0 1,0 0 0,1 0 0,-1 2 0,1 0-4,0-1 1,0 1-1,0 0 1,0 0-1,0 0 0,1-1 1,-1 1-1,3 2 1,-2-2-2,0 0 1,-1 0-1,1 0 1,0 0-1,-1 0 1,0 0-1,0 1 1,1 5-1,2 3 0,-3-10 0,0-1 0,-1 0 0,1 0 0,0 1 0,-1-1 0,0 0 0,1 1 0,-1-1 0,0 1 0,0-1 0,0 2 0,10 37 0,-6-31 0,-4-8 0,1-1 0,-1 1 0,0-1 0,1 1 0,-1-1 0,1 1 0,-1-1 0,0 1 0,0 0 0,1-1 0,-1 1 0,0-1 0,0 1 0,0 0 0,0-1 0,1 1 0,-1 1 0,9 22-288,-6-19 187,-3-5-4,1 0 0,-1 1 0,1-1 0,-1 1 0,0-1 0,1 1 0,-1-1 0,1 1 0,-1-1 0,0 1-1,0-1 1,1 1 0,-1-1 0,0 1 0,0 0 0,0-1 0,1 1 0,-1-1 0,0 1 0,0 0 0,0 0 0,2 3-186,-2-4 139,0 0-1,0 0 0,0 0 1,1 0-1,-1 0 0,0 0 0,0 0 1,0 0-1,1 0 0,-1 1 1,0-1-1,0 0 0,0 0 1,1 0-1,-1 0 0,0-1 1,0 1-1,0 0 0,1 0 1,-1 0-1,0 0 0,0 0 1,0 0-1,0 0 0,1 0 0,-1 0 1,0 0-1,0 0 0,0-1 1,0 1-1,1 0 0,-1 0 1,0 0-1,0 0 0,0 0 1,0-1-1,0 1 0,0 0 1,0 0-1,0 0 0,1-1 1,-1 1-1,0 0 0,0 0 0,0 0 1,0-1-1,0-8-14922,0-7 9544,0 15 4609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46.0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75 244,'-2'-2'563,"0"0"0,0 0 0,0 0 0,0 0 0,0 0 0,0 1 0,0-1 0,-1 1 0,1-1 0,-4 0 0,4 1 537,2 1-996,0 0-1,-1 0 0,1 0 0,0 0 1,0-1-1,-1 1 0,1 0 1,0 0-1,0 0 0,-1 0 0,1 0 1,0 0-1,0-1 0,-1 1 0,1 0 1,0 0-1,0 0 0,-1 0 1,1-1-1,0 1 0,0 0 0,0 0 1,0-1-1,0 1 0,-1 0 0,1 0 1,0-1-1,0 1 0,0 0 1,0-1-1,0 1 0,0 0 0,0 0 1,0-1-1,0 1 0,0 0 0,0-1 1,0 1-1,0 0 0,0 0 1,0-1-1,0 1 0,0-1 0,13-5 8109,-4 3-4244,-5-2-3457,25-2 2582,13-6-1500,-24 9-1290,-6 2-193,-10 2-105,0-1 0,0 0 0,0 1 0,0 0 0,0-1 0,0 1 0,0 0 0,1 0 0,-1 0 0,0 0 0,0 0 0,0 1 0,0-1 0,0 1 0,2 0 0,32 4 3,-9 5-19,9 15-18,-35-24 29,0-1 1,0 0 0,0 1 0,0-1-1,0 0 1,0 1 0,-1-1-1,1 1 1,0 0 0,0-1 0,-1 1-1,1 0 1,0-1 0,-1 1-1,1 0 1,-1 0 0,2 1 0,0 1 7,-2-3-6,1 0 0,-1 1-1,0-1 1,1 0 0,-1 1 0,0-1-1,1 0 1,-1 1 0,0-1 0,0 0 0,0 1-1,1-1 1,-1 0 0,0 1 0,0-1-1,0 1 1,0-1 0,0 1 0,0-1 0,0 0-1,0 1 1,0-1 0,0 1 0,0-1-1,0 1 1,0-1 0,0 0 0,0 1-1,0-1 1,0 1 0,0-1 0,-1 1 0,1-1-1,0 0 1,0 1 0,-1-1 0,1 1-1,-11 11-94,2-7-16,-1-1 1,0 0-1,0 0 1,0-1-1,-1 0 0,1-1 1,-1 0-1,-15 1 1,11-1-224,-5 1-4667,19-3 3244,-5 0-3217,4 0 2350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48.4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57 328,'-26'-5'2550,"25"5"-1978,-22-11 20311,35 7-16137,0-6-1075,-5 8-3650,-5 0-22,0 1 1,0-1 0,0 1-1,0 0 1,1 0 0,-1 0-1,0 0 1,0 0 0,1 1-1,3-2 1,12-3 0,2 0 0,-13 4 0,2 1 0,-8 0 0,-1 0 0,1 0 0,0 0 0,0 0 0,-1-1 0,1 1 0,0 0 0,-1 0 0,1 0 0,0 1 0,-1-1 0,1 0 0,0 0 0,0 0 0,-1 0 0,1 1 0,-1-1 0,1 0 0,0 1 0,-1-1 0,2 1 0,9 1 0,-1 0 0,-2 2 0,1 1 0,-1 0 0,-6 0 0,3 5 0,-5-10 0,0 0 0,1 0 0,-1 1 0,0-1 0,1 0 0,-1 1 0,0-1 0,1 1 0,-1-1 0,0 0 0,0 1 0,0-1 0,1 1 0,-1-1 0,0 1 0,0-1 0,0 1 0,0-1 0,0 1 0,0-1 0,0 1 0,0-1 0,0 0 0,0 1 0,0-1 0,0 1 0,0-1 0,0 1 0,0-1 0,0 1 0,-1-1 0,1 1 0,0-1 0,0 0 0,-1 1 0,1 0 0,-1-1 0,0 1 0,1 0 0,-1 0 0,0 0 0,1 0 0,-1 0 0,1 0 0,-1-1 0,1 1 0,0 1 0,-1-1 0,1 0 0,0 2 0,-3 1 0,0 1 0,0-1 0,-1 0 0,1 0 0,-1 0 0,1 0 0,-1-1 0,-6 4 0,-53 24 0,48-26 0,5-4 0,-1-1 0,4 1 0,0-1 0,-16-11 0,22 10 0,0 1 0,0 0 0,0-1 0,0 1 0,0-1 0,0 0 0,0 1 0,1-1 0,-1 0 0,0 0 0,0 1 0,0-1 0,1 0 0,-1 0 0,0 0 0,0-1 0,0 0 0,1 1 0,-1 1 0,1 0 0,0 0 0,0 0 0,0 0 0,-1 0 0,1-1 0,0 1 0,0 0 0,0 0 0,0 0 0,-1-1 0,1 1 0,0 0 0,0 0 0,0 0 0,0-1 0,0 1 0,0 0 0,0 0 0,0-1 0,0 1 0,0 0 0,0 0 0,0-1 0,0 1 0,0 0 0,0 0 0,0-1 0,0 1 0,0 0 0,0 0 0,0 0 0,0-1 0,0-2 0,-1 3-330,0-1 0,1 0-1,-1 0 1,0 0 0,1 1 0,-1-1 0,1 0-1,-1 0 1,1 0 0,-1 0 0,1 0-1,0 0 1,-1 0 0,1 0 0,0 0 0,0 0-1,0 0 1,0-1 0,0 1 0,0 0 0,0 0-1,0 0 1,0 0 0,0 0 0,1 0 0,-1 0-1,0 0 1,1 0 0,-1 0 0,1 0-1,-1 0 1,1 0 0,-1 1 0,1-1 0,0 0-1,1-1 1,-1-2-1560,-1-7-15013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49.2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42 136,'0'-1'164,"-1"-1"1,1 1-1,-1 0 0,1 0 0,-1-1 1,0 1-1,0 0 0,0 0 0,1 0 1,-1 0-1,0 0 0,0 0 1,0 0-1,-1 0 0,1 0 0,0 0 1,-2 0-1,3-20 19252,2 21-19242,13 0 4500,-15 0-4619,1 0 0,-1 0 0,0 0 0,0 0 0,1 0 0,-1 0 0,0 0 0,1 0 0,-1 0 0,0 0 0,1 0 0,-1 0 0,0 0 0,1 0 0,-1 0 0,0 0 0,0 0 0,1 1 0,-1-1 0,0 0 0,0 0 0,1 0 0,-1 0 0,0 1 0,0-1 0,1 0 0,-1 0 0,0 1 0,0-1 0,0 0 0,0 0 0,1 1 0,-1-1 0,0 0 0,0 1 0,0-1 0,0 0 0,18 6 423,11 20 176,-26-24-613,1 1 1,-1-1-1,0 1 1,0 0-1,-1 0 1,6 6-1,-8-8-33,1 0-1,0 0 1,0 0-1,0 0 0,0-1 1,0 1-1,0 0 1,0-1-1,1 1 0,-1-1 1,0 1-1,0-1 0,2 1 1,8 10 119,-10-7 2228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52.7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0 200,'-34'0'2126,"32"0"-1606,-12 3 16443,26-1-4914,-2-2-13864,2 12 2101,3 4-252,-12-13-28,3 3 8,-4-5-16,0 1 1,-1-1 0,1 1-1,0-1 1,-1 1-1,1 0 1,-1 0-1,1 0 1,-1 0-1,0 0 1,2 4-1,-3-6-1,0 1 1,0 0-1,0 0 0,0 0 0,1-1 0,-1 1 0,0 0 0,1-1 0,-1 1 0,0 0 0,1-1 0,-1 1 0,1 0 0,-1-1 0,1 1 0,-1-1 0,1 1 0,0-1 0,0 2 0,0-2-5,0 1-1,-1-1 0,1 1 1,0-1-1,-1 1 0,1 0 0,-1-1 1,1 1-1,-1 0 0,1 0 1,-1 0-1,1-1 0,-1 1 0,0 0 1,1 0-1,-1 0 0,0 0 1,0 0-1,1 1 0,15 18-824,-15-20 777,-1 0 0,0 0 0,0 0 0,1 1 0,-1-1 0,0 0 0,0 0 0,1 0 0,-1 1 0,0-1 0,0 0 0,0 0 0,0 1 0,1-1 0,-1 0 0,0 0 0,0 1 0,0-1 0,0 0 0,0 1 0,0-1 0,0 0 0,0 1 0,0-1 0,0 0 0,0 1 0,0-1 0,0 0 0,0 0 0,0 1 0,0-1 0,0 0 0,0 1 0,0-1 0,-1 1 0,1-1 32,0 0 0,0 0 0,0 0 1,0 1-1,0-1 0,0 0 0,0 0 0,0 0 0,0 0 0,0 1 0,0-1 1,0 0-1,0 0 0,0 0 0,0 1 0,0-1 0,0 0 0,0 0 0,0 0 1,0 1-1,0-1 0,0 0 0,0 0 0,0 0 0,0 0 0,0 1 1,0-1-1,1 0 0,-1 0 0,0 0 0,0 0 0,0 0 0,0 1 0,0-1 1,0 0-1,1 0 0,-1 0 0,0 0 0,0 0 0,0 0 0,0 0 0,1 0 1,-1 0-1,0 0 0,0 0 0,0 1 0,1-1 0,-1 0 0,0 0 0,0 0 1,0 0-1,1 0 0,-1-1 0,0 1 0,0 0 0,0 0 0,0 0 1,1 0-1,-1 0 0,0 0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3:11.269"/>
    </inkml:context>
    <inkml:brush xml:id="br0">
      <inkml:brushProperty name="width" value="0.08167" units="cm"/>
      <inkml:brushProperty name="height" value="0.081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06DA1D-DD57-4792-938E-BE129A713C88}" emma:medium="tactile" emma:mode="ink">
          <msink:context xmlns:msink="http://schemas.microsoft.com/ink/2010/main" type="writingRegion" rotatedBoundingBox="12943,9501 13688,8964 13933,9305 13188,9842"/>
        </emma:interpretation>
      </emma:emma>
    </inkml:annotationXML>
    <inkml:traceGroup>
      <inkml:annotationXML>
        <emma:emma xmlns:emma="http://www.w3.org/2003/04/emma" version="1.0">
          <emma:interpretation id="{FA5888A8-2A95-425B-9887-C9B4665CFCC1}" emma:medium="tactile" emma:mode="ink">
            <msink:context xmlns:msink="http://schemas.microsoft.com/ink/2010/main" type="paragraph" rotatedBoundingBox="12943,9501 13688,8964 13933,9305 13188,9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27EB9E-8201-4D05-9976-32086E0D9854}" emma:medium="tactile" emma:mode="ink">
              <msink:context xmlns:msink="http://schemas.microsoft.com/ink/2010/main" type="line" rotatedBoundingBox="12943,9501 13688,8964 13933,9305 13188,9842"/>
            </emma:interpretation>
          </emma:emma>
        </inkml:annotationXML>
        <inkml:traceGroup>
          <inkml:annotationXML>
            <emma:emma xmlns:emma="http://www.w3.org/2003/04/emma" version="1.0">
              <emma:interpretation id="{C6C43AEA-B184-452C-8C62-C590863C899E}" emma:medium="tactile" emma:mode="ink">
                <msink:context xmlns:msink="http://schemas.microsoft.com/ink/2010/main" type="inkWord" rotatedBoundingBox="12943,9501 13688,8964 13933,9305 13188,9842"/>
              </emma:interpretation>
            </emma:emma>
          </inkml:annotationXML>
          <inkml:trace contextRef="#ctx0" brushRef="#br0">-172 224 26 0,'0'0'40'16,"-7"0"3"-16,7-2-1 0,0 2-3 15,0 0-2-15,0-3 1 0,0 3 3 16,0 0-2-16,0-3 0 0,-4 3-3 0,4 0 3 16,0 0 4-16,0 0 1 0,0 0-4 15,0 0-3-15,0 0-2 0,0 0 0 16,0 0-8-16,-6 0-1 0,6 0-2 0,-7 3 6 15,7-3-5-15,0 0-1 0,0 0 0 16,-4 3 2 0,4-3-2-16,-6 2-5 0,6-2-2 0,0 3-5 0,0-1-2 15,-4 0-2-15,4 0-1 0,0-2-1 0,0 6 0 16,-6-6-3-16,-1 2 1 0,7 3-3 16,0-2-1-16,0 1 0 0,-4 1 2 15,4-2 1-15,-6 2 5 0,6-3-2 0,0 3 5 16,-4 0 2-16,4 0-1 15,0 0-1-15,0-1-9 0,-7 2 1 0,7-4-1 16,0 3 1-16,0-1-2 0,-6 2 1 16,6-1 1-16,0-3-3 0,0 3-1 0,0 0-1 15,0 0 2-15,0-3 0 0,0 4 3 16,0-2-4-16,0 1-1 0,0-3 0 16,0 4 2-16,6-4 2 0,-6 2-2 15,0-1 0 1,7 2-3-16,-7-2 6 0,0-1-5 0,0 3 4 0,4-3-4 0,-4 1 4 15,0-1-2-15,6 1-2 0,-2-1 1 0,-4 1 1 16,0-1 1-16,13 3 1 0,-13-3-4 16,4-2 2-16,-4 3 4 0,10-1-3 15,-10 1-1-15,13 0 0 0,-9-1 0 16,3-2 2-16,-4 2 0 16,10 0 1-16,-9 1-2 15,9-3 2-15,-9 2-3 0,6-2 4 16,3 3 1-16,-9-3 0 0,6 3-1 15,3-3 0-15,-9 0 0 0,9 0 6 0,-2 0 6 16,-2 0 5-16,1 0 1 0,0 0-3 16,4 0-9-16,-11 0-4 0,7 0 1 15,4-3-1-15,-4 3-1 0,0 0-3 0,0-3 3 16,4 3 1-16,-11-2 6 0,7-1 3 16,4 1 4-16,-1 0-3 0,1 0-1 15,-11 2-5-15,14-3-2 0,-7 0-2 16,4-2-1-16,-4 3-2 0,0-1 2 0,0 1-3 15,4-3 3-15,-4 3-4 0,0-3 3 16,0 2-3-16,0-1 1 0,4-1 1 16,-4 0 1-16,0-1 2 0,0 2-3 15,4-1-1-15,-4 0 0 0,0 0 0 0,0 1 8 16,0-4 14-16,4 3 13 0,-5-2 5 16,8 2-5-16,-14-2-5 0,11-1-8 0,-11 1-5 15,7-3-3-15,4 2-3 0,-4-2-3 16,-7 3-3-16,11-3-3 0,-4 3 1 15,-3-3-5-15,-4 1-2 0,7-2 4 16,4 5 8-16,-11-5 6 0,4 2 0 0,-4-1 3 16,4 0 0-16,0 3 1 0,-4-4 0 15,4 5 0-15,-4-5 0 0,-3 5-1 16,7-2-4-16,0 0 0 0,-7 1 5 0,3-3 5 16,-3 3 4-16,0-1 2 0,0 1 3 15,0 3-6-15,0-7-4 0,0 6-4 16,0-2-5-16,0 2 2 0,0-3-7 15,0 4 0-15,-3-3-2 0,3 1 3 0,0 2 1 16,-7-1 2-16,7 0-3 0,-7 0 0 16,7 1-1-16,-3-4 0 0,3 3 2 0,-7 0-1 15,7 0 5-15,-3 0-4 0,3 0 11 16,-7 2 1-16,0-1-1 0,7-1 4 16,-3 0 3-16,-4 2 7 0,7-2-2 15,-3 1 1-15,-4 2-5 0,0-1-3 0,7-2-2 16,-3 2 1-16,-4 1-3 0,7-3 0 15,-3 5-1-15,-4-2 2 0,0-1-5 16,7 1-3-16,-3-1-5 0,3 3 0 0,-14-2-4 16,14 2-3-16,-3-3 4 0,-4 3-1 15,4-2 1-15,-4 2-1 0,0 0-1 16,7 0 2-16,-3-2 14 0,-4 2 0 16,4 0 0-16,3 0-15 0,-7 0-3 0,0 0 3 15,7-3-4-15,-3 3 0 0,3 0-2 16,0 0 0-16,-7 0-6 0,7 0 3 15,-3 0 1-15,3 0 1 0,0 0-1 16,0 0-4-16,0 0 1 0,0 0 2 0,-7 0 4 16,7 0-1-16,0 0-5 0,0 0-3 15,0 0-2-15,-7 0 3 0,7 0 1 16,0 0-1-16,0 0 5 0,0 0 2 0,0 0-2 16,0 0-2-16,0 0 7 0,0 0-1 15,0 0-3-15,0 0-6 0,0 0 0 16,0 0 3-16,0 0-1 0,0 0 1 15,0 0 5-15,0 0 0 0,0 0 0 0,0 0-3 16,0 0-4-16,0 0 2 0,0 3-1 16,0-3 1-16,0 0 2 0,7 2 0 0,-7-2 0 15,0 0 0-15,0 0 0 0,0 0 1 16,7 0 0-16,-7 0 1 0,0 0-2 16,0 0-2-16,0 2 0 0,0-2 2 15,0 0-2-15,3 3 2 0,-3-3-2 0,7 0 1 16,-7 2 2-16,0-2-1 0,0 3 2 15,0-1-2-15,3 1 2 0,-3-1-1 16,0 3 3-16,0-3-2 0,7 3-1 0,-7 1 0 16,7-4 5-16,-7 5-2 0,0-2-1 15,0 3-4-15,3-2 1 0,-3 0 1 16,0 1 3-16,0-2-3 0,0 2-1 16,0-2-3-16,0 2 3 0,0-2 0 0,0 1 3 15,0-1-1-15,0-1 0 0,0 1 0 16,0-2 0-16,0-1 2 0,0 3-1 15,0-5-2-15,0 3 3 0,0-2 1 0,0-1-2 16,0 3 10-16,0 0 7 0,0-3 7 16,0 0 1-16,0 2-5 0,0-2-6 15,0 0-10-15,0-2-3 0,0 2-3 16,0 0 1-16,0-3-2 0,0 0 2 0,0 2 3 16,0-2-2-16,-3-2-3 0,3 3 0 15,0-4-1-15,0 2 2 0,-7-1 1 16,7-3-1-16,-7 3-1 0,7-2 1 0,0 2-2 15,-3 0 0-15,3-2 1 0,0 2 0 16,0 0-5-16,-7-2 6 0,7 2 1 16,-3 0 4-16,3-3-5 0,0 4-2 15,-7-1-2-15,7 0 2 0,-7 0 2 0,7 0 0 16,0 3 1-16,0-3-2 0,-2 2 0 16,2 1 1-16,0-1-1 0,0 1-1 0,0-3-2 15,0 3 2-15,0-1-1 0,-7 1 0 16,7 2-1-16,0-3 2 0,0 0-2 15,0 3 0-15,0-1 2 0,0-2-1 16,0 1 2-16,0 2 0 0,0-3 0 0,0 0-3 16,0 1 2-16,7-1-4 0,-7 1 5 15,0 0 0-15,0 0 0 0,0 2 3 16,0-3-4-16,2 0 1 0,-2 1-3 0,0-1-1 16,0 3 4-16,7-2 2 0,-7-1 0 15,7 1-3-15,-7 0 1 0,3-1 0 16,4 3-1-16,-7-2 1 0,3-1 0 15,-3 3-2-15,7-2 0 0,0-1 2 0,-7 1-3 16,3 0 4-16,-3-1 3 0,7 1 10 16,-4-1-1-16,-3 1-1 0,7-4-3 15,0 2 0-15,-7 2-4 0,3-4 6 0,-3 1-6 16,7 0-3-16,-4 1-44 0,-3-1-103 16,0 2-160-16,7-2-174 0,-7 3-164 15,0 2-1-15,0 0 109 0,-7 2 207 16</inkml:trace>
        </inkml:traceGroup>
      </inkml:traceGroup>
    </inkml:traceGroup>
  </inkml:traceGroup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53.1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47 208,'-3'-9'857,"2"8"-658,0 0 0,1 0 0,-1 0-1,1 0 1,-1 0 0,1 0 0,-1 0-1,1 0 1,0-1 0,0 1 0,-1 0-1,1-2 1,0 3-96,1-1 1,-1 1-1,0-1 0,0 1 0,0-1 1,0 1-1,0-1 0,0 1 0,0-1 1,0 1-1,0-1 0,0 1 1,0-1-1,0 1 0,0-1 0,0 1 1,0-1-1,0 1 0,-1-1 0,1 1 1,0 0-1,0-1 0,-1 1 1,1-1-1,0 1 0,-1 0 0,1-1 1,0 1-1,-1 0 0,1-1 1,0 1-1,-1 0 0,1-1 0,-1 1 1,-3-6 9469,4 11-9453,0-4 521,0-1-606,1 0 0,-1 0 0,0 1-1,0-1 1,0 0 0,0 0 0,0 0 0,0 1-1,0-1 1,0 0 0,0 0 0,1 1 0,-1-1-1,0 0 1,0 0 0,0 1 0,0-1 0,-1 0-1,1 0 1,0 1 0,0-1 0,0 0 0,0 0-1,0 1 1,0-1 0,0 0 0,0 0 0,0 0-1,-1 1 1,1-1 0,0 0 0,0 0-1,0 0 1,0 1 0,-1-1 0,1 0 0,0 0-1,0 0 1,0 0 0,-1 1 0,-6 6 825,7 1-223,1-5-561,-1-1 1,0 0-1,0 0 1,0 0-1,0 1 1,0-1-1,-1 0 1,1 0-1,-1 0 1,1 0-1,-1 1 1,0-1-1,0 0 1,0 0-1,-1 2 1,1-3-62,1-1 0,0 1 0,-1 0 0,1-1-1,0 1 1,-1 0 0,1 0 0,0-1 0,0 1 0,0 0 0,0 0 0,0-1-1,0 1 1,0 0 0,0 0 0,0 0 0,0-1 0,1 2 0,-1-1-4,0 0 1,0 0 0,1 0 0,-1 0-1,0 0 1,0 0 0,0 0-1,0 0 1,-1 0 0,1 0 0,0 0-1,0 0 1,-1 2 0,-1 0 0,1-2-5,0 0 1,1 0-1,-1 0 0,1 0 0,-1 0 0,1 0 0,-1 1 0,1-1 0,0 0 0,-1 0 0,1 0 1,0 0-1,0 2 0,-9 27 41,5-19-45,-1 4-38,-4 9-797,6-18 244,2-6 510,1 0-1,-1 1 0,1-1 1,-1 1-1,1-1 0,-1 1 1,1 0-1,0-1 0,-1 1 1,1-1-1,0 1 0,0 0 0,-1-1 1,1 1-1,0 0 0,0-1 1,0 1-1,0 0 0,-5 10-1712,1-3-1023,4-7 1607,-9 8-8505,9-12 9199,-2 1-2164,-5-2 2257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53.5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1 113 276,'1'-1'208,"1"0"-1,-1 0 1,1 0-1,-1 0 1,0 0-1,1 0 1,-1 0-1,0 0 1,0 0 0,1-1-1,-1 1 1,1-2-1,0 0 239,0 1-1,0 0 1,0 0 0,0 0-1,0 1 1,0-1-1,1 0 1,-1 1-1,4-2 1,-2 2 904,0-1-1,0 1 1,0-1 0,-1 0-1,7-5 1,-2 3 2042,37-12 1833,-24 11-4967,6 0-167,16-5-2594,-7-7-14967,-33 13 15581,4 4 325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54.7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118 36 152,'0'-1'149,"0"0"0,-1 1 0,1-1 0,0 0 0,-1 0 0,1 0 0,-1 0 0,1 1 0,-1-1 0,0 0 0,1 1 0,-1-1 0,0 0 0,1 1 0,-1-1 0,0 1 0,0-1 0,0 1 0,1-1 0,-1 1 0,0 0 0,0-1 0,-1 1 0,1 0-17,1 0 0,-1 0 0,1 0 0,-1-1 0,1 1-1,0 0 1,-1 0 0,1 0 0,-1-1 0,1 1 0,0 0 0,-1 0 0,1-1 0,-1 1 0,1 0 0,0-1 0,-1 1 0,1 0 0,0-1 0,0 1 0,-1 0 0,1-1 0,0 1 0,0-1 0,-1 0 173,1 1 1,0-1-1,0 1 0,-1-1 1,1 1-1,0-1 0,0 1 1,-1 0-1,1-1 0,0 1 1,-1-1-1,1 1 0,-1 0 0,1 0 1,-1-1-1,1 1 0,0 0 1,-1 0-1,1-1 0,-1 1 1,1 0-1,-1 0 0,1 0 1,-2-1 3224,-4-3-1533,1 3 2277,3 1-3199,-24 2 2491,25-3-3545,1 1-1,-1 0 1,0 0 0,1 0 0,-1 1-1,1-1 1,-1 0 0,0 0-1,1 0 1,-1 0 0,0 0-1,1 1 1,-1-1 0,1 0-1,-1 1 1,1-1 0,-1 0-1,1 1 1,-1-1 0,1 1-1,-1-1 1,1 0 0,-1 1-1,1-1 1,0 1 0,-1 0-1,1 0 1,-17 6 228,14 1-196,2-7-48,0 0 0,1 0 0,-1 0 0,0 0 1,1 0-1,-1 0 0,1 0 0,-1 0 0,1 0 0,-1 0 0,1 1 0,0-1 0,-1 0 1,1 0-1,0 0 0,0 1 0,0-1 0,0 0 0,0 0 0,1 2 0,-1-2-2,0-1 21,0 1-20,0 0 0,0-1-1,1 1 1,-1 0 0,1-1-1,-1 1 1,1 0 0,-1-1 0,1 1-1,-1-1 1,1 1 0,-1-1-1,1 1 1,0-1 0,-1 0 0,1 1-1,0-1 1,-1 0 0,1 1-1,0-1 1,1 0 0,26 8-44,-5 0-76,20 12-44,-40-11 177,-3-9-16,1 0 0,0 1-1,-1-1 1,1 1 0,-1 0 0,1-1 0,-1 1 0,1-1 0,-1 1 0,1 0 0,-1-1-1,0 1 1,1 0 0,-1-1 0,0 1 0,0 0 0,1 0 0,-1-1 0,0 1 0,0 0 0,0 0-1,0-1 1,0 1 0,0 0 0,0 0 0,0-1 0,0 1 0,-1 1 0,1-1-29,-16 9-364,-15 0-85,13-5 367,16-5 241,1 1-388,0-1 1,0 0 0,-1 0 0,1 1-1,0-1 1,0 0 0,0 0-1,0 0 1,0-1 0,0 1-1,0 0 1,0 0 0,0 0-1,0-1 1,0 1 0,0-1-1,0 1 1,0-1 0,0 1-1,-1-2 1,2-9-19270,0 7 18383,0 3-202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55.3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26 556,'9'-14'3929,"-5"3"8528,1 11-7582,-5 6-355,2 19-3617,-2-24-887,1-1-1,0 1 1,0 0 0,-1-1 0,1 1-1,-1 0 1,1 0 0,-1 0 0,1-1-1,-1 1 1,0 0 0,1 0 0,-1 0-1,0 0 1,1 0 0,-1 0 0,0 0-1,0 0 1,0 0 0,0 0 0,0 0-1,0 0 1,0 0 0,-1 1 0,1-1-11,4 3 74,-4-3-66,0-1-1,1 1 1,-1-1 0,1 0 0,-1 1 0,1-1 0,-1 1-1,0-1 1,1 1 0,-1-1 0,0 1 0,0-1 0,1 1 0,-1 0-1,0-1 1,0 1 0,0-1 0,0 2 0,0-1 33,0-1-147,1 0 1,-1 1-1,0-1 0,0 0 1,0 0-1,1 0 0,-1 0 1,0 1-1,0-1 1,1 0-1,-1 0 0,0 0 1,0 0-1,1 0 0,-1 0 1,0 0-1,0 1 0,1-1 1,-1 0-1,0 0 1,1 0-1,-1 0 0,0 0 1,0 0-1,1 0 0,-1-1 1,0 1-1,0 0 1,1 0-1,-1 0 0,0 0 1,0 0-1,1 0 0,-1 0 1,0-1-1,0 1 0,1 0 1,-1 0-1,0 0 1,0 0-1,0-1 0,1 1 1,-1 0-1,0-1 0,7-9-9891,-7-27-1818,0 29 10801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55.9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11 500,'2'-11'21081,"0"12"-17963,-1 0-3014,-1-1 0,0 0 0,0 0 0,1 0-1,-1 0 1,0 0 0,1 0 0,-1 1 0,0-1 0,0 0 0,1 0 0,-1 1 0,0-1 0,0 0 0,0 0 0,1 1 0,-1-1 0,0 0 0,0 0 0,0 1 0,0-1 0,0 0 0,0 1 0,1-1 0,-1 0 0,0 0 0,0 1 0,0-1-1,0 0 1,0 1 0,0-1 0,0 0 0,0 1 0,0 0 240,0 30 865,0 9-890,0-40-310,0 1 0,0-1 0,0 1 0,1-1 0,-1 1 0,0-1 0,0 0 0,1 1 0,-1-1-1,0 1 1,1-1 0,-1 1 0,1-1 0,-1 0 0,0 1 0,1-1 0,-1 0 0,1 0 0,-1 1 0,1-1 0,-1 0 0,1 0 0,-1 0 0,1 1 0,-1-1 0,1 0 0,0 0 0,13 2 114,-10-3-121,0 0-1,0 0 1,0 0-1,0 0 1,-1 0-1,1-1 0,0 0 1,-1 0-1,1 0 1,-1 0-1,5-4 1,7-4 2,-13 9 41,1 0 1,0 1-1,0-1 1,0 0 0,-1 1-1,1 0 1,0 0-1,6 0 1,-4 0 85,5 11 337,-9-9-453,0 1 0,0-1 1,0 0-1,1 0 0,-1 0 1,0 0-1,1 0 0,0 0 1,-1 0-1,3 2 0,0 3-10,4 2-192,12-1-3324,-20-7 3270,1-1 1,-1 0 0,0 0 0,1 1 0,-1-1-1,0 0 1,1 0 0,-1 0 0,1 0 0,-1 1-1,0-1 1,1 0 0,-1 0 0,1 0 0,-1 0-1,0 0 1,1 0 0,-1 0 0,0 0 0,1 0-1,-1 0 1,1 0 0,-1-1 0,0 1 0,1 0-1,-1 0 1,0 0 0,1 0 0,-1-1-1,0 1 1,1 0 0,-1 0 0,0-1 0,1 1-1,-1 0 1,0 0 0,0-1 0,1 1 0,-1 0-1,0-1 1,0 1 0,0 0 0,1-1 0,6-2-7007,-5-1 2858,-2 0 505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57.0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6 310 760,'-6'-5'21510,"10"5"-18776,7-11 923,-3-2-2765,-7 12-848,0 0 1,0 0-1,0 0 1,0 0-1,-1 0 0,1 0 1,0 0-1,-1 0 1,1 0-1,-1-1 1,1 1-1,-1 0 0,1-2 1,0 0-9,-1 0 1,1 0 0,0 1-1,0-1 1,0 0 0,0 1-1,1-1 1,-1 1 0,2-3-1,-1 2-23,0 0 0,0 0 0,0 0 0,-1 0-1,0 0 1,1 0 0,-1-1 0,0 1 0,0-6-1,0 4-9,0-1 0,0 0-1,1 1 1,0-1-1,0 1 1,0 0-1,4-6 1,3-10-1,-4 7-11,-2 7 6,0 0 0,-1 0-1,0-1 1,0 1 0,1-10-1,6-19-101,-10 36 104,1 0-1,0 0 1,0-1-1,0 1 1,0 0 0,0 0-1,0-1 1,0 1-1,0 0 1,0 0-1,0 0 1,0-1-1,0 1 1,0 0 0,1 0-1,-1 0 1,0-1-1,0 1 1,0 0-1,0 0 1,0 0 0,0-1-1,0 1 1,0 0-1,1 0 1,-1 0-1,0 0 1,0 0-1,0-1 1,0 1 0,1 0-1,-1 0 1,0 0-1,0 0 1,0 0-1,1 0 1,-1 0 0,1-1-1,-1 1 0,0 0 0,1 0 1,-1 0-1,1-1 0,-1 1 0,0 0 1,1-1-1,-1 1 0,0 0 1,0-1-1,1 1 0,-1 0 0,0-1 1,0 1-1,1 0 0,-1-1 0,0 1 1,0-1-1,0 1 0,0-1 1,0 1-1,0 0 0,1-1 0,-1 1 1,0-1-1,0 1 0,0-1 0,0 1 1,-1-1-1,1 1 0,0 0 1,0-1-1,0 1 0,0-1 0,0 1 7,0-1 1,0 1-1,0 0 0,0 0 0,0-1 0,0 1 0,0 0 0,0 0 0,1 0 0,-1-1 0,0 1 0,0 0 0,0 0 0,0 0 0,1 0 0,-1 0 0,0-1 0,0 1 0,0 0 0,1 0 0,-1 0 0,0 0 0,0 0 0,0 0 0,1 0 0,-1 0 0,0 0 0,0 0 0,1-1 0,-1 1 0,0 0 0,0 0 0,0 1 0,1-1 0,-1 0 0,0 0 1,0 0-1,1 0 0,-1 0 0,0 0 0,0 0 0,0 0 0,1 0 0,-1 0 0,0 1 0,0-1 0,1 0 0,-1 0 3,1 1 0,-1-1 0,1 0 1,0 1-1,-1-1 0,1 1 0,-1-1 0,1 1 0,-1-1 1,0 1-1,1-1 0,-1 1 0,1-1 0,-1 1 0,0-1 1,1 1-1,-1 0 0,0-1 0,0 1 0,0 0 0,0-1 1,1 1-1,-1 1 0,0 3 12,0 1-1,1 0 1,-1-1 0,1 1 0,1-1 0,1 8 0,-1-5-11,-1 1 1,0 0 0,0 0-1,-1 0 1,0 0 0,-2 10-1,1 9 1,0-18-9,2 0-1,-1-1 1,1 1 0,0 0-1,4 13 1,-3-12 4,0-1 0,-1 1 0,-1-1 1,0 1-1,-2 15 0,1 7 4,1 53 203,0-85-232,-9-5-350,-8-7-282,-67-40-1544,78 49 2148,5 2 54,-1-1 0,1 1 0,0 0 0,0-1 0,0 1 0,0-1 1,0 1-1,0-1 0,0 0 0,0 1 0,0-1 0,0 0 0,0 0 0,0 1 0,1-1 0,-1 0 0,0 0 0,0 0 0,0-2 0,-2-1 24,2 4-11,1 0 0,0 0 0,-1 0 0,1-1 1,0 1-1,-1 0 0,1 0 0,0-1 0,-1 1 0,1 0 1,0 0-1,0-1 0,-1 1 0,1 0 0,0-1 0,0 1 0,-1 0 1,1-1-1,0 1 0,0-1 0,0 1 0,0 0 0,0-1 1,0 1-1,0 0 0,0-1 0,0 1 0,0-1 0,0 1 1,0 0-1,0-1 0,0 0 0,1 0 63,1-1 1,-1 1-1,1 0 1,-1 0-1,1 0 1,-1 0-1,1 0 1,0 0-1,0 0 1,-1 0-1,5 0 1,6-5 180,-11 6-198,0 0-54,1 0 1,-1 0-1,0 0 0,1 0 1,-1 0-1,0 0 0,1 0 0,-1 0 1,0 0-1,1-1 0,-1 1 1,0-1-1,1 1 0,1-2 0,4 0 12,26-3-544,-25 4 302,2-4-4655,-1 1-2120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5:58.6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32 248,'0'0'31,"0"0"0,1 0-1,-1 0 1,1 0 0,-1 0 0,0 0-1,1 0 1,-1 0 0,1 0 0,-1 0 0,0-1-1,1 1 1,-1 0 0,0 0 0,1 0-1,-1-1 1,0 1 0,1 0 0,-1 0-1,0-1 1,0 1 0,1 0 0,-1 0 0,0-1-1,0 1 1,1 0 0,-1-1 0,0 0 6,0 1 1,0 0-1,1 0 0,-1-1 1,0 1-1,0 0 1,0-1-1,1 1 1,-1 0-1,0 0 1,0 0-1,0-1 0,1 1 1,-1 0-1,0 0 1,1 0-1,-1 0 1,0-1-1,0 1 1,1 0-1,-1 0 1,0 0-1,1 0 0,-1 0 1,0 0-1,1 0 1,-1 0-1,2 0 233,-2-1-19,0 0 0,1 0 0,-1 1 0,0-1 0,1 0 0,-1 0 0,1 0 1,-1 1-1,1-1 0,0 0 0,-1 1 0,1-1 0,0 0 0,-1 1 0,1-1 1,0 1-1,0-1 0,0 1 0,-1-1 0,1 1 0,2-1 0,18-4 14645,-10 5-12426,-9-1-2310,-1 1-65,0 0 0,0 0 1,0-1-1,0 1 0,1 0 0,-1 0 1,0 0-1,0 0 0,0 0 0,0 1 0,0-1 1,0 0-1,0 0 0,0 1 0,0-1 1,0 1-1,0-1 0,0 1 0,0-1 1,1 2-1,-2-1-74,2-1-10,-1 0-6,1 0 1,0 0 0,-1 0-1,1 0 1,0 1-1,-1-1 1,1 1 0,-1-1-1,1 1 1,-1 0-1,1-1 1,-1 1 0,1 0-1,-1 0 1,0 0-1,1 0 1,-1 0 0,2 3-1,3 1 18,0-1-10,-1 0 0,0 0 1,0 0-1,0 1 0,5 6 1,1-1-10,5 9 8,2 2-8,-17-21-4,7 15 2,2 0 0,14 17 1,-15-12 6,10 14-21,-11-18 8,-6-12-4,0-1 1,-1 1 0,1 0 0,-1 0 0,0 0 0,1 4 0,7 43-95,0-20 11,-9-20 61,-1-7 7,1 1 0,0-1 0,0 0 0,0 0-1,1 1 1,0-1 0,-1 0 0,1 0 0,1 0 0,1 5 0,-2-8 16,-1 0 0,0 1 0,1-1 0,-1 0 1,0 0-1,0 1 0,0-1 0,0 0 0,0 0 0,0 1 0,0-1 1,-1 2-1,1-1-3,0-1 0,-1 1 0,1-1 0,0 1 1,0-1-1,0 1 0,0-1 0,1 1 0,-1-1 0,0 1 1,0-1-1,1 0 0,0 3 0,1-1-6,-1-2 1,-1 0 1,1 0-1,0 0 0,-1 0 1,1 0-1,-1 0 1,0 0-1,1 0 0,-1 0 1,0 1-1,1-1 1,-1 0-1,0 1 0,4 9-151,1 4-103,0 0-329,-1-5-97,-8-4-184,4-6 812,-1 0 1,1 1 0,0-1-1,-1 0 1,1 0-1,0 0 1,0 1 0,-1-1-1,1 0 1,0 1 0,-1-1-1,1 0 1,0 0 0,0 1-1,0-1 1,0 0 0,-1 1-1,1-1 1,0 1 0,0-1-1,0 0 1,0 1 0,0-1-1,0 0 1,0 1 0,0-1-1,0 1 1,0 0 0,0 0-379,-1 0 0,1 1 0,0-1 0,-1 0 0,1 1 0,-1-1 0,1 0 0,-1 1 0,0-1 0,1 0 0,-1 0 0,0 0 0,0 0 0,0 0 0,0 0 0,0 0 0,0 0 0,0 0 0,0 0 0,-2 0 1,0 9-5012,-6-3 405,2-2 3653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00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25 228,'-17'-10'1745,"5"5"-666,-3 0 1634,13 5-2344,-7-5 13131,9 7-12437,1 8 2887,-1-9-3892,0-1 1,0 1-1,0-1 1,1 1-1,-1-1 1,0 1-1,0-1 1,1 0-1,-1 1 1,0-1-1,0 1 1,1-1-1,-1 0 1,1 1-1,-1-1 1,0 0-1,1 1 1,-1-1-1,1 0 1,0 1-1,-1 0 7,1 0 0,-1-1 1,1 1-1,-1 0 0,0 0 0,0 0 0,1 0 1,-1 0-1,0 0 0,0 0 0,0 0 0,0 0 1,0 0-1,0 0 0,0 0 0,0 0 0,0 0 1,-1 1-1,0-1 0,1 1 0,0-1 0,0 0 0,0 1 1,0-1-1,0 1 0,0-1 0,0 0 0,0 1 0,0-1 0,0 0 1,1 1-1,0 1 0,1 1 73,1-1 0,-1 1 1,0 1-1,-1-1 0,1 0 0,-1 0 1,2 7-1,5 16 67,4 14-26,58 107 68,-60-122-155,7 13-34,-13-25-42,1-2 19,-4-10-31,1 0-1,-1 1 1,0-1 0,0 0 0,0 0-1,0 1 1,0-1 0,0 5-1,8 30-1,0-12 15,-5-15-29,2 5-16,-6-14 22,0 1-1,0-1 0,1 0 1,-1 0-1,0 0 1,1 0-1,-1 0 0,1 0 1,-1 0-1,1 0 1,0 0-1,0 0 1,-1 0-1,2 1 0,-1-2-27,0 1-1,0 0 1,0 0-1,-1 1 1,1-1-1,0 0 1,-1 0-1,1 0 1,0 0-1,-1 1 1,0-1-1,1 0 0,-1 1 1,1 1-1,2 2-163,-2-4 132,-1-1 0,0 0 0,1 0 0,-1 0 0,0 1 0,1-1 0,-1 0 0,0 0 0,1 1 0,-1-1 0,0 0 0,0 0 1,1 1-1,-1-1 0,0 0 0,0 1 0,0-1 0,0 0 0,1 1 0,-1-1 0,0 0 0,0 1 0,0-1 0,0 1 0,0-1 0,0 0 0,0 1 0,0-1 0,0 0 0,0 1 0,0-1 0,0 1 0,0-1 48,0 0 0,0 1 1,0-1-1,0 0 0,0 0 0,0 0 1,0 0-1,0 1 0,0-1 1,0 0-1,0 0 0,0 0 0,0 0 1,0 0-1,0 1 0,1-1 0,-1 0 1,0 0-1,0 0 0,0 0 1,0 0-1,0 0 0,0 1 0,0-1 1,1 0-1,-1 0 0,0 0 0,0 0 1,0 0-1,0 0 0,1 0 1,-1 0-1,0 0 0,0 0 0,0 0 1,0 0-1,1 0 0,-1 0 0,2 1-1326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6:01.5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72 264,'-4'-10'650,"4"9"-528,-1 0-1,0 0 0,1 0 0,-1 0 1,1 0-1,-1 0 0,1 0 1,0 0-1,0 0 0,-1 0 0,1 0 1,0 0-1,0-2 0,-4-2 764,4 5-830,-1 0 0,1 0 0,0-1 0,0 1 0,-1 0-1,1 0 1,0 0 0,0 0 0,-1-1 0,1 1 0,0 0 0,0 0 0,-1 0-1,1-1 1,0 1 0,0 0 0,0 0 0,0-1 0,-1 1 0,1 0 0,0-1 0,0 1-1,0 0 1,0 0 0,0-1 0,0 1 0,0 0 0,0-1 0,0 1 0,0 0 0,0-1-1,0 1 1,0-1 0,0 0 351,0 2-384,0-1 0,0 0 0,0 0 0,0 0 0,0 0 0,0 0 0,0 0 0,0 1 0,1-1 0,-1 0 0,0 0 0,0 0 0,0 0 0,0 0 0,0 0-1,0 0 1,0 0 0,1 0 0,-1 0 0,0 0 0,0 0 0,0 0 0,0 1 0,0-1 0,1 0 0,-1 0 0,0 0 0,0 0 0,0 0 0,0 0 0,0 0 0,0-1 0,1 1 0,-1 0 0,0 0 0,0 0 0,0 0-1,0 0 1,0 0 0,0 0 0,1 0 0,-1 0 0,0 0 0,0 0 0,0 0 0,0 0 0,0-1 0,0 1 0,0 0 0,0 0 0,1 0 0,-1 0 0,0 0 0,0 0 0,0-1 0,0 1 0,0 0 0,0 0 0,0 0-1,0 0 1,0 0 0,0 0 0,0-1 0,0 1 0,3-9 3667,6-1 7397,-1 5-7446,-7 5-1950,0-1-1078,-1 1-559,0 0 1,1-1-1,-1 1 1,0 0-1,1-1 1,-1 1-1,0 0 1,1-1-1,-1 1 1,1 0-1,-1 0 1,1 0-1,-1-1 1,0 1-1,1 0 0,-1 0 1,1 0-1,-1 0 1,1 0-1,-1 0 1,2 0-1,-2 0-18,1 0-1,0 0 0,-1 0 0,1 0 1,0 0-1,-1 0 0,1 0 0,0 1 1,-1-1-1,1 0 0,-1 0 0,1 1 1,0-1-1,-1 0 0,1 1 0,-1-1 1,1 0-1,-1 1 0,1-1 0,-1 1 1,1-1-1,-1 1 0,0-1 0,1 1 1,-1 0-1,1-1 0,-1 1 0,0-1 1,0 1-1,1 0 0,-1-1 0,0 1 1,0 0-1,0 0 0,4 5 90,1 4-24,-1 0-31,-3-9-66,-1 0-1,1 0 1,-1 0 0,1 0 0,-1 0-1,1 1 1,-1-1 0,1 0 0,-1 0-1,0 0 1,0 0 0,0 3 0,1-2-1,-1 0 0,1 0 0,-1 0 0,1 0 0,0 0 0,-1 0-1,1 0 1,2 4 0,-1-4 0,-1 0 0,0 0-1,1 1 1,-1-1 0,-1 1 0,1-1-1,0 1 1,0-1 0,-1 5-1,1-3 4,0 1 0,0-1 0,1 0-1,-1 0 1,1 0 0,0 0 0,0 0 0,3 4-1,4 11 9,55 161 59,-46-119-50,1-12 4,-11-30-15,0 1-1,11 18 1,-1-7 17,-16-28-33,-1-3 4,0 1 0,-1 0 0,1-1 0,0 1 0,-1 0 0,1 0 0,-1 0 0,1-1 0,-1 1 0,1 0 0,-1 0 0,0 0 0,1 0 0,-1 0 0,0 0 0,0 0 0,1 0 0,-1 1 0,3 3-54,-3-5 43,1 1 0,-1-1 0,1 1 1,-1-1-1,1 1 0,-1 0 0,0-1 1,1 1-1,-1-1 0,0 1 1,1 0-1,-1-1 0,0 1 0,0 0 1,0-1-1,1 1 0,-1 0 1,0 0-1,3 3-182,-3-3 134,1-1-1,-1 0 1,1 0 0,-1 0-1,0 0 1,1 1-1,-1-1 1,0 0 0,0 0-1,1 1 1,-1-1-1,0 0 1,0 1 0,1-1-1,-1 0 1,0 1-1,0-1 1,0 0 0,1 1-1,-1-1 1,0 0-1,0 1 1,0-1 0,0 1-1,0-1 1,0 0-1,0 1 1,0-1 0,0 1-1,0-1 1,0 0-1,0 1 1,0-1-84,0 1 1,0-1-1,0 0 1,0 0-1,0 0 0,0 0 1,0 0-1,0 1 1,0-1-1,0 0 1,0 0-1,0 0 0,0 0 1,0 1-1,0-1 1,0 0-1,0 0 0,0 0 1,1 0-1,-1 0 1,0 0-1,0 1 0,0-1 1,0 0-1,0 0 1,0 0-1,1 0 1,-1 0-1,0 0 0,0 0 1,0 0-1,0 0 1,0 0-1,1 0 0,-1 0 1,0 0-1,0 0 1,0 0-1,1 0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8:56.5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99 220,'0'-46'3764,"3"43"-3601,-3 3-136,1 0-1,-1 0 0,1-1 1,-1 1-1,0 0 1,1 0-1,-1-1 0,0 1 1,0 0-1,1 0 1,-1-1-1,0 1 0,1 0 1,-1-1-1,0 1 1,0 0-1,0-1 0,0 1 1,1-1-1,-1 1 1,0 0-1,0-1 0,0 1 1,0-1-1,0 1-26,0 0 0,0-1 0,0 1 0,0 0 0,0 0 0,0 0 0,0 0 0,0-1 1,0 1-1,0 0 0,0 0 0,0 0 0,0 0 0,1-1 0,-1 1 0,0 0 0,0 0 0,0 0 0,0 0 0,0 0 0,0-1 0,0 1 0,1 0 0,-1 0 0,0 0 0,0 0 0,0 0 0,0 0 0,0 0 1,1 0-1,-1-1 0,0 1 0,0 0 0,0 0 0,0 0 0,1 0 0,-1 0 0,0 0 0,0 0 0,0 0 0,1 0 21,-1 0 0,0 0-1,0 0 1,0 0 0,1 0 0,-1 0-1,0 0 1,0 0 0,0 0 0,1 0 0,-1 0-1,0 0 1,0 0 0,0 0 0,0-1-1,1 1 1,-1 0 0,0 0 0,0 0-1,0 0 1,0 0 0,0-1 0,1 1-1,-1 0 1,0 0 0,0 0 0,0 0 0,0-1-1,0 1 1,0 0 0,0 0 0,0 0-1,0-1 1,0 1 0,0 0 0,0 0-1,0 0 1,0-1 0,0 1 0,0 0 0,1-1 84,0 0 1,-1 0 0,1 1-1,0-1 1,0 0 0,0 1 0,0-1-1,0 0 1,0 1 0,0-1 0,0 1-1,0 0 1,0-1 0,0 1 0,0 0-1,2-1 1,-2 1 17,-1-1-1,0 0 1,0 0-1,1 1 1,-1-1 0,1 0-1,-1 1 1,1-1-1,-1 0 1,1 1 0,-1-1-1,1 1 1,-1-1-1,1 1 1,0-1 0,0 0-1,-1 1-61,0 0 1,0 0-1,0-1 0,0 1 0,0 0 0,0-1 0,0 1 0,0 0 1,0-1-1,0 1 0,0 0 0,0 0 0,0-1 0,0 1 0,0 0 1,0-1-1,0 1 0,0 0 0,10-5 16589,-6 7-19023,-3-2 2394,-1 0 0,0 0 1,0 0-1,1 0 0,-1 0 0,0 1 1,0-1-1,1 0 0,-1 0 0,0 0 1,0 1-1,0-1 0,1 0 0,-1 0 1,0 0-1,0 1 0,0-1 0,0 0 1,0 0-1,0 1 0,1-1 0,-1 0 0,0 1 1,0-1-1,0 0 0,0 0 0,0 1 1,0-1-1,0 0 0,0 1 0,0-1 1,0 0-1,0 0 0,0 1 0,0-1 1,0 1 88,0 31 768,0-26-981,0-4-208,0-5 142,0 2 80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3:36.519"/>
    </inkml:context>
    <inkml:brush xml:id="br0">
      <inkml:brushProperty name="width" value="0.08167" units="cm"/>
      <inkml:brushProperty name="height" value="0.081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5E82984-8718-4994-BA91-0059EEA51B52}" emma:medium="tactile" emma:mode="ink">
          <msink:context xmlns:msink="http://schemas.microsoft.com/ink/2010/main" type="writingRegion" rotatedBoundingBox="13080,6212 14665,6605 14494,7295 12909,6902"/>
        </emma:interpretation>
      </emma:emma>
    </inkml:annotationXML>
    <inkml:traceGroup>
      <inkml:annotationXML>
        <emma:emma xmlns:emma="http://www.w3.org/2003/04/emma" version="1.0">
          <emma:interpretation id="{ED10AF5A-333D-45A1-80CD-6072A2A117E5}" emma:medium="tactile" emma:mode="ink">
            <msink:context xmlns:msink="http://schemas.microsoft.com/ink/2010/main" type="paragraph" rotatedBoundingBox="13080,6212 14665,6605 14494,7295 12909,6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DD95F2-2591-4F89-BB62-62C95563CCA4}" emma:medium="tactile" emma:mode="ink">
              <msink:context xmlns:msink="http://schemas.microsoft.com/ink/2010/main" type="line" rotatedBoundingBox="13080,6212 14665,6605 14494,7295 12909,6902"/>
            </emma:interpretation>
          </emma:emma>
        </inkml:annotationXML>
        <inkml:traceGroup>
          <inkml:annotationXML>
            <emma:emma xmlns:emma="http://www.w3.org/2003/04/emma" version="1.0">
              <emma:interpretation id="{2162FEEF-3A81-4DFD-9AD6-D1234D1C8B8E}" emma:medium="tactile" emma:mode="ink">
                <msink:context xmlns:msink="http://schemas.microsoft.com/ink/2010/main" type="inkWord" rotatedBoundingBox="13247,6540 13341,6563 13313,6675 13219,6652"/>
              </emma:interpretation>
              <emma:one-of disjunction-type="recognition" id="oneOf0">
                <emma:interpretation id="interp0" emma:lang="" emma:confidence="0.5">
                  <emma:literal>i</emma:literal>
                </emma:interpretation>
                <emma:interpretation id="interp1" emma:lang="" emma:confidence="0.5">
                  <emma:literal>. c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. e</emma:literal>
                </emma:interpretation>
                <emma:interpretation id="interp4" emma:lang="" emma:confidence="0">
                  <emma:literal>: c</emma:literal>
                </emma:interpretation>
              </emma:one-of>
            </emma:emma>
          </inkml:annotationXML>
          <inkml:trace contextRef="#ctx0" brushRef="#br0">17-2628 28 0,'0'-2'77'0,"0"-1"6"0,0 0 7 15,0-2 3-15,0 3-1 0,0 0 3 16,-3-1 2-16,3 1 5 0,0-1 7 0,0-2-2 16,0 5 1-16,0-2 0 0,0-1-1 15,-7 3 3-15,7 0-2 0,0-2-6 16,-7 2-11-16,7 0-9 0,0 0-6 0,0 0-4 16,0 0-12-16,0 2-15 0,0 3-16 15,0-2-12-15,0 4-8 0,0-2-1 16,0 0 0-16,0 3-2 0,0-2-4 15,0 2 2-15,0 0-3 0,0-2 0 0,0 2 2 16,7 0-2-16,-7-4-2 0,7 4 0 16,-7-1-1-16,3-2 2 0,-3 2 2 15,7-4-4-15,-1 2 2 0,-2-1-14 16,-4-1-28-16,7-3-40 0,-4 3-34 0,4-1-22 16,0-2-16-16,-7-2-21 0,3-1-25 15,-3 0-26-15,7-1-33 0,-4 2-38 0,-3-4 16 16</inkml:trace>
          <inkml:trace contextRef="#ctx0" brushRef="#br0" timeOffset="344.9699">-162-2964 118 0,'0'-3'186'0,"0"3"6"0,0 0 2 16,-7 0 3-16,7 0 14 0,0 0 21 15,0 0 28-15,0-3 14 0,0 1-2 16,0-1-23-16,0 1-39 0,0 2-50 15,0-2-44-15,0 2-40 0,0-2-28 0,0 2-21 16,0-3-10-16,0 3-5 0,7-3-4 16,-7 3-4-16,0-2-23 0,0-1-78 0,6 3-149 15,-6 0-161-15,0 3-136 0,0-3-58 16,0 0 55-16,0 0 138 0</inkml:trace>
        </inkml:traceGroup>
        <inkml:traceGroup>
          <inkml:annotationXML>
            <emma:emma xmlns:emma="http://www.w3.org/2003/04/emma" version="1.0">
              <emma:interpretation id="{BA87EA60-A46F-4288-A230-9CA6B7ED27BD}" emma:medium="tactile" emma:mode="ink">
                <msink:context xmlns:msink="http://schemas.microsoft.com/ink/2010/main" type="inkWord" rotatedBoundingBox="13527,6537 14615,6806 14494,7295 13406,702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778.28">240-2209 42 0,'0'3'78'16,"-3"-3"6"-16,3 0 0 0,0 0 4 15,0 0-1-15,-7 2-1 0,7-2 2 0,0 0-4 16,0 3-6-16,0-3-10 0,0 3-5 15,0-1-10-15,0 0-11 0,0 0-8 16,0 1-7-16,0-1-7 0,0 1 2 0,0 0 5 16,0-1 5-16,7 2 0 0,-4-1 4 15,4 0 7-15,0 2 7 0,-7-3-1 0,3 3-3 16,7-5 2-16,-10 2-1 0,14 1 1 16,-11-3 8-16,4 0 4 0,-1 0 3 15,-2 0-2-15,6 0-3 0,-10-3 2 16,13 1-2-16,-13 0-2 0,4-1-11 0,3-2-9 15,-4 0-16-15,4 2-10 0,-1-3-2 16,-6 0 6-16,0 1 5 0,4-1-6 16,-4-2-3-16,0 0-6 0,0 1 0 15,0 0 1-15,0 0-4 0,0-1 1 0,0-2-2 16,-4 3 0-16,4-3 0 0,0 3 0 16,-6-3-2-16,-1 0 1 0,7 0 1 15,-3 3 1-15,-4-3 5 0,7 1-5 0,-4-2 0 16,4 2-4-16,-6 1 0 0,-1-2-1 15,7 1 3-15,-3-2 1 0,-4 5-1 16,7-5-1-16,-4 2 1 0,-2-1-4 16,-1 0 3-16,7 0-1 0,-3 1 3 0,3-2-3 15,-7 2 3-15,0 1 0 0,7-1-1 16,0-1-1-16,-3 0 0 0,-4 3 2 16,7-3-2-16,0 3 1 0,0-1-4 0,0 1 1 15,0-1 1-15,0 1-1 0,0 0-3 16,7-1 2-16,-7 4 0 15,3-4 1-15,-3 3-4 0,14 0 3 0,-14 3 3 16,3-3 4-16,4 0 1 0,-1 2-3 0,-2 1 0 16,6-1 0-16,-3 3 0 0,-1-2 0 15,-2 2-1-15,6 0 3 0,-3 0 0 16,-1 2-2-16,-2-2 0 0,3 3 4 16,-1-1-1-16,4 1-1 0,-6 2 1 0,-4 0-1 15,13-1 0-15,-13 2-2 0,4 1-1 16,2-2 1-16,-2 2 0 0,-4 1 1 0,13-1 1 15,-13 3 3-15,4-3-2 0,-4 3-1 16,6-1-1-16,-2 2-1 0,-4-2 2 16,0 1 1-16,6 0-2 0,1 3 1 0,-7-1-2 15,0-2 0-15,0 2 0 0,0-3 2 16,4 4 1-16,-4-4-1 0,0 2-2 16,0-2 0-16,0 1 0 0,0-3 1 15,0 3 1-15,0-2-2 0,6 1-2 0,-6-1 1 16,0-4 0-16,0 4 0 0,0-3-1 15,7 2 1-15,-7-2-1 0,0 0 0 16,0-2 5-16,0 2-2 0,3-3 0 0,-3 0-4 16,0 3 1-16,7-2 1 15,-3-1-4-15,-4 1 4 0,6-3-1 0,1 3 8 16,-7-2-3-16,3-1 2 0,-3 3-3 16,7-3-1-16,-3 2 0 0,-4-2 3 0,6 0 0 15,1 0 2-15,-4 0 4 0,-3 0 8 16,11 0 7-16,-11-2 0 0,13 2-1 15,-10-3-7-15,-3 2-3 0,14-2-6 16,-11 0-3-16,-3 3-1 0,7-5-2 0,-4 3 1 16,4-1-1-16,0 1-28 0,-4 0-61 15,-3-3-87-15,7 2-88 0,-4-2-88 16,-3 2-82-16,0-1-17 0,7-1 65 16</inkml:trace>
          <inkml:trace contextRef="#ctx0" brushRef="#br0" timeOffset="-2332.4">753-2437 66 0,'0'-2'140'0,"0"-1"4"0,-7-2 6 16,7 2 14-16,0 3 15 0,0-1 14 0,0-2 17 16,0 3 17-16,0 0 21 0,0-2 12 15,0 2-1-15,0 0-21 0,0-3-46 16,0 3-51-16,0 0-52 0,0 0-33 16,0-2-19-16,0 2-14 0,0 0-9 0,0 0-11 15,0 0-4-15,0 0-31 0,0 0-73 16,0 0-117-16,0 0-108 0,0 0-67 15,0 0-31-15,0 0-36 0,0 0 12 0,0 0 73 16</inkml:trace>
          <inkml:trace contextRef="#ctx0" brushRef="#br0" timeOffset="-2666.2">803-2307 71 0,'0'0'111'16,"0"-3"-11"-16,0 3-19 0,0-2-3 15,0 2 1-15,0-2 6 0,4 2 0 16,-4 0-4 0,0 0-5-16,0 0-6 0,0 2-7 0,0 0-14 0,6-2-7 0,-6 3-4 15,0 2-2-15,0 0-6 0,0-2-2 16,0 4 0-16,0-2 2 0,0 0 7 16,4 2 11-16,-4 1 8 0,0-1-9 0,7 0-14 15,-1-2-21-15,-6 4-6 0,4-1-1 16,-4-3-2-16,0 2 0 0,6 1 3 15,-2-3-4-15,-4 2-1 0,7-2-2 16,-1 0 0-16,-6 0-15 0,0-2-23 0,4-2-24 16,-4 2-19-16,6-3-17 0,-6 0-22 15,4-3-32-15,-4 3-36 0,0-4-35 0,7-1-32 16,-7 2 18-16</inkml:trace>
          <inkml:trace contextRef="#ctx0" brushRef="#br0" timeOffset="-1818.98">984-2294 118 0,'4'0'125'0,"-4"0"0"0,0 2-3 0,0-2 4 15,7 0 0-15,-7 0-1 0,0 0 1 16,0 0-1-16,0 2 3 0,6-2 11 15,-6 0 17-15,0 0 17 0,0-2 7 0,4 2 3 16,-4-2 1-16,6 2-3 0,-2-3-14 16,-4 1-25-16,7-1-20 0,-1 1-22 15,-2-1-17-15,2 0-23 0,-2-1-15 16,9 2-17-16,-9-1-7 0,3-2-10 0,-1 2-3 16,-2 1-3-16,2-1-3 0,-2 2-1 15,9-2-1-15,-13 1-1 0,4-1-4 0,3 0-31 16,-4 3-56-16,-3-2-87 0,7 2-77 15,-7 0-57-15,0 0-27 0,6 0-5 16,-6 0-2 0,0 2 1-16,0-2-1 0,-6 0 25 0,6 0 52 0</inkml:trace>
          <inkml:trace contextRef="#ctx0" brushRef="#br0" timeOffset="-1568.71">1042-2346 105 0,'0'0'103'16,"0"0"-3"-16,0 2 5 0,0-2-1 15,0 3-5-15,0 0-10 0,0-1-3 0,0 1-11 16,0 1-13-16,0 1-19 0,0 0-16 16,0 0-9-16,0-1-5 0,0 4-7 15,0-3 2-15,0 2-4 0,0 1-2 16,0-3-3-16,7 2-10 0,-7 1-18 0,6-3-35 15,-6-1-47-15,0 1-30 0,4 0-41 16,-4 0-41-16,7-1-4 0</inkml:trace>
          <inkml:trace contextRef="#ctx0" brushRef="#br0" timeOffset="-1082.32">1245-2321 62 0,'7'0'116'15,"-7"-3"-4"-15,0 3-9 0,3 0-6 16,-3-3-4-16,0 3-9 0,0 0-7 15,7-2-10-15,-7-1-9 0,0 3-4 16,0-1 0-16,0 1 1 0,0-3 2 0,6 1 6 16,-6-1 2-16,0 0-2 0,0 1 1 15,0-1-11-15,0-1-1 0,0 1 0 16,0-2 4-16,0 0 0 0,0 0 5 0,0 3 0 16,0-3 3-16,0 0-2 0,0 0 8 15,0 1 1-15,0-1 8 0,0 2 3 16,0-2 5-16,0 2-2 0,0-1 3 15,0 2-4-15,0-1 2 0,0 3-5 0,0-3-6 16,0 3-3-16,0-2-9 0,0-1-14 16,0 3-14-16,0 3-15 0,0-1-4 15,0 1-5-15,0 2-4 0,4-1-3 0,-4 4-3 16,0 0 3-16,0 1-2 0,0 1-2 16,0 0 2-16,7 0-5 0,-4-1 1 15,-3 2-21-15,7 1-35 0,0-1-77 16,-4 2-88-16,-3-1-73 0,7-1-26 0,-4-2 6 15,-3 1 3-15,7-3-10 0,0 1-29 16,-7-2 11-16,3 0 58 0</inkml:trace>
        </inkml:traceGroup>
      </inkml:traceGroup>
    </inkml:traceGroup>
  </inkml:traceGroup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05.7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47 240,'0'-40'3237,"0"40"-2831,7-4 1099,-3 2 3740,-1 2-3854,-2 0-1000,-1 0 0,0 0 1,1 0-1,-1-1 0,1 1 0,-1 0 1,0 0-1,1 0 0,-1 0 0,1 0 1,-1 0-1,0 0 0,1 0 0,-1 0 1,1 0-1,-1 1 0,1-1 0,-1 0 1,0 0-1,1 0 0,-1 0 0,1 1 1,-1-1-1,0 0 0,1 0 0,-1 1 1,0-1-1,1 0 0,-1 0 0,0 1 1,0-1-1,1 0 0,-1 1 0,0 0 1,0 0 420,0 30 716,0-31-1524,1 1 0,-1-1 1,0 1-1,0-1 0,0 1 1,0-1-1,0 1 0,0 0 0,0-1 1,0 1-1,0-1 0,0 1 0,0-1 1,-1 1-1,1-1 0,0 1 1,0-1-1,0 0 0,-1 1 0,1-1 1,0 1-1,0-1 0,-1 1 1,1-1-1,0 0 0,-1 1 0,1-1 1,-1 0-1,1 1 0,0-1 0,-1 0 1,1 0-1,-1 1 0,0-1 1,1 0-5,-1 4 52,0-1 1,1 0 0,-1 1-1,1-1 1,0 1-1,0-1 1,1 6 0,-1-2 105,-4 9 11,-1 4 87,-4 21 163,5-33-308,4-7-101,-1-1 0,1 1 0,-1-1 0,1 1 0,0-1-1,-1 1 1,1 0 0,0-1 0,-1 1 0,1 0 0,0-1 0,0 1 0,-1 0 0,1-1 0,0 1 0,0 0 0,0-1 0,0 2 0,-9 43 526,5-31-371,3-13-154,1 0 0,-1 0 0,0 0 1,1 1-1,-1-1 0,1 0 1,0 0-1,-1 1 0,1-1 0,0 0 1,0 0-1,0 2 0,-9 42 216,0-20-142,9-23-76,0 0-1,0 0 1,0 1 0,0-1-1,-1 0 1,1 0-1,-1 0 1,1 0 0,-1 0-1,0 0 1,0 0 0,-2 3-1,0 12 50,3-17-57,-1 1 0,0 0 0,1-1 0,-1 1 0,1 0 0,-1 0 0,1-1 0,-1 1 0,1 0 0,-1 0 0,1 0 0,0 0 0,-1 0 0,1-1 0,0 1 0,0 0 0,0 0 0,-1 0 0,1 0 0,0 0 0,1 0 0,-1 1 0,-4 7 38,3-9-37,1 1 1,-1-1 0,1 1-1,-1-1 1,1 1 0,0-1 0,-1 1-1,1 0 1,0-1 0,0 1-1,-1-1 1,1 1 0,0 0-1,0-1 1,0 1 0,0 0 0,0 0-1,-4 9 37,-1 6 7,-4 14-26,4-14-15,1 4 27,-1-4-18,0 4-5,1-11 5,4-9-13,-1 1 0,1-1 0,0 1 1,-1-1-1,1 1 0,-1-1 0,1 1 0,0-1 0,0 1 0,-1 0 1,1-1-1,0 1 0,0 0 0,0-1 0,0 1 0,-1-1 0,1 2 1,-9 23 38,5-14-29,-1 4 49,1 1 37,-1 4-46,1-4-46,-1 3-4,1-8 9,4-10-9,-1-1-1,0 1 1,1 0 0,-1 0 0,1 0 0,0 0 0,-1 0 0,1 0 0,0 0 0,-1 1 0,1-1 0,0 0 0,0 1 0,0-1 0,0 0-1,1 1 1,-1-1 0,-1 0-1,1 1 1,0-1-1,0 0 1,0 1 0,-1-1-1,1 0 1,0 0-1,-1 1 1,1-1 0,-1 0-1,0 0 1,1 0-1,-1 0 1,-1 2 0,1-2-1,1 0 1,-1 0 0,1 0 0,0 0-1,-1 0 1,1 0 0,0-1 0,0 1-1,0 0 1,0 0 0,0 0 0,0 0-1,0 0 1,0 0 0,0 0 0,0 0-1,1 1 1,-1-1-1,1 0-1,-1 0 1,0 0 0,0 0-1,0 0 1,0 0 0,0 0-1,0 0 1,0 0 0,0-1-1,0 1 1,0 0 0,-1 0-1,1 0 1,0 0 0,0 0-1,-1 1 1,0-1 0,0 0 0,0 0 0,0 0 0,1 0 0,-1 0 0,0 1 0,1-1 0,-1 0 1,1 0-1,0 1 0,-1-1 0,1 0 0,0 1 0,0-1 0,0 0 0,0 0 0,0 1 0,0 1 0,-4 7 11,4-9-12,-1 0 0,0 0 1,1 0-1,-1 0 0,1 0 0,-1 1 1,1-1-1,0 0 0,-1 0 1,1 0-1,0 0 0,0 3 1,-9 41 8,9-40-10,0-4 1,0-1 0,0 1 0,1 0 1,-1 0-1,0 0 0,0-1 0,0 1 0,0 0 0,0 0 1,-1 0-1,1 0 0,0-1 0,0 1 0,0 0 1,-1 0-1,1 0 0,0-1 0,-1 1 0,1 0 0,-1-1 1,1 1-1,-1 0 0,1-1 0,-1 1 0,0-1 1,1 1-1,-2 0 0,2 2-9,-1 0-1,0-1 1,1 1 0,0 0 0,-1 0-1,1 0 1,0 0 0,1-1-1,-1 5 1,1 1-6,-5 1-15,4-8 30,-1 0 0,0 0 0,1 1 0,-1-1 0,1 0 0,-1 0 0,1 0 0,-1 1 0,1-1 0,0 0 0,0 0 0,0 1 0,0-1 0,0 0 0,0 3 0,0 51-38,-4-50 22,-1 6-3,5-5 14,1-4 1,-1 1 1,1-1 0,-1 0-1,0 1 1,0-1 0,0 1-1,0-1 1,-1 1 0,1-1-1,-1 0 1,1 1 0,-1-1-1,0 0 1,0 1 0,0-1 0,0 0-1,-2 3 1,2 4 6,0 0 0,0 0 1,1 0-1,1 17 0,0-17-30,-1 77 64,0-85-47,0 0 6,0 2 2,0 12 409,0-32-20571,0 5 13959,0 1 4332,0 1-248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07.2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272 18 428,'-10'-7'1365,"10"6"-896,-1 0 1,0 0-1,1 1 0,-16-7 26453,19 8-29915,-3-1 2923,6 4 2442,-12-2-810,5 1-1131,0-2-369,1 0-1,0 0 1,0 1 0,-1-1-1,1 0 1,-1 0 0,1 0-1,-1 1 1,1-1-1,-1 0 1,0 0 0,0 0-1,0 1 1,-9 14-52,7-1-10,1-13 0,2-2 0,-1 0 0,1 1 0,0-1 0,-1 0 0,1 0 0,0 1 0,-1-1 0,1 0 0,0 1 0,0-1 0,-1 0 0,1 1 0,0-1 0,0 0 0,0 1 0,-1-1 0,1 0 0,0 1 0,0-1 0,0 1 0,0-1 0,0 1 0,0-1 0,0 1 0,0-1 0,0 0 0,0 1 0,0-1 0,0 1 0,0-1 0,0 0 0,0 1 0,0-1 0,0 0 0,0 1 0,-1-1 0,1 0 0,0 1 0,0-1 0,0 0 0,0 1 0,-1-1 0,1 0 0,0 1 0,0-1 0,-1 0 0,1 0 0,0 1 0,0-1 0,-1 0 0,1 0 0,0 0 0,-1 1 0,-3 4 0,3 0 0,-1-1 0,1 0 0,-1 0 0,0 0 0,0 0 0,0 0 0,-1 0 0,1-1 0,-7 7 0,-3 21 0,-12 9 0,-15 27 0,12-26 0,2-10 0,-2 9 0,15-15 0,-3-9 0,14-11 0,1 0 0,0 0 0,1-1 0,1-4 0,0 1 0,1-1 0,-1 0 0,0 0 0,0 0 0,0 0 0,1-1 0,-1 1 0,0-1 0,0 1 0,0-1 0,0 0 0,3-1 0,-5 2 0,3-3 0,-2 2 0,-1 1 0,0 0 0,0-1 0,1 1 0,-1 0 0,0 0 0,0-1 0,1 1 0,-1 0 0,0 0 0,1 0 0,-1 0 0,1-1 0,-1 1 0,0 0 0,1 0 0,-1 0 0,0 0 0,1 0 0,-1 0 0,1 0 0,-1 0 0,0 0 0,1 0 0,-1 0 0,1 0 0,-1 0 0,0 0 0,1 0 0,-1 1 0,0-1 0,1 0 0,-1 0 0,1 1 0,1-1 0,-1-2 0,0 0 0,17 2 0,-9-1 0,0-3 0,0 4 0,0 0 0,0 0 0,0 0 0,0 4 0,0-3 0,1 0 0,-1 2 0,0-2 0,-9-1 0,1-1 0,0 1 0,-1 0 0,1 0 0,0 0 0,-1 0 0,1 0 0,0 0 0,0 0 0,-1 0 0,1 0 0,0 0 0,-1 0 0,1 1 0,0-1 0,-1 0 0,1 0 0,0 1 0,-1-1 0,1 0 0,0 2 0,11 0 0,-4-1 0,-7 0 0,-1 1 0,9-1 0,-2 0 0,-4 2 0,4-1 0,-4 2 0,3 1 0,0 0 0,-6-5 0,1 0 0,-1 0 0,0 0 0,0 0 0,0 0 0,1 0 0,-1 0 0,0 0 0,0 0 0,0 1 0,1-1 0,-1 0 0,0 0 0,0 0 0,0 0 0,0 0 0,0 1 0,0-1 0,1 0 0,-1 0 0,0 0 0,0 1 0,0-1 0,0 0 0,0 0 0,0 0 0,0 1 0,0-1 0,0 0 0,0 0 0,0 0 0,0 1 0,0-1 0,0 0 0,0 0 0,5 5-3546,-11-4-654,-16-7-12820,22 6 16627,-1 0-1,0 0 0,0-1 0,0 1 0,0-1 0,0 1 0,1 0 0,-1-1 0,0 0 0,0 1 0,1-1 0,-1 1 1,0-1-1,1 0 0,-2-1 0,2 1-605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08.1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1 178 212,'0'-3'150,"0"1"0,0-1 0,0 0 0,0 1 0,1-1 0,-1 1 0,1-1 1,-1 1-1,1-1 0,0 1 0,0 0 0,1-3 0,3-12 809,-5 16-919,0 0 0,0 1 0,0-1 0,0 0 0,0 0 0,0 0 0,0 0 0,1 0 0,-1 0 0,0 1 0,1-1 0,-1 0 0,1 0 0,-1 1 0,2-2 0,-2 1-2,0 0 1,0 1-1,1-1 1,-1 1-1,0-1 1,0 0 0,0 1-1,1-1 1,-1 0-1,0 1 1,0-1-1,0 0 1,0 1-1,0-1 1,0 0-1,0 1 1,-1-2 0,1 1 2,0 1 1,0-1 0,-1 0 0,1 1 0,0-1 0,0 0-1,0 1 1,0-1 0,0 0 0,0 1 0,1-1 0,-1 0-1,0 1 1,0-1 0,0 0 0,1 1 0,0-2-1,-1 1 51,1 0-1,0 0 1,0 0-1,-1 0 1,1 0-1,0-1 1,-1 1-1,1 0 1,-1 0-1,0-1 0,1 1 1,-1 0-1,0 0 1,0-1-1,0 1 1,1 0-1,-2-1 1,1-1-1,4-3 614,-4 6-648,1 0 0,-1-1 1,0 1-1,1 0 1,-1 0-1,0 0 0,0-1 1,1 1-1,-1 0 1,0-1-1,1 1 0,-1 0 1,0-1-1,0 1 1,0 0-1,1-1 1,-1 1-1,0 0 0,0-1 1,0 1-1,0-1 1,0 1-1,0 0 0,0-1 1,0 1-1,0-1 1,0 1-1,0 0 0,0-2 1,0 2 86,0 0 1,0-1 0,0 1-1,0-1 1,-1 1-1,1-1 1,0 1-1,0-1 1,0 1-1,1-1 1,-1 1 0,0-1-1,0 1 1,0-1-1,0 1 1,0-1-1,0 1 1,1-1 0,-1 1-1,0-1 1,0 1-1,1-1 1,-1 1-1,0 0 1,1-1-1,-1 1 1,0 0 0,1-1-1,-1 1 1,1 0-1,-1-1 1,1 1-1,-1 0 1,1-1-1,0 1-176,-1 0 325,0 0-1,1-1 1,-1 1 0,0 0-1,1-1 1,-1 1 0,0-1-1,0 1 1,0 0 0,1-1 0,-1 1-1,0-1 1,0 1 0,0-1-1,0 1 1,0-1 0,0 1-1,0 0 1,0-1 0,0 1-1,0-1 1,0 1 0,0-1-1,0 1 1,0-1 0,0 1-1,0-1 1,0 1 0,-1-1 0,1-8 5910,7 7-6823,-6 2 962,8-5 1119,-5 10-1358,-4-5-87,1 0 1,-1 0-1,0 1 1,1-1-1,-1 0 1,0 0 0,0 0-1,1 0 1,-1 1-1,0-1 1,0 0-1,1 0 1,-1 0-1,0 1 1,0-1-1,0 0 1,1 0 0,-1 1-1,0-1 1,0 0-1,0 1 1,0-1-1,0 0 1,0 1-1,0-1 1,1 0-1,-1 0 1,0 1-1,0-1 1,0 0 0,0 1-1,0-1 1,-1 1-1,1 0 58,1-1-55,0 0 1,-1 1-1,1-1 0,-1 0 0,1 1 0,-1-1 1,1 1-1,-1-1 0,1 1 0,-1-1 0,1 1 1,-1-1-1,0 1 0,1-1 0,-1 1 1,0-1-1,1 1 0,-1 0 0,0-1 0,0 2 1,0 9 97,0-6-39,-1-1 1,1 1-1,0-1 0,0 1 1,0-1-1,1 1 0,0-1 1,0 1-1,0-1 0,0 1 1,3 4-1,-3-6-78,0 0 0,-1-1 0,1 1 0,-1 0 0,0 0 0,0-1 0,0 1 0,0 0 0,0 0 0,-1 2 0,1 2 0,-1 0 0,1-3 0,0-1 0,0 1 0,0 0 0,0 0 0,1-1 0,0 1 0,-1 0 0,1-1 0,0 1 0,3 5 0,-3-5 0,0 0 0,0 1 0,0-1 0,-1 1 0,0-1 0,0 1 0,0-1 0,-1 9 0,0 5 0,1-16 0,0 1 0,0-1 0,0 0 0,1 1 0,-1-1 0,1 0 0,-1 1 0,1-1 0,0 0 0,2 4 0,-2-4 0,0 0 0,-1 0 0,1 0 0,-1-1 0,1 1 0,-1 0 0,0 0 0,0 0 0,0 0 0,0 1 0,0-1 0,0 0 0,-1 2 0,0 23 0,10-12 0,-9-10 0,0 0 0,0 0 0,0 1 0,1 3 0,1-10 0,-2 1 0,0 0 0,0 0 0,0 0 0,0 1 0,0-1 0,0 0 0,0 0 0,0 0 0,0 0 0,0 0 0,0 0 0,0 0 0,0 0 0,0 0 0,0 0 0,0 1 0,0-1 0,0 0 0,0 0 0,0 0 0,0 0 0,1 0 0,-1 0 0,0 0 0,0 0 0,0 0 0,0 0 0,0 0 0,0 0 0,0 0 0,0 0 0,0 0 0,0 0 0,0 0 0,1 0 0,-1 0 0,0 0 0,0 0 0,0 0 0,0 0 0,0 0 0,0 0 0,0 0 0,0 0 0,0 0 0,1 0 0,-1 0 0,0 0 0,0 0 0,0 0 0,0 0 0,0 0 0,0 0 0,0 0 0,0 0 0,0 0 0,0 0 0,0 0 0,0 0 0,0 0 0,1-1 0,-1 1 0,0 0 0,0 0 0,0 0 0,0 0 0,2 36 0,-2-31 0,0 1 0,-2-2 0,-2-4-2243,1-8-6531,2-2-729,2 8 5963,-1-8-2707,0 5 4783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10.2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66 452,'0'-4'278,"0"3"16,-1 0 1,1 0-1,0 0 0,0-1 0,0 1 0,0 0 0,0 0 0,0 0 0,1 0 0,-1-1 0,0 1 1,1 0-1,-1 0 0,0 0 0,1 0 0,-1 0 0,1 0 0,0 0 0,-1 0 0,1 0 1,1-2-1,-1 3-9,-1-1 0,0 1 0,1-1 0,-1 1 0,0-1 0,0 1-1,0-1 1,1 1 0,-1-1 0,0 1 0,0-1 0,0 1 0,0-1 0,0 1 0,0-1 0,0 0 0,0 1 0,0-1 0,0 1 0,0-1 0,-1 0 0,1 1-103,0-1-1,0 1 1,0 0 0,-1 0-1,1-1 1,0 1-1,0 0 1,0-1-1,0 1 1,0 0 0,0 0-1,0-1 1,0 1-1,0 0 1,0-1 0,0 1-1,0 0 1,0 0-1,0-1 1,0 1 0,0 0-1,1 0 1,-1-1-1,0 1 1,0 0 0,0 0-1,0-1 1,0 1-1,1 0 1,-1 0 0,0-1-1,1 1-74,-1 0-1,0 0 1,1 0-1,-1 0 1,0 0-1,1 0 0,-1 0 1,0 0-1,0 0 1,1 0-1,-1 0 1,0 0-1,1-1 1,-1 1-1,0 0 1,0 0-1,1 0 1,-1 0-1,0-1 1,0 1-1,1 0 1,-1 0-1,0-1 1,0 1-1,0 0 1,0 0-1,1-1 1,-1 1-1,0 0 1,0 0-1,0-1 1,0 1-1,0 0 1,0-1-1,0 1 0,0 0 1,0-1-1,0 1 1,0 0-1,0 0 1,0-1-1,0 1 1,0 0-1,0-1 1,0 0 607,9-2 1321,-3 2 1827,-3 15-1779,-3 209-2820,0-222 127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11.1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164 41 508,'0'-40'29311,"0"40"-29276,0 0-1,-1 1 0,1-1 0,0 1 1,0-1-1,0 0 0,0 1 0,-1-1 1,1 0-1,0 1 0,0-1 0,0 0 1,-1 1-1,1-1 0,0 0 1,-1 0-1,1 1 0,0-1 0,-1 0 1,1 0-1,0 0 0,-1 0 0,1 1 1,0-1-1,-1 0 0,1 0 0,-1 0 1,0 0-13,1 0 1,-1 0-1,1 1 1,-1-1-1,1 0 1,-1 0-1,1 0 1,-1 1-1,1-1 1,0 0-1,-1 1 1,1-1-1,-1 0 1,1 1-1,0-1 1,-1 0-1,1 1 1,0-1-1,-1 1 1,1-1-1,0 1 1,0-1-1,-1 1 1,1-1-1,0 1 1,0-1-1,0 1 1,0-1-1,0 1 1,-4 4 216,-1 1-38,4-5-184,1 0 0,0-1 0,0 1 0,0 0 0,-1-1 0,1 1 0,0 0 0,0-1 0,-1 1 0,1-1 0,-1 1 0,1-1 0,-1 1 0,1-1 0,-1 1 0,1-1 0,-1 1 0,1-1 0,-1 1 0,0-1 0,0 1-8,1-1 1,-1 0-1,0 1 0,1-1 0,-1 1 0,1-1 0,-1 1 1,1-1-1,-1 1 0,1 0 0,-1-1 0,1 1 0,-1 0 0,1-1 1,0 1-1,-1 0 0,1-1 0,0 1 0,0 0 0,-1 1 1,0 1 20,0 1 1,-1-1-1,1 0 1,-1 1 0,0-1-1,-3 4 1,0 1 11,-19 38 25,16-35-67,6-9 0,1 0 0,0-1 0,0 1 0,0 0 0,-1 0 0,2 0 0,-1 0 0,0 0 0,0 0 0,0 3 0,1-3 0,0-1 0,-1 0 0,1 1 0,-1-1 0,1 0 0,-1 0 0,1 1 0,-1-1 0,0 0 0,1 0 0,-1 0 0,0 0 0,-1 2 0,1-3 0,0 1 0,0 0 0,0 0 0,1 1 0,-1-1 0,0 0 0,1 0 0,-1 0 0,1 0 0,-1 1 0,1-1 0,-1 0 0,1 2 0,0-3 0,0 0 0,0 1 0,0-1 0,0 0 0,0 1 0,0-1 0,0 0 0,0 0 0,0 1 0,0-1 0,-1 0 0,1 0 0,0 1 0,0-1 0,0 0 0,0 0 0,0 1 0,0-1 0,-1 0 0,1 0 0,0 0 0,0 1 0,0-1 0,-1 0 0,1 0 0,0 0 0,0 0 0,-1 0 0,1 1 0,-1-1 0,1 0 0,0 0 0,-1 0 0,1 1 0,0-1 0,0 0 0,-1 0 0,1 0 0,0 1 0,0-1 0,-1 0 0,1 1 0,0-1 0,0 0 0,0 1 0,-1-1 0,1 0 0,0 1 0,0-1 0,0 0 0,0 1 0,0-1 0,0 0 0,0 1 0,0-1 0,0 0 0,0 1 0,0-1 0,0 1 0,-11 24 0,11-26 0,-4 1 0,1 17 0,1-13 0,-4-2 0,5 2 0,2 0 0,7-3 0,1-1 0,0 0 0,0 0 0,0 0 0,0 0 0,27 0 0,10 0 0,-37 0 0,0 0 0,0 0 0,0 0 0,0 0 0,0 0 0,-2 0-4,-5 0-77,-20-5-31441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14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33 208,'0'0'361,"-18"-9"2982,18 8-2871,-8-3 1041,-1 0 1004,9 4-2557,0 0 0,0 0-1,0 0 1,0 0 0,0 0 0,0 0-1,0 0 1,0 0 0,0-1 0,0 1 0,0 0-1,0 0 1,0 0 0,0 0 0,0 0-1,0 0 1,0 0 0,0 0 0,0 0 0,0 0-1,0 0 1,0 0 0,0 0 0,0 0-1,0 0 1,0 0 0,0 0 0,0 0-1,0-1 1,0 1 0,0 0 0,0 0 0,0 0-1,0 0 1,0 0 0,0 0 0,0 0-1,0 0 1,0 0 0,0 0 0,0 0 0,0 0-1,0 0 1,0 0 0,4 0 179,-4 0-94,1 0 1,-1 0 0,0 0 0,1 0 0,14-13 25764,-14 14-24669,3 0-4766,-4 35 4156,0-29-489,0-5-35,0 0 0,0 0 0,0 0 1,0 0-1,0 0 0,0 0 0,0 0 0,-1 0 0,1 0 1,-1 0-1,0 0 0,1 0 0,-1 0 0,0-1 0,-2 4 1,2-2-7,1 0 0,-1 0 0,0 0 0,1 0 0,0 0 0,0 0 0,0 0 1,0 0-1,0 0 0,1 3 0,0 4 19,-1-9-20,0 1 0,0 0 0,0 0 1,0-1-1,0 1 0,0 0 1,0-1-1,-1 1 0,1 0 0,-1-1 1,1 1-1,-1-1 0,1 1 1,-1-1-1,0 1 0,0-1 1,-1 2-1,1 0 2,0 0 1,1 0-1,-1 0 1,1 0-1,0 0 1,0 0-1,0 0 1,0 0-1,0 0 1,1 3-1,0 4-12,-5-4 4,4-6 7,-1 0-1,1 0 1,-1 1-1,1-1 0,0 0 1,0 0-1,-1 1 1,1-1-1,0 0 0,-1 0 1,1 1-1,0-1 0,0 0 1,-1 1-1,1-1 1,0 0-1,0 1 0,0-1 1,0 1-1,0-1 1,0 0-1,-1 1 0,1-1 1,0 1-1,0-1 1,0 0-1,0 1 0,0-1 1,1 1-1,-1 7 7,0 7-797,0-15 657,0 0-1,0 1 1,0-1 0,0 0 0,0 1 0,0-1 0,-1 0 0,1 1 0,0-1 0,0 0-1,0 0 1,0 1 0,-1-1 0,1 0 0,0 1 0,0-1 0,0 0 0,-1 0 0,1 0 0,0 1-1,-1-1 1,1 0 0,0 0 0,0 0 0,-1 0 0,1 1 0,0-1 0,-1 0 0,1 0-1,0 0 1,-1 0 0,1 0 0,-1 0 0,-1 0-921,2-15-22733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15.4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2 103 588,'-1'-3'351,"1"1"0,0 0 0,0 0 1,0 0-1,0-1 0,0 1 0,1 0 0,-1 0 0,1 0 0,0 0 1,-1-1-1,1 1 0,0 0 0,2-3 0,0-15 3374,0 19-3701,-3 1 91,0 0-1,1 0 1,-1 0-1,0 0 1,0-1-1,1 1 1,-1 0-1,0 0 1,0 0-1,1-1 0,-1 1 1,0 0-1,0 0 1,1-1-1,-1 1 1,0 0-1,0 0 1,0-1-1,0 1 1,0 0-1,1-1 0,-1 1 1,0 0-1,0 0 1,0-1-1,0 1 1,0 0-1,0-1 1,0 1-1,0 0 1,0-1-1,0 1 0,0-1 1,19-15 11471,-4 11-9705,-13 5-1554,18-9 993,13 4-759,-32 4-543,28 6 34,-28-5-51,0 0 0,1 0 0,-1 1 0,0-1 0,0 0 0,0 1 0,0-1 0,0 1 0,0-1 0,0 1 0,0 0 0,0-1 0,0 1 0,0 0 0,0 0 0,0-1 0,0 1 0,0 0 0,-1 0 0,1 0 0,0 0 0,-1 0 0,1 0 0,-1 0 0,1 0 0,-1 1 0,1-1-1,-1 0 1,0 0 0,1 2 0,2 7 26,3 6 2,-6-9-37,0-5 13,0 0 0,0 0 0,0 0 0,0 0 0,0 0 0,0 0 0,0 0 1,-1 0-1,1 0 0,-1 0 0,0 0 0,1-1 0,-1 1 0,0 0 1,-2 3-1,-2 4 25,5-9-28,0 1-1,0 0 1,0-1-1,-1 1 1,1 0-1,0-1 1,0 1-1,-1-1 0,1 1 1,-1-1-1,1 1 1,0-1-1,-1 1 1,1-1-1,-1 1 0,1-1 1,-2 1-1,-4 3-3,4-3 9,0 1 1,0-1-1,0 0 0,0 1 0,0-1 0,0 0 1,-1 0-1,1-1 0,0 1 0,-4 0 1,-41 4 8,-6-10-3068,52 5 1721,-6-4-5526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16.4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11 468,'0'0'512,"-12"0"2161,7 0 4916,12-2-4709,3-1 6317,19-2-4335,-23 5-4257,12 0 204,-18 0-798,1 0 0,-1 0 0,1 0 1,-1 0-1,0 0 0,1 0 0,-1 0 0,1 0 0,-1 0 0,0 0 1,1 0-1,-1 0 0,1 0 0,-1 1 0,0-1 0,1 0 0,-1 0 0,0 0 1,1 1-1,-1-1 0,0 0 0,1 0 0,-1 1 0,0-1 0,0 0 0,1 1 1,-1-1-1,2 1 8,-1 0 1,1-1-1,-1 1 1,1 0-1,-1-1 0,1 1 1,-1 0-1,0 0 1,0 0-1,1 0 1,0 2-1,2 5 99,-3-8-106,-1 1 0,1-1 0,-1 1 1,0-1-1,1 1 0,-1 0 0,1-1 0,-1 1 0,0 0 1,0-1-1,1 1 0,-1 0 0,0-1 0,0 1 0,0 0 0,0-1 1,0 2-1,4 7 117,-3-8-114,-1 0-1,1 0 1,0 0 0,-1 0-1,1 0 1,-1 1 0,0-1-1,1 0 1,-1 0 0,0 0-1,0 0 1,0 2 0,0 48 190,-4-42-171,4-8-31,-1-1 1,1 1-1,0-1 1,-1 1-1,1-1 1,-1 1-1,1-1 1,0 1-1,0 0 0,-1-1 1,1 1-1,0-1 1,0 1-1,0 0 1,0-1-1,-1 1 1,1 1-1,0-2-1,0 1 0,0-1 0,0 1 0,0-1-1,0 1 1,-1-1 0,1 0 0,0 1 0,0-1 0,-1 1 0,1-1-1,0 1 1,-1-1 0,1 0 0,0 1 0,-1-1 0,1 0-1,0 1 1,-1-1 0,1 0 0,-1 0 0,1 1 0,-1-1 0,1 0-1,-1 0 1,0 0 0,1 1 0,-1-1 0,1 0 0,-1 0 0,1 0 0,-1 1 0,1-1 0,-1 0 0,1 1-1,-1-1 1,1 0 0,0 1 0,-1-1 0,1 1 0,0-1 0,-1 1 0,1-1 0,0 0 0,-1 1 0,1-1 0,0 1 0,0-1-1,0 1 1,0-1 0,-1 2 0,-1 1 7,-1-1-1,0 0 0,0 0 1,0 0-1,-1 0 1,1 0-1,0-1 0,-1 1 1,-4 0-1,-7-1 4,11-1-14,1 0 1,-1 0-1,0 0 1,0 0-1,1-1 1,-1 0-1,0 0 1,1 0 0,-1 0-1,1 0 1,-1-1-1,1 1 1,0-1-1,-6-4 1,6 5-10,1 0-7,0 0-1,0 0 0,0 0 1,0 0-1,0 0 1,1 0-1,-1-1 0,0 1 1,1 0-1,-1-1 1,1 1-1,-1-1 1,1 0-1,0 0 0,-1 1 1,1-1-1,0 0 1,0 0-1,-1-4 0,-1 2-162,3 4 49,-1-1 0,1 1 0,-1-1 0,1 1 0,0-1 0,-1 1 0,1 0 0,0-1 0,-1 0 0,1 1 0,0-1 0,-1 1 0,1-1 0,0 1 0,0-1 0,0 0 0,-1 1 0,1-1 1,0 1-1,0-1 0,0-1 0,0 2-65,0 0 0,0-1 0,0 1 0,0-1 0,0 1 0,0 0 0,0-1 0,0 1 0,0 0 0,1-1 0,-1 1 0,0-1 0,0 1 0,0 0 0,0-1 0,0 1 1,1 0-1,-1-1 0,0 1 0,0 0 0,1 0 0,-1-1 0,0 1 0,1 0 0,-1 0 0,0-1 0,1 1 0,2-4-5258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17.1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11 364,'0'0'395,"27"-6"5052,-25 4-5603,6 0 6327,11 2 7306,-13 0-11922,-5 0 164,-1 0-1680,0 1 1,1-1-1,-1 0 0,0 1 1,0-1-1,0 0 1,0 0-1,1 0 0,-1 1 1,0-1-1,0 0 0,1 0 1,-1 0-1,0 1 1,0-1-1,1 0 0,-1 0 1,0 0-1,0 0 0,1 0 1,-1 0-1,0 1 1,1-1-1,-1 0 0,0 0 1,0 0-1,1 0 0,-1 0 1,0 0-1,1-1 1,0 1-18,-1 0 1,0 0-1,1 0 1,-1 0-1,0 0 1,1 0-1,-1 0 1,1 1-1,-1-1 1,0 0-1,1 0 1,-1 0-1,0 0 1,1 0-1,-1 0 1,0 1-1,1-1 1,-1 0-1,0 0 1,1 0-1,-1 1 1,0-1-1,0 0 1,1 1-1,-1-1 1,0 0-1,0 1 1,0-1-1,1 0 0,-1 1 1,0-1-1,0 0 1,0 1 0,4 4 45,-4-5-65,1 0-1,-1 0 1,0 0-1,1 1 1,-1-1-1,0 0 1,0 0-1,1 0 1,-1 1 0,0-1-1,0 0 1,1 0-1,-1 1 1,0-1-1,0 0 1,0 1-1,1-1 1,-1 0-1,0 1 1,0-1-1,0 0 1,0 1 0,0-1-1,0 0 1,0 1-1,0-1 1,0 0-1,0 1 1,0-1-1,0 1 1,17 15 50,-14-5-27,12 9-30,-13-14-27,-2-5 23,-1-1 0,1 1 0,0-1-1,0 0 1,0 1 0,0-1 0,0 1-1,0-1 1,0 1 0,0-1 0,0 1 0,0-1-1,1 0 1,-1 1 0,0-1 0,0 1-1,0-1 1,0 1 0,1-1 0,-1 0-1,0 1 1,0-1 0,1 0 0,-1 1 0,0-1-1,1 0 1,-1 1 0,0-1 0,1 0-1,-1 0 1,0 1 0,1-1 0,-1 0 0,1 0-1,-1 0 1,0 0 0,1 1 0,-1-1-1,2 0 1,-3 4-1232,8 3-9827,-12-9 4742,4-6-4095,1 8 10966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19.4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47 168,'-2'-11'2027,"2"10"-1805,-1 0 0,0 1 0,0-1 0,1 0-1,-1 0 1,1 1 0,-1-1 0,1 0 0,-1 0 0,1 0 0,-1 0 0,1 0 0,0 0 0,-1-1 0,1 2-82,0-1 0,0 1 0,0 0 0,0-1 0,0 1 0,0 0 0,0-1 0,0 1 0,0 0 0,0-1 0,0 1 0,0-1 0,0 1 0,0 0 0,0-1 0,1 1 0,-1 0 0,0-1 0,0 1 0,0 0 0,0-1 0,1 1 0,-1 0 0,0 0 0,0-1 0,1 1 0,-1 0 0,0 0 0,1-1 0,-1 1 0,0 0 0,0 0 0,1 0 0,-1 0 0,0-1 0,1 1 0,-1 0 0,1 0 0,-1 0 0,0 0 0,1 0 0,-1 0 0,0 0 0,1 0 0,0 0 0,9-10 11895,-9 10-11962,-1 0 54,1 0 0,0 0 1,-1-1-1,1 1 0,-1 0 1,1 0-1,-1 0 0,1 0 0,-1 1 1,1-1-1,-1 0 0,1 0 1,0 0-1,-1 0 0,1 1 1,-1-1-1,1 0 0,-1 0 1,0 1-1,1-1 0,-1 0 0,1 1 1,-1-1-1,1 0 0,-1 1 1,0-1-1,1 1 0,-1-1 1,0 1-1,1-1 0,-1 1 1,0-1-1,0 1 0,0-1 0,1 1 1,-1-1-1,0 1 0,0 0 1,3 4 165,-2-5-282,-1 0-1,1 0 1,-1 0 0,0 0-1,1 1 1,-1-1 0,0 0-1,0 0 1,1 1 0,-1-1-1,0 0 1,0 1 0,1-1-1,-1 0 1,0 1 0,0-1-1,0 0 1,1 1 0,-1-1-1,0 1 1,0-1 0,0 0-1,0 1 1,0-1 0,0 1-1,0-1 1,0 0 0,0 1-1,0 10 219,-1-8-214,1-1-1,0 1 0,0-1 0,0 1 1,0-1-1,0 0 0,1 1 0,-1-1 1,1 1-1,-1-1 0,1 0 0,0 1 1,0-1-1,3 4 0,-4-3-10,1 0 1,0 0-1,-1 0 1,1-1-1,-1 1 0,0 0 1,0 0-1,0 0 0,0 0 1,-1 4-1,0 3 5,1 47-723,1-54-1057,2-1 4208,-1-1-2345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3:26.800"/>
    </inkml:context>
    <inkml:brush xml:id="br0">
      <inkml:brushProperty name="width" value="0.08167" units="cm"/>
      <inkml:brushProperty name="height" value="0.081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BF25804-8A00-4FEC-8ED4-7B2107EA667D}" emma:medium="tactile" emma:mode="ink">
          <msink:context xmlns:msink="http://schemas.microsoft.com/ink/2010/main" type="writingRegion" rotatedBoundingBox="13588,7575 14554,7779 14442,8308 13476,8104"/>
        </emma:interpretation>
      </emma:emma>
    </inkml:annotationXML>
    <inkml:traceGroup>
      <inkml:annotationXML>
        <emma:emma xmlns:emma="http://www.w3.org/2003/04/emma" version="1.0">
          <emma:interpretation id="{DAA0ED6C-0AE4-4A91-8907-AAB0BF679AFB}" emma:medium="tactile" emma:mode="ink">
            <msink:context xmlns:msink="http://schemas.microsoft.com/ink/2010/main" type="paragraph" rotatedBoundingBox="13588,7575 14554,7779 14442,8308 13476,8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15C9D4-0593-4FF6-AAD3-C97388FEBE4C}" emma:medium="tactile" emma:mode="ink">
              <msink:context xmlns:msink="http://schemas.microsoft.com/ink/2010/main" type="line" rotatedBoundingBox="13588,7575 14554,7779 14442,8308 13476,8104"/>
            </emma:interpretation>
          </emma:emma>
        </inkml:annotationXML>
        <inkml:traceGroup>
          <inkml:annotationXML>
            <emma:emma xmlns:emma="http://www.w3.org/2003/04/emma" version="1.0">
              <emma:interpretation id="{E5909546-432D-4DEC-871E-A5A602240BEF}" emma:medium="tactile" emma:mode="ink">
                <msink:context xmlns:msink="http://schemas.microsoft.com/ink/2010/main" type="inkWord" rotatedBoundingBox="13588,7575 14202,7705 14090,8234 13476,81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311-1482 28 0,'0'0'70'0,"0"-3"4"0,0 3 2 0,0 0 0 15,0 0 1-15,0-2 2 0,7 2-3 16,-7 0-4-16,0-3-8 0,0 3-7 16,0 0 0-16,0 0-2 0,0-2 3 0,0 0 0 15,0 2-2-15,0-2-3 0,6 2 1 16,-6-3 4-16,0 0 6 0,0 1 4 16,0-3 6-16,0 3 2 0,4-3 4 0,-4 0 2 15,7 0 1-15,-4 0-6 0,-3 0-6 16,13-3-10-16,-13 3-1 0,4 1-5 15,3-4-4-15,-1 3-13 0,4 1-13 16,-6-4-7-16,-4 3-8 0,13 0-1 0,-9 1-3 16,2-1-3-16,-2 2-2 0,3 1-1 15,-1-1 3-15,-2 0 3 0,2 2 16 16,-2 1 24-16,2 0 19 0,1 0-1 0,-7 0-10 16,4 1-16-16,-4-1-10 0,0 6-9 15,6-4-5-15,-6 3-4 0,0 0-6 16,0 2 0-16,0-2 0 0,0 3 1 0,0-1-5 15,0 3 0-15,-6-3 3 0,6 1 0 16,0-1-2-16,-4 0-1 0,4 1 0 16,0-3 4-16,-7-1-2 0,1 1 0 0,6 1 0 15,0-2-2-15,0-2-4 0,0 1-6 16,0-1 1-16,0 4 2 0,0-6 5 16,0 2-1-16,0-2 1 0,0 0 0 15,0 0 1-15,0 0 2 0,0 0 1 0,6 0-2 16,1 0-2-16,-7 0 2 0,0 0-1 15,4 0-1-15,-4 0 0 0,6 0 9 16,1 0-4-16,-7 0-1 0,3 3-9 0,4-1 3 16,-3-2 3-16,-4 2 2 0,6 0 1 15,1 1 0-15,-7 0-2 0,3-1 0 16,-3 1 3-16,0 2 1 0,7-3-2 16,-7 0 0-16,4 3 2 0,-4 0-3 0,0-2 0 15,0-1-1-15,0 3 2 0,0-3 0 16,0 3-4-16,0 1 4 0,-4-2-4 15,4-2 5-15,-7 4-3 0,7-1 1 16,0-3-1-16,0 2 2 0,-3-1-2 0,3 2 3 16,-7-2-2-16,1-1 5 0,2 1-2 15,-3-1 0-15,7 0-3 0,-3-2 2 16,3 3-3-16,-7-1 0 0,1-2-2 0,2 3 2 16,4-3 0-16,-7 0-3 0,1 2-2 15,6-2-21-15,0 0-37 0,-4 0-53 16,-2 0-50-16,6 0-39 0,0 0-30 15,0 0-27-15,-4-2-41 0,4-1-51 0,0 1-23 16,0-1 45-16</inkml:trace>
          <inkml:trace contextRef="#ctx0" brushRef="#br0" timeOffset="-964.05">399-1474 12 0,'0'0'77'0,"0"-3"3"0,0 3 2 16,0 0 5-16,0 0 4 0,0-2 5 0,-4 2 2 16,4 0 1-16,0 0 4 0,0-3 0 15,0 3 3-15,0-3-4 0,-6 3 1 16,6 0-4-16,0 0 1 0,-7 0 1 0,7 0-3 16,0 0-7-16,0 0-4 0,0 0-2 15,0 0-2-15,0 0-8 0,0 3-14 16,0-3-18-16,0 3-17 0,0-1-10 15,0-2-2-15,0 5-5 0,0-3-3 0,0 0-1 16,0 4-2-16,0-1 2 0,0 0-1 16,0-1-1-16,0 1-2 0,0 3 1 15,0-4-2-15,0 4 0 0,0 0 1 16,0-2 3-16,0 2-1 0,7-3-2 0,-7 2-1 16,6 1-1-16,-6-1 1 0,0 0 1 15,0 1 0-15,4-4-1 0,-4 4 0 16,0-3 0-16,0 0 4 0,6-1-3 15,-6 2-3-15,4-1-32 0,-4-3-40 0,0 2-53 16,0-1-33-16,0 0-27 0,0-1-20 0,0-2-27 16,0 3-29-16,0-3-31 15,0 0-19-15,0 0 34 0</inkml:trace>
          <inkml:trace contextRef="#ctx0" brushRef="#br0" timeOffset="-6034.4">548-1045 3 0,'0'3'15'0,"0"-3"4"0,0 1 2 15,0-1 5-15,0 0 4 0,0 3 5 0,0-3 3 16,0 0-1-16,0 3-1 0,0-3-5 0,0 0-6 15,0 0-8-15,0-3-2 0,0 3-5 0,0 0-2 16,0-3 0-16,0 3 1 0,0 0-1 16,0 0-1-16,0-1-6 0,0 1 3 0,0-3-2 15,-7 3-1-15,7 0 2 0,0 0-1 16,0-2-1-16,-7-1 0 16,7 3-5-16,0 0 4 0,0-3 0 0,0 3 4 0,0-2-4 0,0-1 3 15,0 3 1-15,-3-2-2 0,3 2-1 16,-7 0-1-16,7-2 0 0,0 2-1 0,0-2 1 15,-3 2-2-15,3 0 2 0,0-3 0 16,0 3-1-16,0-3-1 0,0 3 2 0,0 0 3 16,0 0-3-16,-7-2 0 0,7 2 0 15,0 0 2-15,0 0-2 0,-7-3-2 0,7 3 4 16,0 0 1-16,0-2 4 0,0 2 1 0,0-3-1 16,0 3 8-16,0 0-2 0,-3 0 5 0,3-1-7 15,-7 1 3-15,7 0-68 16,0-6-35-16,0 4-25 0,0-1 65 0,0 1 43 15,0-1 30-15,0 0 19 0,0 2 7 16,-3-2 3-16,3 2 1 0,0-3 3 0,0 2-1 16,0 2 3-16,0-3 6 0,0 0 9 15,0 3 1-15,-7 0 3 0,7 0 4 16,0 0-1-16,-7 3 0 0,7-3-7 0,0 3-6 16,0-3-12-16,0 0-7 0,0 2-4 15,0-2-2-15,0 0-6 0,0 0-6 16,-3 4-4-16,3-4-3 15,0 0-6-15,0 0-6 0,0 1-4 0,0-1-5 0,0 0 1 16,0 0-4-16,3 3 0 0,-3-3 0 16,0 1 3-16,0-1-1 0,0 3 1 15,0-3 1-15,7 3 1 0,0-1 1 0,-7-2 0 16,0 3-2-16,3-1 1 0,-3 1-1 16,0 0-4-16,7-3 4 0,-4 1 0 15,-3-1 3-15,14 3 0 0,-14-3 4 16,3 2 12-16,-3-2 8 0,10 0 2 0,-10 0-9 15,14 0-1-15,-14-2 4 0,3 2 10 16,4-3 8-16,0 2-3 0,-4 1-8 0,-3-6-3 16,7 4 2-16,-4-1 4 0,4 1 8 15,0-4 2-15,-7 5-2 0,3-2-3 16,4-2-8 0,-3 0-5-16,-4 0 0 0,6 3 3 0,1-3-2 0,-7 0-2 0,0 0-4 15,3 2 0-15,-3-1 4 0,0-1-2 16,7 0 3-16,-7 0 1 0,0 0 4 15,0 0-6-15,0 0-1 0,0 2-5 0,0-1-6 16,-7-1-3-16,7 0-6 0,0 0-1 16,0-2-2-16,-3 5-1 15,3-4-1-15,0 1 0 0,-7-2-1 0,1 2-1 0,6 0-1 16,-4-2-1-16,-3 2 4 0,4 0-1 16,3-3-1-16,-7 4 0 0,0-1 0 15,7-3 0-15,-3 2-3 0,-4 0 1 16,7 1 2-16,0-2 0 0,-3 2-4 0,3-2-1 15,0 1 1-15,-7 2 4 0,7-3-1 16,0 1 0-16,0 0 1 0,0 0-2 16,0-1 2-16,0 3 0 0,0-4 0 0,0 3-2 15,7 0-2-15,-7-2 1 0,0 2 0 16,3-1 3-16,-3 0 0 0,7 1 0 16,-4-1 1-16,-3 2-3 0,7-1-2 15,0 0 2-15,-7 0 3 0,3 0 2 0,4-2-2 16,-3 2 1-1,-4 0-1-15,13-2 1 0,-13 2-2 0,3-1 3 0,4 0-3 0,0 1 0 16,-4-1 0-16,-3 1 0 0,7 3 1 16,-4-2-2-16,-3 1-2 0,14 0 0 15,-14-2 3-15,3 5 0 0,-3-2 3 16,0 0-3-16,7 2 2 0,-3-3-2 0,-4 3-2 16,6 0 0-16,1 0 2 15,-7 0-3-15,3 0 3 0,-3 3 2 0,7-1 5 16,-3 0-2-16,-4 1 5 0,6-1-3 0,1 4 0 15,-7-2-5-15,4 1-4 0,-4 0 2 16,0 3-2-16,6-4 2 0,1 4 0 16,-7-1-1-16,0 0-1 0,3 3 4 15,-3-3 1-15,0 1-3 0,0 0-2 0,0-2 2 32,0 2 2-32,7 1-2 0,-7-1 0 15,4 0-2-15,-4-4 0 0,0 4 1 16,0 0-1-16,0-2-1 0,6-1 3 15,-6 1 2-15,7-2-1 0,-7 1-1 0,3 0 1 16,-3 0-1-16,0-2 0 0,0 1 2 16,7 1 2-16,-3-2 0 0,-4-1-3 15,0 3-4-15,6-3 1 0,1 1 0 0,-7-1 4 16,0 1 0-16,4-1 0 0,-4 1-2 16,0 0 0-16,6-1 2 0,-6-2-2 15,7 2 1-15,-7 0-2 0,3-2 1 16,-3 0 0-16,7 0 1 0,-7 3-1 0,4-3-1 15,-4 0 1-15,0 0 1 0,6-3 5 16,1 3-3-16,-7 0 2 0,4-2-4 16,-4 0 1-16,6 2 1 0,-2-2 5 0,2-1 9 15,1 0 10-15,-7 3 0 0,0-2-10 16,4-1-7-16,-4 1-4 0,6-1 6 0,-2 1-2 16,-4 0-4-16,7-1-1 15,-1 3 0-15,-6-2 1 0,4-1-2 0,-4 1-4 16,6 2 0-16,1-3 0 0,-7 0 2 15,0 3 0-15,4-1 0 0,-4 1-1 0,0 0 2 16,0-3-2-16,6 3-1 0,-6 0-1 16,4 0 2-16,-4-2-1 0,0 2-1 15,0 0-1-15,0 0 2 0,0 0-1 16,0 0-3-16,0-3-25 0,0 3-61 0,0 0-101 16,0 0-105-16,0 0-92 0,0 0-88 15,-4 0-56-15,-2 0 39 0,6-2 121 16</inkml:trace>
        </inkml:traceGroup>
        <inkml:traceGroup>
          <inkml:annotationXML>
            <emma:emma xmlns:emma="http://www.w3.org/2003/04/emma" version="1.0">
              <emma:interpretation id="{D8794A83-4613-4F04-B5E1-55EDCE61270C}" emma:medium="tactile" emma:mode="ink">
                <msink:context xmlns:msink="http://schemas.microsoft.com/ink/2010/main" type="inkWord" rotatedBoundingBox="14418,7852 14534,7876 14504,8019 14388,7994"/>
              </emma:interpretation>
            </emma:emma>
          </inkml:annotationXML>
          <inkml:trace contextRef="#ctx0" brushRef="#br0" timeOffset="-1982.93">1241-1333 68 0,'4'-2'133'0,"-4"2"-1"0,0-2-1 16,7 2 0-16,-7 0-5 0,-7-2-4 15,7 2-5-15,0 0-6 0,-4 0-9 16,4 0-9-16,0 0-6 0,-6 0-9 0,6 0-1 15,-7 0-1-15,7 0 2 0,-3 2-5 16,3-2-8-16,-7 0-10 0,0 2-2 16,7 0-1-16,-3-2-4 0,-4 3-7 15,7 0-11-15,0-1-10 0,-4 1-6 0,4-1-1 16,-6 1-3-16,-1-2-1 0,7 5-5 16,-3-4-2-16,-4 3 3 0,7 0 0 15,-4-3-3-15,4 3 3 0,-6 0-4 16,-1 1 4-16,7-4-4 0,0 2 4 0,-4 1 3 15,4 1 5-15,0-4 4 0,0 2-2 16,0 2-2-16,0-1-5 0,0 0-3 16,0-3-2-16,0 3 1 0,0 0-3 0,0-3 1 15,0 3 1-15,4-2 20 0,-4-1 17 16,7 0 10-16,-1 1-8 0,-6-1-13 16,4 1-4-16,3 0-7 0,-4-3-5 15,4 0-4-15,-1 0 0 0,-2 0-2 16,6 0-3-16,-3 0 0 0,0-3-14 0,-4 0-28 15,10-2-53-15,-9 1-70 0,3 1-74 16,-4-2-57-16,-3 0-56 0,13-2-63 0,-13 0-9 16,0 2 63-16</inkml:trace>
        </inkml:traceGroup>
      </inkml:traceGroup>
    </inkml:traceGroup>
  </inkml:traceGroup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20.0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36 512,'-4'-5'570,"4"5"-502,0 0 0,-1-1 1,1 1-1,0 0 1,-1 0-1,1-1 1,0 1-1,-1 0 0,1 0 1,0-1-1,0 1 1,-1 0-1,1-1 1,0 1-1,0 0 0,0-1 1,-1 1-1,1-1 1,0 1-1,0 0 0,0-1 1,0 1-1,0 0 1,0-1-1,0 1 1,0-1-1,0 1 0,0 0 1,0-2-1,0-2-767,0 4 992,0-1-1,1 1 1,-1-1-1,0 1 0,0-1 1,0 1-1,0-1 1,0 1-1,0 0 0,0-1 1,0 1-1,0-1 1,0 1-1,0-1 0,0 1 1,0-1-1,0 1 1,-1-1-1,1 1 0,0 0 1,0-1-1,0 1 1,-1-1-1,1 1 1,0 0-1,0-1 0,-1 1 1,1 0-1,0-1 1,-1 1-1,1 0 0,-1-1 1,1 1-1,0 0 1,-5-1 7608,5 1-7795,0 0 1,0 0-1,0 1 1,0-1-1,0 0 1,0 0-1,0 0 1,0 1 0,0-1-1,0 0 1,0 0-1,0 0 1,0 1-1,0-1 1,0 0-1,0 0 1,-1 0 0,1 1-1,0-1 1,0 0-1,0 0 1,0 0-1,0 0 1,0 0-1,-1 1 1,1-1 0,0 0-1,0 0 1,0 0-1,0 0 1,-1 0-1,1 0 1,0 0-1,0 0 1,0 1 0,-1-1-1,1 0-81,-1 0 0,1 0-1,0 0 1,0 0 0,-1 0-1,1 1 1,0-1 0,-1 0-1,1 0 1,0 0 0,0 1-1,-1-1 1,1 0 0,0 1-1,0-1 1,0 0 0,-1 0-1,1 1 1,0-1 0,0 0-1,0 1 1,0-1 0,0 0-1,0 1 1,0-1 0,-1 0 0,1 1-1,0-1 1,0 0 0,0 1-1,0-1 1,1 0 0,-1 1-1,0-1 1,0 1 0,-18 24 612,18-24-633,-1 0 1,1 0-1,-1 0 1,1 0-1,-1 0 1,1 0-1,-1 0 0,1 0 1,-1 0-1,0 0 1,0 0-1,1 0 1,-2 1-1,1-1 2,0-1 0,0 1 0,0 0 0,1 0 0,-1 0 1,0 0-1,1 0 0,-1 0 0,1 0 0,-1 0 0,1 1 0,-1-1 0,1 1 0,-1-1 0,1 1 1,0-1-1,-1 0 0,1 0 0,-1 0 0,0 1 0,1-1 0,-1 0 0,0 0 0,0 0 0,0 0 0,1 0 0,-1 0 1,0 0-1,0-1 0,0 1 0,-2 1 0,2-2-2,0 1-1,0 0 1,0-1 0,0 1 0,1 0-1,-1 0 1,0 0 0,0-1 0,1 1-1,-1 0 1,0 0 0,1 0 0,-1 0-1,1 0 1,-1 0 0,1 2 0,-2 0 0,1 0 1,0-1 0,-1 1-1,1 0 1,-1 0-1,0-1 1,0 1 0,0-1-1,0 0 1,0 1 0,0-1-1,-3 2 1,2 7 7,-2-7-20,4-3 2,0-1-1,0 1 1,0 0-1,0 0 1,0 0 0,1 0-1,-1 0 1,0 1-1,0-1 1,1 0 0,-1 0-1,0 0 1,0 3-1,1-4-5,0 1-1,0 0 0,-1-1 1,1 1-1,0-1 0,-1 1 1,1-1-1,0 1 0,-1-1 1,1 1-1,0-1 0,-1 1 0,1-1 1,-1 1-1,1-1 0,-1 0 1,0 1-1,-8 7-1781,7-1-3480,2-7 3998,0-1 965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09:20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 80,'1'0'105,"1"0"0,-1 0 0,0-1 0,0 1 0,0 0 0,1-1 0,-1 1 0,0-1 0,0 0 0,0 1 0,0-1 0,0 0 0,0 1 0,2-3 0,4-2 516,-6 4 319,2-1 16,0 1 0,0-1 0,0 1 0,0 0-1,1 0 1,-1 0 0,4 0 0,-4 1-83,9 1 7761,-10 2-8274,26-2 5466,15 4-4971,-42-5-753,26 9 903,-26-9-1391,11 1 998,-12-1-767,1 0 0,-1 0-1,0 0 1,0 0 0,0 0-1,1 0 1,-1 0 0,0 0-1,0 0 1,0 0 0,1 0 0,-1 0-1,0 0 1,0 0 0,0-1-1,1 1 1,-1 0 0,0 0 0,0 0-1,0 0 1,0 0 0,0-1-1,1 1 1,-1 0 0,0 0 0,0 0-1,0-1 1,0 1 0,0 0-1,0 0 1,0 0 0,0-1-1,0 1 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01.36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55 790 288,'-10'-4'753,"7"3"-557,0 1 0,-1-1 1,1 1-1,0 0 0,0 0 1,0 0-1,0 0 0,-4 1 0,-5-1 4599,14 0-4480,9 0 6156,6 0 2669,-10 0-9508,-4 0 538,-1 0 0,0-1 0,0 1 1,0-1-1,-1 1 0,1-1 0,0 0 0,0 0 0,0 0 0,0 0 1,2-2-1,-1 3-102,0 0 1,0 0 0,0-1 0,0 1-1,-1-1 1,1 0 0,4-2 0,31-16 324,-37 19-377,0-1 0,0 1 0,0 0 0,0-1-1,0 1 1,0 0 0,0-1 0,0 1 0,0-1 0,0 0 0,0 1 0,0-1-1,0 0 1,0 0 0,1-1 0,16-4 189,-17 4-201,1 0 1,0 1-1,0 0 0,0-1 0,0 1 0,0 0 0,0 0 0,0 0 0,0 0 0,4-1 0,-4 2 1,0-1-1,0 0 1,0 0 0,-1 1-1,1-1 1,0 0 0,-1 0-1,1-1 1,-1 1-1,1 0 1,1-2 0,12-8 70,-14 10-66,1 0-4,4-3-2,-5 3 9,1-3-2,-1 4-10,0-1 0,0 1 0,0 0 0,0-1 0,-1 1 0,1-1 0,0 1 0,0-1 0,0 1 0,0-1 0,-1 1 0,1-1 0,0 0 0,-1 1 0,1-1 0,0 0-1,0-1 1,12-8-11,-13 10 12,1 0 0,-1 0 0,0-1 0,1 1 0,-1 0 0,1 0 0,-1-1 0,0 1 0,1 0 0,-1 0 0,0-1 0,0 1 0,1 0 0,-1-1 0,0 1 0,0 0 0,1-1 0,-1 1 0,0-1 0,0 1 0,0 0 0,0-1 0,0 1 0,0-1 0,1 1 0,-1-1 0,0 1 0,0 0 0,0-1 0,-1 0 0,4-3-1,11-6-16,-8 4 16,-6 6 1,1-1-1,-1 1 1,0 0-1,1 0 0,-1-1 1,0 1-1,1 0 1,-1 0-1,0-1 1,0 1-1,0-1 1,1 1-1,-1 0 1,0-1-1,0 1 1,0 0-1,0-1 0,0 1 1,1-1-1,-1 1 1,0 0-1,0-1 1,0 0-1,5-3 14,-4 4-14,0 0 1,0-1-1,-1 1 1,1 0-1,0-1 1,-1 1-1,1-1 1,0 1-1,-1-1 1,1 1-1,0-1 1,-1 1-1,1-1 1,-1 0-1,1 1 1,-1-1-1,0 0 1,1 1-1,-1-1 1,1-1-1,3-4 19,-4 6-19,0 0 0,1 0-1,-1 0 1,0 0 0,1-1 0,-1 1 0,0 0 0,0 0 0,1 0 0,-1-1 0,0 1 0,0 0 0,0 0 0,1-1-1,-1 1 1,0 0 0,0-1 0,0 1 0,0 0 0,1-1 0,-1 1 0,0 0 0,0-1 0,0 1 0,0 0 0,0-1-1,0 1 1,0 0 0,0-1 0,0 1 0,1-2 5,16-13 2,-17 14-8,0 1 1,0 0-1,0-1 0,0 1 1,0-1-1,0 1 0,0 0 0,0-1 1,0 1-1,0 0 0,0-1 0,0 1 1,0 0-1,0-1 0,1 1 1,-1 0-1,0-1 0,0 1 0,0 0 1,1 0-1,-1-1 0,0 1 1,0 0-1,1 0 0,-1-1 0,0 1 1,0 0-1,1 0 0,0-1 5,-1 1 1,0 0-1,1 0 0,-1-1 0,0 1 1,1 0-1,-1-1 0,0 1 1,0 0-1,1-1 0,-1 1 0,0 0 1,0-1-1,1 1 0,-1-1 0,0 1 1,0-1-1,0 1 0,0 0 0,0-1 1,0 1-1,0-1 0,0 1 1,0-1-1,0 1 0,0 0 0,0-1 1,0 0-1,0 1-4,0 0 0,0 0 1,0 0-1,0 0 0,0 0 0,0-1 1,0 1-1,0 0 0,0 0 0,0 0 1,0 0-1,0 0 0,0 0 0,0-1 1,0 1-1,0 0 0,0 0 1,0 0-1,0 0 0,0 0 0,0 0 1,0 0-1,0-1 0,0 1 0,1 0 1,-1 0-1,0 0 0,0 0 0,0 0 1,0 0-1,0 0 0,0 0 0,0 0 1,0 0-1,1 0 0,-1 0 0,0 0 1,0-1-1,0 1 0,0 0 1,0 0-1,0 0 0,0 0 0,1 0 1,-1 0-1,0 0 0,0 0 0,0 0 1,0 0-1,1 0 1,-1 0 0,0 0 0,1 0 1,-1 0-1,0 0 0,0 0 0,1 0 0,-1 0 0,0 0 1,1 0-1,-1 0 0,0-1 0,0 1 0,1 0 1,-1 0-1,0 0 0,0-1 0,0 1 0,1 0 0,-1 0 1,0 0-1,0-1 0,0 1 0,0 0 0,1-1 0,-1 1 1,0 0-1,0 0 0,0-1 0,0 1 0,0 0 0,0-1 1,0 1-1,0 0 0,0 0 0,0-1 0,0 1 0,0 0 1,0-1-1,0 1 0,0 0 0,0-1 0,0 1 0,0 0 1,0 0-1,-1-1 0,1 1 0,3-5-6,-2 4 4,-1 0-1,1 1 0,-1-1 1,1 0-1,-1 0 1,1 0-1,-1 0 1,1 0-1,-1 0 0,0 0 1,0 1-1,1-1 1,-1 0-1,0-2 0,2 2-4,-2 1 7,0-1-1,1 1 0,-1 0 0,1 0 0,-1 0 0,1 0 0,-1 0 0,0-1 0,1 1 0,-1 0 0,0 0 0,1-1 0,-1 1 0,0 0 0,1-1 0,-1 1 1,0 0-1,0-1 0,1 1 0,-1 0 0,0-1 0,0 1 0,0 0 0,1-1 0,-1 1 0,0-1 0,0 1 0,0 0 0,0-1 0,0 1 0,0-1 0,0 1 1,0-1-1,0 1 0,0-1 0,0 1 0,0 0 0,0-1 0,0 0 0,1-4 9,2 3-14,1-2 22,-4-10-19,2 12-3,-2 2 5,1 0 0,-1-1-1,1 1 1,-1 0 0,0 0-1,1-1 1,-1 1 0,1 0-1,-1 0 1,0-1 0,1 1 0,-1 0-1,0-1 1,1 1 0,-1 0-1,0-1 1,0 1 0,1-1-1,-1 1 1,0-1 0,0 1-1,0 0 1,0-1 0,1 1 0,-1-1-1,0 1 1,0-1 0,0 1-1,0-1 1,0 1 0,0-1-1,0 1 1,0-1 0,-1 0 0,1 1 0,0-1 0,0 1 1,0 0-1,0-1 0,0 1 0,0-1 0,0 1 0,0-1 1,1 1-1,-1-1 0,0 1 0,0 0 0,0-1 0,0 1 1,1-1-1,-1 1 0,0 0 0,0-1 0,1 1 0,-1-1 0,0 1 1,0 0-1,1 0 0,-1-1 0,0 1 0,1 0 0,-1-1 1,1 1-1,-1 0 0,0 0 0,1 0 0,0-1 0,0-14-5,-1 15 5,0 0 0,0 0 0,0 0 1,0 0-1,0-1 0,0 1 0,0 0 0,0 0 0,0 0 0,0 0 0,0 0 0,0 0 1,0-1-1,0 1 0,0 0 0,0 0 0,0 0 0,0 0 0,0 0 0,0 0 0,0 0 1,0-1-1,0 1 0,0 0 0,0 0 0,0 0 0,0 0 0,0 0 0,0 0 0,0 0 0,0-1 1,0 1-1,1 0 0,-1 0 0,0 0 0,0 0 0,0 0 0,0 0 0,0 0 0,0 0 1,0 0-1,0 0 0,1 0 0,-1 0 0,0 0 0,0 0 0,0 0 0,0 0 0,0 0 1,0 0-1,1 0 0,-1 0 0,0 0 0,0 0 0,0 0 0,0 0 0,0 0 0,1 0 0,2-1 0,-1-13-17,2 8 16,-3 6 2,-1 0 0,0-1 0,1 1 0,-1 0 0,0 0 0,0 0 0,1 0 0,-1-1 1,0 1-1,0 0 0,1-1 0,-1 1 0,0 0 0,0 0 0,1-1 0,-1 1 0,0 0 0,0-1 0,0 1 0,0 0 0,0-1 0,0 1 0,1 0 1,-1-1-1,0 1 0,0 0 0,0-1 0,0 1 0,0-1 0,0 1 0,-1-1 0,1 1-1,0-1 1,0 1-1,0-1 0,0 1 1,0 0-1,0-1 0,0 1 0,0-1 1,1 1-1,-1-1 0,0 1 1,0 0-1,0-1 0,0 1 0,1-1 1,-1 1-1,0 0 0,0-1 1,1 1-1,-1 0 0,0-1 1,0 1-1,1 0 0,-1-1 0,1 1 0,-1-1-1,1 1 0,-1-1 0,1 1 0,-1-1 0,1 1 1,-1-1-1,0 0 0,0 1 0,1-1 0,-1 1 0,0-1 1,0 0-1,1 1 0,-1-1 0,0 0 0,0 1 0,0-1 1,0 0-1,0 1 0,0-1 0,0 0 0,0 0 0,3-7 3,-3 8-1,1-1 0,0 0 1,-1 1-1,1-1 0,-1 0 1,1 0-1,-1 1 0,0-1 1,1 0-1,-1 0 0,0 0 1,0 1-1,1-1 0,-1 0 1,0 0-1,0 0 0,0 0 1,0 0-1,0 1 0,0-1 1,0-2-1,0-143-1277,0 44 937,-1 101 335,1 0 1,0 0 0,0 1 0,0-1-1,0 0 1,0 0 0,0 0-1,0 1 1,0-1 0,0 0 0,0 0-1,0 1 1,0-1 0,0 0-1,1 0 1,-1 1 0,0-1-1,1 0 1,-1 0 0,1 1 0,-1-1-1,0 1 1,1-1 0,-1 0-1,1 1 1,0-1 0,-1 1 0,2-2-1,0-16-26,-2 17 22,0-5 6,0-8 24,0 13 6,0 1-19,0-5-8,0-2-1,0 7 1,-8-4-21,6-6-70,3 0 84,-1 10 10,0 0 0,0 0 0,0-1 0,0 1 0,0 0 0,0 0 0,0 0 0,0 0 0,0 0 0,0-1 0,0 1 0,0 0 0,0 0 1,0 0-1,0 0 0,-1 0 0,1 0 0,0-1 0,0 1 0,0 0 0,0 0 0,0 0 0,0 0 0,0 0 0,0 0 0,0 0 0,0-1 0,-1 1 0,1 0 0,0 0 0,0 0 0,0 0 0,0 0 0,0 0 0,0 0 0,-1 0 0,1 0 0,0 0 0,0 0 1,0 0-1,0 0 0,0 0 0,-1 0 0,1 0 0,0 0 0,0 0 0,0 0 0,0 0 0,0 0 0,0 0 0,-1 0 0,1 0 0,0 0 35,-1 1-1,1-1 1,0 0-1,-1 0 1,1 1-1,0-1 0,0 0 1,-1 1-1,1-1 1,0 0-1,0 1 1,-1-1-1,1 1 1,0-1-1,0 0 1,0 1-1,0-1 1,0 1-1,0-1 1,0 0-1,-1 1 1,2 0-1,-1 0 6,-1-1-36,0 0-1,0 1 0,1-1 1,-1 1-1,0-1 0,1 0 1,-1 1-1,1-1 0,-1 1 1,1-1-1,-1 1 0,1 0 1,-1-1-1,1 1 0,-1-1 1,1 1-1,-1 0 0,1-1 0,0 1 1,-1 1-1,-4 5 58,5-6-59,-1 0 0,1-1 0,0 1 0,-1-1 0,1 1 0,0-1 1,0 1-1,0 0 0,-1-1 0,1 1 0,0 0 0,0-1 0,0 1 0,0-1 0,0 1 0,0 0 0,1 1 0,-2 7 95,-1-8-85,1 1 1,-1 0-1,1 0 0,-1-1 1,1 1-1,0 0 0,0 1 1,0-1-1,0 0 0,0 0 1,0 0-1,0 0 0,0 3 1,-3 5 6,-1 6 18,-4-1-31,0 10 29,5-16-19,3-8-18,1-1 0,0 1 0,-1-1 0,1 1 0,-1-1 0,1 1 0,0 0 0,-1-1 0,1 1 0,0-1 0,0 1 0,0 0 0,-1-1 1,1 1-1,0 0 0,0-1 0,0 2 0,-4 7 3,3-9-5,1 1 0,0-1 0,-1 1 0,1-1 0,-1 1 0,1-1 0,0 1 0,-1 0 0,1-1 0,0 1 0,0-1 0,0 1 0,-1 0 0,1-1 0,0 1 0,0 0 0,0 0-1,-4 8 9,3-8-7,1-1 0,-1 1-1,1-1 1,0 1 0,-1-1-1,1 1 1,0-1-1,-1 1 1,1 0 0,0-1-1,0 1 1,-1-1 0,1 1-1,0 0 1,0-1 0,0 1-1,0 1 1,0-2 0,0 1 1,0 0-1,-1 0 1,1-1-1,0 1 1,0 0-1,-1-1 1,1 1 0,0 0-1,-1-1 1,1 1-1,-1 0 1,1-1-1,-1 1 1,1-1-1,-1 1 1,1-1-1,-1 1 1,0 0-1,0-1 1,0 1-1,0 0 0,1-1 1,-1 1-1,0 0 1,1-1-1,-1 1 1,1 0-1,-1 0 0,1-1 1,-1 1-1,1 0 1,-1 0-1,1 0 0,0 0 1,0 0-1,-1 0 1,1-1-1,0 3 0,0-2 1,0 0 0,-1 0 0,1-1 0,0 1 0,0 0-1,-1 0 1,1-1 0,0 1 0,-1 0 0,1-1-1,0 1 1,-1 0 0,1-1 0,-1 1 0,0 0-1,1-1 1,-1 1 0,-1 0 0,2 0-2,-1-1 0,0 1 0,0-1 0,1 1 0,-1 0 1,1-1-1,-1 1 0,0 0 0,1 0 0,-1-1 0,1 1 0,0 0 0,-1 0 0,1 0 1,0 0-1,-1 0 0,1 0 0,0-1 0,0 3 0,-4 2 7,4-4-7,-1-1 1,1 0 0,0 0-1,-1 0 1,1 1-1,0-1 1,-1 0 0,1 0-1,0 1 1,0-1-1,-1 0 1,1 1 0,0-1-1,0 0 1,-1 1-1,1-1 1,0 0 0,0 1-1,0-1 1,0 1-1,0-1 1,0 0 0,-1 1-1,1-1 1,0 1-1,0-1 1,0 0 0,0 1-1,1 0 1,-10 19 10,9-20-10,0 1-1,0-1 1,0 0 0,0 0-1,0 0 1,0 1-1,0-1 1,0 0-1,0 0 1,0 0 0,-1 0-1,1 1 1,0-1-1,0 0 1,0 0 0,0 0-1,0 0 1,0 0-1,0 1 1,0-1 0,0 0-1,-1 0 1,1 0-1,0 0 1,0 0 0,0 0-1,0 1 1,0-1-1,-1 0 1,1 0-1,0 0 1,0 0 0,0 0-1,0 0 1,-1 0-1,1 0 1,0 0 0,0 0-1,0 0 1,-1 0-1,1 0 2,0 0-1,0 0 0,-1 0 0,1 0 1,0 0-1,0 0 0,0 0 0,-1 0 1,1 0-1,0 0 0,0 1 0,0-1 1,0 0-1,-1 0 0,1 0 0,0 0 1,0 0-1,0 0 0,0 0 0,0 1 1,-1-1-1,1 0 0,0 0 0,0 0 1,0 0-1,0 1 0,0-1 0,0 0 1,0 0-1,0 0 0,0 0 0,0 1 1,-1-1-1,1 0 0,0 0 0,0 0 1,0 1-1,0-1 0,0 0 0,1 0 1,-2 6 83,1-6-6,8-1-11,-6 1-56,-3-2-6,12-6-2,-3 3-23,-1 0 1,1 0-1,-1-1 1,0 0-1,-1-1 1,0 0 0,0 0-1,0 0 1,7-13-1,19-23-68,-31 42 62,0-1 0,1 0 0,-1 0 0,0 0 0,0 0 1,-1-1-1,1 1 0,0 0 0,-1 0 0,1 0 0,-1-1 1,0-1-1,4-8-45,1-3 23,-1 5 43,2-5-11,-7 14 14,1 1 1,0-1 0,0 1-1,0-1 1,1 0 0,-1 1-1,0-1 1,0 1 0,0-1-1,0 1 1,0-1 0,1 1-1,-1-1 1,0 1 0,0-1-1,1 1 1,-1-1 0,0 1-1,1 0 1,0-1 0,-1 0-3,1 1 0,-1-1 0,1 0 0,-1 1 0,0-1 0,1 0 0,-1 1 0,0-1 0,1 0 0,-1 1 0,0-1 0,0 0 0,1 0 0,-1 1 0,0-1 0,0 0 0,0 0 0,0 1 0,0-3 0,0 1-5,-1 2 6,1-1-1,0 1 1,0 0-1,0-1 1,0 1-1,0 0 1,0-1-1,0 1 1,0 0-1,0-1 1,0 1 0,0 0-1,0-1 1,0 1-1,0 0 1,0-1-1,0 1 1,0 0-1,0-1 1,0 1-1,0 0 1,1-1-1,-1 1 1,0 0-1,0-1 1,0 1-1,1 0 1,-1 0 0,0-1-1,0 1 1,1 0-1,-1 0 1,0-1-1,0 1 1,1 0-1,-1 0 1,0 0-1,1 0 1,-1-1-1,0 1 1,1 0-1,-1 0 1,0 0-1,1 0 1,-1 0 0,1 0-1,1-1-10,-2-2 6,0 2-2,0 2 14,0 2 2,0 80 441,3-76-439,-2-6-9,-1 0 0,1-1 0,-1 1-1,1 0 1,-1-1 0,1 1 0,-1 0 0,0 0-1,1-1 1,-1 1 0,0 0 0,0 0-1,1-1 1,-1 1 0,0 0 0,0 0 0,0 0-1,0 0 1,0-1 0,0 1 0,0 1-1,0-1 2,-1 1 0,1-1 0,0 0 0,0 1 0,0-1 0,1 0 0,-1 1 0,0-1-1,0 0 1,1 0 0,-1 1 0,1-1 0,-1 0 0,1 0 0,-1 0 0,1 1-1,0-1 1,1 2 0,-1-1 0,-1 0 0,1 1 0,-1-1 0,0 1 0,0-1 0,0 0 0,0 1 0,-1 3 0,1-4 1,-1 0-1,1 0 1,0 0-1,0 0 1,0 0-1,0 0 1,0 0 0,0 0-1,1 1 1,-1-1-1,0 0 1,2 3 0,-1-5 6,0 1 0,-1-1 1,1 1-1,-1-1 0,1 1 1,0 0-1,-1-1 1,1 1-1,-1 0 0,0 0 1,1-1-1,-1 1 1,0 0-1,1 0 0,-1-1 1,0 1-1,0 0 1,1 0-1,-1 0 0,0 0 1,0-1-1,0 1 1,0 0-1,0 0 0,0 0 1,-1 0-1,1 1 1,0 3 101,0-5-88,0 1 0,0-1 0,0 0-1,0 1 1,0-1 0,0 1 0,0-1 0,0 0 0,-1 1 0,1-1 0,0 1-1,0-1 1,0 0 0,0 1 0,0-1 0,-1 0 0,1 1 0,0-1 0,0 0 0,-1 0-1,1 1 1,0-1 0,-1 0 0,1 1 0,0-1 0,-1 0 0,1 0 0,0 0 0,-1 0-1,1 1 1,0-1 0,-1 0 0,1 0 0,-1 0 0,1 0 0,0 0 0,-1 0-1,1 0 1,0 0 0,-1 0 0,1 0 0,-1 0 0,1 0 0,0 0 0,-1 0 0,0-1-1,-3 1-44,3 0 29,-1 0-3,-4 0-4,3 0-8,-42 5 71,3-5 647,40 0-701,10-11-18579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05.42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37 286 468,'-20'-11'4598,"7"6"-2849,9 0 3938,24 10 4958,-7-1-9519,10 2-424,-6-1-484,-15-4-167,0 0 0,-1 0 0,1-1 1,0 1-1,0 0 0,1-1 0,-1 1 0,0-1 0,0 0 0,0 0 0,0 0 0,0 0 0,0 0 0,0 0 0,3-1 0,14-8 238,1 2-212,-18 7-75,-1-1-1,1 0 1,0 0-1,-1 0 1,1 0-1,-1-1 1,0 1-1,1 0 0,-1-1 1,0 1-1,0-1 1,1 1-1,-1-1 1,-1 1-1,1-1 1,0 0-1,0 0 1,0 1-1,-1-1 0,1 0 1,-1 0-1,0 0 1,1 0-1,-1 0 1,0 1-1,0-1 1,0-3-1,-4 0-65,3 5 60,1 0 0,0-1 0,-1 1 0,1 0 0,0 0 0,-1-1 0,1 1 0,0 0 1,0 0-1,-1-1 0,1 1 0,0 0 0,0-1 0,-1 1 0,1 0 0,0-1 0,0 1 0,0-1 0,0 1 0,0 0 0,-1-1 0,1 1 0,0 0 0,0-1 0,0 1 0,0-1 0,0 1 0,0 0 0,0-2 0,1 0-8,-9-10-11,8 11 24,-1 1-1,1-1 0,0 0 1,-1 0-1,1 1 1,0-1-1,0 0 1,0 0-1,0 1 1,0-1-1,0 0 1,0 0-1,0 1 1,0-1-1,0 0 1,0 0-1,1-1 1,-1 1 2,0 1 0,0-1 0,0 0 1,0 0-1,1 0 0,-1 1 0,0-1 1,0 0-1,0 0 0,-1 0 1,1 1-1,0-1 0,0 0 0,0 0 1,-1 0-1,1 1 0,0-1 0,-1-1 1,0 2 2,0-1 1,1 0 0,-1 0-1,1 1 1,-1-1-1,0 0 1,1 0 0,-1 0-1,1 0 1,0 0-1,-1 0 1,1 0 0,0 0-1,0 0 1,-1 0 0,1 0-1,0 0 1,0 0-1,0 0 1,0 0 0,0 0-1,0 0 1,1 0-1,-1 0 1,0 0 0,0 0-1,1 0 1,-1 0 0,1 0-1,-1 1 1,1-1-1,-1 0 1,1 0 0,-1 0-1,1 0 1,1 0-1,-2 0 3,0 1-1,1-1 0,-1 1 1,0 0-1,0-1 0,1 1 0,-1 0 1,0-1-1,0 1 0,0-1 1,0 1-1,0-1 0,1 1 0,-1 0 1,0-1-1,0 1 0,0-1 1,0 1-1,0-1 0,-1 1 0,1 0 1,0-1-1,0 1 0,0-1 1,0 0-1,-1 1-2,1-1 0,0 1 0,0 0 0,0-1 0,0 1 0,0-1 1,0 1-1,0 0 0,0-1 0,0 1 0,0-1 0,0 1 0,0-1 0,0 1 0,0 0 0,0-1 1,0 1-1,0-1 0,0 1 0,0 0 0,1-1 0,-1 1 0,0 0 0,0-1 0,1 0 0,14-22 190,-12 12-32,23-15 453,-24 24-563,0-1-1,1 1 1,0 0-1,-1-1 1,1 1-1,0 1 1,4-3-1,1-2 89,-8 5-133,1 1-1,-1-1 0,1 1 0,-1 0 0,0-1 0,1 1 0,-1 0 0,1-1 0,0 1 0,-1 0 0,1 0 0,-1-1 0,1 1 0,-1 0 0,1 0 0,0 0 0,-1 0 1,1 0-1,15-7 338,-14 6-307,0 0 0,0 0 0,0 0 0,1 0 0,-1 0 0,0 0 0,1 0 0,3 0 0,3-1-2,-8 2-29,0-1-1,0 1 0,0 0 0,0-1 1,0 1-1,0 0 0,0 0 0,0 0 0,0 0 1,1 0-1,-1 0 0,0 0 0,0 0 0,0 0 1,0 0-1,0 1 0,0-1 0,0 0 0,0 1 1,0-1-1,1 1 0,1 0 12,3-1-17,-3 1 8,5 3-5,1 1-4,-7-4 0,0 1 0,0-1 1,0 0-1,0 0 1,0 1-1,0-1 0,-1 1 1,1-1-1,0 1 0,-1 0 1,1 0-1,-1 0 1,0 0-1,2 2 0,6 42 15,-9 40 28,-4-75-44,-1 4 0,1-5 4,-1 5-3,-4 1-6,0 14 21,6-22-17,-3 11 35,6-19-33,0 1 0,0-1 1,-1 1-1,1-1 0,0 1 0,0 0 0,0-1 0,0 1 1,0-1-1,-1 1 0,1-1 0,0 1 0,-1-1 0,1 1 1,0-1-1,-1 0 0,1 1 0,0-1 0,-1 1 0,-3 7 83,4-7-42,6 6 325,-2-4-57,38 2 496,-30 0-592,70-5-8,-78 1-1154,6-3 2404,-8-2-5153,-1-2-4843,-14-4-7490,9 7 14240,2 2 455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21.38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1 388 328,'1'10'2291,"6"-9"-1973,-10 2 641,-2 3 3586,7-6-4346,9 0 9392,0-4-536,-8-1-9808,13-2 1559,-5-8-37,-11 15-749,0-1 1,1 1 0,-1-1-1,0 1 1,0 0-1,1-1 1,-1 1-1,0-1 1,1 1 0,-1 0-1,0-1 1,1 1-1,-1 0 1,0-1 0,1 1-1,-1 0 1,1-1-1,-1 1 1,1 0-1,0 0 1,-1-1-5,1 1 0,0 0 0,-1-1 0,1 1 1,-1 0-1,1-1 0,-1 1 0,1 0 0,0-1 0,-1 1 0,0-1 0,1 1 0,-1-1 1,1 1-1,-1-1 0,0 0 0,1 1 0,-1-1 0,0 1 0,1-1 0,-1 0 1,0 0-1,3 0 73,-3 1-85,0 0 0,0 0 1,1 0-1,-1 0 0,0 0 0,0 0 1,1 0-1,-1 0 0,0 0 0,0 0 0,0 0 1,1-1-1,-1 1 0,0 0 0,0 0 0,1 0 1,-1 0-1,0 0 0,0 0 0,0-1 1,1 1-1,-1 0 0,0 0 0,0 0 0,0 0 1,0-1-1,0 1 0,1 0 0,-1 0 1,0-1-1,0 1 0,0 0 0,0 0 0,0 0 1,0-1-1,0 1 0,0 0 0,0 0 0,0-1 1,4-4 123,-4 5-122,1 0 0,-1 0 0,0 0 1,0-1-1,1 1 0,-1 0 1,0 0-1,0 0 0,1 0 0,-1-1 1,0 1-1,0 0 0,1 0 0,-1 0 1,0-1-1,0 1 0,0 0 1,1-1-1,-1 1 0,0 0 0,0 0 1,0-1-1,0 1 0,0 0 1,0-1-1,0 1 0,0 0 0,0-1 1,0 1-1,0 0 0,0 0 0,0-1 1,0 0-1,0 1 39,9-11 119,-5 6-133,-4 5-29,0 0 0,1 0 0,-1 0 0,0 0 0,1-1 1,-1 1-1,0 0 0,1 0 0,-1-1 0,0 1 0,0 0 0,1-1 0,-1 1 0,0 0 0,0-1 0,1 1 0,-1 0 0,0-1 0,0 1 0,0 0 0,0-1 0,0 1 1,0-1-1,1 1 0,-1 0 0,0-1 0,0 1 0,0 0 0,0-1 0,0 1 0,0-1 0,-1 0 0,5-3 26,-4 4-26,0 0-1,1-1 1,-1 1-1,0 0 1,1 0-1,-1 0 1,0-1-1,1 1 1,-1 0-1,0 0 1,1-1-1,-1 1 1,0 0 0,0-1-1,0 1 1,1 0-1,-1-1 1,0 1-1,0 0 1,0-1-1,0 1 1,0-1-1,1 1 1,-1 0-1,0-1 1,0 1 0,0 0-1,0-1 1,0 1-1,0-1 1,0 1-1,-1-1 1,5-4 31,-4 5-31,1 0 1,-1 0-1,0 0 1,1 0-1,-1-1 1,0 1-1,0 0 1,1 0-1,-1 0 1,0-1-1,1 1 0,-1 0 1,0 0-1,0-1 1,0 1-1,1 0 1,-1-1-1,0 1 1,0 0-1,0-1 1,0 1-1,1 0 1,-1-1-1,0 1 1,0 0-1,0-1 1,0 1-1,0 0 0,0-1 1,0 1-1,0 0 1,0-1-1,0 1 1,0 0-1,-1-1 1,10-34 217,-9 34-215,-1-1-5,10-10 33,-8 5-16,0 1 0,0-1-1,0 1 1,-1-1-1,0 1 1,-2-12 0,2 8-12,0 10-4,0 0 0,0 0-1,0 0 1,0 0-1,0 0 1,0 0-1,0-1 1,0 1 0,0 0-1,0 0 1,0 0-1,0 0 1,0 0 0,0-1-1,0 1 1,0 0-1,0 0 1,0 0-1,0 0 1,0 0 0,0-1-1,0 1 1,0 0-1,0 0 1,0 0-1,0 0 1,-1 0 0,1 0-1,0-1 1,0 1-1,0 0 1,0 0-1,0 0 1,0 0 0,0 0-1,0 0 1,-1 0-1,1 0 1,0 0-1,0 0 1,0 0 0,0 0-1,0 0 1,-1-1-1,1 1 1,0 0 0,0 0-1,0 0 1,0 0-1,-4-2 2,1-16-12,4 17 9,-1 0 1,0 0-1,0 0 1,0-1-1,1 1 0,-1 0 1,-1 0-1,1 0 0,0 0 1,0 0-1,0 0 0,-1 0 1,1 0-1,0-1 1,-1 1-1,1 0 0,-1 0 1,1 0-1,-1 1 0,1-1 1,-1 0-1,0 0 0,-1-1 1,0-3-6,2 0 6,-1 0 0,-5 0 0,4 0 0,2 1-2,1 3 1,-1 1 0,0-1 0,0 1 0,0 0 0,0-1 1,0 1-1,0-1 0,0 1 0,0-1 0,0 1 0,0-1 0,0 1 0,0 0 0,0-1 1,0 1-1,0-1 0,0 1 0,0-1 0,-1 1 0,1 0 0,0-1 0,0 1 1,0-1-1,-1 1 0,1 0 0,0-1 0,-1 1 0,1 0 0,0-1 0,-1 1 1,1 0-1,0 0 0,-1-1 0,1 1 0,-1 0 0,1 0-1,-1 0 1,1-1-1,0 1 0,0 0 1,0 0-1,0 0 0,-1 0 1,1 0-1,0 0 0,0 0 1,0 0-1,0-1 0,-1 1 1,1 0-1,0 0 0,0 0 1,0 0-1,0 0 0,0-1 1,0 1-1,-1 0 0,1 0 1,0 0-1,0-1 0,0 1 1,0 0-1,0 0 0,0 0 1,0-1-1,0 1 0,0 0 1,0 0-1,0 0 0,0-1 1,0 1-1,0 0 0,0 0 1,0-1-1,0 0-10,0 1-5,1-3 9,-9-5 4,7 8 0,1-1 1,0 0-1,-1 1 1,1-1-1,0 0 1,0 1-1,0-1 1,-1 0-1,1 0 1,0 1-1,0-1 1,0 0-1,0 0 1,0 1-1,1-1 1,-1 0-1,0 0 1,0 0-1,0 0-4,0-3 7,0-1 1,0 0 0,0-15-596,0 19 440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22.69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82 57 340,'0'-34'3579,"0"12"11257,-1 32-10100,0-10-4698,1 0 1,-1 0 0,0 1-1,1-1 1,-1 0 0,1 0-1,-1 1 1,1-1 0,0 0-1,-1 1 1,1-1 0,-1 1-1,1-1 1,-1 0 0,1 1-1,0-1 1,-1 1-1,1-1 1,0 1 0,0-1-1,-1 1 1,1 0 0,0-1-1,0 1 1,0-1 0,-1 2-1,-6 11 488,-9 2-295,13-4-96,-3-6-90,5-5-41,0 0-1,1 0 1,-1 0-1,1 1 1,-1-1-1,1 0 1,-1 1-1,1-1 0,-1 1 1,1-1-1,-1 0 1,1 1-1,-1-1 1,1 1-1,0-1 1,-1 1-1,1-1 1,0 1-1,0-1 1,-1 1-1,1 0 1,-9 9 119,9-10-111,-1 0 1,0 1-1,1-1 0,-1 1 1,0-1-1,1 1 1,-1-1-1,1 1 1,-1-1-1,1 1 0,-1 0 1,1-1-1,-1 1 1,1 0-1,0-1 1,-1 1-1,1 1 0,0-1 45,-7 5 85,7-6-133,0-1 0,0 1-1,0 0 1,0 0 0,0 0-1,0 0 1,-1 0-1,1 0 1,0 0 0,0 0-1,0 0 1,0 0 0,0 0-1,0 0 1,0 0 0,0 0-1,0 0 1,0 0-1,0 0 1,0 0 0,0 0-1,0 0 1,0 0 0,0 0-1,0 0 1,0 0-1,0 0 1,0 0 0,-1 0-1,1 0 1,0 0 0,0 0-1,0 0 1,0 0 0,0 0-1,0 0 1,0 0-1,0 0 1,0 0 0,0 0-1,0 0 1,0 0 0,0 0-1,0 0 1,0 0-1,0 0 1,0 1 0,0-2 12,9-9-67,1-2-156,-6 10 186,0 0 0,0 0 0,-1-1-1,0 1 1,1-1 0,-1 0 0,0 0 0,4-5 0,-7 7 10,0 1 1,1-1 0,-1 1-1,0-1 1,0 1-1,1 0 1,-1-1 0,0 1-1,1 0 1,-1-1 0,1 1-1,-1 0 1,0-1-1,1 1 1,-1 0 0,1 0-1,-1-1 1,1 1 0,-1 0-1,1 0 1,0 0-1,-1-1 4,1 1-1,-1 0 1,1 0-1,-1 0 0,1 0 1,-1-1-1,1 1 0,-1 0 1,1-1-1,-1 1 1,0 0-1,1-1 0,-1 1 1,1 0-1,-1-1 0,0 1 1,1-1-1,-1 1 1,0-1-1,0 1 0,1-1 1,-1 0-1,27-21-137,-26 22 138,-1-1 1,0 1-1,0-1 0,1 1 0,-1-1 1,0 1-1,1 0 0,-1-1 0,0 1 1,1-1-1,-1 1 0,1 0 0,-1-1 1,1 1-1,-1 0 0,1 0 0,-1-1 1,1 1-1,-1 0 0,1 0 0,-1 0 1,1 0-1,-1 0 0,1 0 1,0 0-1,0 0 0,21-2 31,-20 2-19,-1 1-5,32 17 63,-25-13-53,-1 0-1,0 0 0,0 1 0,10 10 1,-15-14 29,0 0 0,0 0-1,1 0 1,0 0 0,-1-1 0,1 1 0,0-1 0,-1 1 0,1-1 0,0 0 0,0 0 0,3 0-1,29 4 617,-33-5-657,5-4-2520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24.2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1703 105 264,'0'-2'139,"0"2"-53,0-1 0,-1 0 1,1 1-1,0-1 0,0 0 0,0 1 0,0-1 0,0 0 0,0 1 0,0-1 1,0 0-1,1 0 0,-1 1 0,0-1 0,0 1 0,0-1 0,1 0 0,-1 1 1,0-1-1,1 0 0,-1 1 0,1-1 0,-1 1 0,0-1 0,1 1 0,-1-1 0,1 1 1,-1 0-1,1-1 0,1 0 0,-2 1-18,0-1-1,0 1 1,1-1 0,-1 1-1,0-1 1,0 1 0,0-1-1,1 1 1,-1-1 0,0 1-1,0-1 1,0 0 0,0 1-1,0-1 1,0 1 0,0-1 0,0 1-1,0-1 1,-1 1 0,1-2-1,0 2-2,0-1 1,0 1-1,-1-1 0,1 1 0,0-1 0,0 1 0,0-1 0,0 0 0,0 1 1,0-1-1,0 1 0,1-1 0,-1 1 0,0-1 0,0 1 0,0-1 0,0 1 0,1-1 1,-1 1-1,1-2 0,-1 2 31,1 0 1,-1-1 0,1 1-1,-1-1 1,1 1 0,-1 0-1,1-1 1,-1 1-1,1-1 1,-1 0 0,1 1-1,-1-1 1,0 1-1,0-1 1,1 0 0,-1 1-1,0-1 1,0 0-1,1 1 1,-1-1 0,0 0-1,0 1 1,0-1 0,0 0-1,0 1 1,0-1-1,0 0 1,0 1 0,-1-2-1,1 0 69,0 1 195,0-3 595,-1-8 5421,-4 9-5930,4 2-260,0 1 1,-1-1-1,1 0 1,0 1 0,-1-1-1,1 0 1,-1 1-1,1 0 1,-1-1-1,1 1 1,-1 0-1,1 0 1,0 0-1,-3 0 1,-39-5 1070,-30 0-824,13 3-180,23 1 45,-38 3 0,22 2 14,-57 8 10,56-3-261,18-3-48,-54 14 0,29 0 9,-89 31-8,100-36 25,33-10-4,-32 12 0,-52 26 333,62-28 27,0 2 0,2 1 0,-46 30 0,65-36-278,6-4-52,0 1 0,1 0 0,-16 15 0,9-4-29,1 1 0,-22 35 0,28-38-20,-1 0 1,-19 23 0,16-20 9,13-17-18,0 0 0,-1-1-1,1 1 1,-1 0-1,0-1 1,-4 4 0,-17 15 94,18-15-51,0-1 0,-1 0 0,0 0 1,0-1-1,-10 5 0,-1-1 17,11-8-60,-2-1-7,-44 0-6739,51 0 4659,-11 0-8302,3 0 5391,8 0 4541,0 0-700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08.62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83 82 436,'0'-45'6336,"3"44"-5615,-3 1-694,0 0 1,0 0 0,1 0 0,-1 0 0,0 0 0,0 0 0,1 0 0,-1 0 0,0 0 0,0-1 0,1 1 0,-1 0 0,0 0-1,0 0 1,0 0 0,1 0 0,-1 0 0,0 0 0,0-1 0,0 1 0,1 0 0,-1 0 0,0 0 0,0 0 0,0-1 0,0 1-1,1 0 1,-1 0 0,0 0 0,0-1 0,0 1 0,0 0 0,0 0 0,0-1 0,0 1 0,0 0 0,0 0 0,0-1 0,0 1-1,0 0 34,0-1 0,0 1-1,0 0 1,0-1-1,0 1 1,0 0-1,0-1 1,0 1-1,0 0 1,0 0 0,0-1-1,0 1 1,0 0-1,0-1 1,0 1-1,0 0 1,1 0-1,-1-1 1,0 1 0,0 0-1,0-1 1,0 1-1,1 0 1,-1 0-1,0 0 1,0-1-1,0 1 1,1 0 0,-1 0-1,0 0 1,0-1-1,1 1 1,-1 0-1,0 0 1,1 0-1,-1 0 1,0 0-1,0 0 1,1 0 0,-1 0-1,0 0 1,1 0-1,-1 0 1,1 0-1,11-11 5492,12 1-1900,-22 10-3261,8 0 426,-9 0-749,0 0 0,1 0 0,-1 0 0,0 1 0,0-1 0,0 0 0,0 0 0,0 1 0,1-1 0,-1 1 0,0-1 0,0 1 0,0-1 0,0 1 0,0 0 0,-1-1 0,1 1 0,0 0 0,0 0 0,0 0 0,0 0 0,-1 0 0,1 0 0,-1 0-1,2 1 1,1 3 194,-3-5-244,1 0 0,-1 0 1,1 0-1,-1 1 0,0-1 0,1 0 1,-1 0-1,0 1 0,1-1 0,-1 0 0,0 1 1,0-1-1,1 0 0,-1 1 0,0-1 1,0 0-1,0 1 0,0-1 0,1 1 1,-1-1-1,0 0 0,0 1 0,0-1 1,0 1-1,0-1 0,0 0 0,0 1 1,0-1-1,0 1 0,0 0 0,3 3 122,-2-4-135,-1 1 0,0-1 0,1 0 1,-1 0-1,0 0 0,1 1 0,-1-1 0,0 0 1,1 0-1,-1 1 0,0-1 0,0 0 0,1 1 0,-1-1 1,0 0-1,0 1 0,0-1 0,0 0 0,1 1 1,-1-1-1,0 1 0,0-1 0,0 0 0,0 1 1,0-1-1,0 1 0,0-1 0,0 1 0,0 10 128,1-10-123,-1 0 0,0 1 0,0-1 0,0 0 0,0 1-1,0-1 1,0 1 0,0-1 0,0 0 0,0 1 0,-1-1 0,1 0 0,0 1 0,-1-1 0,1 0 0,-1 1 0,0-1 0,1 0 0,-1 0 0,0 0 0,0 0 0,-1 2 0,2-3-9,0 0 1,-1 1 0,1-1-1,0 1 1,0-1 0,0 0-1,-1 1 1,1-1 0,0 1-1,0-1 1,0 1 0,0-1 0,0 1-1,0-1 1,0 1 0,0-1-1,0 0 1,0 1 0,0-1-1,0 1 1,0-1 0,0 1-1,1 0 1,-1 0 7,0-1-1,0 1 1,0 0 0,0 0-1,0-1 1,0 1 0,0 0-1,0 0 1,0-1 0,0 1 0,0 0-1,0-1 1,0 1 0,-1 0-1,1-1 1,-1 2 0,-1 1 9,1-3-10,1 1 0,0-1-1,-1 0 1,1 1 0,-1-1 0,1 1 0,0-1-1,-1 1 1,1 0 0,0-1 0,0 1 0,-1-1-1,1 1 1,0 0 0,0-1 0,0 1 0,0-1-1,0 1 1,0 0 0,0-1 0,0 2 0,-2 1 21,0 0-1,-1 0 1,1 1 0,-1-1 0,1-1 0,-1 1 0,0 0 0,0-1 0,0 1 0,-6 2 0,5-3-9,1 0 0,-1 0 0,0-1 0,0 0 0,0 0 0,0 0 0,0 0 0,-1 0 0,1-1 0,0 0 0,0 0 0,-5-1 0,-35-4 135,41 5-154,1-1 0,0 1 0,-1-1 0,1 0 0,-1 0 0,1 0 1,0-1-1,0 1 0,0 0 0,0-1 0,0 1 0,0-1 0,0 0 0,-2-2 0,4 3-6,-1 0 0,1 0 0,-1 0 0,1 0 0,0 1 0,0-1-1,-1 0 1,1 0 0,0 0 0,0 0 0,0 0 0,0 0 0,0 0 0,0 0 0,0 0 0,0 0 0,1 0 0,-1-2-1,1 3-18,3-15-550,1-1-3261,-1 10 1465,0 3-787,-3-3-3375,6 2 3348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09.42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52 64,'11'-11'979,"-10"10"-957,-1 1 16,1 0 1,-1 0-1,1-1 0,-1 1 0,0 0 0,1 0 0,-1 0 0,0-1 0,1 1 0,-1 0 0,0-1 0,0 1 0,1 0 0,-1-1 0,0 1 0,0 0 0,0-1 0,1 1 0,-1 0 0,0-1 0,0 1 1,0-1-1,0 1 0,0 0 0,0-1 0,0 1 0,0-1 0,0 1 0,19-20 2885,-13 16-2198,-6 4-697,1 0 0,-1 0 0,0 0 0,0 0 0,0 0 0,0 0 0,1 0 0,-1 0 0,0 0 0,0 0 0,0 0 0,0 0 1,1 0-1,-1 0 0,0-1 0,0 1 0,0 0 0,0 0 0,0 0 0,1 0 0,-1 0 0,0 0 0,0 0 0,0-1 0,0 1 1,0 0-1,0 0 0,0 0 0,0 0 0,1 0 0,-1-1 0,0 1 0,0 0 0,0 0 0,0 0 0,0 0 0,0-1 0,0 1 1,0 0-1,0 0 0,0 0 0,0 0 0,0-1 0,0 1 0,0 0 0,0 0 0,0 0 0,0 0 0,-1-1 0,1 1 1,0 0-1,0 0 0,4 0 1453,9 5 14891,-13-5-16131,1 0-206,-1 0-1,0 0 1,0 0-1,1 0 0,-1 0 1,0 0-1,0 0 1,1 0-1,-1 0 0,0 0 1,1 0-1,-1 0 1,0 0-1,0 0 0,1 0 1,-1 0-1,0 0 1,0 0-1,1 1 0,-1-1 1,0 0-1,0 0 1,1 0-1,-1 0 0,0 1 1,0-1-1,0 0 1,1 0-1,-1 1 0,0-1 1,0 0-1,0 0 1,0 1-1,0-1 0,0 0 1,1 0-1,-1 1 1,0-1-1,0 0 0,0 1 1,0-1-20,0 0 1,0 1-1,-1-1 1,1 0-1,0 1 1,0-1-1,0 0 1,0 1-1,0-1 1,0 0-1,0 0 1,1 1-1,-1-1 1,0 0-1,0 1 1,0-1-1,0 0 1,0 0-1,0 1 1,1-1-1,-1 0 1,0 1-1,0-1 1,0 0-1,0 0 1,1 0-1,-1 1 1,0-1-1,0 0 1,1 0-1,-1 0 1,0 0-1,1 1 1,-1-1-1,0 0 1,0 0-1,1 0 1,-1 0-1,0 0 1,1 0-1,-1 0 1,0 0-1,0 0 1,1 0-1,2 21 558,0-19-570,-2-1-1,-1-1 1,1 1-1,-1-1 0,1 1 0,-1-1 0,1 1 0,-1 0 0,0-1 0,1 1 1,-1 0-1,0-1 0,0 1 0,0 0 0,1-1 0,-1 1 0,0 0 0,0-1 1,0 1-1,0 0 0,0 0 0,0-1 0,0 1 0,0 0 0,-1-1 0,1 2 1,4 8 8,1 5-2,-2-9-3,-2-6-7,-1 0 0,1 0 0,-1 1 0,0-1 0,1 0 0,-1 1 0,1-1-1,-1 0 1,0 1 0,1-1 0,-1 0 0,0 1 0,0-1 0,1 1 0,-1-1-1,0 1 1,0-1 0,0 0 0,1 1 0,-1-1 0,0 1 0,0-1 0,0 1-1,0-1 1,0 1 0,0-1 0,0 1 0,0-1 0,0 1 0,0-1 0,0 1-1,0-1 1,-1 2 0,1-2-7,0 1-1,0-1 1,0 0 0,0 1-1,0-1 1,0 1-1,0-1 1,0 0-1,0 1 1,0-1 0,0 1-1,0-1 1,1 0-1,-1 1 1,0-1-1,0 1 1,0-1 0,0 0-1,1 1 1,-1-1-1,0 0 1,1 1 0,-1-1-1,0 0 1,0 0-1,1 1 1,0-1-1,-1 0-33,0 1 0,1-1-1,-1 0 1,0 0-1,1 0 1,-1 1 0,0-1-1,0 0 1,0 0-1,1 1 1,-1-1 0,0 0-1,0 1 1,0-1 0,1 0-1,-1 1 1,0-1-1,0 0 1,0 1 0,0-1-1,0 1 1,0-1-1,0 0 1,0 1 0,0-1-1,0 0 1,0 1-1,0 0-699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10.65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44 11 44,'0'0'95,"-27"-6"1674,26 6-1742,0-1-1,1 0 1,-1 1-1,0 0 0,-12-2 22177,13 2-22174,1 0 0,-1 0 1,1 0-1,-1 0 0,0 0 0,1 0 0,-1 0 1,0 0-1,1 0 0,-1 1 0,0-1 1,1 0-1,-1 0 0,0 0 0,1 1 1,-1-1-1,0 0 0,0 0 0,1 1 0,-1-1 1,0 0-1,0 0 0,0 1 0,1-1 1,-1 0-1,0 1 0,0-1 0,0 0 1,0 1-1,0-1 0,0 0 0,1 1 0,-1-1 1,0 0-1,0 1 0,0-1 0,0 0 1,0 1-1,0-1 0,0 1 0,-1-1 1,1 0-1,0 1 0,0-1 0,0 0 0,0 1 1,0 1 8,0-1 19,0-1-54,0 0 0,1 0-1,-1 0 1,0 0 0,1 0 0,-1 0 0,1 0 0,-1 1 0,0-1 0,1 0 0,-1 0 0,0 0-1,1 0 1,-1 1 0,0-1 0,0 0 0,1 0 0,-1 0 0,0 1 0,0-1 0,1 0 0,-1 1 0,0-1-1,0 0 1,1 0 0,-1 1 0,0-1 0,0 0 0,0 1 0,0-1 0,0 0 0,0 1 0,0-1 0,0 1-1,1-1 1,-1 0 0,0 1 0,0 21 23,0-12-58,-4-4-68,4-6 93,-1 0-1,1 0 1,0 0 0,-1 0 0,1 1-1,0-1 1,-1 0 0,1 0-1,0 1 1,0-1 0,-1 0-1,1 1 1,0-1 0,0 0 0,0 1-1,-1-1 1,1 0 0,0 1-1,0-1 1,0 0 0,0 1-1,0-1 1,0 1 0,0-1 0,0 0-1,0 1 1,0-1 0,0 1-1,-1 10-291,1-10 246,0 0 0,0 1 0,-1-1 0,1 0 0,0 1 0,0-1 0,0 1 0,0-1 0,1 0 0,-1 1 0,0-1 0,1 1 0,-1-1 0,0 0-1,1 1 1,0-1 0,-1 0 0,1 0 0,0 0 0,-1 1 0,1-1 0,1 1 0,-1-2 28,-1 1 1,0-1-1,1 0 1,-1 1-1,0-1 1,0 1-1,1-1 1,-1 1-1,0-1 1,0 1-1,0-1 1,1 1-1,-1-1 1,0 1-1,0-1 1,0 1-1,0 0 1,0-1-1,0 1 1,0-1-1,0 1 1,0-1 0,-1 1-1,1-1 1,0 1-1,0-1 1,0 1-1,-1 0 1,0 9-1959,1-10 1806,0 1 0,0-1 1,0 0-1,1 0 1,-1 1-1,0-1 0,0 0 1,0 0-1,1 1 0,-1-1 1,0 0-1,0 0 0,1 0 1,-1 1-1,0-1 1,0 0-1,1 0 0,-1 0 1,0 0-1,0 0 0,1 0 1,-1 0-1,0 1 0,1-1 1,-1 0-1,0 0 1,1 0-1,-1 0 0,0 0 1,0 0-1,1-1 0,1 1-875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31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 contextRef="#ctx0" brushRef="#br0">173 451 38 0,'7'-3'148'15,"-7"1"16"-15,0 0 6 0,0 0 2 0,0 2-5 16,0 0-5-16,0 0-8 0,0 0-11 16,0 0-17-16,0 0-11 0,0 0-8 15,0 0-2-15,0-3 7 16,0 3 9-16,0 0 5 0,0-3 1 0,0 3-3 0,0 0-3 15,0 0-7-15,0-2-4 0,0 2-1 16,0 0-4-16,0 0-7 0,0 0-8 16,0 0-9-16,0 0 1 0,0 0-9 0,0 0-12 15,0 0-17-15,0 2-6 0,0-2-7 16,0 3-6-16,0 0-6 0,0-3-6 16,0 4-3-16,-7-2-3 0,7 1 0 15,0 2 0-15,0-2-3 0,0 2-3 0,-7-4 1 16,7 4 6-16,0 3 0 0,0-3-1 15,-3 2-5-15,3 1-1 0,-7-1 0 0,7 0 0 16,0 1-13-16,0-1 3 0,0 1 3 16,-3-1 15-16,3 3-1 0,0 0-3 15,0-1 1-15,0 1-3 0,0 2-4 16,0-2-2-16,-7 3 3 0,7-4 4 0,0 1 1 16,0 2 7-16,-7 1 5 0,7-1 12 15,0 0 1-15,0 1 3 0,0-1-9 0,0 0-10 16,-3 1-7-16,3-2 0 0,0 4-3 15,-7-2 0-15,7 1 1 0,0-2-3 16,0 4-1-16,0-4 2 16,0 2-2-16,0-1 1 0,-3 1-1 0,3-2-1 0,0 3 1 15,0 0-3-15,0 0 2 0,0-3 0 16,0 3 0-16,0 0 1 0,-7 2 2 16,7-3 3-16,0 1-1 0,-7 3-3 15,7-4-6-15,0 1 1 0,0 2 0 0,0 0 2 16,-3-2 1-16,3 2-2 0,0 0-2 15,0 3 1-15,0 0 3 0,0-3 0 16,0 2 1-16,0-2-1 0,0 6 2 0,0-4-1 16,0 1 0-16,0 0 3 0,-7 2-4 15,7-3 0-15,0 4 0 0,0-4 1 16,0 3 2-16,0 0 1 0,0-3-4 0,-7 4 0 16,7-1-1-16,0-3 1 0,0 4 0 15,0-1 1-15,0 0 2 16,0 0-2-16,0 0 0 0,0 0 0 0,0-3 0 0,0 4 0 15,0-4 2-15,0 4-3 0,0-1 0 16,0-3-3-16,0 4 2 0,0-1 0 16,0-1 1-16,0 1 1 0,0 0 3 0,-3 3 2 15,3-2-3-15,0 1 4 0,0 0-7 16,-7 1 0-16,7 0-5 0,0-3 9 16,0 2 0-16,0 1 0 0,0-1-10 15,0 4 1-15,0-4 4 0,-3 3 0 0,3 2 0 16,0-2-1-16,0 3-1 0,0-3 5 15,0 3 1-15,0-4 1 0,-7 4-1 0,7-1 0 16,0-2 1-16,0 0-4 0,0 3 0 16,-7-3-3-16,7 2 2 0,0-2 1 15,0 0 0-15,0 0 0 0,0 0 0 16,0 0 4-16,0-2-4 0,0-1 2 0,0 0-8 16,0 1 4-16,0-3 1 0,0 0 4 15,0-2 1-15,0 0-2 0,0-1 0 16,0-2-1-16,0 1-1 0,0-1 0 15,0-3 0-15,0 4 0 0,0-3-1 0,0-1-1 16,7 1 0-16,-7 0 5 16,0 0 1-16,7-1 15 0,-7 0 18 0,0 2 24 15,0-2-10-15,3 3-6 0,-3-5-15 0,0 4-7 16,0-2-7-16,0-2-8 0,0-1-2 16,0 0-1-16,0 0-3 0,7-4-2 15,-7 0 0-15,0 0-4 0,0-2-3 16,3 0-7-16,-3 0-12 0,0 0-38 0,0-5-57 15,0 0-68-15,0-5-130 0,0 0-167 16,-3-2-172-16,3-5-92 0,-7 0 66 16,7-6 161-16,0 1 205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3:52.487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Group>
    <inkml:annotationXML>
      <emma:emma xmlns:emma="http://www.w3.org/2003/04/emma" version="1.0">
        <emma:interpretation id="{76519C1B-B283-45C9-9D44-47D5B804E364}" emma:medium="tactile" emma:mode="ink">
          <msink:context xmlns:msink="http://schemas.microsoft.com/ink/2010/main" type="writingRegion" rotatedBoundingBox="24641,10753 26631,10771 26615,12560 24625,12542"/>
        </emma:interpretation>
      </emma:emma>
    </inkml:annotationXML>
    <inkml:traceGroup>
      <inkml:annotationXML>
        <emma:emma xmlns:emma="http://www.w3.org/2003/04/emma" version="1.0">
          <emma:interpretation id="{8436EE4E-ECA6-4942-8674-43FFB5FD8839}" emma:medium="tactile" emma:mode="ink">
            <msink:context xmlns:msink="http://schemas.microsoft.com/ink/2010/main" type="paragraph" rotatedBoundingBox="24641,10753 26631,10771 26626,11396 24635,11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F29831-70AF-46EB-AD65-A7AF88225030}" emma:medium="tactile" emma:mode="ink">
              <msink:context xmlns:msink="http://schemas.microsoft.com/ink/2010/main" type="line" rotatedBoundingBox="24641,10753 26631,10771 26626,11396 24635,11379"/>
            </emma:interpretation>
          </emma:emma>
        </inkml:annotationXML>
        <inkml:traceGroup>
          <inkml:annotationXML>
            <emma:emma xmlns:emma="http://www.w3.org/2003/04/emma" version="1.0">
              <emma:interpretation id="{8A7F90B6-EB90-4471-9CE8-374B526B2326}" emma:medium="tactile" emma:mode="ink">
                <msink:context xmlns:msink="http://schemas.microsoft.com/ink/2010/main" type="inkWord" rotatedBoundingBox="24641,10753 26006,10765 26000,11391 24635,113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 47 120 0,'0'-3'144'0,"0"1"12"0,0-3 1 0,0 5 1 16,0-2-7-16,-7-1-6 0,7 3-13 15,0 0-17-15,0 0-23 0,0 0-16 16,-3 0-3-16,3 3 8 0,-7-1 20 16,7 1 17-16,-7-1 22 0,7 3 10 0,-3 0 7 15,-4 0-4-15,7 2-10 0,-3-2-14 16,3 3-19-16,-7-2-13 0,0 2-22 15,4 2-13-15,-4 0-10 0,4 2-7 0,-4 0-1 16,0-2-7-16,4 5-6 0,-7-3-6 16,3 3-4-16,0 2-5 0,-3 0-4 0,3-2-4 15,-3 5 0-15,7 0-6 0,-11-3-2 16,4 2 3-16,7-2-1 0,-11 3 4 16,11-3-2-16,-11 0-3 0,4 0-3 15,7-2-1-15,-11 3 6 0,11-4-2 0,-7 1 0 16,3-3-1-16,0 0-1 0,4-2 1 15,-4 3 0-15,4-7-2 0,-4 5-2 16,0-4 1-16,7-2-21 0,-3 2-43 0,3-2-72 16,0 0-83-16,-7 2-75 0,0-1-49 15,7-2-15-15,0-2-5 0,0 1-6 16,0-3-24-16,0 0 22 0,0-3 66 16</inkml:trace>
          <inkml:trace contextRef="#ctx0" brushRef="#br0" timeOffset="298.13">-170 439 3 0,'0'-4'139'0,"3"2"1"15,-3-4 10-15,7 4 8 0,-4-1 4 16,-3 1 2-16,7-1-2 0,0 1 2 0,-7-3-2 15,3 5 2-15,-3-2 4 0,14-1 8 16,-14 1-6-16,10-1-19 0,-7 1-18 16,4 0-12-16,0-1-25 0,-4 3-26 0,4-2-31 15,-4 2-10-15,11 0-12 0,-11-3-4 16,4 3-5-16,0 0-4 0,-4 0 0 0,4 0 0 16,-4-2 2-16,11 2-2 0,-11 0-22 15,4-3-80-15,-4 0-132 0,11 1-147 16,-11-2-143-16,4-1-46 0,3-3 56 15,-3 4 159-15</inkml:trace>
          <inkml:trace contextRef="#ctx0" brushRef="#br0" timeOffset="-568.03">-1 1 42 0,'0'0'89'0,"0"-3"-5"0,0 3-3 16,0-3 1-16,3 3-5 0,-3 0 5 0,0 0-3 15,0 0 7-15,0 0 3 0,0 0 4 16,0 0 2-16,0 0 9 0,0 0 12 16,0 0 10-16,0 0 12 0,0 0 11 15,0 0 19-15,0 0 5 0,0 0 1 0,0 0-11 16,0 0-10-16,0 0-15 0,0 0-19 16,0 0-14-16,0 0-12 0,0 0-26 15,0 0-14-15,0 0-12 0,0 0 6 0,0 0 5 16,0 6 3-16,0-4 5 0,0 0-5 15,0 3-1-15,0 3 3 0,-3-2 2 16,3 2 8-16,0 2 2 0,0 0 5 16,0 0-2-16,0 2-1 0,0 0-15 0,0 3-12 15,3 0-8-15,-3-1-6 0,0 3-2 16,0 3-5-16,0 0-6 0,0-1-4 16,7 3 0-16,-7 1 1 0,3-1 2 15,-3 3 0-15,7-1-5 0,-7 0-5 0,7-1 6 16,-7-4-4-16,0 3 3 0,3-2-14 15,-3 0 2-15,0-3-4 0,7 0 2 16,0-3 3-16,-7 1-3 0,3 0 5 0,4-3-5 16,-7 0 3-16,0-2 0 0,3 2 5 15,-3-4-1-15,0 1-2 0,7-4 0 16,-7 3-3-16,7-3 3 0,-7 0-3 16,0 0-18-16,0-3-41 0,0-2-54 0,3 0-51 15,-3 0-74-15,0-2-121 0,0-1-124 16,0 1-81-16,0-3-40 0,0 0 10 15,0-3 86-15,0 2 148 0</inkml:trace>
          <inkml:trace contextRef="#ctx0" brushRef="#br0" timeOffset="1145.24">364 334 84 0,'0'-2'196'16,"0"2"-10"-16,-7 0-18 0,7 0-21 15,0 0-29-15,0 0-26 0,0 0-13 16,0 0-9-16,0 0 12 0,0 0 17 15,0 2 27-15,0-2 23 0,7 0 12 0,-7 0 5 16,4 0 1-16,-4 0 12 0,6 0 8 16,1 0 3-16,-7 0-17 0,10 0-22 15,-10 0-24-15,4 0-19 0,9 0-13 0,-10 0-17 16,4 0-16-16,-3 0-15 0,9 0-1 16,-9 0 10-16,6 0 8 0,3 0 2 15,-9 0-9-15,9 0-5 0,1 3-8 16,-1-1 2-16,-3-2 0 0,0 2 0 0,1 1-6 15,6-1 8-15,-7-2 9 16,13 3 2-16,-6-3-9 0,-3 2-4 0,3-2 0 0,0 0-6 16,6 0-2-16,-9 0-10 0,3-2-1 15,6 2-3-15,-6 0-5 0,-3 0-3 16,3 0 0-16,6 0-4 0,-6 0 2 16,-3 0-6-16,-1 0-12 0,1 0 2 0,0 0 5 15,-1 0 15-15,1 0 6 0,-4 0 10 16,0 0 4-16,0 0 1 0,-3 0-7 15,3-3-7-15,-3 3-2 0,-4 0-6 0,4 0 14 16,0 0-12-16,-4 0-6 0,4 0-16 16,-7 0 1-16,7 0-2 0,-7-2-37 15,0 2-83-15,3-3-111 0,-3 1-91 0,0 2-89 16,0-5-102-16,-3 5-85 0,3-2-42 16,0-1-17-1,-7 1 72-15,7-1 127 0,-7 1 180 0</inkml:trace>
          <inkml:trace contextRef="#ctx0" brushRef="#br0" timeOffset="1788.36">875 204 55 0,'0'0'150'15,"-3"-3"15"-15,3 2 10 0,0 1 6 16,-7-3 5-16,0 3 21 0,7 0 28 16,0-3 27-16,-3 3 25 0,3 0 3 0,-7 0-10 15,7-2-30-15,0 2-35 0,0 0-38 16,0 0-30-16,0 0-24 0,-4 0-10 15,4 0-14-15,0 0-14 16,0 2-9-16,0-2-1 0,0 0 2 0,0 0-7 0,4 3-11 16,-4 0-3-16,0-3 2 0,7 1-10 15,-4 2-9-15,-3-1-9 0,14 3-6 0,-14-2 2 16,3 2-4-16,7-3 7 0,-3 3-2 16,0 0 6-16,-4-2-5 0,10 2-7 15,-2-1-4-15,-8 1-4 0,11-2-5 16,-11 2 0-16,7-1 6 0,4 1 0 0,-4 0-2 15,0-2-8-15,-3 2 4 0,3-1-10 16,-3 1 11-16,3 1 12 0,-7-1 10 16,11-4-3-16,-11 4-11 0,7-2 1 0,-3 0-2 15,0 2-1-15,-4-3-4 0,4 3 0 16,0-3 7-16,-4 1 11 0,4-1 7 0,-7 1 2 16,3-1-1-1,-3 3-7-15,0-3 3 0,7 1 4 0,0-1 12 0,-7 1-10 16,0-1-2-16,0 4-5 0,0-5-4 15,0 7-7-15,-7-3-3 0,0 0-3 0,7-1-2 16,-3 4-5-16,-4-3-6 0,4 5 1 16,-11-5-1-16,11 2 2 0,-4 0-6 0,0 4-7 15,-3-5-3-15,7 2-20 16,-4-3-43-16,0 2-99 0,4 1-122 0,-4-1-106 16,4-2-150-16,-4 0-138 0,0 3-192 0,4-6 41 15,3 0 156-15,-7 0 267 0</inkml:trace>
        </inkml:traceGroup>
        <inkml:traceGroup>
          <inkml:annotationXML>
            <emma:emma xmlns:emma="http://www.w3.org/2003/04/emma" version="1.0">
              <emma:interpretation id="{FA316E99-349D-4906-B068-6DA849699598}" emma:medium="tactile" emma:mode="ink">
                <msink:context xmlns:msink="http://schemas.microsoft.com/ink/2010/main" type="inkWord" rotatedBoundingBox="26442,10966 26629,10967 26627,11284 26440,11282"/>
              </emma:interpretation>
              <emma:one-of disjunction-type="recognition" id="oneOf1">
                <emma:interpretation id="interp1" emma:lang="" emma:confidence="0.5">
                  <emma:literal>J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107">1551 310 103 0,'0'-6'143'0,"0"4"9"0,0-2 3 0,0 1-4 0,7-2-6 16,-7 0 6-16,0 0 11 0,4 1 12 15,-4-2 15-15,0 1 26 0,13-2 20 0,-13 2 23 16,3-2 2-16,11 0-6 0,-11-1-29 15,4 0-42-15,3 4-39 0,-3-1-22 16,3 2-3-16,0-2 12 0,-3 5 13 16,3 3 0-16,0 2-15 0,1 0-27 0,-5 4-27 15,4 3-21-15,-3 1-13 0,-3 2-10 16,9-1-5-16,-9 6-5 0,-4-3 3 0,10 3 14 16,-10-2 5-16,0 1-4 0,6 3-7 15,-6-5-1-15,-6-2-6 0,6 2-4 16,0-2-3-16,-10-1 4 0,10-1 3 15,-4-4-1-15,-9 2-6 16,9-7-5-16,-6 1-4 16,-3-2-3-16,9-1-4 0,-9-4-3 15,2-1-4-15,-5-4-1 0,12-1 5 16,-6-1 1-16,-3-4-1 0,9 1-3 0,-6 2-5 16,3-4-3-16,0 2-17 0,7-1-43 15,-3 1-75-15,3 0-82 0,0-1-69 16,0 1-105-16,0 2-132 0,0 0-148 15,0 3-82-15,3-3 67 0,-3 3 164 0,0-1 208 16</inkml:trace>
        </inkml:traceGroup>
      </inkml:traceGroup>
    </inkml:traceGroup>
    <inkml:traceGroup>
      <inkml:annotationXML>
        <emma:emma xmlns:emma="http://www.w3.org/2003/04/emma" version="1.0">
          <emma:interpretation id="{6E1B5588-E0D2-4EF1-BAE8-C132BDC7258E}" emma:medium="tactile" emma:mode="ink">
            <msink:context xmlns:msink="http://schemas.microsoft.com/ink/2010/main" type="paragraph" rotatedBoundingBox="24667,11938 25862,12028 25818,12613 24623,12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996AA0-8761-45A4-B589-1E607BF68AC7}" emma:medium="tactile" emma:mode="ink">
              <msink:context xmlns:msink="http://schemas.microsoft.com/ink/2010/main" type="line" rotatedBoundingBox="24667,11938 25862,12028 25818,12613 24623,12523"/>
            </emma:interpretation>
          </emma:emma>
        </inkml:annotationXML>
        <inkml:traceGroup>
          <inkml:annotationXML>
            <emma:emma xmlns:emma="http://www.w3.org/2003/04/emma" version="1.0">
              <emma:interpretation id="{EBEB3C3D-754B-408E-94D9-F77359D3E289}" emma:medium="tactile" emma:mode="ink">
                <msink:context xmlns:msink="http://schemas.microsoft.com/ink/2010/main" type="inkWord" rotatedBoundingBox="25006,11945 25110,12511 24723,12582 24620,12016"/>
              </emma:interpretation>
              <emma:one-of disjunction-type="recognition" id="oneOf2">
                <emma:interpretation id="interp6" emma:lang="" emma:confidence="0.5">
                  <emma:literal>B</emma:literal>
                </emma:interpretation>
                <emma:interpretation id="interp7" emma:lang="" emma:confidence="0">
                  <emma:literal>D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3</emma:literal>
                </emma:interpretation>
                <emma:interpretation id="interp10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5586.2699">-197 1432 71 0,'-14'0'182'0,"14"-3"-10"0,-3 1-2 0,-4 2 1 16,4 0-2-16,-4-3-6 0,0 0-12 16,7 3-21-16,-3-2-18 0,3-1-12 0,0 1 3 15,0-2 20-15,0 1 24 0,3-2 28 16,-3 0 24-16,14 0 17 0,-11 0 1 16,7 0-5-16,4-3-16 0,-11 4-10 15,14-1-6-15,0-3 4 0,0 2-21 0,0 0-29 16,-4-1-32-16,11 3-28 0,-7-4-11 15,3 3-17-15,4-1-10 0,-11 2-18 16,11 2-8-16,-7-1 2 0,0 1-3 0,-4 2 5 16,4 0-2-16,-7 0 18 0,4 0 11 15,-4 2 7-15,0 1-7 0,0-1-7 16,-10 2-8-16,14 4-6 0,-14 0-4 16,0-1-5-16,0 3-5 0,0-3 2 0,-7 6 0 15,0-4-2-15,4 1-4 0,-4 0 2 16,-3 0-1-16,3-1 2 0,-3 2-5 0,3-5 0 15,-3 5-1-15,7-6-5 0,-4 2-2 16,0-2-3-16,4 0-4 0,-4 2-5 16,7-5 4-16,-3 3 4 15,3-2 10-15,0-1 2 0,3 4 2 0,4-6 9 0,-7 1-7 16,3 2-4-16,11-1-9 0,-11 4 0 16,7-4 6-16,4 3-14 0,-11-1 14 0,11 4 3 15,-4-3 17-15,-7 5-10 0,11 0-3 16,-4-1 0-16,-7 6 3 0,11-2-4 15,-14 0 4-15,3 0 3 0,4 3 2 16,-7-5 0-16,0 4-6 0,0 0-3 0,-7-3-5 16,4 3 2-16,3-3 4 0,-14 1 2 15,4-2-3-15,0 0-3 0,0-2-3 16,0 1 3-16,-7-5-14 0,3 2 7 0,1-1-6 16,-1-4 21-16,1 1-8 0,-1-2-32 15,-3-1-48-15,7-1-79 0,7 1-51 16,-11-3-42-1,14-2-35-15,-10 2-83 0,10-2-99 0,0 3-72 0,0-3-37 0,0-2-16 16,0-1 62-16,7 4 133 0</inkml:trace>
          <inkml:trace contextRef="#ctx0" brushRef="#br0" timeOffset="4801.72">43 1213 116 0,'0'-2'206'0,"0"-1"-18"0,0 0-5 16,0 1-11-16,0 2-12 0,0-3-16 15,0 3-11-15,0-2-16 0,0 2-15 0,0 2-2 16,0 1 10-16,0-1 24 16,-7 4 25-16,7-1 16 0,-7 1 4 15,7 5 1-15,0 1 8 0,0-2-3 0,-3 4-13 16,3 1-21-16,0 2-10 0,-7 3-6 0,0-1 2 15,7 6-11-15,0-3-20 0,0 1-27 16,-3-1-22-16,3-1-18 0,0 1-9 16,0 0-9-16,0 1-5 0,0-1-4 15,0-3-4-15,0 4-3 0,0-6 0 0,0-3-5 16,0 1-1-16,0 0 1 0,0-3-12 16,0-2-41-16,0 0-59 0,0-3-59 15,3-2-66-15,-3 0-107 0,0-3-114 0,0 4-78 16,0-6-30-16,0-6-18 0,0 1 62 15,0-2 128-15</inkml:trace>
        </inkml:traceGroup>
        <inkml:traceGroup>
          <inkml:annotationXML>
            <emma:emma xmlns:emma="http://www.w3.org/2003/04/emma" version="1.0">
              <emma:interpretation id="{1DC29527-7AFD-4942-9C96-FF7F50E662DA}" emma:medium="tactile" emma:mode="ink">
                <msink:context xmlns:msink="http://schemas.microsoft.com/ink/2010/main" type="inkWord" rotatedBoundingBox="25329,12268 25843,12257 25844,12284 25330,12295"/>
              </emma:interpretation>
              <emma:one-of disjunction-type="recognition" id="oneOf3">
                <emma:interpretation id="interp11" emma:lang="" emma:confidence="0.5">
                  <emma:literal>-</emma:literal>
                </emma:interpretation>
                <emma:interpretation id="interp12" emma:lang="" emma:confidence="0">
                  <emma:literal>~</emma:literal>
                </emma:interpretation>
                <emma:interpretation id="interp13" emma:lang="" emma:confidence="0">
                  <emma:literal>_</emma:literal>
                </emma:interpretation>
                <emma:interpretation id="interp14" emma:lang="" emma:confidence="0">
                  <emma:literal>.</emma:literal>
                </emma:interpretation>
                <emma:interpretation id="interp1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6213.75">445 1534 234 0,'0'-2'241'0,"-6"2"-9"15,6 0-9-15,0 0-8 0,0 0-6 16,0 0 1-16,0 0 19 0,0-5 31 0,0 5 29 15,6-2-1-15,-6-1-34 0,0 3-43 16,4 0-37-16,-4 0-24 0,6 0-6 16,1 0 0-16,-7-2 3 0,4 2-5 15,2 0-20-15,1-3-18 0,3 3-14 0,-6-3-3 16,2 3-4-16,5-2-2 0,-1 2-2 16,3-2-1-16,-9 2-23 0,13 0 0 15,-7 0-5-15,7-2 16 0,0 2-11 0,-7 0-9 16,13 0-14-1,-6 0-1-15,-3 0-7 0,9 0 4 0,-2 0-10 0,-4 0-3 16,6 2-2-16,-9-2-1 0,3 0-1 0,0 0 1 16,0 2-2-16,0-2 0 0,-1 2-2 15,-5-2 6-15,6 0 5 0,-14 0 9 16,7 0 10-16,4 0-5 0,-11 0-4 16,10 0-8-16,-9 0-3 0,3 0-8 15,-4 0-10 1,4 0 1-16,0 0-4 0,-7 0-28 0,3-2-51 15,-3 0-102-15,0 2-122 16,7-2-114-16,-7 2-123 0,-7 0-104 0,7 0-95 16,0-3-61-16,-3 1 89 0,3-1 148 15,-7 0 222-15</inkml:trace>
        </inkml:traceGroup>
      </inkml:traceGroup>
    </inkml:traceGroup>
  </inkml:traceGroup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16.03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 46 188,'-9'-11'1510,"8"4"-721,1-8 2747,0 14-3466,0 1 1,0 0-1,0-1 0,0 1 0,0 0 0,0-1 1,1 1-1,-1 0 0,0-1 0,0 1 0,0 0 1,0 0-1,1-1 0,-1 1 0,0 0 0,0 0 1,1-1-1,-1 1 0,0 0 0,0 0 0,1 0 1,-1-1-1,0 1 0,1 0 0,-1 0 0,0 0 1,0 0-1,1 0 0,-1-1 0,0 1 0,1 0 1,4-4 9538,2 4-4849,-7 0-4682,1 0 0,-1 0 0,1 0 0,-1 0 0,0 1 0,1-1 0,-1 0 0,1 0 0,-1 1 0,1-1 0,-1 0 0,0 1 0,1-1 0,-1 0 0,0 1 0,1-1 0,-1 1 0,0-1 0,0 1 0,1-1 0,-1 0-1,0 1 1,0-1 0,0 1 0,0-1 0,1 1 0,-1 0 0,3 4 69,-3-5-140,1 0 0,-1 0 0,0 0-1,1 1 1,-1-1 0,0 0 0,1 0 0,-1 0 0,0 1-1,1-1 1,-1 0 0,0 1 0,0-1 0,1 0 0,-1 1 0,0-1-1,0 0 1,0 1 0,0-1 0,1 0 0,-1 1 0,0-1-1,0 0 1,0 1 0,0-1 0,0 1 0,0-1 0,0 0 0,0 1-1,0-1 1,0 1 0,0 0 0,9 44 211,-9-45-217,0 1 0,0-1 0,0 1 0,0-1-1,0 1 1,0-1 0,0 1 0,0 0 0,1-1 0,-1 1 0,0-1 0,0 1-1,1-1 1,-1 1 0,0-1 0,0 1 0,1-1 0,-1 0 0,1 1 0,-1 0 0,1-1-2,-1 0 1,1 1-1,-1-1 1,0 0 0,1 1-1,-1-1 1,0 1 0,0-1-1,1 1 1,-1-1 0,0 1-1,0-1 1,0 1 0,1-1-1,-1 1 1,0-1-1,0 1 1,0-1 0,0 2-1,-1 2 0,1-3 2,0-1 0,0 1-1,0 0 1,0 0-1,0 0 1,0 0-1,0 0 1,0-1 0,0 1-1,0 0 1,1 0-1,-1 0 1,0 0-1,1-1 1,-1 1 0,0 0-1,1 0 1,-1-1-1,1 1 1,-1 0-1,1-1 1,0 1 0,-1 0-1,1-1 1,0 1-1,0 0 1,-1 0-1,1-1 1,-1 1-1,0 0 0,0-1 1,1 1-1,-1 0 1,0 0-1,0-1 0,0 1 1,0 0-1,0 0 1,0-1-1,0 1 1,0 0-1,0 0 0,0-1 1,0 2-1,0-1 1,-1 1-1,1-1 1,0 0 0,0 0-1,0 1 1,0-1-1,0 0 1,0 1 0,1-1-1,-1 0 1,0 0-1,1 0 1,-1 1 0,1-1-1,-1 0 1,1 0 0,0 0-1,-1 0 1,2 2-1,-1 1-20,0 0 1,0 0-1,-1 1 0,0-1 0,0 0 0,0 0 0,-1 4 0,1-4-1,0 41-597,0-44 606,0 7-164,6-7-4690,-3-6-3496,-3 2 7172,0 2-68,0-9-6255,0 10 6694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16.96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110 37 188,'-4'-6'372,"3"6"-324,1 0 0,0 0 0,-1 0 0,1-1 0,0 1 0,-1 0 0,1 0 0,0 0 0,0-1 0,-1 1 1,1 0-1,0-1 0,0 1 0,-1 0 0,1-1 0,0 1 0,0 0 0,0-1 0,0 1 0,-1 0 0,1-1 0,0 1 0,0 0 1,0-1-1,0 1 0,0-1 0,0 1 0,0 0 0,0-1 0,0 1 0,0 0 0,0-1 0,1-10 373,-1 11-303,0 0-1,0-1 1,0 1-1,0 0 1,1 0-1,-1-1 1,0 1-1,0 0 1,0-1-1,0 1 1,0 0-1,0 0 1,0-1-1,0 1 1,0 0-1,0 0 1,0-1-1,0 1 1,0 0-1,0 0 1,-1-1-1,1 1 1,0 0-1,0 0 1,0-1-1,0 1 1,0 0-1,-1 0 1,1-1-1,0 1 1,0 0-1,0 0 1,-1 0-1,1 0 1,0-1-1,0 1 1,0 0-1,-1 0 1,1 0-1,0 0 1,0 0-1,-1 0 1,1 0-1,0 0 1,0-1-1,-1 1 1,1 0-1,0 0 1,-1 0-1,1 0 1,0 0-1,0 1 1,-1-1-1,1 0 1,0 0-1,0 0 1,-1 0-1,-1 0 177,3 1-188,-1-1 0,0 1 1,0-1-1,1 1 0,-1 0 0,0-1 0,0 1 0,0 0 0,0-1 0,0 1 0,0 0 0,0-1 0,0 1 1,0-1-1,0 1 0,0 0 0,0-1 0,-1 1 0,1 0 0,0-1 0,0 1 0,-1-1 0,1 1 1,0-1-1,-1 1 0,1-1 0,-1 1 0,1-1 0,0 1 0,-1-1 0,0 1 0,-4 6 1564,2 1-899,2-8-702,1 1 0,-1-1 0,1 1 0,-1 0 0,1-1 0,-1 1 0,1-1 0,0 1 0,0 0 0,-1-1 0,1 1 0,0 0 0,0 0 0,0-1 0,-1 1 0,1 0 0,0 1 0,-4 5 421,4-6-459,-1-1 0,1 1 0,0 0 0,-1-1 0,1 1 0,-1-1 0,1 1 0,0 0 0,-1-1 0,1 1 0,0-1 0,0 1 0,0 0 0,-1 0 0,1-1 0,0 1 0,0 0 0,-4 8 301,4-9-312,-1 1 0,1 0-1,-1-1 1,1 1 0,0-1-1,-1 1 1,1-1 0,0 1-1,-1 0 1,1-1 0,0 1-1,0 0 1,-1-1-1,1 1 1,0 0 0,0-1-1,0 1 1,0 1 0,-9 27 508,5-19-434,-1 6 34,1-4-15,3-11-105,1 0 0,-1-1 0,1 1 1,-1 0-1,1 0 0,0-1 0,-1 1 1,1 0-1,0 0 0,-1 0 0,1-1 1,0 1-1,0 0 0,0 0 0,0 1 0,0-1-1,0 0 0,0 0-1,0 0 1,0 0-1,0 0 1,0 0 0,-1 0-1,1 0 1,0 0-1,-1 0 1,1 0 0,0 0-1,-1 0 1,1 0-1,-1-1 1,0 1 0,1 0-1,-1 0 1,-1 1-1,1 11 12,1-13-18,0 1-1,1-1 1,-1 1-1,0-1 1,0 1-1,0-1 0,0 1 1,0-1-1,0 1 1,0-1-1,0 1 1,0-1-1,-1 1 0,1-1 1,0 1-1,0 0 1,0-1-1,0 0 1,-1 1-1,0 0 0,1 0 2,-1 0 0,0 0-1,0-1 1,1 1 0,-1 0-1,0 0 1,1 0-1,-1 0 1,1 0 0,-1 0-1,1 0 1,0 0-1,-1 1 1,1-1 0,0 0-1,0 0 1,0 0 0,0 0-1,0 0 1,0 0-1,0 0 1,0 1 0,0-1-1,1 1 1,-1 7 29,-1-9-30,1 0 0,-1 1 0,1-1 0,-1 0 0,1 0 0,-1 1-1,1-1 1,-1 0 0,1 1 0,0-1 0,-1 0 0,1 1 0,-1-1-1,1 1 1,0-1 0,0 1 0,-1-1 0,1 1 0,0-1 0,0 1-1,-1-1 1,1 1 0,0-1 0,0 1 0,0 0 0,0 0-1,0 8 246,0-5-2454,18-24-13957,-18 16 15466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17.39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49 472,'11'-29'5329,"4"23"-2159,-14 6-2349,10 0 1631,4 0 744,-14 0-2581,10 5 1715,49-10 3394,-29-5-6306,-26 7-1017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29.36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 61 724,'0'-4'371,"0"3"-238,1 0 0,-1 0 0,0 0 0,0 0 0,0 1 0,0-1 0,0 0 0,0 0 0,0 0 0,0 0 0,-1 1 0,1-1 0,0 0 0,0 0 0,-1 0 0,1 0 0,0 1 0,-1-1 0,1 0 0,-1 1 0,1-1 0,-1 0 0,1 1 0,-1-1 0,0 0 0,0 0 0,0-2 528,1 1 0,-1-1 0,1 0 0,0 1 0,0-1 1,0 0-1,0 1 0,0-1 0,2-3 0,1 6-1287,1-2 7594,1 0 289,-2 1-7351,-2 1 1511,1 15-821,-1-14-593,0 0 0,-1 0 0,1 0-1,0 0 1,0 0 0,-1 0 0,1 1 0,-1-1-1,1 0 1,-1 0 0,0 1 0,1-1 0,-1 0-1,0 1 1,0-1 0,0 0 0,0 1 0,0-1-1,0 0 1,0 1 0,-1 1 0,1-1-2,9 44 57,-9 30-1213,4-70 812,-3-6 312,-1 0 0,0 0 0,1 1 0,-1-1 0,0 0 0,0 0 0,1 0 0,-1 0 0,0 1 1,0-1-1,1 0 0,-1 0 0,0 1 0,0-1 0,0 0 0,1 1 0,-1-1 0,0 0 0,0 1 0,0-1 0,0 0 0,0 0 0,0 1 0,0-1 1,0 0-1,1 1 0,-1-1 0,0 1 0,0-1 0,-1 1 0,1 0-350,0 6-9919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30.19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82 31 332,'0'-8'576,"1"-7"4095,-2 15-4557,1-1 0,0 1-1,0 0 1,0 0 0,0-1 0,0 1-1,0 0 1,0-1 0,0 1 0,-1 0-1,1-1 1,0 1 0,0 0 0,0 0-1,-1-1 1,1 1 0,0 0-1,0 0 1,-1-1 0,1 1 0,0 0-1,0 0 1,-1 0 0,1 0 0,0-1-1,-1 1 1,1 0 0,0 0 0,-1 0-1,1 0 1,0 0 0,-1 0-1,-1 0 4026,0 10 1174,-7 5-3584,7-13-1668,-3 7 326,1-4-268,4-5-117,-1 1 1,1-1 0,0 0 0,-1 0 0,1 0 0,0 1 0,-1-1 0,1 0 0,0 0 0,0 1 0,-1-1-1,1 0 1,0 1 0,0-1 0,0 0 0,-1 1 0,1-1 0,0 0 0,0 1 0,0-1 0,0 0 0,0 1-1,0-1 1,0 1 0,0-1 0,0 0 0,0 1 0,0 0 0,0-1 0,0 1 0,0 0 0,0-1 0,0 1 0,0-1 0,0 1 0,-1-1 0,1 1 0,0 0 0,0-1 0,0 1 0,-1-1 0,1 1 0,0-1 0,0 1 0,-1-1 0,1 1 0,0-1 0,-1 1 0,0 0-2,1-1 0,-1 1 0,1-1 0,-1 1 1,1 0-1,0-1 0,-1 1 0,1 0 0,0-1 0,-1 1 0,1 0 0,0-1 0,0 1 0,0 0 0,0-1 0,0 1 0,0 0 0,0 0 0,0 0 0,-4 9 10,3-9-10,1 0 0,-1 0 0,1 0 0,-1 0 0,1 0 0,-1 0 0,1 1 0,-1-1 0,1 0 0,0 0 0,0 0 0,0 3 0,-4 2-2,4-5 2,-1 0 0,1-1 0,-1 1 0,1 0 0,-1-1 0,1 1 0,-1 0 0,1 0 0,0-1 0,-1 1 0,1 0 0,0 0 0,0 0 0,0-1 0,-1 1 0,1 0 0,0 0 0,0 0 1,0 0-1,0-1 0,1 2 0,-1-1 3,0 0 0,0-1 0,0 1 1,0 0-1,0 0 0,0-1 1,0 1-1,0 0 0,0 0 0,0-1 1,0 1-1,0 0 0,-1 0 0,1-1 1,0 1-1,0 0 0,-1-1 1,1 1-1,0 0 0,-1-1 0,1 1 1,-1-1-1,1 1 0,-1-1 1,1 1-1,-1-1 0,1 1 0,-2 0 1,2-1 6,-1 0 0,1 1 0,0-1 0,0 0 0,-1 1 0,1-1 1,0 0-1,0 1 0,0-1 0,-1 0 0,1 1 0,0-1 0,0 1 1,0-1-1,0 0 0,0 1 0,0-1 0,0 1 0,0-1 0,0 1 0,0-1 1,0 0-1,0 1 0,0-1 0,0 1 0,0-1 0,0 0 0,0 1 1,0-1-1,1 1 0,-1-1 0,0 1 0,1 0 4,-1 0-1,0 0 1,1 0-1,-1 0 1,0 0-1,0 0 1,0 0-1,0 0 1,0 0-1,0 0 1,0 0-1,0 0 1,0 0-1,0 0 1,-1 2-1,-1-2-24,-4 2 3,4-2-7,5 13-132,-2-9 250,12-3 296,-4-7 434,-7 5-522,16-1 1466,-18 0-1709,1 1 0,0-1 1,0 1-1,-1-1 0,1 1 0,0-1 0,0 1 1,0 0-1,0-1 0,-1 1 0,1 0 0,0 0 1,0 0-1,0 0 0,0 0 0,0 0 0,0 0 1,1 0-1,15-4 565,-15 3-564,24 1 23,-25 0-105,0 0-669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30.93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30 52 124,'0'-1'90,"0"1"0,0-1 1,0 1-1,-1-1 0,1 1 0,0-1 0,0 1 0,0-1 1,0 1-1,0-1 0,0 1 0,0-1 0,1 1 0,-1-1 1,0 1-1,0-1 0,0 1 0,0-1 0,1 1 0,-1-1 1,0 1-1,0-1 0,1 1 0,-1-1 0,0 1 0,1 0 1,-1-1-1,0 1 0,1 0 0,-1-1 0,1 1 0,-1 0 1,1 0-1,0-1 0,0 0-7,-1 1 3,0 0 0,1 0 0,-1-1-1,0 1 1,0 0 0,1 0 0,-1-1 0,0 1 0,0 0-1,0-1 1,0 1 0,1 0 0,-1-1 0,0 1 0,0-1 0,0 1-1,0 0 1,0-1 0,0 1 0,0 0 0,0-1 0,0 1 0,0-1-1,0 1 1,0 0 0,0-1 0,0 1 0,-1-1 0,1 1-40,0 0 1,0-1-1,0 1 1,0 0 0,0 0-1,0-1 1,0 1-1,-1 0 1,1 0-1,0-1 1,0 1 0,0 0-1,0 0 1,0-1-1,0 1 1,0 0 0,1 0-1,-1-1 1,0 1-1,0 0 1,0 0-1,0-1 1,0 1 0,0 0-1,0 0 1,0-1-1,1 1 1,-1 0-1,0 0 1,0 0 0,0-1-1,1 1 1,-1 0-1,0 0 1,0 0 0,0 0-1,1-1 1,-1 1-1,0 0 1,0 0-1,1 0 1,-1 0 0,0 0-1,0 0 1,1 0-1,-1 0 1,0 0 0,0 0-1,1 0 1,-1 0-1,0 0 1,1 0-1,0-5 1713,1 0 3197,5 2-1757,-7 3-3085,0-1-1,1 1 0,-1 0 0,0 0 1,0 0-1,0 0 0,0-1 1,1 1-1,-1 0 0,0 0 0,0 0 1,0 0-1,1 0 0,-1 0 1,0 0-1,0 0 0,1 0 0,-1 0 1,0 0-1,0 0 0,0 0 1,1 0-1,-1 0 0,0 0 0,0 0 1,1 0-1,-1 0 0,0 0 1,0 0-1,0 0 0,1 0 1,-1 0-1,0 0 0,0 1 0,0-1 1,1 0-1,-1 0 0,0 0 1,0 0-1,0 1 0,0-1 0,0 0 1,1 0-1,-1 0 0,0 0 1,0 1-1,0-1 0,0 0 0,0 0 1,0 1-1,0-1 0,0 0 1,0 0-1,0 1 0,5 0 687,-5-2-777,0 1 0,0 0 0,0 0 0,0 0 0,0 0 0,1 0 0,-1 0 0,0 0 0,0 0 0,0 0 0,0 0 0,1 0 0,-1 0 0,0 0 0,0 0 0,0 0 0,0 0 0,1 0 0,-1 0 0,0 0 0,0 0 0,0 0 0,0 1 0,0-1 0,1 0 0,-1 0 0,0 0 0,0 0 0,0 0 0,0 0 0,0 0 0,0 0 0,0 1 0,1-1 0,-1 0 0,0 0 1,0 0-1,0 0 0,0 0 0,0 1 0,0-1 0,0 0 0,0 0 0,0 0 0,0 0 0,0 1 0,0-1 0,0 0 0,0 0 0,0 0 0,0 0 0,0 0 0,0 1 0,0-1 0,0 0 0,0 0 0,0 0 0,0 0 0,-1 1 0,2 2 199,-1-1-180,0-1-1,0 1 0,0 0 1,0 0-1,0 0 1,0 0-1,-1-1 0,1 1 1,-1 0-1,1 0 1,-1 0-1,1-1 1,-1 1-1,0 0 0,0-1 1,-1 2-1,2-2-38,-1-1-1,1 0 1,0 1-1,0-1 0,0 0 1,-1 1-1,1-1 1,0 1-1,0-1 1,0 0-1,0 1 1,0-1-1,0 0 0,-1 1 1,1-1-1,0 1 1,0-1-1,0 0 1,0 1-1,1-1 1,-1 1-1,0-1 1,0 0-1,0 1 0,-1 11 113,-2-8-94,1 1 0,0 0-1,0 0 1,0 0 0,1 0-1,-1 0 1,1 1 0,0-1-1,0 9 1,-8 18 21,0 13 7,0-3-55,9-40 8,0 1 0,0-1 0,0 0 0,-1 0 0,1 0 1,-1 1-1,1-1 0,-1 0 0,0 0 0,0 0 0,-1 3 1,1-3-4,0-1 1,0 1-1,1 0 1,-1 0 0,1 0-1,0-1 1,-1 1-1,1 0 1,0 0-1,0 0 1,0 0 0,1 2-1,-1-3 1,0 1 0,0-1 0,1 1 0,-1-1 0,0 0 0,-1 1-1,1-1 1,0 1 0,0-1 0,-1 0 0,1 1 0,0-1 0,-1 0 0,0 1 0,1-1-1,-1 0 1,0 2 0,0 0 7,0 0 0,0-1 0,1 1 0,-1 0-1,1 0 1,0 0 0,0 1 0,0-1 0,0 0 0,1 3 0,0 4 48,3-5-15,-4-5-36,0 0 0,1 1-1,-1-1 1,0 0 0,1 0-1,-1 1 1,0-1 0,1 0-1,-1 0 1,0 1 0,0-1-1,1 0 1,-1 1 0,0-1-1,0 0 1,1 1 0,-1-1-1,0 1 1,0-1-1,0 0 1,0 1 0,0-1-1,0 1 1,0-1 0,0 0-1,0 1 1,0-1 0,0 1-1,0 0 1,0 0 0,0-1-2,0 0 0,0 1 0,0-1 0,0 1 0,0-1 0,1 0 0,-1 0 0,0 1 0,0-1 0,0 0 0,0 1-1,0-1 1,1 0 0,-1 1 0,0-1 0,0 0 0,1 0 0,-1 1 0,0-1 0,0 0 0,1 0 0,-1 0 0,0 1 0,1-1-1,-1 0 1,0 0 0,1 0 0,-1 0 0,0 0 0,1 0 0,-1 0 0,0 0 0,1 0 0,8 5 24,-5-2 30,16 7-2787,-7-7-7367,-13-14-2816,0 6 11430,0 1 755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31.43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 50 572,'1'0'54,"-1"0"0,0 0 0,0-1 0,0 1 1,0 0-1,0 0 0,0 0 0,0-1 0,0 1 0,0 0 0,-1 0 0,1 0 0,0-1 0,0 1 1,0 0-1,0 0 0,0 0 0,0 0 0,0-1 0,0 1 0,0 0 0,-1 0 0,1 0 0,0 0 1,0-1-1,0 1 0,0 0 0,-1 0 0,1 0 0,0 0 0,0 0 0,0 0 0,0 0 0,-1 0 1,1-1-1,0 1 0,-1 0 51,1 0 0,0 0 0,-1 0 1,1 0-1,0 0 0,-1-1 0,1 1 1,0 0-1,0 0 0,-1 0 0,1-1 0,0 1 1,0 0-1,-1 0 0,1-1 0,0 1 1,0 0-1,0-1 0,0 1 0,-1 0 1,1-1-1,0 1 0,0 0 0,0-1 0,0 1 1,0 0-1,0-1 0,0 1 0,0 0 1,0-1-1,0 1 0,0 0 0,0-1 0,0 1 1,0-1-1,0-3 849,3-10 15123,2 13-15103,-4 1 508,0-1-1426,-1 1 1,0-1-1,1 1 0,-1 0 1,0-1-1,1 1 0,-1 0 0,0-1 1,1 1-1,-1 0 0,0 0 1,1 0-1,-1-1 0,1 1 0,-1 0 1,1 0-1,-1 0 0,0 0 1,1 0-1,-1-1 0,1 1 1,-1 0-1,1 0 0,-1 0 0,1 0 1,0 1-1,19-2 1307,-14 1-991,118 0 2067,-103-5-3794,-13 1-5243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34.29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28 374 484,'-2'0'209,"1"0"0,-1 0 0,1 0 0,-1 1 0,1-1 0,-1 1-1,1-1 1,0 1 0,-1 0 0,-1 1 0,-6 2 3474,26-4-1632,2 0 364,-19 0-2372,1 0 1,-1 0-1,0 0 1,1 0-1,-1 0 0,1 0 1,-1 0-1,0 0 1,1 0-1,-1 0 0,0 0 1,1 0-1,-1 0 1,0 0-1,0-1 0,1 1 1,-1 0-1,0 0 1,1 0-1,-1 0 0,0-1 1,0 1-1,1 0 1,-1 0-1,0-1 0,0 1 1,0 0-1,1 0 1,-1-1-1,6 0 1281,-6 1-1267,1 0-1,-1 0 1,1 0 0,-1 1-1,0-1 1,1 0-1,-1 0 1,0 0-1,1 0 1,-1 0 0,1 0-1,-1 0 1,0 0-1,1 0 1,-1 0-1,0 0 1,1-1-1,-1 1 1,0 0 0,1 0-1,-1 0 1,0 0-1,1 0 1,-1-1-1,0 1 1,1 0-1,-1 0 1,0-1 0,1 1-1,-1 0 1,0 0-1,0-1 1,0 1-1,1 0 1,-1-1 0,0 1-1,17-7 2056,-16 6-2029,1 0 0,-1 0 1,0-1-1,0 1 1,0 0-1,1 0 1,-1-1-1,0 1 0,-1 0 1,1-1-1,1-2 1,-1 2-76,0 1 0,-1 0 0,1-1 0,0 1 1,0 0-1,0 0 0,0-1 0,0 1 0,0 0 1,0 0-1,2-1 0,-2-1 11,-1 3-18,0-1-1,0 1 0,0 0 1,0 0-1,0 0 0,0 0 0,-1-1 1,1 1-1,0 0 0,0 0 1,0 0-1,0 0 0,0-1 0,0 1 1,0 0-1,0 0 0,0 0 1,0-1-1,0 1 0,0 0 0,0 0 1,0 0-1,0-1 0,0 1 1,0 0-1,0 0 0,0 0 0,0-1 1,0 1-1,0 0 0,0 0 0,1 0 1,-1-1-1,0 1 0,0 0 1,0 0-1,0 0 0,0 0 0,0 0 1,1-1-1,-1 1 0,0 0 1,0 0-1,0 0 0,0 0 0,1 0 1,1-4-33,-1 0 0,1 0 1,-1 0-1,0 0 0,0 0 1,0 0-1,-1 0 1,1 0-1,-1 0 0,0 0 1,0 0-1,-2-7 0,2-7-36,-9-6-38,8 22 100,1 1 0,0 0-1,0 0 1,-1 0 0,1 0-1,-1 0 1,1 0 0,-1-1-1,1 1 1,-1 0 0,1 0-1,-1 0 1,0 1 0,-1-3-1,1 2 0,0 0 0,0 0-1,0 0 1,1 0-1,-1 0 1,0 0-1,1 0 1,-1 0-1,0 0 1,1 0-1,0-1 1,-1 1-1,1 0 1,0 0-1,-1-2 1,-2-7-42,-3-5 23,3 7 20,2 7 5,1 1 1,-1-1 0,1 0-1,-1 1 1,1-1-1,-1 0 1,1 0-1,0 1 1,-1-1-1,1 0 1,0 0-1,-1 1 1,1-1 0,0 0-1,0 0 1,0 0-1,0 0 1,0 1-1,0-1 1,0 0-1,0-1 1,0-8-2,0 8 13,-1 1 0,1-1 0,0 0 0,0 1 0,0-1 0,0 1-1,0-1 1,0 0 0,0 1 0,0-1 0,1 1 0,-1-1 0,1 0 0,-1 1-1,1-1 1,0 1 0,-1 0 0,1-1 0,0 1 0,2-3 0,-3 4-7,0 0 1,0 0 0,1-1 0,-1 1-1,0 0 1,0 0 0,0-1 0,0 1 0,1 0-1,-1-1 1,0 1 0,0 0 0,0 0-1,0-1 1,0 1 0,0 0 0,0-1-1,0 1 1,0 0 0,0-1 0,0 1-1,0 0 1,0 0 0,0-1 0,0 1-1,0 0 1,0-1 0,-1 1 0,1-1 1,0 1 0,0 0 0,0 0 1,0-1-1,0 1 0,0 0 0,0-1 1,0 1-1,0 0 0,0-1 0,0 1 1,0 0-1,0 0 0,0-1 0,0 1 0,0 0 1,0-1-1,0 1 0,0 0 0,0 0 1,0-1-1,0 1 0,1 0 0,-1-1 0,0 1 1,0 0-1,0 0 0,1-1 0,-1 1-5,1 0 9,-1-1-1,1 1 1,-1 0 0,1 0-1,-1-1 1,1 1 0,-1-1-1,0 1 1,1 0-1,-1-1 1,0 1 0,1-1-1,-1 1 1,0-1 0,1 1-1,-1-1 1,0 1-1,0-1 1,0 1 0,1-1-1,-1 1 1,0-1 0,0 1-1,0-1 1,0 0 0,0 1-1,0-1 1,0 1-1,0-1 1,-1 0 0,2 0 6,-1 0 1,1 0 0,0 0-1,-1 0 1,1 0 0,0 0-1,-1 1 1,1-1 0,0 0-1,0 0 1,0 1 0,0-1 0,0 0-1,-1 1 1,1-1 0,0 1-1,1-1 1,-1 1 0,1-1-1,6-3 203,9-7 980,-15 8-999,0 1-1,1 1 0,-1-1 1,1 0-1,0 1 1,-1-1-1,1 1 0,0 0 1,0 0-1,0 0 1,0 0-1,0 0 0,0 1 1,0-1-1,5 1 1,-4-1-85,10-3 175,-14 4-286,0-1 0,0 1 0,1 0 0,-1 0-1,0 0 1,0 0 0,1 0 0,-1 0 0,0 0 0,0 0 0,1 0 0,-1 0 0,0 0 0,0 0 0,1 0-1,-1 0 1,0 0 0,0 0 0,1 0 0,-1 0 0,0 1 0,0-1 0,0 0 0,1 0 0,-1 0-1,0 0 1,0 0 0,0 1 0,1-1 0,-1 0 0,0 0 0,0 0 0,0 1 0,0-1 0,1 0 0,-1 0-1,0 0 1,0 1 0,0-1 0,0 0 0,0 0 0,0 1 0,3 0 28,1 0 0,-1-1 1,0 2-1,0-1 0,0 0 1,0 1-1,4 2 0,-7-4-27,1 1 4,1 0-1,0 0 1,-1 1-1,0-1 1,1 1-1,-1-1 1,0 1-1,0-1 1,0 1-1,0 0 1,1 1-1,2 3 1,-3-6-9,-1 0 0,0 1 0,1-1 0,-1 0 0,0 0 0,1 1 0,-1-1 0,0 0 0,0 0 0,1 1 0,-1-1 1,0 0-1,0 1 0,0-1 0,1 0 0,-1 1 0,0-1 0,0 0 0,0 1 0,0-1 0,0 0 0,0 1 0,1-1 0,-1 0 0,0 1 0,0-1 0,0 1 0,-1 0 0,5 8 0,-3-8 0,0 0 0,-1 0 0,1 0 0,-1 1 0,1-1 0,-1 0 0,0 0 0,1 0 0,-1 0 0,0 0 0,0 1 0,1 1 0,2 11 9,3 7-6,-6-20-9,0 0-1,0 0 0,0 0 0,0 1 0,0-1 1,0 0-1,1 0 0,-1 0 0,0 0 1,1 0-1,-1 0 0,2 2 0,-1-2-4,-1 0 0,1 1 0,-1-1 0,1 0 0,-1 1 0,1-1 0,-1 0 0,0 1 0,1-1 0,-1 0-1,0 1 1,0 2 0,3 5-84,3 7-66,-2 0-85,1 4-413,-5 20-618,-4-35 994,-1 6-28,5-10 273,-1 0 1,1 0-1,0 0 1,-1 1-1,1-1 1,-1 0-1,1 0 1,-1 0-1,0 0 0,1 0 1,-1 0-1,0 0 1,-1 1-1,1-1 17,0 0-1,0 0 1,0 0 0,1 0-1,-1 0 1,0 1-1,1-1 1,-1 0 0,1 0-1,-1 0 1,1 1-1,-1-1 1,1 3 0,-4 1-65,-1 6 40,0 1-3,5-11 57,-1-1-1,1 1 1,-1 0 0,1 0-1,-1-1 1,1 1 0,0 0-1,-1 0 1,1 0 0,0 0-1,0-1 1,0 1 0,0 0-1,-1 0 1,1 1 0,-3 3 60,3-5-50,-1 0 0,1 0-1,0 0 1,-1 1 0,1-1-1,0 0 1,-1 1 0,1-1-1,0 0 1,0 1-1,-1-1 1,1 0 0,0 1-1,0-1 1,-1 0 0,1 1-1,0-1 1,0 0 0,0 1-1,0-1 1,0 1-1,0-1 1,0 1 0,-1-1-1,1 0 1,0 1 0,1-1-1,-1 1 1,0-1 0,0 1-1,0-1 1,0 0-1,0 1 1,0-1 0,0 1-1,1 0 1,0 0-6,5 5 499,-5-6-500,-1 0 0,0 0 1,0 0-1,0 0 0,0 0 0,0 0 0,0 0 0,0 0 0,0 0 0,0 0 0,0 0 1,0 0-1,1 0 0,-1 0 0,0 0 0,0 0 0,0 0 0,0 1 0,0-1 0,0 0 1,0 0-1,0 0 0,0 0 0,0 0 0,0 0 0,0 0 0,0 0 0,0 0 0,0 0 1,0 0-1,0 1 0,0-1 0,0 0 0,0 0 0,0 0 0,0 0 0,0 0 0,0 0 1,0 0-1,0 0 0,0 0 0,0 0 0,0 1 0,0-1 0,0 0 0,0 0 0,0 0 1,0 0-1,0 0 0,0 0 0,0 0 0,0 0 0,0 0 0,0 0 0,0 0 0,-1 0 0,1 0 1,0 0-1,0 0 0,0 1 0,0-1 0,0 0 0,0 0 0,0 0 0,0 0 0,0 0 1,-1 0-1,48 5 1892,14-10-1421,-58 4-476,3-3-10,-5 4-20,0 0-141,0 0-1,0 0 0,0-1 0,0 1 0,0 0 1,-1 0-1,1 0 0,0-1 0,0 1 1,0 0-1,0-1 0,-1 1 0,1-1 1,0 1-1,1-2 0,1-7-5580,-3-1-8509,0 9 12806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36.26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 83 916,'2'-1'347,"-1"0"1,1 0-1,-1 0 0,0 0 0,1 0 1,-1 0-1,0-1 0,0 1 1,0 0-1,0-1 0,0 1 0,0-1 1,0 1-1,0-2 0,0 1 287,0 0 0,0 0 0,1 0-1,-1 0 1,0 0 0,0 1 0,1-1 0,-1 1-1,1-1 1,0 1 0,2-3 0,21-13 6790,-4 0-3325,-18 16-3984,-1 0 1,1 0 0,0 0 0,-1 1-1,1-1 1,0 1 0,0 0-1,-1 0 1,1 0 0,4 0 0,2 0-79,-7 1-26,0 1-1,0-1 0,0 0 1,0 1-1,0-1 0,0 1 1,0-1-1,-1 1 0,1 0 1,0 0-1,-1 0 0,1 0 1,-1 0-1,0 0 0,1 3 1,2 0 6,-4-4-13,1-1 0,-1 1 1,1-1-1,-1 1 0,0-1 0,1 1 0,-1-1 0,0 1 0,1-1 1,-1 1-1,0 0 0,1-1 0,-1 1 0,0 0 0,0-1 0,0 1 1,0 0-1,0 0 0,0 49 158,-10-29-141,-7-6-96,17-15 69,0 1-1,0 0 1,-1-1-1,1 1 1,0-1-1,-1 1 1,1-1-1,0 1 1,-1-1-1,1 1 1,-1-1-1,1 1 1,-1-1-1,1 0 1,-1 1-1,1-1 1,-1 1-1,1-1 1,-1 0-1,0 1 1,-26 8-112,25-8 124,-1 0 0,1-1 0,0 1 0,-1-1 1,1 1-1,-1-1 0,1 0 0,-1 0 0,1 0 0,-1-1 0,1 1 1,0 0-1,-1-1 0,1 0 0,-3-1 0,-8-1 155,11 3-140,1 0 1,-1-1-1,1 1 0,-1 0 0,1-1 1,-1 1-1,1-1 0,0 0 0,-1 1 1,1-1-1,0 0 0,-1 0 0,1 0 1,-1-1-1,-11-7 195,12 8-186,-1 0 0,1 0 1,0 0-1,-1 0 0,1-1 0,0 1 1,0 0-1,0 0 0,0-1 0,0 1 1,0-1-1,1 1 0,-1-1 1,0 1-1,1-1 0,-1 1 0,1-1 1,-1-1-1,-1-34-2874,2 29 167,1 6-826,3 1 5005,-1 0-4868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37.13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27 436,'0'0'32,"0"0"-1,0-1 1,-1 1-1,1 0 1,0 0-1,0-1 1,0 1-1,0 0 1,0 0 0,1-1-1,-1 1 1,0 0-1,0 0 1,0-1-1,0 1 1,0 0-1,0 0 1,0-1 0,0 1-1,0 0 1,1 0-1,-1 0 1,0-1-1,0 1 1,0 0-1,1 0 1,-1 0-1,0-1 1,0 1 0,0 0-1,1 0 1,-1 0-1,0 0 1,0 0-1,1 0 1,-1 0-1,0-1 44,1 1-1,-1 0 0,0 0 1,0 0-1,1 0 0,-1 0 1,0 0-1,0 0 0,1-1 1,-1 1-1,0 0 0,0 0 1,0 0-1,1 0 0,-1-1 0,0 1 1,0 0-1,0 0 0,0 0 1,0-1-1,1 1 0,-1 0 1,0 0-1,0-1 0,0 1 1,0 0-1,0 0 0,0-1 1,0 1-1,0 0 0,0 0 0,0-1 1,0 1-1,0 0 0,0 0 1,0-1-1,18-5 5957,-18 6-5763,0-1 1,0 1 0,0 0 0,1-1 0,-1 1 0,0 0 0,0 0-1,0-1 1,0 1 0,1 0 0,-1-1 0,0 1 0,0 0 0,1 0-1,-1 0 1,0-1 0,1 1 0,-1 0 0,0 0 0,1 0 0,-1 0-1,0 0 1,0 0 0,1-1 0,-1 1 0,0 0 0,1 0 0,-1 0 0,1 0-1,-1 0 1,0 0 0,1 0 0,-1 1 0,0-1 0,1 0 0,-1 0-1,1 0 1,18 4 7337,-11-2-7589,-7-2 26,0 0 0,1 0 0,-1 0 1,1 0-1,-1 0 0,0 1 0,1-1 0,-1 1 1,0-1-1,0 1 0,1-1 0,-1 1 1,0 0-1,0-1 0,0 1 0,0 0 1,1 0-1,0 2 0,-1-2-40,0 0 1,0 0-1,0-1 1,0 1-1,0 0 1,0 0-1,0-1 1,0 1-1,0-1 1,0 1-1,0-1 1,0 1-1,0-1 0,1 0 1,0 1-1,5 7 49,21 9-24,-20-11 4201,-2-3-7697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3:59.219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5 18 164 0,'0'-3'187'16,"0"1"-1"-16,0-2 13 0,0 4 19 16,0-3 27-16,0 0 46 0,-7 3 45 15,7 0 30-15,0-2-12 0,0 2-43 0,0 0-44 16,0 0-24-16,0 0 3 0,0 0-15 15,0 0-30-15,0 0-50 0,0-3-27 16,0 3-25-16,0 0-5 0,0 0 5 0,7 0-1 16,-7 0-13-16,0 3-16 0,3-3-12 15,-3 2-4-15,7 1-1 0,-4 0-2 16,11-1 6-16,-11 2-1 0,10-1 1 0,-2 2 0 16,-8 0-6-16,11-1-13 0,-1 4-9 15,1-3-7-15,3 2-1 0,-7 1-4 16,7-3-5-16,-4 2-2 0,1 0-5 0,-1 4 1 15,4-5-3-15,-3 2 3 0,-4-3 0 16,7 5 5-16,-14-5-2 0,7 2 2 16,4-2 6-16,-11 0 21 0,11 0 15 15,-11-1 19-15,4 1 0 0,-4 0-4 0,-3 1-18 16,0-2-13-16,0-2-14 0,0 4-8 16,-3 1-2-16,-4-3-5 0,4 3-2 15,-11-3-5-15,11 1 1 0,-11 2-2 0,4-2 1 16,0-3-5-16,0 6 3 0,0-4-11 15,-4-1-23-15,11 2-45 0,-11-2-74 0,11-1-114 16,-4 0-144-16,4 0-163 0,-4 1-174 16,0 0-152-16,7-3-49 0,-3-3 140 15,-4 0 235-15,7 3 227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38.2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 57 460,'0'0'38,"0"0"0,0 0 0,0-1 0,0 1 0,0 0 0,0-1 0,0 1 0,0 0 0,0-1 0,0 1 0,0 0 0,0-1 0,0 1-1,0 0 1,0 0 0,0-1 0,0 1 0,0 0 0,0-1 0,0 1 0,-1 0 0,1-1 0,0 1 0,0 0 0,0 0 0,-1 0 0,1-1 0,0 1 0,0 0 0,-1 0 0,1-1 0,0 1 0,0 0 0,-1 0 0,1 0 0,0 0 0,0 0 0,-1 0 0,1-1-1,0 1 1,-1 0 0,1 0 0,0 0 0,-1 0 0,1 0 0,-1 0 0,-2-10 2272,3 10-2243,-1 0 0,1 0 0,0 0-1,-1 0 1,1 0 0,0 0-1,-1 0 1,1 0 0,0-1 0,-1 1-1,1 0 1,0 0 0,-1 0-1,1 0 1,0-1 0,0 1 0,-1 0-1,1 0 1,0-1 0,0 1-1,-1 0 1,1 0 0,0-1 0,0 1-1,0 0 1,-1-1 0,1 1-1,0 0 1,0-1 0,0 1 0,0 0-1,0-1 1,0 1 0,0-1-1,0 1 1,0 0 0,0-1 0,0 1-1,0 0 1,0-1 0,0 1-1,0 0 1,0-1 0,0 1-1,0 0 1,1-1 0,-1-1 407,0 1 141,1-20 9962,4 21-10043,-5 0-286,0 0 0,1 0 0,-1 0 0,1 0 0,-1 0 0,0 0 0,1 0 0,-1 0 0,1 0 0,-1 0 0,0 0 0,1 0 0,-1 0 0,1 0 0,-1 0 0,0 0 0,1 1 0,-1-1 0,1 0 0,-1 0 0,0 0 0,1 1 0,-1-1 0,0 0 0,1 1 0,-1-1 0,0 1 0,2 6-892,1 2 732,-2-8-81,0 0 0,-1 0 0,1 0-1,-1 0 1,1 0 0,-1 1 0,1-1 0,-1 0-1,0 0 1,0 0 0,1 1 0,-1 0-1,0 14 32,-1-10-36,1 1-1,0 0 0,0 0 0,1 0 0,0 0 0,0-1 1,4 13-1,-4-16-27,0 0 1,0 1-1,0-1 1,-1 1-1,1-1 1,-1 1-1,0-1 1,-1 7-1,1-7-15,0 0 0,-1 0 0,1 0 1,1 0-1,-1-1 0,0 1 0,1 0 0,-1 0 0,1 0 0,0-1 1,1 5-1,0-3-53,-2 0 1,1-1-1,0 1 1,-1 0-1,0 0 1,0 0-1,0-1 1,0 1 0,-1 5-1,0 6-994,6-7-225,-1 0-2531,-4-8 3773,0 0-1,0 1 1,0-1 0,0 0-1,0 0 1,-1 0 0,1 1 0,0-1-1,0 0 1,0 0 0,0 0 0,0 1-1,-1-1 1,1 0 0,0 0-1,0 0 1,0 0 0,-1 0 0,1 0-1,0 1 1,0-1 0,-1 0 0,1 0-1,0 0 1,0 0 0,0 0-1,-1 0 1,1 0 0,0 0 0,0 0-1,-1 0 1,1 0 0,0 0 0,0 0-1,-1 0 1,1 0 0,-1-1-1,0 1-1730,-10-9-10622,4 8 11713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38.69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154 31 244,'0'-1'142,"-1"1"0,0-1-1,1 1 1,-1-1 0,0 1 0,1-1 0,-1 0-1,1 1 1,-1-1 0,1 0 0,-1 1 0,1-1-1,0 0 1,-1 1 0,1-1 0,0 0-1,-1 0 1,1 1 0,0-1 0,0 0 0,0 0-1,0 0 1,0 0 0,0 1 0,0-1 0,0 0-1,0 0 1,0-1 0,0-2 608,0 4-649,0 0 0,-1 0 0,1 0 0,0 0 0,-1 0 0,1 0 0,0 0 1,-1 0-1,1 0 0,-1 0 0,1 0 0,0 0 0,-1 0 0,1 0 0,0-1 0,0 1 0,-1 0 0,1 0 1,0 0-1,-1-1 0,1 1 0,0 0 0,0 0 0,-1-1 0,1 1 0,0 0 0,0 0 0,-1-1 0,-15 20 3234,13-8-1709,0-9-1253,2-1-188,-1 1 0,1-1 1,0 0-1,0 1 0,0-1 1,0 1-1,0-1 0,0 1 1,0 0-1,0-1 0,1 1 1,-2 3-1,2-5-158,0 1 1,0-1-1,0 0 0,0 1 1,0-1-1,0 0 0,0 1 0,0-1 1,0 0-1,0 0 0,0 1 1,-1-1-1,1 0 0,0 1 1,0-1-1,0 0 0,0 0 0,-1 1 1,1-1-1,0 0 0,0 0 1,-1 0-1,1 1 0,0-1 0,0 0 1,-1 0-1,1 0 0,-1 1-3,1-1 0,0 0 0,0 0 0,-1 0 0,1 1-1,0-1 1,-1 0 0,1 0 0,0 1 0,0-1 0,-1 0 0,1 1-1,0-1 1,0 0 0,0 0 0,0 1 0,-1-1 0,1 0 0,0 1-1,0-1 1,0 1 0,0-1 0,0 0 0,0 1 0,0-1 0,0 0-1,0 1 1,-1 4 148,-1 0-1,0 0 0,0 0 1,0 0-1,0-1 0,-1 1 1,-4 6-1,-1 0 18,6-7-143,-2 2-26,1 0 0,-1 0 0,1 0 0,0 0 0,1 1 0,-2 7 0,-1-4-43,5-10 11,-1 1 0,1-1 1,0 1-1,-1-1 0,1 1 0,0-1 1,-1 1-1,1-1 0,0 1 0,-1-1 0,1 1 1,0 0-1,0-1 0,0 1 0,0-1 1,0 1-1,0 1 0,-1 0-87,1-1-1,0 1 1,-1 0 0,1-1-1,-1 1 1,1 0 0,-1-1 0,0 1-1,1 0 1,-1-1 0,0 1-1,-1 1 1,0-2-300,1 0 0,0 1 0,1-1 0,-1 1 0,0-1 0,0 1 0,1 0 0,-1-1 0,1 1 0,-1 0 0,1-1 0,0 3 0,-3-2-1208,-3 5-665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39.0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56 332,'-1'0'42,"1"-1"0,0 1-1,0 0 1,0-1 0,0 1 0,0 0 0,0-1 0,0 1-1,0 0 1,0-1 0,1 1 0,-1 0 0,0-1-1,0 1 1,0 0 0,0-1 0,0 1 0,1 0 0,-1-1-1,0 1 1,0 0 0,0 0 0,1-1 0,-1 1-1,0 0 1,0 0 0,1-1 0,-1 1 0,0 0 0,1 0-1,0-1 1,-1 1-2,0 0 1,0 0-1,0 0 0,1 0 1,-1 0-1,0 0 0,0 0 0,1-1 1,-1 1-1,0 0 0,0 0 1,0 0-1,0 0 0,1-1 0,-1 1 1,0 0-1,0 0 0,0 0 1,0-1-1,0 1 0,0 0 0,0 0 1,1-1-1,-1 1 0,0 0 1,0 0-1,0-1 0,0 1 0,0 0 1,0 0-1,0-1 0,0 1 1,16-14 2896,-14 13-2451,17-9 4696,30 8 6764,10-1-9016,49 3-2511,-73-5-809,-27 4 452,-2-2-4372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41.42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 25 488,'-9'-14'4357,"9"13"-3802,0-8 12323,4 13-8952,-4-4-3828,0 0 1,1 1-1,-1-1 0,0 0 0,1 0 1,-1 0-1,0 0 0,0 1 0,1-1 1,-1 0-1,0 0 0,1 1 0,-1-1 1,0 0-1,0 0 0,0 1 0,1-1 1,-1 0-1,0 1 0,0-1 0,0 0 1,0 1-1,0-1 0,0 0 0,1 1 1,-1-1-1,0 0 0,0 1 0,0-1 1,0 1-1,0-1 0,0 0 0,0 1 1,-1-1-1,1 1 0,4 3 410,-4-3-479,0-1 0,1 0 1,-1 0-1,0 0 0,1 1 0,-1-1 1,0 0-1,1 0 0,-1 1 0,0-1 0,0 0 1,1 1-1,-1-1 0,0 0 0,0 1 1,1-1-1,-1 1 0,0-1 0,0 0 1,0 1-1,0-1 0,0 1 0,0-1 0,0 0 1,0 1-1,0-1 0,0 1 0,0-1 1,0 1-1,1 0 13,-1 0 0,0 0 0,1 1 0,-1-1 0,1 0 0,-1 0 0,1 0-1,-1-1 1,1 1 0,0 0 0,-1 0 0,3 1 0,-2-1-21,0 0 1,-1 0-1,1 0 0,0 0 0,0 0 1,0 0-1,-1 0 0,1 0 0,-1 0 1,1 1-1,-1-1 0,1 0 0,-1 2 1,0-2-16,0 1 0,0-1 0,0 0 1,0 1-1,0-1 0,1 1 1,-1-1-1,0 0 0,1 1 1,-1-1-1,1 0 0,-1 1 1,1-1-1,0 0 0,-1 0 1,3 2-1,-3-2-5,0-1-1,1 0 1,-1 1 0,0-1-1,0 0 1,0 1 0,1-1-1,-1 1 1,0-1 0,0 0-1,0 1 1,0-1 0,0 1-1,0-1 1,0 0 0,0 1-1,0-1 1,0 1 0,0-1-1,0 1 1,0-1 0,0 0-1,0 1 1,-1 0 0,1-1-1,0 0 0,0 1 0,0-1 1,0 1-1,0-1 0,0 0 0,0 1 0,0-1 1,0 1-1,0-1 0,0 0 0,0 1 0,0-1 1,0 1-1,0-1 0,0 0 0,0 1 0,0-1 1,1 1-1,-1-1 0,0 0 0,0 1 1,0-1-1,1 1 0,2 3-17,-1 1 1,0 0-1,0 0 1,0 0 0,0 0-1,2 11 1,-5-14-11,1 0 0,0 0 0,0 0 1,0 0-1,1 0 0,-1 0 1,0 0-1,1 0 0,-1 0 0,1 0 1,0 0-1,0 0 0,0 0 1,1 2-1,-1 10-193,-1-13 200,0 0 0,0 0 0,-1 0 0,1-1 0,0 1 0,0 0 0,0 0 0,1 0 0,-1 0 0,0 0 0,0 0 0,0 0 0,1 0 0,-1 0 0,1 1 0,0-1-50,0 0 0,0 1-1,0-1 1,-1 1 0,1-1 0,0 1 0,-1-1 0,1 1 0,-1-1 0,1 1 0,-1-1 0,0 1-1,0 0 1,0-1 0,0 1 0,0 0 0,0 2 0,0-4 22,4 11-1053,1 3-4220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42.05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118 31 344,'1'-8'1090,"-1"-7"2845,0 14-3838,0 1 0,0 0-1,-1-1 1,1 1 0,0 0 0,0-1 0,0 1 0,0 0-1,0-1 1,0 1 0,-1 0 0,1 0 0,0-1 0,0 1 0,0 0-1,-1 0 1,1-1 0,0 1 0,0 0 0,-7-2 10864,6 18-6031,0-15-4862,0 0 1,0 0-1,0 0 1,1 0-1,-1 0 0,0 0 1,1 1-1,-1-1 1,1 0-1,0 0 0,-1 1 1,1-1-1,0 0 1,0 1-1,0-1 1,0 0-1,0 0 0,0 3 1,-4 5 205,4-9-263,-1 1 1,1-1 0,-1 1 0,1-1 0,-1 1-1,1 0 1,0-1 0,-1 1 0,1-1 0,0 1-1,0 0 1,0-1 0,-1 1 0,1 0 0,0-1 0,0 1-1,0 0 1,0 0 0,-9 24 99,0 1-66,9-24-43,-1 0 0,1 0 1,-1 0-1,1 0 0,-1 1 0,0-1 0,0 0 0,1 0 1,-2 0-1,0 2 0,1-2-6,-1 0-1,1 0 1,0 0-1,0 0 1,1 0-1,-1 0 1,0 0-1,1 0 1,-1 1-1,1 1 1,-1 0-28,0 0 0,1 0 1,-2-1-1,1 1 0,0 0 1,-1-1-1,1 0 0,-1 1 0,0-1 1,-5 6-1,5-7 9,0 1 1,0 0-1,1 0 0,-1-1 0,1 1 1,-1 0-1,1 1 0,0-1 0,0 0 1,0 4-1,-4 3-70,5-9 86,-1-1 0,1 1 0,-1-1-1,1 1 1,0-1 0,-1 1 0,1-1 0,0 1 0,0-1 0,-1 1 0,1-1 0,0 1 0,0 0 0,0-1 0,0 1-1,0 0 1,-1 0 0,-8 24-225,11-24 236,5-1-4,1 0 2,31-5 225,5 0 118,18 0 107,-56 4-1876,4-1 3884,-4 1-2768,1 0-4127,-3 1-1953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42.75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78 108,'0'-1'112,"0"0"0,0 1 0,0-1 0,0 1 0,0-1 0,0 0 0,0 1 0,1-1 0,-1 1 0,0-1 0,0 0 0,1 1 0,-1-1 0,0 1 0,0-1-1,1 1 1,-1-1 0,1 1 0,-1-1 0,1 1 27,-1-1 1,1 1-1,-1-1 0,1 0 0,-1 1 0,0-1 0,1 1 1,-1-1-1,0 0 0,0 1 0,1-1 0,-1 0 0,0 1 1,0-1-1,0 0 0,0 1 0,0-1 0,0 0 0,0 0 0,4-4 1381,-4 4-1377,0 1 0,1 0 0,-1-1 0,1 1 0,-1-1 0,0 1 0,1 0 1,-1-1-1,0 1 0,1-1 0,-1 1 0,0-1 0,0 1 0,1-1 0,-1 0 0,0 1 0,0-1 1,0 1-1,0-1 0,0 0 0,0 0 37,0 1 1,0 0-1,0-1 1,0 1-1,0-1 1,0 1-1,0 0 1,0-1-1,0 1 1,0-1-1,0 1 1,1 0-1,-1-1 0,0 1 1,0-1-1,0 1 1,0 0-1,1-1 1,-1 1-1,0 0 1,0-1-1,1 1 1,-1 0-1,0-1 1,1 1-1,-1 0 1,1-1-1,-1 1 92,1 0 0,-1 0 0,0 0 0,0-1 0,1 1 0,-1 0 0,0 0 0,0-1 0,1 1 0,-1 0-1,0-1 1,0 1 0,0 0 0,1 0 0,-1-1 0,0 1 0,0 0 0,0-1 0,0 1 0,0-1 0,0 1 0,0 0 0,0-1 0,0 1 0,0 0 0,0-1 0,0 0 0,0 0 966,18-10 4426,-18 11-5627,0 0-1,0 0 0,0 0 1,0 0-1,0 0 1,0-1-1,0 1 0,0 0 1,0 0-1,0 0 0,0 0 1,0 0-1,0-1 0,0 1 1,0 0-1,0 0 1,0 0-1,0 0 0,0 0 1,0 0-1,0-1 0,1 1 1,-1 0-1,0 0 0,0 0 1,0 0-1,0 0 1,0 0-1,0 0 0,0-1 1,0 1-1,1 0 0,-1 0 1,0 0-1,0 0 0,0 0 1,0 0-1,0 0 1,0 0-1,1 0 0,-1 0 1,0 0-1,0 0 0,0 0 1,0 0-1,0 0 0,1 0 1,-1 0-1,0 0 1,0 0-1,0 0 0,0 0 1,0 0-1,1 0 0,-1 0 1,0 0-4,1 1-1,-1-1 1,0 1 0,1-1 0,-1 0 0,0 1 0,1-1 0,-1 1 0,0-1 0,0 1-1,1-1 1,-1 0 0,0 1 0,0-1 0,0 1 0,0-1 0,0 1 0,0-1 0,0 1-1,0 0 1,6 18 415,-5-17-440,-1-1 0,1 0 0,0 0 1,-1 0-1,1 1 0,-1-1 0,0 0 0,1 1 0,-1-1 0,0 0 0,0 1 0,0-1 0,0 0 0,0 1 1,0-1-1,0 0 0,0 1 0,-1-1 0,1 0 0,0 1 0,-1-1 0,0 1 0,-1 2-2,0 0-1,1 0 1,0 1-1,0-1 0,0 0 1,0 0-1,0 1 1,1 6-1,1 44 6,0-20-92,-1-22 46,-1-9 22,1 1 0,0-1 1,0 0-1,0 0 0,0 0 0,1 0 0,-1 0 1,1 0-1,0 0 0,0 0 0,1 0 0,1 4 1,-3-7 11,1-1 1,-1 1 0,0 0 0,1 0-1,-1-1 1,0 1 0,0 0-1,0-1 1,0 1 0,0 0 0,0 0-1,0-1 1,0 1 0,0 0-1,0 0 1,0 0 0,0-1 0,-1 2-1,1-1 3,0-1-1,0 1 1,0 0 0,-1 0-1,1 0 1,0-1 0,0 1-1,0 0 1,0 0-1,0 0 1,1-1 0,-1 1-1,0 0 1,0 0-1,0-1 1,1 1 0,-1 0-1,1 1 1,14 17-75,3-4-481,-16-14 386,1 1-449,0 0 1,0-1-1,0 0 0,0 0 0,0 0 0,0 0 1,4 0-1,1 1-1340,-3 0-5840,-5-2 7426,0 0 0,1 0-1,-1 0 1,0-1 0,0 1-1,0 0 1,3-8-13168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0:43.29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 47 756,'0'0'563,"-10"-14"4123,10 13-3324,1 1-1064,-1-1-1,0 1 0,0 0 1,0-1-1,0 1 0,1 0 0,-1-1 1,0 1-1,0 0 0,0 0 1,1-1-1,-1 1 0,0 0 1,1 0-1,-1 0 0,0-1 0,0 1 1,1 0-1,-1 0 0,0 0 1,1 0-1,-1 0 0,0-1 1,1 1-1,-1 0 0,1 0 0,-1 0 1,0 0-1,1 0 0,-1 0 1,0 0-1,1 0 0,-1 0 0,0 1 1,1-1-1,20 0 7199,-18 0-7026,9-5 1262,52 0 439,-4 0-1931,-21-1 77,-35 5-310,-2-1 2,19 0-57,-17 2 659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1:09.5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824 428 476,'-19'-11'7349,"3"18"-6392,13 2-593,0-8-304,1 1 1,0 1 0,0-1 0,-1 0 0,1 0 0,1 1 0,-1-1 0,0 1 0,-1 4-1,0-3-12,1 0-1,-1 0 1,0 0-1,1 0 0,-7 5 1,-18 28 60,9-12-98,15-22-10,1 0 1,0 0-1,0-1 1,0 1-1,0 0 1,-1 5-1,-10 12 2,11-17 0,1-3-1,1 0-1,-1 0 0,1 0 1,0 1-1,0-1 1,-1 0-1,1 0 0,0 1 1,-1-1-1,1 0 0,0 1 1,0-1-1,0 0 0,-1 1 1,1-1-1,0 1 0,0-1 1,0 0-1,0 1 0,0-1 1,0 1-1,0 0 0,0-1 0,0 0 0,0 1 0,0-1 0,0 0 0,0 1 0,0-1 0,0 1 0,0-1 0,0 0 0,-1 1 1,1-1-1,0 0 0,0 1 0,0-1 0,0 0 0,0 1 0,-1-1 0,1 0 0,0 1 0,0-1 0,-1 0 0,1 0 0,0 1 0,0-1 0,-1 0 0,1 0 0,0 1 0,-1-1 0,1 0 0,-1 0 0,-3 6 0,4-5 0,0 0 0,0-1 0,0 1 0,0 0 0,0 0 0,-1-1 0,1 1 0,0 0 0,0 0 0,-1-1 0,1 1 0,-1 0 0,1-1 0,-1 1 0,1 0 1,-1-1-1,1 1 0,-1-1 0,0 1 0,1-1 0,-2 1 0,2 0 0,-1-1 0,0 1 0,1-1 0,-1 1 0,1-1 0,-1 1 1,1-1-1,-1 1 0,1 0 0,-1-1 0,1 1 0,-1 0 0,1-1 0,0 1 0,-1 0 1,1 0-1,0-1 0,0 1 0,0 0 0,-1 0 0,1 0 0,1 0-3,-1 2 2,-8 3-27,6-5 16,13-22-1384,-1 7 1021,0 0 1,11-20-1,-11 16 92,2-15-197,-8 28 419,-2 2 41,-1 1-1,1-1 0,-1 0 1,1 1-1,-1-1 0,0 0 0,0 0 1,1-4-1,2-4-3,1-4 21,-5 4-14,1 10 16,-1 1 0,0 0 1,0 0-1,0-1 0,0 1 0,0 0 0,0 0 1,0-1-1,0 1 0,0 0 0,0 0 0,0-1 1,0 1-1,0 0 0,0-1 0,0 1 0,0 0 1,0 0-1,0-1 0,0 1 0,0 0 1,0 0-1,0-1 0,0 1 0,0 0 0,-1 0 1,1 0-1,0-1 0,0 1 0,0 0 0,0 0 1,-1 0-1,1-1 0,0 1 0,0 0 0,-1 0 1,1 0-1,0 0 0,0-1 0,-1 1 0,1 0 1,0 0-1,0 0 0,-1 0 0,1 0 1,0 0-1,0 0 0,-1 0 0,1 0 0,0 0 1,0 0-1,-1 0 0,1 0 0,0 0 0,0 0 1,-1 0-1,1 0 0,-1 1 0,-11 10-47,8-8 8,0 0-1,0 0 1,1 1 0,-7 7-1,8-8 40,-1-1 0,1 0 0,-1 1 0,1-1 0,-1-1 0,1 1 0,-1 0 0,-5 2 0,7-4 5,-10 4-23,11-5 23,0 1-1,0 0 0,0 0 0,0 0 1,0 0-1,0 0 0,0 0 0,0-1 1,0 1-1,0 0 0,0 0 0,0 0 1,0 0-1,0 0 0,0-1 0,0 1 1,0 0-1,0 0 0,0 0 0,0 0 1,0 0-1,0-1 0,0 1 0,-1 0 1,1 0-1,0 0 0,0 0 0,0 0 1,0 0-1,0 0 0,0-1 0,0 1 1,0 0-1,-1 0 0,1 0 0,0 0 1,0 0-1,0 0 0,0 0 0,0 0 1,0 0-1,-1 0 0,1 0 0,0 0 1,0 0-1,0 0 0,0 0 0,0 0 1,-1 0-1,1 0 0,0 0 0,0 0 1,0 0-1,0 0 0,0 0 0,-1 0 1,1 0-1,0 0 0,0 0 0,0 0 1,0 0-1,0 0 0,-1 1 0,1-2 14,-1 0-1,0 0 0,0 0 1,0 1-1,0-1 1,1 0-1,-1 1 1,0-1-1,0 0 0,0 1 1,-1-1-1,1 1 1,0 0-1,0-1 0,0 1 1,0 0-1,-2 0 1,2-1-8,1 1 0,-1 0 0,1 0 1,-1 0-1,1 0 0,-1-1 0,1 1 0,0 0 1,-1 0-1,1-1 0,-1 1 0,1 0 1,0-1-1,-1 1 0,1 0 0,0-1 1,-1 1-1,1-1 0,0 1 0,0 0 0,-1-1 1,1 0-1,-6-6 76,4 6-41,-8-13 4,4 13-51,2-3 6,3 2-3,0 1-1,1 0 1,-1 0 0,0 0-1,0-1 1,0 1 0,0 0 0,0 0-1,0 0 1,0 0 0,0 1-1,-3-3 1,3 3 3,-10-10-28,6 7 18,0 1-1,0-1 1,-1 1 0,1 0-1,-11-2 1,15 4 16,1 0-10,0 0 1,0 0 0,0-1 0,0 1 0,0 0 0,0 0 0,0 0-1,-1 0 1,1-1 0,0 1 0,0 0 0,0 0 0,0 0 0,0 0-1,0-1 1,0 1 0,0 0 0,0 0 0,0 0 0,-1 0-1,1 0 1,0 0 0,0-1 0,0 1 0,0 0 0,0 0 0,0 0-1,-1 0 1,1 0 0,0 0 0,0 0 0,0 0 0,0 0-1,-1 0 1,1 0 0,0 0 0,0 0 0,0 0 0,0 0 0,-1 0-1,1 0 1,0 0 0,0 0 0,-1 0 0,1 0 0,0 0 0,0 0 0,0 0 0,-1-1-1,1 1 1,0 0 0,0 0 0,0 0 0,0 0 0,-1 0 0,1 0 0,0 0 0,0 0-1,0 0 1,0-1 0,0 1 0,-1 0 0,1 0 0,0 0 0,0 0 0,0 0 0,0-1-1,0 1 1,0 0 0,0 0 0,0 0 0,0 0 0,0-1 0,0 1 0,-1 0 0,1 0 0,0 0-1,0 0 1,0-1 0,0 1 0,0 0 0,-19-6-2,-14 1 123,31 5-91,1 0-24,-5 0-4,3 0-8,-3 0 2,4 0 1,1 0 5,-6 0-2,3-1-6,-10 6 23,13-4-23,0-1 1,0 0-1,0 0 1,0 0-1,0 1 1,0-1-1,0 0 1,0 1-1,0-1 0,0 0 1,0 1-1,0-1 1,0 1-1,0 0 1,0-1-1,1 1 1,-1 0-1,0-1 1,0 2-1,-19 4 47,14-6-43,5 0-8,0 0-61,0 0 71,1 0-1,0 0 1,0 0-1,0 0 1,-1 0 0,1-1-1,0 1 1,0 0-1,-1 0 1,1 0-1,0 0 1,0 0-1,-1 0 1,1 0-1,0 1 1,0-1 0,-1 0-1,1 0 1,0 0-1,0 0 1,-1 0-1,1 0 1,0 0-1,0 0 1,0 1 0,-1-1-1,1 0 1,0 0-1,0 0 1,0 0-1,0 1 1,-1-1-1,1 0 1,0 0-1,0 1 1,0-1 0,0 0-1,0 0 1,0 0-1,0 1 1,0-1-1,0 1-9,-2-1 7,1 0-1,0 0 1,-1 1-1,1-1 1,0 0-1,0 0 1,0 1-1,-1-1 1,1 1-1,0-1 1,0 1-1,0-1 1,0 1-1,0 0 1,-1 1-1,-6 1-21,8-2 17,-1 0 0,0 0-1,0-1 1,1 1 0,-1 0 0,0-1-1,0 1 1,0-1 0,0 1 0,0-1 0,0 1-1,0-1 1,0 1 0,0-1 0,0 0-1,0 0 1,-2 1 0,-13 8-88,14-8 87,1-1-35,0 0 34,0 0-1,0 0 1,0 1-1,0-1 1,0 0-1,0 1 1,0-1 0,0 0-1,0 1 1,0-1-1,0 1 1,0 0-1,1-1 1,-1 1-1,0 0 1,0-1-1,0 2 1,1-1-4,-35-1-1847,34 0 1725,-10-5-1095,8 5 1162,2 1 64,0-1-1,0 0 1,0 0 0,0 0 0,0 0 0,0 0-1,0 0 1,0 0 0,-1 0 0,1-1 0,0 1-1,0 0 1,1-1 0,-1 1 0,0 0-1,0-1 1,0 1 0,0-1 0,-1 0 0,1 0 0,-5 0 120,6 1-103,1 0 0,-1 0 1,0 0-1,0 0 0,0 0 0,1 0 0,-1 0 1,0 0-1,0 1 0,0-1 0,1 0 0,-1 0 0,0 0 1,0 0-1,0 0 0,1 0 0,-1 0 0,0 0 0,0 1 1,0-1-1,0 0 0,0 0 0,1 0 0,-1 0 0,0 1 1,0-1-1,0 0 0,0 0 0,0 0 0,0 1 0,0-1 1,0 0-1,0 0 0,1 2 227,-1-2-234,0 0 0,0 0 0,1 0 1,-1 0-1,0 0 0,1 0 0,-1 0 0,0 0 0,1 0 0,-1 0 0,0 0 1,1 0-1,-1 0 0,0 0 0,0 0 0,1 0 0,-1 0 0,0 0 1,1 1-1,-1-1 0,0 0 0,0 0 0,1 0 0,-1 1 0,0-1 0,0 0 1,0 0-1,1 1 0,-1-1 0,0 0 0,0 0 0,0 1 0,0-1 1,1 0-1,-1 0 0,0 1 0,0-1 0,0 0 0,0 1 0,0-1 1,0 0-1,0 1 0,0-1 0,0 0 0,0 1 0,0-1 0,0 0 0,0 1 1,0-1-1,0 0-4,0 0 0,0 0 1,0 0-1,0 0 0,0 0 1,1 0-1,-1 0 1,0 0-1,0-1 0,0 1 1,1 0-1,-1 0 0,0 0 1,0 0-1,0 0 0,0 0 1,1 0-1,-1 0 0,0 1 1,0-1-1,0 0 0,0 0 1,1 0-1,-1 0 0,0 0 1,0 0-1,0 0 1,0 0-1,0 0 0,1 0 1,-1 1-1,0-1 0,0 0 1,0 0-1,0 0 0,0 0 1,0 0-1,0 1 0,1-1 1,-1 0-1,0 0 0,0 0 1,0 0-1,0 0 1,0 1-1,0-1 0,0 0 1,0 0-1,0 1 0,4 5 93,-1-5-69,-3 0-9,1-1 0,0 0 0,0 0 1,0 1-1,-1-1 0,1 0 0,0 1 1,0-1-1,-1 1 0,1-1 0,0 1 1,-1-1-1,1 1 0,-1-1 1,1 1-1,-1 0 0,1-1 0,-1 1 1,1 0-1,0 0 0,1 2 31,0-1 0,0 0 0,0 0 0,0 0 0,1 0 0,-1-1 0,1 1 0,4 2 0,12 10 186,-18-13-200,10 5 59,-2 2-54,-7-7-34,0 0 1,-1 1-1,1-1 0,-1 0 0,1 0 0,0 0 0,0 0 0,0 0 0,0-1 1,0 1-1,3 0 0,4 3-4,-9-1 1,1-1-2,7-1 1,17 6-36,-21-5 16,-1-1 0,0 0-1,0 0 1,1 0 0,-1 0 0,5 0-1,-2 0-4,-1 0 0,0 0-1,1 1 1,9 4-1,6 3 27,-15-9-3,-3 0 4,-2 0-2,0 0 0,0 0-1,0 0 1,0 0 0,0 0 0,0 0 0,0 0 0,0 0 0,0 1-1,0-1 1,0 0 0,1 0 0,-1 1 0,-1-1 0,3 2 0,3 0-4,-5-2-5,19 9-58,-18-9 63,0-1 2,18 12-9,-12-5 15,-6-4-4,0-1 0,0 1 0,1 0 0,-1-1 0,0 0 0,1 1 0,-1-1 0,1 0 0,4 1-1,11 3 1,13 0 64,-16 1 82,-14-6-62,16 10 75,-16-10-135,10 1 103,43 12 221,-26-8-275,-1 0-42,9 6 27,-3 9 171,-16-6 163,-15-12-343,-1-1-1,0 1 1,1-1-1,-1 0 1,1 1 0,-1-1-1,1 0 1,-1 0-1,1 0 1,0 0 0,0-1-1,-1 1 1,1 0-1,0-1 1,2 1 0,36 16 663,11 1-562,12 13 212,-26-16-330,-1 0-40,-27-12-15,-9-3 23,1 1-1,0-1 1,0 0-1,-1 0 0,1 1 1,0-1-1,-1 0 1,1 1-1,0-1 1,-1 0-1,1 1 0,-1-1 1,1 1-1,0-1 1,-1 1-1,1-1 1,-1 1-1,1 0 0,0 1 1,1-1-1,-1 1 1,0-1-1,1 0 0,0 0 1,-1 1-1,1-1 1,0 0-1,-1-1 0,1 1 1,0 0-1,3 1 0,13 8 36,-15-9-26,21 12-1,-2 3 12,-17-14-6,-4-2-13,-1 0 0,1 0 0,-1 0 0,1 1 0,-1-1 1,1 0-1,-1 0 0,1 1 0,-1-1 0,1 0 1,-1 1-1,1-1 0,-1 0 0,0 1 0,1-1 0,-1 0 1,1 1-1,-1-1 0,0 1 0,0-1 0,1 1 0,-1-1 1,0 1-1,0-1 0,1 1 0,-1-1 0,0 1 0,0 0 1,0-1-1,0 1 0,0 0 0,4-1 26,4 6 17,6 5-8,-5 0 34,-9-10-67,0-1 1,0 1-1,1-1 1,-1 0 0,0 1-1,0-1 1,0 1-1,1-1 1,-1 0 0,0 1-1,1-1 1,-1 0-1,0 1 1,0-1-1,1 0 1,-1 1 0,1-1-1,-1 0 1,0 0-1,1 0 1,-1 1 0,1-1-1,-1 0 1,0 0-1,1 0 1,0 0 0,10 11 132,-11-8-120,1-1 0,0 0 0,0 0 0,1 0 0,-1 0 0,0 0 0,1-1 0,-1 1-1,1 0 1,0-1 0,-1 1 0,1-1 0,0 1 0,0-1 0,2 1 0,0 0 0,9 11-21,-12-12 5,10 16 37,5-4 6,-14-12-37,25 19-3,-27-19-4,0-1 0,0 1 0,1-1 0,-1 0-1,0 1 1,0-1 0,0 0 0,1 1 0,-1-1 0,0 0 0,0 1 0,1-1 0,-1 0 0,0 1-1,0-1 1,1 0 0,-1 0 0,0 0 0,1 1 0,-1-1 0,1 0 0,-1 0 0,0 0 0,1 0-1,-1 1 1,1-1 0,-1 0 0,1 0 0,-1 0 1,1 0 0,-1 0 0,1 0-1,-1 0 1,0 0 0,1 0 0,-1 1 0,1-1 0,-1 0-1,0 0 1,1 0 0,-1 1 0,1-1 0,-1 0 0,0 1-1,1-1 1,-1 0 0,0 1 0,0-1 0,1 0 0,-1 1-1,0-1 1,0 1 0,1-1 0,-1 0 0,0 1 0,0-1-1,0 1 1,0 0 0,0-1 0,0 1 0,0-1 0,0 0 0,0 1-1,0-1 1,0 0 0,0 1 0,1-1 0,-1 0 0,0 1 0,0-1-1,0 0 1,0 1 0,0-1 0,1 0 0,-1 0 0,0 1 0,0-1-1,1 0 1,-1 0 0,0 1 0,0-1 0,1 0 0,-1 0 0,0 0-1,1 1 1,-1-1 0,1 0-1,-1 0 0,0 0 1,0 1-1,1-1 1,-1 0-1,0 0 0,0 0 1,0 1-1,1-1 1,-1 0-1,0 0 1,0 0-1,0 1 0,1-1 1,-1 0-1,0 0 1,0 1-1,0-1 0,0 0 1,0 1-1,0-1 1,0 0-1,0 0 0,0 1 1,0-1-1,0 1 1,2 3-1,31 37 2,-24-26 2,-9-15-3,1 0 0,-1 1 1,0-1-1,0 0 0,1 0 0,-1 1 0,0-1 1,0 0-1,0 0 0,0 1 0,1-1 0,-1 0 1,0 1-1,0-1 0,0 0 0,0 0 0,0 1 1,0-1-1,0 0 0,0 1 0,0-1 1,0 0-1,0 1 0,0-1 0,0 0 0,0 1 1,0-1-1,0 0 0,0 1 0,0-1 0,0 0 1,0 0-1,-1 1 0,1-1 0,0 0 0,0 0 0,0 1 0,0-1 1,0 0-1,0 0 0,-1 0 0,1 0 0,0 0 0,0 0 0,0 0 0,0 0 0,0 1 0,0-1 1,0 0-1,0 0 0,0 0 0,0 0 0,0 0 0,0 0 0,0 0 0,0 0 0,0 1 0,0-1 1,0 0-1,0 0 0,0 0 0,0 0 0,0 0 0,1 0 0,-1 0 0,0 0 0,0 1 0,0-1 0,0 0 1,0 0-1,0 0 0,0 0 0,0 0 0,0 0 0,0 0 0,0 0 0,0 0 0,1 0 0,-1 0 1,0 0-1,0 0 0,0 1 0,2 0 1,0 1 0,0-1 1,-1 1-1,1 0 0,-1 0 0,1 0 1,-1 0-1,0 0 0,2 3 1,0 0 7,-2-5-10,-1 1 1,0-1 0,1 0 0,-1 0 0,0 0 0,1 1 0,-1-1 0,0 0-1,1 0 1,-1 1 0,0-1 0,0 0 0,1 0 0,-1 1 0,0-1-1,0 0 1,0 1 0,0-1 0,1 0 0,-1 1 0,0-1 0,0 1 0,0-1-1,0 0 1,0 1 0,0-1 0,0 0 0,0 1 0,0-1 0,0 1-1,0-1 1,0 1 0,0-1 0,0 0 0,0 0 0,-1 0 0,1 1 0,0-1-1,0 0 1,0 0 0,0 0 0,0 1 0,0-1 0,0 0 0,0 0-1,0 0 1,0 0 0,0 1 0,0-1 0,0 0 0,0 0 0,0 0 0,0 0-1,0 1 1,0-1 0,1 0 0,-1 0 0,0 0 0,0 0 0,0 1-1,0-1 1,0 0 0,0 0 0,0 0 0,1 0 0,-1 0 0,0 0 0,0 1-1,0-1 1,0 0 0,0 0 0,1 0 0,-1 0 0,0 0 0,0 0-1,0 0 1,0 0 0,1 0 0,-1 0 0,0 0 0,0 0 0,4 2-5,-2 9 3,2 3-53,1 4-27,-1-14 39,-4-3 40,0-1 1,1 0-1,-1 0 0,0 0 1,0 0-1,1 1 1,-1-1-1,0 0 0,1 0 1,-1 1-1,0-1 0,0 0 1,0 0-1,1 1 1,-1-1-1,0 0 0,0 1 1,0-1-1,1 0 0,-1 1 1,0-1-1,0 0 1,0 1-1,0-1 0,0 0 1,0 1-1,0-1 0,0 0 1,0 1-1,0-1 1,20 17-264,-20-16 266,1-1-5,-1 0 0,1 0 0,-1 1-1,0-1 1,1 0 0,-1 0 0,1 1-1,-1-1 1,0 1 0,1-1 0,-1 0-1,0 1 1,1-1 0,-1 1 0,0-1-1,0 0 1,0 1 0,1-1 0,-1 1-1,0-1 1,0 1 0,0-1 0,0 1-1,0-1 1,0 1 0,0-1-1,0 1 1,0-1 0,0 1 0,0 0-1,3 0-26,-3-1 30,0 0 0,0 0 0,1 0 0,-1 0 0,0 0 1,0 0-1,1 0 0,-1 0 0,0 0 0,0 0 0,1 0 0,-1 0 0,0 0 0,0 1 0,0-1 0,1 0 0,-1 0 0,0 0 1,0 0-1,0 0 0,1 1 0,-1-1 0,0 0 0,0 0 0,0 0 0,0 1 0,0-1 0,1 0 0,-1 0 0,0 0 0,0 1 1,0-1-1,0 0 0,0 0 0,0 1 0,0-1 0,0 0 0,0 0 0,0 1 0,4 4-146,-4-5 142,1 0-1,-1 0 1,0 0 0,1 0-1,-1 0 1,0 1-1,0-1 1,1 0 0,-1 0-1,0 0 1,0 1-1,0-1 1,1 0 0,-1 0-1,0 1 1,0-1-1,0 0 1,1 0 0,-1 1-1,0-1 1,0 0 0,0 0-1,0 1 1,0-1-1,0 0 1,0 1 0,0-1-1,0 0 1,0 1-1,0-1 1,0 0 0,0 1-1,0-1 1,18 7-499,-15-3 468,-2-4 34,0 0 1,0 0-1,0 0 0,0 1 0,-1-1 1,1 0-1,0 1 0,0-1 1,0 1-1,0-1 0,0 1 0,-1-1 1,1 1-1,0 0 0,0-1 1,-1 1-1,1 0 0,-1-1 0,2 3 1,4 1 0,6 8-88,-9-12 85,-2 0 0,19 10-15,-11-5 10,-7-2 11,-2-2 5,0 0-2,1 3-3,5 1 5,-4-5 48,-2 1-48,0-1-1,0 0 0,0 1 1,1-1-1,-1 0 0,0 0 1,0 1-1,0-1 0,1 0 0,-1 0 1,0 1-1,0-1 0,0 0 1,1 0-1,-1 0 0,0 1 1,1-1-1,-1 0 0,0 0 1,0 0-1,1 0 0,-1 0 1,0 0-1,1 0 0,-1 1 0,0-1 1,1 0-1,-1 0 0,0 0 1,1 0-1,-1 0 0,0-1 1,1 1-1,-1 0 0,0 0 1,1 0-1,-1 0 0,0 0 0,0 0 1,1 0-1,-1-1 0,0 1 1,0 0-1,1 0 0,-1 0 1,0-1-1,0 1 0,1 0 1,-1 0-1,0-1 0,0 1 1,3-2 40,-1 2 21,-2-10 68,2 10-124,0-1 0,-1 0-1,1 0 1,0 0 0,-1 0 0,1 0 0,-1 0-1,1-1 1,-1 1 0,3-3 0,1 1 71,-4 2-58,1 0 1,-1 0-1,1 0 1,-1 0-1,1 1 1,-1-1 0,1 0-1,0 1 1,-1 0-1,4-1 1,30-20 145,-34 19-168,9-6-2,-10 8 0,1 0-1,0-1 1,0 1 0,0 0-1,0-1 1,0 1 0,-1-1-1,1 1 1,0-1 0,0 0-1,-1 1 1,1-1 0,0 0 0,-1 1-1,1-1 1,-1 0 0,2-1-1,0-1-3,4-2 2,-4 4 3,-1 0 0,1-1 1,0 1-1,-1 0 1,1 0-1,0 0 1,0 0-1,-1 1 0,1-1 1,2 0-1,8-9 72,59-31-37,-51 25-44,-16 13 7,6-4-2,-6 2 3,16-9-6,-19 13 6,1 1-1,-1-1 0,0 1 1,0-1-1,0 1 0,-1-1 0,1 0 1,0 1-1,0-1 0,0 0 1,0 0-1,-1 0 0,1 1 1,1-3-1,33-21-161,-34 23 154,19-13-144,7-3 34,0-4 145,-23 19-4,-1 0 0,0 0 0,0 0 0,1 0-1,-2-1 1,5-3 0,-7 5-17,1 0 1,-1 1-1,1-1 1,-1 0-1,1 1 0,-1-1 1,1 0-1,0 1 0,-1-1 1,1 1-1,0-1 0,0 1 1,-1-1-1,1 1 0,0 0 1,0-1-1,0 1 0,0 0 1,0-1-4,0 1 0,0 0 1,0 0-1,-1-1 1,1 1-1,0 0 0,0-1 1,0 1-1,-1-1 0,1 1 1,0-1-1,-1 0 1,1 1-1,-1-1 0,1 0 1,-1 1-1,1-1 0,0-1 1,-1 2-4,1-1 1,-1 1 0,0-1-1,1 0 1,-1 1 0,1-1-1,-1 1 1,1-1 0,-1 1-1,1-1 1,-1 1 0,1 0-1,0-1 1,-1 1 0,1 0-1,0-1 1,-1 1 0,1 0-1,0 0 1,0-1 0,4-1 1,-5 2-2,0 0 0,0 0 0,0 0 0,0 0 0,1 0 0,-1 0 0,0 0 0,0 0 0,0 0 0,0 0 0,0-1 0,0 1 0,1 0 0,-1 0 0,0 0 0,0 0 0,0 0 0,0-1 0,0 1 0,0 0 0,0 0 0,0 0 0,0 0 0,1-1 0,-1 1 0,0 0 0,0 0 0,0 0 0,0 0 0,0-1 0,0 1 0,0 0 0,0 0 0,0 0 0,0-1 0,-1 1 0,1 0 0,0 0 0,0-1 0,1-1-2,0 1-5,1 0 5,0 0 0,0 0 0,0 0 0,0 0 0,0 0 0,-1 0 0,1-1 0,0 1 0,-1-1 0,1 1 0,-1-1 0,2-2 0,8-2 5,-11 5-4,1 0 1,-1 1 0,1-1-1,-1 1 1,1-1 0,-1 1-1,1-1 1,-1 1-1,1-1 1,0 1 0,-1 0-1,1-1 1,0 1 0,-1 0-1,1-1 1,0 1 0,-1 0-1,1 0 1,0 0-1,1 0 1,0-3-8,-2 2 8,0 1 0,0 0 0,0 0 0,0 0-1,0-1 1,0 1 0,0 0 0,0 0-1,0-1 1,0 1 0,0 0 0,0 0-1,1 0 1,-1-1 0,0 1 0,0 0-1,0 0 1,0 0 0,0 0 0,0-1-1,0 1 1,0 0 0,1 0 0,-1 0-1,0 0 1,0-1 0,0 1 0,0 0-1,1 0 1,-1 0 0,0 0 0,0 0-1,0 0 1,1 0 0,-1 0 0,0 0-1,0 0 1,0 0 0,1 0 0,-1 0-1,3-1 1,-1 0 0,1 0 0,-1 0 0,1-1 0,-1 1-1,0-1 1,0 1 0,1-1 0,-1 0 0,0 1-1,0-1 1,-1 0 0,3-3 0,4 0 0,11-11-45,-18 15 41,-1 1 0,1-1 0,0 0 0,-1 0 0,1 1 0,0-1 0,0 0 0,0 1 0,-1-1 0,1 1 0,0-1 1,0 1-1,0 0 0,0-1 0,0 1 0,0 0 0,0 0 0,0-1 0,1 1 0,19-11-98,-8 3 46,53-40-54,3 2-772,-41 28 767,-7 1 52,-14 13 62,-3 2 2,0 0 1,0 0 0,0-1-1,-1 1 1,1-1 0,-1 0 0,6-6-1,-6 6 3,-1 1 0,1 0 0,0 0 0,-1 0-1,1 0 1,0 0 0,7-3 0,9-5-5,1 3-17,21-11 4,-2 1 68,-19 6 90,40-14 0,-42 12-169,27-14-62,8-4 94,11-5-380,-43 17-85,4 3 342,-15 9 72,-9 6 35,0 0-1,0 1 1,0-1 0,0 0 0,0 1-1,0-1 1,0 1 0,0-1 0,0 1-1,0-1 1,0 1 0,0 0 0,2-1-1,9-10-281,15-9 65,28-16 55,-52 34 82,1 0 0,-1-1 1,1 1-1,-1-1 1,5-5-1,-6 6 86,0 0 0,1-1 0,-1 1 0,0 0 0,1 0 0,-1 0 0,1 0 0,4-2 0,-7 4 3,0 0 0,1 0 0,-1 0 0,0 0 0,0 0 0,0 0 0,0 0 0,0-1 0,1 1 0,-1 0 0,0 0 0,0 0 0,0 0 0,0 0 0,0 0 0,0-1 0,1 1 0,-1 0 0,0 0 0,0 0 0,0 0 0,0-1 0,0 1 0,0 0 0,0 0 0,0 0 0,0 0 0,0-1 0,0 1 0,0 0 0,0 0 0,0 0 0,0 0 0,0-1 0,0 1 0,0 0 0,0 0 0,0 0 0,0-1 0,0-1 0,45-36 0,-42 36-8,-1 0 1,0 0-1,1-1 0,-1 1 1,0-1-1,3-5 1,4-5-7,-5 9 13,-3 4 0,0-1 0,0 0 0,0 0 0,0 0 0,0 0 0,0 0 1,0 0-1,-1 0 0,1 0 0,0-1 0,0 1 0,-1 0 0,1-2 0,11-10-8,-10 12 8,-1 0-1,0 0 1,0 0 0,1 0 0,-1 0 0,0 0 0,0-1-1,0 1 1,0 0 0,0-1 0,0 1 0,0-2-1,1 0-3,0 0 0,0 1-1,0 0 1,0 0-1,0-1 1,0 1-1,0 0 1,1 1-1,4-4 1,11-12-135,-15 15 132,0 0-1,0-1 0,0 1 0,0-1 0,-1 1 1,1-1-1,-1 0 0,0 0 0,3-4 0,13-13 37,-14 14-32,-4 6 4,0 0 0,1 0 1,-1 0-1,0-1 0,1 1 0,-1 0 0,0 0 0,0 0 0,1-1 0,-1 1 0,0 0 1,0 0-1,1-1 0,-1 1 0,0 0 0,0-1 0,0 1 0,0 0 0,1 0 1,-1-1-1,0 1 0,0 0 0,0-1 0,0 1 0,0 0 0,0-1 0,0 1 0,0 0 1,0-1-1,0 0 0,18-16-336,-14 10-48,-4 6 358,1 1-1,-1-1 1,1 1 0,-1-1 0,0 1-1,1-1 1,-1 1 0,0-1 0,1 1-1,-1-1 1,0 0 0,0 1 0,1-1-1,-1 0 1,0 1 0,0-1 0,0 0-1,0 1 1,0-2 0,18-23-464,-11 16 313,-6 9 162,0 0 1,0-1-1,-1 0 1,1 1 0,0-1-1,-1 0 1,1 1-1,0-1 1,-1 0-1,1 0 1,-1 1-1,1-1 1,-1 0-1,1 0 1,-1 0-1,0 0 1,1 0-1,-1-1 1,3 1-1,-3 1 15,0 0 1,1 0 0,-1 0-1,0 0 1,0 0 0,1 0-1,-1 0 1,0 0 0,0 0-1,1 0 1,-1-1 0,0 1-1,0 0 1,0 0 0,1 0-1,-1 0 1,0 0 0,0 0 0,0 0-1,1-1 1,-1 1 0,0 0-1,0 0 1,0 0 0,0-1-1,1 1 1,-1 0 0,0 0-1,0 0 1,0-1 0,0 1-1,0 0 1,0 0 0,0-1 0,0 1-1,0 0 1,0 0 0,0-1-1,0-2 24,0 3-22,0-1 0,0 1 0,0 0 0,0 0 0,0-1 1,-1 1-1,1 0 0,0-1 0,0 1 0,0-1 0,0 1 1,0 0-1,0-1 0,0 1 0,0 0 0,0-1 1,1 1-1,-1 0 0,0-1 0,0 1 0,0 0 0,0 0 1,0-1-1,0 1 0,1 0 0,-1-1 0,0 1 0,0 0 1,1 0-1,-1-1 0,0 1 0,0 0 0,1 0 0,-1-1 1,0 1-1,0 0 0,1 0 0,-1 0 0,0 0 1,1 0-1,-1-1 0,0 1 0,1 0 0,-1 0 0,0 0 1,1 0-1,-1 0 0,0 0 0,1 0 0,-1 0 0,0 0 1,1 0-1,-1 1 0,1-3 9,-1 1 1,0 0-1,0 0 1,0 0-1,1 0 1,-1 0-1,0 0 1,1-1-1,-1 1 1,1 0-1,-1 0 1,1 0-1,0 0 0,-1 1 1,1-1-1,1-1 1,-1 1 7,-2 0-14,1 1 1,0-1-1,0 0 0,1 1 0,-1-1 1,0 0-1,0 1 0,0-1 0,0 0 1,0 1-1,1-1 0,-1 0 0,0 1 1,1-1-1,-1 1 0,0-1 1,1 1-1,0-2 0,0 2 3,-1-1 0,0 1 1,1-1-1,-1 1 0,1-1 0,-1 1 0,0-1 0,0 0 0,1 1 0,-1-1 1,0 0-1,0 1 0,0-1 0,1 0 0,-1 1 0,0-1 0,0 0 1,0 0-1,3-4 77,-3 5-65,1-1 0,-1 1 0,0 0 0,1-1 0,-1 1 0,1-1 0,-1 1 0,0-1 0,1 1 0,-1-1 0,0 1 0,1-1 0,-1 0 0,0 1 0,0-1 0,0 1 0,0-1 0,1 0 0,-1 1 0,0-1 0,0 0 0,0 1-17,0 0 0,0 0 0,0 0 0,0 0 0,0 0 1,0 0-1,0 0 0,0 0 0,0 0 0,0 0 0,0 0 0,0 1 0,0-1 0,0 0 0,0 0 0,0 0 0,1 0 0,-1 0 1,0 0-1,0 0 0,0 0 0,0 0 0,0 0 0,0 0 0,0 0 0,0 0 0,0 0 0,0 0 0,1 0 0,-1 0 1,0 0-1,0 0 0,0 0 0,0 0 0,0 0 0,0 0 0,0 0 0,6-5 845,-6 5-839,0 1 0,-1-1 1,1 0-1,0 1 0,-1-1 1,1 0-1,-1 1 0,1-1 1,0 0-1,-1 0 0,1 0 1,-1 1-1,1-1 0,-1 0 1,1 0-1,-1 0 0,1 0 1,-1 0-1,1 0 0,-1 0 1,0 0-1,-3 1 106,0-1-1,0 1 1,1 0 0,-1 0 0,0 0-1,-6 4 1,-17 1 467,10-2-370,15-3-200,1 0 1,-1 0 0,0-1 0,1 1 0,-1 0 0,0-1-1,0 0 1,1 1 0,-1-1 0,-2 0 0,3 0-13,0 0 1,0 0 0,0 0 0,-1 0-1,1 0 1,0 0 0,0 1 0,0-1-1,0 0 1,0 1 0,0-1 0,0 1 0,0-1-1,-1 1 1,-1 1-2,0 0 3,-1 0-1,1-1 1,-1 1-1,0-1 0,0 1 1,-5 0-1,-11 5 37,14-5-3,0 0-1,0 0 0,-1-1 1,1 1-1,-8 0 0,-24-2 56,27 4-79,11-4-11,0 0 0,0 1 0,0-1 0,0 0 0,-1 0 0,1 1 0,0-1 0,0 0 0,-1 0 0,1 0 0,0 0 0,0 1 0,-1-1 0,1 0 0,0 0 0,0 0 0,-1 0 0,1 0 0,0 0 0,-1 0 0,1 0 0,0 1 0,-1-1 0,1 0 0,0 0 0,-1 0 0,1-1 0,0 1 0,0 0 0,-1 0 0,1 0 0,0 0 0,-1 0 0,1 0 1,0 0-1,0 0 0,-1-1 0,1 1 0,-3-2-1,-8 7 0,8-4-4,-3-1 2,5 0-4,-1 0-3,-13 0-2,10-1 8,0 1 0,1 0 0,-1 0 0,1 0 1,-1 1-1,1 0 0,-9 2 0,11-2-2,-8-1 17,4 0-6,1 2 4,3 0-7,-12-1 7,-32-6-207,-16 5 164,26 0 54,32 0-20,3 0 1,1 0-1,0 0 1,-1 1-1,1-1 1,-1 0-1,1 0 1,-1 0-1,1 0 1,-1 0-1,1 0 1,-1 0-1,1 0 1,-1 0-1,1 0 1,-1 0-1,1-1 1,0 1-1,-1 0 1,1 0-1,-1 0 1,1-1-1,0 1 1,-1 0-1,1 0 1,-1-1-1,1 1 1,0 0-1,-1-1 1,1 1-1,0 0 1,-1-1-1,0 0 3,-16-1-3,-1-6-7,-2 6 70,2-1-12,-3 1-20,19 2-26,0 0 0,0 0 0,1 0 0,-1 0 0,0 0 0,0-1 0,0 1 0,0 0 1,-2-2-1,-26-4 115,26 6-107,0 0-1,0-1 1,0 0-1,0 0 1,0 0 0,0 0-1,-5-3 1,5 2-2,-1 0 1,1 0-1,-1 1 1,0 0-1,1 0 1,-1 0-1,-8 0 1,-58-4 135,27 5-79,39-1-63,5 0-3,0 1-2,0 0 0,0 0 0,0 0 0,0 0 0,0 0 0,0 0 0,0 0 0,0 0 0,0 0 0,0 0 0,0 0 0,0 0 0,0 0 0,0 0 0,-1 0 0,1 0 1,0 0-1,0 0 0,0 0 0,0 0 0,0 0 0,0 0 0,0 0 0,0 0 0,0 0 0,0 0 0,0-1 0,0 1 0,0 0 0,0 0 0,0 0 0,0 0 0,0 0 0,0 0 0,0 0 0,0 0 0,0 0 0,0 0 0,0 0 0,0 0 0,0 0 0,0 0 0,0 0 0,0-1 0,0 1 0,0 0 0,0 0 0,0 0 0,0 0 0,0 0 1,0 0-1,0 0 0,0 0 0,-31-1 10,-3 4 15,24-1-18,8-2-2,1 0-1,-11 0 9,1 0 14,8 4 22,-35-3 550,35-1-562,3 0-32,0-1 1,-1 1-1,1 0 1,-1 0-1,1 0 1,-1 0 0,1 0-1,-1 0 1,1 0-1,-1 0 1,1 0 0,-1 0-1,1 0 1,-1 0-1,1 0 1,0 1 0,-1-1-1,1 0 1,-1 0-1,1 0 1,-1 1-1,1-1 1,0 0 0,-1 0-1,1 1 1,-1-1-1,1 0 1,0 1 0,-1-1-1,1 1 1,-38 0 20,-25-6-280,-10 0-360,68 5 606,2 0 2,0-1 0,0 1 0,1 1 0,-1-1 0,0 0 0,0 1 0,0-1 0,1 1 0,-4 1 0,6-2 5,-1 1 1,1-1 0,0 0 0,-1 1-1,1-1 1,-1 0 0,1 0 0,0 1-1,-1-1 1,1 0 0,-1 0 0,1 0-1,0 0 1,-1 0 0,1 1 0,-1-1 0,1 0-1,-1 0 1,1 0 0,-1 0 0,1 0-1,-1 0 1,1-1 0,-1 1 0,1 0-1,0 0 1,-1 0 0,1 0 0,-1 0-1,1-1 1,-1 1 0,1 0 0,0 0-1,-1-1 1,-37 6-272,34-4 254,1-1 1,-1 1-1,0 0 0,1 0 1,-1 1-1,1-1 0,-1 1 1,1 0-1,-5 3 0,1-1 8,0-1 6,-10 5-44,16-8 42,-19 14-93,16-12 67,3-2 22,0 0 0,0 0 0,1 0 0,-1 1 0,0-1 0,1 0 0,-1 1 0,0-1 0,1 0 0,-1 1 0,1-1 0,-1 1 0,1-1 0,-1 1 0,1-1-1,-1 1 1,1-1 0,-2 2 0,-16 5-146,17-4 144,0-3 11,1 0-1,-1 0 1,1 0 0,-1-1 0,1 1 0,-1 0 0,1 0 0,-1 0 0,1 0 0,-1 0 0,0 0 0,1 0 0,-1 0 0,1 0 0,-1 0 0,1 0 0,-1 0 0,0 0 0,1 1 0,-1-1 0,1 0 0,-1 0 0,1 1 0,-1-1 0,1 0 0,-1 1 0,-28 9 8,20-6-6,-36 8-78,44-12 72,0 1-1,1-1 1,-1 1 0,0-1-1,0 1 1,0-1 0,0 0-1,1 1 1,-1-1 0,0 0-1,0 0 1,0 1 0,0-1-1,0 0 1,0 0 0,0 0 0,0 0-1,0 0 1,-17 3-68,12-1 76,0-1 0,0 0 0,0 0-1,-10 0 1,9 0 12,-1 1 7,-1 0-1,0 0 1,0 0 0,-10-1-1,-8 4-4,-37 5 38,28-4-30,18-2-40,-11 2-61,22-5 14,0 1 0,-1 0 0,1 0 1,0 1-1,0 0 0,0 0 0,1 0 0,-9 7 1,5-4-64,-1-1-67,9-5 164,0 0 0,1 1 1,-1-1-1,1 1 0,-1 0 0,1 0 1,-1-1-1,1 1 0,-1 0 0,1 0 1,0 0-1,0 0 0,-1 1 0,1-1 1,-1 2-1,-27 17-96,25-17 127,-1-1 1,0 1 0,1 0-1,0 0 1,0 1 0,-4 4-1,6-7 1,-17 14 4,19-14-8,-1 0 0,0 0 1,1-1-1,-1 1 0,0 0 1,0-1-1,0 1 0,0 0 1,0-1-1,0 1 0,0-1 1,0 1-1,0-1 0,0 0 1,0 1-1,-2-1 0,-9 5 0,8-2 0,0-1 0,0 0-1,0 0 1,0 0 0,-8 2-1,7-4 1,-17 11 0,15-8 6,0 0-1,1-1 1,-2 0-1,-11 3 1,-44 5 175,19-5-78,33-3-89,-14 1-7,15-2-7,0 0 0,0 1 0,-15 4 0,-11-1 12,-36 10-9,26-8-14,25 0 11,6-5 0,-29 3 40,16 0-13,-45 11-10,70-16-16,0 1 0,0-1 0,-1 1 0,1 0 0,0 0 0,0 1 0,-4 1 0,7-3-2,0 1 1,0-1 0,0 0 0,-1 0 0,1 1 0,0-1 0,-1 0 0,1 0 0,0 0 0,-1 1 0,1-1 0,0 0 0,-1 0 0,1 0 0,0 0-1,-1 0 1,1 0 0,0 0 0,-1 1 0,1-1 0,0 0 0,-1 0 0,1 0 0,0-1 0,-1 1 0,1 0 0,-1 0 0,1 0 0,0 0-1,-1 0 1,1 0 0,0 0 0,-1-1 0,1 1 0,-1 0 0,-5 0-6,4 1-1,0 0 0,-1-1 0,1 1 0,0 0 0,-1-1 0,1 0 0,-1 1 0,1-1 0,0 0 0,-1 0 0,1 0 0,-4-1 0,6 1 7,-11 4 0,5-3 0,5-1 2,-1 0-4,-4 1 2,-7 3-40,13-4 38,0-1 1,0 1-1,-1 0 0,1 0 1,0 0-1,0 0 0,-1 0 1,1 0-1,0 0 0,0 1 1,-1-1-1,1 0 0,0 0 0,0 0 1,0 0-1,-1 0 0,1 0 1,0 0-1,0 0 0,0 1 1,-1-1-1,1 0 0,0 0 1,0 0-1,0 0 0,-1 1 1,1-1-1,0 0 0,0 0 1,0 0-1,0 1 0,0-1 1,0 0-1,0 0 0,0 1 1,-1-1-1,1 0 0,0 1-14,-10-1-24,0 2 39,10-1 1,-1-1 1,0 1-1,1-1 0,-1 0 1,1 1-1,-1-1 0,0 0 1,1 1-1,-1-1 0,0 0 0,1 0 1,-1 0-1,0 0 0,1 0 1,-1 0-1,0 0 0,1 0 1,-1 0-1,0 0 0,1 0 1,-1 0-1,-1-1 0,-10 3-26,-14 1 1,23-1 30,1 0 0,-18 0 1,-51-2 280,67-1-266,1 0 0,-1 0 1,1 0-1,-1 0 0,1-1 1,-6-3-1,3 2-19,-4-4-41,1 3-44,-10-6-177,2-1 138,16 7 121,1 4-4,-11-10-353,6 9 336,4 1 17,0-1 0,0 1 0,0 0-1,0 0 1,0 0 0,0-1 0,0 1 0,0-1 0,0 1-1,0-1 1,0 1 0,0-1 0,0 1 0,1-1-1,-1 0 1,0 1 0,0-1 0,1 0 0,-1 0 0,0 0-1,1 0 1,-2-1 0,2 1 9,-1 1 0,1 0-3,0 0 1,0 1-1,0-1 0,-1 0 0,1 0 0,0 0 0,0 0 0,-1 0 0,1 0 0,0 0 0,0 0 1,0 0-1,-1 0 0,1 0 0,0 0 0,0 0 0,-1 0 0,1 0 0,0 0 0,0 0 0,-1-1 0,1 1 1,0 0-1,0 0 0,0 0 0,-1 0 0,1 0 0,0 0 0,0-1 0,0 1 0,0 0 0,-1 0 1,1 0-1,0 0 0,0-1 0,0 1 0,0 0 0,0 0 0,0-1 0,0 1 0,0 0 0,0 0 0,-1 0 1,1-1-1,0 1 0,0-1-4,-34-4-29,32 5 12,2-1 22,0 1 0,-1-1 0,1 0 0,-1 1 0,1-1 0,0 1 0,-1-1 1,1 1-1,-1-1 0,1 1 0,-1-1 0,1 1 0,-1-1 0,0 1 0,1 0 0,-1-1 0,0 1 0,1 0 1,-1-1-1,0 1 0,1 0 0,-1 0 0,0 0 0,1 0 0,-1 0 0,0 0 0,0 0 0,-1 0 5,-7-5 91,-26 5 91,34 0-202,-1 0-70,-4 0 83,-22 10-39,26-9 36,-4 2-1,4-2 3,-14-1 98,14-1-93,2-2-5,0 2-7,-6-4-25,6 4 28,-1 0 1,1 1-1,-1-1 1,0 0-1,1 0 1,-1 1-1,0-1 0,0 1 1,0-1-1,1 1 1,-1-1-1,0 1 1,0-1-1,0 1 1,0 0-1,0-1 1,0 1-1,0 0 1,0 0-1,0 0 1,-1 0-1,0 0 40,-4 4-19,-13-3 93,17-1-113,0 0-3,-4 0 3,5 2 4,1 0-3,-8-1-11,7 0 12,1 2 3,-2-2 3,-4-1-2,6 0-1,0 0 0,0 0 0,0 0 0,0 0 1,0 0-1,0 0 0,0 0 0,0 0 0,0 0 0,0 0 0,0 0 0,0 1 0,0-1 0,0 0 0,0 0 0,0 0 1,0 0-1,0 0 0,0 0 0,0 0 0,0 0 0,0 0 0,0 0 0,0 0 0,0 0 0,0 0 0,0 0 0,0 0 1,0 0-1,0 0 0,-1 0 0,1 0 0,0 0 0,0 0 0,0 0 0,0 0 0,0 0 0,0 0 0,0 0 0,0 0 1,1 3-1,-19-2 3,17-1-7,-1 0-3,-16 5 30,16-6-22,-8 6-8,7-3 3,1 1 10,-14 3-17,14-6 20,-5-5-527,31 10 74,-23-5 435,1 0-12,52 5 567,-10 0 25,-8 1-478,10-1-35,-10 0 173,-10 0 75,11 0 200,36 0 177,70-5-610,-129 1-58,0 0 1,0 1-1,-1 1 1,25 8-1,14 2 32,-40-10-13,0-1 0,0 0 1,1 0-1,14-1 1,71 4 57,-53 0-46,0 0 24,-38-4-65,-1-1-1,0 1 1,1 1 0,7 2-1,-8-2-1,1-1 1,-1 1-1,1-1 0,9 0 1,47 10-4,-56-11-1,0 0 0,0 1 0,0 0 0,0 1 0,11 3 0,-17-5 1,0 1-1,0-1 1,0 1 0,0-1-1,0 0 1,0 1-1,0-1 1,0 0-1,0 0 1,0 0 0,0 0-1,0 0 1,0 0-1,0 0 1,1 0-1,1-1 1,0 1-1,0 0 1,0 0-1,0 0 1,0 0-1,0 1 1,0-1 0,3 2-1,48 3 0,-31-3-9,-21-2 12,0-1 0,0 1-1,0 0 1,0 1 0,0-1 0,0 0 0,0 1 0,0-1 0,0 1-1,2 0 1,23 4 126,9 5 515,-28-8-436,-1 0 0,0-1 0,0 0-1,1 0 1,13-2 0,-18 1-224,36 6 253,-29-5-212,15 3 4,0-1-19,-16-1 7,20 3-8,36 0-142,-23 2-111,-34-5 182,1 0 0,-1 0 0,14 0 0,58 8 3,112-10 183,-147 5-116,37 1-15,-10-1 5,2 0-106,-66-5 31,-1 1 1,1 0 0,-1 0 0,14 5-1,-19-5 49,0-1-1,0 1 0,0 0 0,0-1 0,0 0 0,0 1 0,0-1 0,0 0 0,-1 0 0,1 0 0,3-1 0,-4 1 12,1 0 1,-1 0-1,1 0 1,0 0-1,-1 0 1,1 0-1,0 0 0,-1 0 1,1 1-1,2 0 1,-2 0-29,1 0-1,0-1 1,0 1 0,0-1 0,-1 0-1,1 1 1,0-1 0,0-1 0,0 1 0,4-1-1,3 0-325,53 1-1369,-61 0 1709,11 0 45,-4-1 144,-14 6 187,-3-4-345,5-1 1,1 0-1,-1 0 1,0 0 0,0 1-1,1-1 1,-1 1 0,0 0 0,1-1-1,-1 1 1,-2 2 0,-8 0-5,2-1-30,0 0 0,0 1 1,0 0-1,-12 6 0,19-7 16,-108 44-557,21-11 209,70-27 375,-12 4 219,-47 24 1,18 1-75,59-29-152,-3-6 2,5-1-2,0-1-1,-1 1 1,1-1 0,0 1 0,0 0 0,-1 0 0,1-1 0,0 1-1,0 0 1,0 0 0,0 0 0,0 0 0,0 0 0,-1 2 0,-1 0 2,0-1 1,0 0 0,0 1 0,0-2 0,0 1 0,-5 2 0,-14 10 129,21-13-125,0 0 1,-1 0-1,1-1 0,0 1 1,0 0-1,0-1 0,-1 1 0,1-1 1,0 1-1,-1-1 0,-1 1 1,1-1-3,1 0-1,0 1 1,0-1 0,-1 0 0,1 1 0,0-1 0,0 1 0,0 0 0,-1-1 0,1 1 0,-2 1 0,2 0 7,-1-1 1,0 1-1,1-1 1,-1 0-1,0 0 1,0 1-1,0-1 0,0-1 1,-3 2-1,-10 5 88,14-6-80,-1-1-4,2 0-17,-1 0 0,1-1 0,0 1 0,0 0 0,0 0 0,-1 0 0,1 0-1,0 0 1,0 0 0,0 0 0,-1 0 0,1 0 0,0 0 0,0 0 0,0 0 0,-1 0 0,1 0-1,0 0 1,0 0 0,0 0 0,-1 1 0,1-1 0,0 0 0,0 0 0,0 0 0,0 0 0,-1 0-1,1 0 1,0 1 0,0-1 0,0 0 0,0 0 0,0 0 0,-1 0 0,1 0 0,0 1 0,0-1-1,0 0 1,0 0 0,0 0 0,0 1 0,0-1 0,0 0 0,0 0 0,0 0 0,0 1 0,-17 6-36,12-4 2,1 0 31,1-1 0,-1 0 1,0 0-1,0 0 0,0 0 1,-4 1-1,6-3 1,1 1 4,-3 1-5,1-1 0,-1 1 1,1-1-1,-1 0 0,1 0 1,-1-1-1,0 1 0,-4 0 0,3-1 1,-41 24-144,45-23 153,-5-1 109,10 0-57,-2 0-23,3-5 0,0 1 0,0-1 0,1 1 0,-1 1 1,1-1-1,7-3 0,14-11 58,19-4 125,-38 19-175,0-1-1,0 0 0,0 0 0,10-8 1,5-2-13,74-42-80,-81 45 46,0 0 0,-1-1 1,0-1-1,-1 0 0,19-23 0,-6 16-1,-6 4 68,-17 12-7,1 1-1,-1-1 0,1 1 1,-1 0-1,1 0 0,11-4 1,2-2 92,-7 2-81,15-7-22,12-4-212,-32 15 98,0 0 0,0 1 1,1 0-1,9-2 0,-10 3 31,0 0 0,0-1 0,0 0 0,7-4 0,11 1 12,-10 3 18,93-23 729,-58 10-218,-8 4-257,-29 8-183,0-1 0,1 2 0,23-3 0,-33 4-58,-1 0-10,0 0-1,0 1 1,0-1 0,0 0-1,0 1 1,0-1 0,0 1-1,0 0 1,0 0-1,0 0 1,0 0 0,0 0-1,0 0 1,3 1 0,3 2 15,-12-1 118,-8 3 225,-31-5-294,40 1-63,2 0 2,-1 0 0,1 0 1,-1-1-1,1 1 1,-1 0-1,0-1 1,1 0-1,-1 1 1,0-1-1,1 0 1,-1 0-1,0 1 1,0-1-1,1-1 1,-1 1-1,0 0 1,-1-1-1,-9 1-2,-1 2 14,0 0 0,0-1-1,0 0 1,-22-2 0,4 0 3,20 0-13,0 0 0,0-1 0,1 0 1,-1-1-1,-10-4 0,-33-8-12,42 12 1,-1-1 0,-16-7 0,-22-5-8,30 10 18,13 3 0,0 1 0,-1 0 1,-10-1-1,-3-4 8,13 4-5,1 0 0,0 0 0,-18-2 0,-3-1-16,23 4 8,-1 0 0,1 0 0,-1 1 1,-10-1-1,-10-3-11,-55 5 44,29-5-135,50 6 102,-2 2 2,-2-1 0,-5-3-13,12 1 2,-1 0 0,1 0 0,-1 0 0,1 0 0,-1 0 0,1 1 0,-1-1 0,1 0 0,0 0 0,-1 0 0,1 0 0,-1 1 0,1-1 0,0 0 0,-1 1 0,1-1 0,-1 0 0,1 1 0,0-1 0,-1 0 0,1 1 0,0-1 0,0 0 0,-1 1 0,1-1 0,0 1 0,0-1 0,0 1 0,0-1 0,-1 1 0,1-1 0,0 0 0,0 1 0,0-1 0,0 1 0,0-1 0,0 1 0,0-1 0,0 1 0,0-1 0,1 1 0,-1 0 4,0 0 7,0-1 4,0 1 0,0 0 1,1-1-1,-1 1 1,0-1-1,0 1 1,1-1-1,-1 0 1,0 1-1,1-1 1,-1 1-1,0-1 1,1 1-1,-1-1 0,1 0 1,-1 1-1,1-1 1,-1 0-1,1 0 1,-1 1-1,1-1 1,-1 0-1,1 0 1,0 1-1,43-7 340,-17 1-237,-7 1 73,-17 3-120,0 0 0,0 0 0,0 0 0,0 0 1,0 1-1,0-1 0,3 1 0,18-5 430,14 0 87,7 0-414,0 0-130,37 0-26,-37 9 26,-33-2 24,0 0-1,-1-1 0,1 0 1,17-1-1,-14 0 29,-3-2-68,21-1-11,12-2-509,45 10-435,-51-10 486,-28 4 333,-8 1 130,1 0-1,0 0 1,0 0-1,0 0 1,-1 1-1,1-1 1,0 1-1,6 2 1,-8-2-56,16 4-39,-5-3 87,-10 0 0,35-1 2,-33-1 13,-2 0 6,0-1-1,0 1 0,0 1 0,0-1 1,0 0-1,0 1 0,0-1 1,6 3-1,7 2-12,-10-4-27,0 0-1,-1-1 1,1 1 0,0-1-1,6-1 1,0 0-10,-10 1 19,4 0 12,-5 0-1,0 0-1,-1-1 0,1 1 0,0 0 0,0 0 0,0 0 0,0 0 0,0 0 0,0 0 0,0 0 0,0 0 0,0 1 0,0-1 1,-1 0-1,1 0 0,0 1 0,0-1 0,0 1 0,0-1 0,-1 0 0,1 1 0,1 0 0,4 0 44,-6-1-43,1 0-1,-1 0 1,0 0-1,1 0 1,-1-1-1,1 1 1,-1 0 0,0 0-1,1 0 1,-1 0-1,0 0 1,1 0-1,-1 0 1,1 0-1,-1 0 1,0 1-1,1-1 1,-1 0-1,0 0 1,1 0-1,-1 0 1,0 0 0,1 1-1,-1-1 1,0 0-1,1 0 1,-1 1-1,0-1 1,1 0-1,-1 0 1,0 1-1,0-1 1,0 0-1,1 1 1,-1-1 0,20 6 197,-5 0 26,-14-6-120,1 0-138,16 5-90,-14-5 317,-5 0-184,1 0 1,0 0-1,0 0 0,-1 0 0,1 0 0,0 0 1,0 0-1,0 0 0,-1 0 0,1 0 1,0 0-1,0-1 0,0 1 0,-1 0 0,1 0 1,0 0-1,0 0 0,0 0 0,0-1 1,-1 1-1,1 0 0,0 0 0,0 0 1,0-1-1,0 1 0,0 0 0,0 0 0,0 0 1,0-1-1,0 1 0,-1 0 0,1-1 1,0 1 50,-7-3 55,6 1-64,8 1-30,-7 1-11,0 0 1,1 0-1,-1-1 1,0 1-1,0 0 1,0-1-1,0 1 1,0 0 0,0-1-1,1 1 1,-1 0-1,0-1 1,0 1-1,0-1 1,0 1-1,0 0 1,0-1-1,0 1 1,0 0-1,-1-1 1,1 1-1,0 0 1,0-1-1,0 1 1,0 0-1,0-1 1,-1 1-1,1-1 1,-1 1 5,0 0 1,0 0-1,0-1 1,0 1-1,-1 0 1,1-1-1,0 1 1,0-1 0,1 1-1,-1-1 1,0 0-1,0 1 1,0-1-1,0 0 1,-1-1-1,1 1-18,-5 1 0,4 0 60,1 0-52,-5 0-2,4 0 32,-19-3-1645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1:26.3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772 556 44,'62'7'10255,"-61"-9"-10094,2 2 17,0 0 1,-1 0-1,1 0 0,0 0 0,-1-1 0,1 1 0,0-1 1,4-1-1,35-4 1399,-40 6-1468,2 0-18,-3 0-60,0 1 1,0-1-1,0 0 1,0 0-1,0 0 0,0 0 1,1 0-1,-1 0 1,0 0-1,0 0 0,0 0 1,0-1-1,0 1 1,0 0-1,0-1 1,0 1-1,0-1 0,0 1 1,0-1-1,1 0 1,18-3 578,-11 2-415,15-8-152,-6-1-55,-15 11 16,48-24-6,-42 21-8,-4 2 15,19-11-15,38-18-1482,-52 26 1011,-10 4 458,1 0 0,-1 0-1,0 0 1,1 0 0,-1 0 0,1 0-1,-1 0 1,0 0 0,1 0 0,-1 0-1,1 0 1,-1-1 0,0 1-1,1 0 1,-1 0 0,0 0 0,1-1-1,-1 1 1,0 0 0,1-1 0,-1 1-1,0 0 1,0-1 0,0 1 0,1 0-1,-1-1 1,0 1 0,0 0-1,1-1 1,18-5-594,-6 2 442,7-2-437,-18 6 597,8-6-155,78 6-3156,-86 0 3291,26-5-104,-15-1 72,-11 5 17,-1 0 1,1 0-1,0 0 1,-1 0-1,1 0 1,0 1 0,0-1-1,0 0 1,0 1-1,3-1 1,8-4-402,-1 0 129,-11 4 265,1 0 1,-1 0-1,1 0 1,-1-1-1,0 1 1,1 0-1,-1 0 1,0-1-1,0 1 0,0-1 1,0 1-1,0-1 1,0 0-1,0 1 1,0-4-1,2 4-80,-3 1 131,0 0 1,1 0-1,-1 0 1,0 0-1,0 0 1,0 0-1,1 0 1,-1 0-1,0 0 1,0 0-1,1 0 1,-1 0-1,0 0 1,0 0-1,1 0 1,-1-1-1,0 1 1,0 0-1,0 0 1,1 0-1,-1 0 1,0-1-1,0 1 1,0 0-1,0 0 1,0 0-1,1 0 1,-1-1-1,0 1 1,0 0-1,0 0 1,0-1-1,0 1 1,0 0-1,0 0 1,0-1-1,0 1 1,0 0-1,0-1 1,0-1-134,0 2 94,0-1 0,0 1 0,0-1-1,0 1 1,0-1 0,-1 0 0,1 1-1,0-1 1,1 1 0,-1-1 0,0 1-1,0-1 1,0 0 0,0 1 0,0-1-1,1 1 1,-1-1 0,0 1 0,0-1-1,1 1 1,-1-1 0,0 1 0,1-1-1,-1 1 1,0-1 0,1 1 0,-1 0-1,1-1 1,-1 1 0,1 0 0,-1-1-1,1 1 1,-1 0 0,1-1 0,0 1-1,1-25-841,1 24 813,-3 1 68,1-1-1,-1 1 1,0 0-1,1 0 0,-1 0 1,0 0-1,0 0 1,0-1-1,1 1 0,-1 0 1,0 0-1,0 0 1,0-1-1,1 1 1,-1 0-1,0 0 0,0-1 1,0 1-1,0 0 1,0 0-1,1-1 0,-1 1 1,0 0-1,0 0 1,0-1-1,0 1 0,0 0 1,0-1-1,0 1 1,0 0-1,0 0 1,0-1-1,0 1 0,0 0 1,-1-1-1,1 0 75,9-10 354,-5 6-181,-3 5-227,-1 0 1,0 0-1,1 0 1,-1 0-1,0 0 1,0-1-1,1 1 1,-1 0-1,0 0 1,0 0-1,1-1 0,-1 1 1,0 0-1,0 0 1,0-1-1,1 1 1,-1 0-1,0 0 1,0-1-1,0 1 0,0 0 1,0-1-1,0 1 1,1 0-1,-1 0 1,0-1-1,0 1 1,0 0-1,0-1 0,0 1 1,0 0-1,0-1 1,0 0 218,9-10 401,-10 8-620,1 3-13,0 0-1,0-1 1,0 1 0,0 0-1,0-1 1,0 1-1,1 0 1,-1-1-1,0 1 1,0 0 0,0-1-1,0 1 1,0 0-1,1 0 1,-1-1-1,0 1 1,0 0 0,0 0-1,1-1 1,-1 1-1,0 0 1,0 0-1,1 0 1,-1-1 0,0 1-1,1 0 1,-1 0-1,0 0 1,0 0-1,1 0 1,-1 0 0,0 0-1,1 0 1,-1 0-1,0 0 1,1 0-1,0-7-29,1-2 20,-1 9 10,-1 0 1,1 0 1,-1-1-1,1 1 0,-1 0 0,0-1 0,1 1 0,-1 0 0,1 0 1,-1-1-1,0 1 0,1-1 0,-1 1 0,0 0 0,0-1 0,1 1 1,-1-1-1,0 1 0,0-1 0,0 1 0,1-1 0,-1 1 0,0-1 1,0 1-1,0-1 0,0 1 0,0-1 0,0 1 0,0-1 0,0 1 1,0-1-1,0 0 40,7-7 96,-6 8-136,-1-1-1,0 1 1,0-1 0,0 1 0,1-1-1,-1 1 1,0 0 0,0-1-1,1 1 1,-1 0 0,0-1 0,1 1-1,-1 0 1,1-1 0,-1 1-1,0 0 1,1 0 0,-1-1 0,1 1-1,-1 0 1,1 0 0,-1 0-1,1 0 1,2-11 92,-2 10-90,-1 1 6,1 0 0,-1 0 0,1-1 0,-1 1 0,1 0 0,-1-1 0,0 1 1,1 0-1,-1-1 0,0 1 0,1 0 0,-1-1 0,0 1 0,1-1 0,-1 1 1,0 0-1,0-1 0,0 1 0,1-1 0,-1 1 0,0-1 0,0 1 0,0-1 1,0 1-1,0-1 0,0 1 0,0-1 0,0 1 0,0-1 0,0 0 0,0 0 0,0 1 0,0-1 0,1 1 0,-1 0 0,0-1 0,0 1 0,1-1 0,-1 1 0,0-1 0,1 1 0,-1 0 0,0-1 0,1 1 0,-1 0-1,0-1 1,1 1 0,-1 0 0,1 0 0,-1-1 0,1 1 0,-1 0 0,1 0 0,0-1 0,-1 1-5,1 0 1,-1 0-1,1 0 1,-1 0-1,1-1 0,-1 1 1,1 0-1,-1 0 1,1-1-1,-1 1 1,0 0-1,1-1 0,-1 1 1,0 0-1,1-1 1,-1 1-1,0-1 1,1 1-1,-1 0 0,0-1 1,0 1-1,1-1 1,-1 0-1,17-14 86,-17 15-90,0 0-1,0 0 0,0-1 0,0 1 0,1 0 0,-1 0 1,0 0-1,0 0 0,0 0 0,0 0 0,0 0 0,0 0 1,1 0-1,-1-1 0,0 1 0,0 0 0,0 0 1,0 0-1,0 0 0,0 0 0,0 0 0,0-1 0,0 1 1,0 0-1,0 0 0,0 0 0,1 0 0,-1-1 0,0 1 1,0 0-1,0 0 0,0 0 0,0 0 0,0 0 0,-1-1 1,1 1-1,0 0 0,0 0 0,0 0 0,0 0 0,0-1 1,0 1-1,0 0 0,0 0 0,0 0 0,1-5 12,-1 5-12,1 0 2,-1 0-1,1 0 1,-1-1 0,0 1 0,1 0 0,-1-1 0,1 1 0,-1 0-1,0-1 1,1 1 0,-1 0 0,0-1 0,1 1 0,-1-1 0,0 1-1,0-1 1,1 1 0,-1 0 0,0-1 0,0 1 0,0-1-1,0 1 1,0-1 0,0 1 0,0-1 0,0 1 0,0-1 0,0 1-1,0-1 1,0 0 0,4-3 19,-4 4-20,0-1 0,1 1 0,-1 0 0,0 0 0,1 0 1,-1-1-1,0 1 0,1 0 0,-1 0 0,0-1 0,0 1 0,1 0 0,-1 0 1,0-1-1,0 1 0,0 0 0,1-1 0,-1 1 0,0 0 0,0-1 0,0 1 1,0 0-1,0-1 0,0 1 0,0-1 0,0 1-1,0 0 1,0-1-1,0 1 0,0 0 0,0 0 0,0 0 0,0 0 1,0-1-1,0 1 0,0 0 0,0 0 0,0 0 1,1 0-1,-1-1 0,0 1 0,0 0 0,0 0 0,0 0 1,0 0-1,0 0 0,0-1 0,0 1 0,1 0 0,-1 0 1,0 0-1,0 0 0,0 0 0,0 0 0,0 0 1,1-1-1,-1 1 0,0 0 0,0 0 0,0 0 0,0 0 1,1 0-1,-1 0 0,0 0 0,0 0 0,1 0 1,-1 0-1,0 0 0,0 0 1,0 0-1,1 0 0,-1 0 1,0 0-1,0 0 0,0 0 1,1 0-1,-1 0 0,0 0 1,0 0-1,0 0 0,0-1 1,1 1-1,-1 0 0,0 0 1,0 0-1,0 0 0,0 0 1,0 0-1,1-1 0,-1 1 1,0 0-1,0 0 0,0 0 1,0 0-1,0-1 0,0 1 1,0 0-1,0 0 0,0 0 1,0-1-1,0 1 0,0 0 1,0 0-1,0 0 0,0 0 1,0-1-1,0 1 0,4-3 6,-4 3-5,0 0-1,1 0 0,-1 0 1,0 0-1,0-1 0,1 1 1,-1 0-1,0 0 0,0 0 1,0 0-1,1 0 0,-1 0 1,0 0-1,0 0 0,0 0 1,1-1-1,-1 1 0,0 0 1,0 0-1,0 0 0,0 0 1,1-1-1,-1 1 0,0 0 1,0 0-1,0 0 0,0-1 1,0 1-1,0 0 0,0 0 1,0-1-1,1 1 0,-1 0 1,0 0-1,0 0 0,0-1 1,0 1-1,0 0 0,0 0 0,0-1 1,-1 1-1,1 0 0,0-1 1,0 1-1,0 0 0,0-1 0,1 1 1,-1 0-1,0-1 0,0 1 0,0 0 0,0-1 1,0 1-1,0 0 0,1-1 0,-1 1 1,0 0-1,0-1 0,0 1 0,1 0 0,-1 0 1,0-1-1,0 1 0,1 0 0,-1 0 0,0 0 1,1-1-1,-1 1 0,0 0 0,1 0 1,-1 0-1,0 0 0,1 0 0,2-2 0,0 0 0,0 1 1,0-1-1,0 0 0,0 0 0,-1-1 0,1 1 0,2-4 0,3 0 4,4 2 12,-3-7-11,-9 10-5,0 1 0,0 0 0,0 0 0,0 0 0,0 0 0,0-1 0,0 1 0,0 0 0,0 0 0,0 0 0,0 0 0,0-1 0,0 1 0,0 0 0,0 0 0,0 0 0,0 0 0,1 0 0,-1-1 0,0 1 0,0 0 0,0 0 0,0 0 0,0 0 0,0 0 1,1 0-1,-1 0 0,0-1 0,0 1 0,0 0 0,0 0 0,0 0 0,1 0 0,-1 0 0,0 0 0,0 0 0,0 0 0,1 0 0,-1 0 0,0 0 0,0 0 0,0 0 1,1 0 0,-1 0-1,0 0 1,0 0 0,0 0-1,1 0 1,-1 0 0,0 0-1,0 0 1,0 0 0,1-1-1,-1 1 1,0 0 0,0 0-1,0 0 1,0 0-1,1 0 1,-1 0 0,0-1-1,0 1 1,0 0 0,0 0-1,0 0 1,0 0 0,0-1-1,1 1 1,-1 0 0,0 0-1,0 0 1,0 0 0,0-1-1,0 1 1,0 0 0,0 0-1,0 0 1,0-1 0,0 1-1,0 0 1,0-1-1,-1 0-1,9-3-6,-6 1 12,-2 2 15,1-13 147,3 12-146,-4 2-19,0 0 0,1 0 0,-1 0-1,0-1 1,0 1 0,1 0 0,-1 0-1,0 0 1,0 0 0,0-1 0,1 1 0,-1 0-1,0 0 1,0 0 0,0-1 0,0 1-1,1 0 1,-1 0 0,0-1 0,0 1 0,0 0-1,0 0 1,0-1 0,0 1 0,0 0-1,0-1 1,0 1 0,0 0 0,0 0 0,0-1-1,0 1 1,0 0 0,0-1 0,0 1-1,0 0 1,0-1-7,9 7-31,-13-1 90,4-5-52,0 0 0,-1 0 1,1 0-1,0 0 0,-1 0 0,1 0 1,0 1-1,0-1 0,-1 0 0,1 0 1,0 0-1,0 1 0,-1-1 0,1 0 1,0 0-1,0 1 0,0-1 0,0 0 1,-1 0-1,1 1 0,0-1 0,0 0 1,0 1-1,0-1 0,0 0 0,0 1 1,0-1-1,0 0 0,0 0 0,0 1 1,0-1-1,0 0 0,0 1 1,0 0 10,-9 13 52,9-13-46,0 3 31,-2 3 26,2-7-69,0 0 0,-1 0-1,1 0 1,0 0 0,-1 0 0,1 0 0,0 0 0,0 0 0,-1 0 0,1 0-1,0 0 1,-1 1 0,1-1 0,0 0 0,0 0 0,-1 0 0,1 0-1,0 1 1,0-1 0,-1 0 0,1 0 0,0 1 0,0-1 0,0 0-1,0 1 1,-1-1 0,1 0 0,0 0 0,0 1 0,0-1 0,0 0 0,0 1-1,0-1 1,0 0 0,0 1 0,0-1 4,0 1-1,0-1 1,0 0 0,0 1-1,0-1 1,0 0 0,-1 1 0,1-1-1,0 0 1,0 1 0,0-1-1,0 0 1,0 0 0,0 1-1,-1-1 1,1 0 0,0 0-1,0 1 1,-1-1 0,1 0 0,0 0-1,0 0 1,-1 1 0,1-1-1,0 0 1,0 0 0,-1 0-1,1 0 1,0 0 0,-1 1-1,1-1 1,0 0 0,-1 0 0,1 0-1,-1 0 1,-2 10 1058,0-10-1003,-1 1 0,1 0 0,-1-1 0,1 1 0,-1 1 0,1-1 0,0 0 0,-1 1 0,1 0 0,-5 3 0,8-5-66,0 0 0,-1 0 0,1 0 0,0 0 0,0 1 0,0-1 0,0 0 0,0 0 0,-1 0 0,1 0 0,0 0 0,0 0 0,0 0 0,0 1 0,0-1 0,0 0 0,-1 0 0,1 0 0,0 0 0,0 0 0,0 1 0,0-1 0,0 0 0,0 0 0,0 0 0,0 0 0,0 1 0,0-1 0,0 0 0,0 0 0,0 0 0,0 1 0,0-1 0,0 0 0,0 0 0,0 0 0,0 0 0,0 1 0,0-1 0,0 3 1,-51 29-23,31-18 19,-36 31 23,55-44-19,-1 0 6,0 0 0,0 0 1,0 0-1,0 0 0,0 0 0,0 1 1,1-1-1,-1 1 0,1-1 0,-1 1 1,1-1-1,-3 4 0,-21 7 18,-5 13-65,-4-1-207,-2 1-134,20-14 373,16-11 7,-1 1 1,0-1-1,1 1 0,-1-1 1,0 1-1,0-1 0,1 1 1,-1-1-1,0 0 0,0 1 1,0-1-1,1 0 0,-1 0 0,0 0 1,0 0-1,-1 0 0,-8 4 9,7-2-9,1-1 0,0 0 0,-1 1 0,1-1 0,-1 0 0,1 0 0,-6 1 0,-26 15-277,24-12 194,1 4-23,9-8 105,-1 0-1,1 0 0,-1-1 1,1 1-1,-1 0 0,1-1 1,-1 1-1,0 0 0,1-1 0,-1 1 1,0-1-1,1 1 0,-1-1 1,0 0-1,0 1 0,-1 0 1,2-1 0,-1 0 0,0 0 0,0 0 0,1 1 0,-1-1 0,0 0 0,0 1 0,1-1 0,-1 0 1,0 1-1,1-1 0,-1 1 0,1-1 0,-1 1 0,1 0 0,-2 0 0,2 0-1,-1-1 0,1 1-1,-1 0 1,1-1-1,-1 1 1,1-1 0,-1 1-1,0-1 1,1 0 0,-1 1-1,0-1 1,0 1 0,1-1-1,-1 0 1,0 0 0,-1 1-1,2-1-3,-1 0-1,1 0 0,-1 0 0,1 0 1,-1 1-1,1-1 0,-1 0 0,1 0 1,-1 1-1,1-1 0,-1 0 0,1 1 1,0-1-1,-1 0 0,1 1 0,0-1 1,-1 0-1,1 1 0,0-1 0,-1 1 1,1-1-1,0 1 0,0 0 0,-1-1 3,1 1 0,0-1 0,0 1 0,0-1 0,-1 0 0,1 1 0,0-1 0,-1 0 0,1 1 0,0-1 0,-1 1 0,1-1 0,0 0 0,-1 0 0,1 1 0,-1-1 0,1 0 0,0 0-1,-1 0 1,1 1 0,-1-1 0,0 0 0,-2 9-142,-21 7 0,-21 19-241,33-28 320,-4 3 88,11-6 11,-8 2 30,1 4-11,-12 0-123,12-1 32,4-5 4,1 0 0,-1-1 0,-11 3 0,1 3-118,11-6 135,5-1 10,-1 0-1,1-1 1,-1 1 0,0-1-1,1 0 1,-1 0-1,0 0 1,-6 1 0,-10 9-15,16-9 32,1 0 0,-1-1-1,1 1 1,-1-1-1,0 1 1,1-1-1,-1 0 1,-5 1-1,7-1 9,-1-1-1,1 0 0,0 0 0,0 0 1,-1 1-1,1-1 0,0 1 1,-1-1-1,1 1 0,0-1 0,-2 3 1,-2-1 18,0 1 0,0 0 0,-1-1 0,-9 3 1,-21 8-26,23-9-13,-1-2-14,14-1 15,-2 2 0,-4-1 0,5 2 2,-16 2-116,14 0 30,3-6 87,0 0-1,0 0 1,0 0-1,0 1 1,0-1-1,0 0 1,0 0-1,0 0 1,0 0 0,-1 1-1,1-1 1,0 0-1,0 0 1,0 0-1,0 0 1,0 1-1,0-1 1,-1 0 0,1 0-1,0 0 1,0 0-1,0 0 1,0 0-1,-1 0 1,1 1 0,0-1-1,0 0 1,0 0-1,0 0 1,-1 0-1,1 0 1,0 0-1,0 0 1,0 0 0,-1 0-1,1 0 1,0 0-1,0 0 1,0 0-1,-1 0 1,0 0-13,-10 9-47,5-7 55,3 1 6,-3-1 0,3 1 0,-17 7 21,20-10-20,0 0 0,-1 0 0,1 0 0,0 0 0,0 0 0,-1 0 0,1 0 0,0 0 0,0 0 0,-1 0 0,1 0 0,0 0 0,0 1 0,0-1 0,-1 0 0,1 0 0,0 0 0,0 0 0,0 1 0,-1-1 0,1 0 0,0 0 0,0 0 0,0 1 0,0-1 0,0 0 0,0 0 0,0 1 0,-1-1 0,1 0 0,0 0 0,0 1 0,0-1 0,0 0 0,0 0 0,0 1 0,0-1 0,0 0 0,-10 5 12,8-5-12,-2 2-8,-17 13-32,-4 3-70,19-13 76,-6 1 19,1 1 63,10-5-42,0-1-1,-1 0 0,1 0 1,0 0-1,-1 0 1,1 0-1,-1 0 0,1 0 1,-1 0-1,0-1 0,1 1 1,-1 0-1,0-1 1,-2 1-1,3-1-5,-9 5-44,9-5 36,0 0 0,0-1 0,0 1 0,0 0 0,0 1 0,0-1 0,0 0 0,0 0 0,0 0-1,0 1 1,0-1 0,0 0 0,0 1 0,0-1 0,0 1 0,0-1 0,-1 2 0,-4-2 6,4 0-4,-8 0-65,9 0 65,0 0 0,0 0 0,1 0 0,-1 0 0,0 0 0,0 0 0,0 0 0,1 0 0,-1 0 0,0 0 0,0 1 0,1-1 1,-1 0-1,0 0 0,0 1 0,1-1 0,-1 1 0,0-1 0,1 1 0,-2 0 0,1-1 3,-17 0 16,11-1-8,6 0-5,1-1 2,-9 1 15,9 0-11,0-2-4,-17-4 33,16 3-33,-2 4 7,-1 0-9,2-10 7,1 9-6,-1 0 1,1 0-1,0 0 0,-1 0 0,1 0 0,-1 0 0,1 1 1,-1-1-1,1 0 0,-1 1 0,0-1 0,1 1 0,-1 0 1,1 0-1,-3-1 0,3 1 1,-1 0-16,-4 0 12,4 0 30,-3 2-12,-6 1 7,9-3-27,2 1 4,0-1 0,-1 1 0,1-1 0,0 0 0,-1 1 0,1-1 0,-1 1 0,1-1 0,-1 0 0,1 0 0,-1 1 0,1-1 0,-1 0 0,1 0 0,-1 0 0,1 1 0,-1-1 0,0 0 0,1 0 0,-1 0 0,1 0 0,-1 0 0,1 0 0,-1 0 0,0 0 0,-4 0-103,5 2 93,-1 0-37,-11-1 40,6-1 24,-49 0 60,40 0-120,14 0 26,-8-6-124,9 2 138,0 3-4,-1 1 1,0 0 1,1-1-1,-1 1 0,1-1 0,-1 1 1,1 0-1,-1-1 0,1 1 0,-1-1 1,1 0-1,-1 1 0,1-1 0,0 1 1,-1-1-1,1 0 0,0 1 0,-1-1 1,1 1-1,0-1 0,0 0 0,0 0 1,0 1-1,0-2 0,0 1-5,0-5-2,-2 3 11,-4 1 1,5-1-1,1 2-6,-2 1-16,-4 0 18,-6-10-67,11 10 70,0-1 0,1 1 0,-1-1-1,0 1 1,0-1 0,0 1-1,0-1 1,0 1 0,1 0 0,-1-1-1,0 1 1,0 0 0,0 0-1,0 0 1,-1-1 0,0 1-6,-6 0-4,8 0 13,-1 0-1,1 0 0,0 0 0,0 0 1,-1 0-1,1 0 0,0 0 1,0-1-1,-1 1 0,1 0 0,0 0 1,-1 0-1,1 0 0,0 0 1,0 0-1,-1 0 0,1 1 0,0-1 1,0 0-1,-1 0 0,1 0 0,0 0 1,0 0-1,-1 0 0,1 0 1,0 0-1,0 1 0,-1-1 0,1 0 1,0 0-1,0 0 0,0 1 0,-1-1 1,1 0-1,0 0 0,0 0 1,0 1-1,0-1 0,0 0 0,0 0 1,-1 1-1,1-1 0,0 1 0,0 0 16,-10-1-4,-33 0 273,42 0-253,-1 0-26,-4 0-3,5 0 2,-1 0-7,-4 0 3,3 0 4,-3 0-3,5 0 18,-4 0 5,4 0-21,1 0 1,-1 0 0,1 1 0,0-1-1,-1 0 1,1 0 0,-1 0-1,1 0 1,0 0 0,-1 0 0,1 0-1,-1 0 1,1 0 0,0 0-1,-1 0 1,1 0 0,-1 0-1,1-1 1,0 1 0,-1 0 0,1 0-1,0 0 1,-1 0 0,1-1-1,0 1 1,-1 0 0,1 0 0,0-1-1,-1 1 1,1 0 0,0-1-1,0 1 1,-1 0 0,1-1-1,0 0 1,-20 0 41,5 7-51,13-6 1,1 0-22,-5 4 29,4-3 4,2-1-2,-1-1-4,1 1-1,0 0 1,0 0 0,0 0 0,-1 0-1,1 0 1,0 0 0,0 0-1,-1 0 1,1 0 0,0 0-1,0 0 1,-1 0 0,1 0 0,0 0-1,0 0 1,-1 0 0,1 0-1,0 0 1,0 0 0,-1 0-1,1 0 1,0 1 0,0-1 0,0 0-1,-1 0 1,1 0 0,0 0-1,0 0 1,0 1 0,0-1-1,-1 0 1,1 0 0,0 0 0,0 1-1,0-1 1,0 0 0,0 0-1,0 0 1,-1 1 0,1-1-1,0 0 1,0 0 0,0 1 0,-14 0 64,9-1 438,6 0-499,1 0-1,4 0 0,-5 0 8,34 5 906,-34-5-891,36 0 70,118 0 524,-150 1-608,0 2 1,20-2 11,38 4-9,-16 0-47,-38-3 20,-1 1 0,1 0 0,-1 0 0,1 1 0,10 7 0,-10-7 12,0-2 3,35 11 334,-43-12-232,1-1-58,1 0 0,-1 0 0,0 0 0,0 0 0,0 0 0,0 0 0,1 1 0,-1-1 0,0 1 0,3 1 0,-3-2-5,40 6 89,-37-7-126,15 5-1,-16-3-3,40 10 93,-30-10-66,-13-2-26,-1 1 1,1 0-1,-1 0 1,0 0-1,1 0 1,-1 0-1,1-1 1,-1 1-1,1 0 1,-1 0-1,0 0 1,1 0-1,-1 0 1,1 0-1,-1 0 1,1 1-1,-1-1 1,1 0-1,-1 0 1,0 0-1,1 0 1,-1 0-1,1 1 1,-1-1-1,0 0 1,1 0-1,-1 1 0,0-1 1,1 0-1,-1 1 1,0-1-1,0 0 1,1 1-1,-1 0 1,37 6 242,-3 7-235,-23-6 2,-9-7-9,-1 1 0,0-1 1,0 0-1,1 0 0,-1 0 0,1 0 0,-1 0 0,1 0 1,-1-1-1,1 1 0,2 0 0,9 4 64,-11-4-56,-1-1 1,1 1-1,-1 0 1,1-1-1,-1 1 1,1-1-1,0 1 1,-1-1-1,1 0 0,2 1 1,-1-1-6,-5 1 1,3-1-7,-1 0 0,0 0 1,0 0-1,0 0 0,0 0 0,0 0 0,0 0 1,0 0-1,0 0 0,0 0 0,0 0 0,0 0 1,0 1-1,0-1 0,0 0 0,0 0 0,0 0 1,0 0-1,0 0 0,0 0 0,0 0 0,0 0 1,0 0-1,0 0 0,0 0 0,0 0 0,0 0 1,0 0-1,0 0 0,0 0 0,0 1 0,0-1 1,0 0-1,0 0 0,0 0 0,0 0 0,0 0 1,0 0-1,0 0 0,0 0 0,0 0 0,0 0 1,0 0-1,0 0 0,-1 0 0,1 0 0,0 0 1,0 0-1,0 0 0,0 0 0,0 0 0,0 0 1,0 0-1,0 0 0,0 0 0,0 0 0,0 0 1,0 0-1,0 0 0,0 0 0,26 2 6,-8 4-1,-6 2 14,-6-7-17,-3 0 4,0 0-10,0 0 0,0 0 0,0 0 0,0-1 0,0 1 0,0-1 0,0 0 1,1 1-1,-1-1 0,0-1 0,6 0 0,5 0-26,-14 1 30,0 0 0,0 0-1,0 0 1,1 0 0,-1 0-1,0 0 1,0 1 0,1-1-1,-1 0 1,0 0-1,0 0 1,0 0 0,1 0-1,-1 0 1,0 0 0,0 0-1,0 0 1,0 1 0,1-1-1,-1 0 1,0 0 0,0 0-1,0 0 1,0 1-1,0-1 1,0 0 0,1 0-1,-1 0 1,0 1 0,0-1-1,0 0 1,0 0 0,0 0-1,0 1 1,0-1 0,0 0-1,2 1-3,5-1 3,5 2 13,-12-1-11,1-1-1,-1 1 1,1-1 0,-1 0-1,1 1 1,0-1 0,-1 0-1,1 0 1,-1 1 0,1-1-1,0 0 1,-1 0 0,1 0-1,0 0 1,-1 0 0,1 0-1,0 0 1,-1 0 0,1 0-1,0 0 1,-1 0 0,2-1-1,15 6-12,-16-5 2,10 5 81,-5-2-17,-5-2-39,0 0 1,1 0 0,-1 0-1,0-1 1,0 1 0,1-1-1,-1 1 1,0-1 0,1 1-1,-1-1 1,0 0 0,2 1-1,9 4 241,-9-5-229,-2-1-22,-1 1 0,1 0-1,-1 0 1,0 0 0,1 0 0,-1 0 0,1 0 0,-1 0 0,1 0 0,-1 0 0,1 0 0,-1 0 0,1 0 0,-1 0 0,1 0 0,-1 0 0,1 0-1,-1 1 1,0-1 0,1 0 0,-1 0 0,1 1 0,-1-1 0,0 0 0,1 1 0,-1-1 0,1 0 0,-1 1 0,0-1 0,1 1 0,8 0 49,-9-2-52,1 1-1,0 0 1,0 0-1,-1 0 1,1 0 0,0 0-1,-1 0 1,1 0-1,0 0 1,0 0-1,-1 0 1,1 0 0,0 0-1,0 0 1,-1 1-1,1-1 1,0 0-1,-1 0 1,1 1 0,0-1-1,-1 1 1,1-1-1,-1 0 1,1 1-1,0 0 1,0-1-1,1 0 0,-1 0 1,1 0-1,-1 0 0,1 1 0,-1-1 1,0 1-1,1-1 0,-1 1 0,0-1 0,2 2 1,-1-2-1,5 2-1,2 1 0,17 3-81,28-1-601,-42 0 524,3 0 55,-13-5 78,7 5-69,-5-4 65,-3-2 28,1 1-1,-1 0 1,1 0 0,-1 0 0,0 0-1,1 1 1,-1-1 0,1 0 0,-1 0-1,0 1 1,1-1 0,-1 1 0,3 1 0,-3-1 41,8 5 209,-5 2-101,-3-8-136,-1 0 1,1 1 0,-1-1 0,0 1 0,1-1 0,-1 0 0,0 1 0,1-1 0,-1 1 0,0-1 0,0 1 0,1 0 0,-1-1 0,0 1 0,0-1 0,0 1 0,0-1 0,0 1 0,0 0 0,0 0 71,2 0 36,-2 0-85,1-1-1,-1 0 1,1 0-1,-1 0 1,0 1-1,1-1 1,-1 0-1,1 1 1,-1-1-1,0 0 1,1 1-1,-1-1 1,0 1-1,1-1 1,-1 0-1,0 1 1,0-1-1,1 1 1,-1-1-1,0 1 1,0-1-1,0 1 1,0-1-1,1 1 1,-1-1-1,0 1 1,0-1-1,0 1 0,0-1 1,0 1-1,0-1 1,-1 1-1,2-1-7,0 0-1,-1 0 0,1 0 0,-1 0 0,1 0 0,0 0 0,-1 0 0,1 0 0,-1 0 1,1 0-1,-1 1 0,1-1 0,0 0 0,-1 0 0,1 0 0,-1 1 0,1-1 1,-1 0-1,1 1 0,-1-1 0,1 1 0,0-1-17,-1 0 1,0 0-1,1 1 0,-1-1 0,0 0 0,1 0 1,-1 0-1,0 1 0,1-1 0,-1 0 1,0 0-1,0 1 0,0-1 0,1 0 0,-1 1 1,0-1-1,0 0 0,0 1 0,1-1 1,-1 0-1,0 1 0,0-1 0,0 0 1,0 1-1,0-1 0,0 0 0,0 1 0,0-1 1,0 0-1,0 1 0,0-1 0,0 1 1,0-1-1,0 0 0,0 1 0,0-1 1,-1 1-1,1-1-9,1-1 0,-1 1 1,0 0-1,0 0 0,0 0 0,0 0 1,0 0-1,0 0 0,0 0 0,0-1 0,0 1 1,0 0-1,0 0 0,1 0 0,-1 0 1,0 0-1,0 0 0,0 0 0,0 0 1,0 0-1,0 0 0,1 0 0,-1 0 1,0 0-1,0 0 0,0 0 0,0 0 1,0 0-1,0 0 0,1 0 0,-1 0 1,0 0-1,0 0 0,0 0 0,0 0 1,0 0-1,1 0 0,-1 0 0,0 0 1,0 0-1,0 0 0,0 0 0,0 0 1,0 0-1,0 0 0,0 0 0,1 1 0,-1-1 1,0 0-1,0 0 0,0 0 0,0 0 1,0 0-1,0 0 0,0 0 0,0 1 1,0-1-1,0 0 0,0 0 0,0 0 1,0 0-1,0 0 0,0 0 0,0 1 1,0-1-1,0 0 0,0 0 0,0 1 1,1-1 0,-1 0-1,0 1 1,0-1-1,0 1 1,0-1 0,1 1-1,-1-1 1,0 0-1,0 1 1,1-1 0,-1 0-1,0 1 1,1-1-1,-1 0 1,0 1 0,1-1-1,-1 0 1,1 0-1,-1 1 1,0-1 0,1 0-1,-1 0 1,1 0 0,-1 1-1,1-1 1,-1 0-1,1 0 1,-1 0 0,1 0-1,1 1-16,-2-1 16,-1 1 0,1-1 0,0 0 0,0 0 0,0 1 0,0-1 0,0 0-1,0 0 1,0 1 0,0-1 0,0 0 0,-1 0 0,1 1 0,0-1 0,0 0 0,0 1 0,1-1-1,-1 0 1,0 0 0,0 1 0,0-1 0,0 0 0,0 0 0,0 1 0,0-1 0,0 0 0,0 0-1,1 1 1,-1-1 0,0 0 0,0 0 0,0 0 0,0 1 0,1-1 0,5 4-4,-4-2 8,-1 11 45,4-12 11,-4-1-63,1 1 10,-2 3-2,0-3 13,-1-1-17,1 1 1,0-1 0,0 1-1,0 0 1,-1-1 0,1 1-1,0-1 1,0 1 0,0 0-1,0-1 1,0 1 0,0 0-1,0-1 1,0 1 0,0 0-1,1-1 1,-1 1-1,0-1 1,0 1 0,1 0-1,-1-1 1,0 1 0,1-1-1,-1 1 1,0-1 0,1 1-1,-1-1 1,1 1 0,-1-1-1,1 1 1,-1-1 0,1 0-1,-1 1 1,1-1 0,0 1-1,1-1 14,-2 0-77,0 0 65,1 0 0,-1 0 0,0 1 0,0-1-1,1 0 1,-1 0 0,0 0 0,0 0 0,1 0 0,-1 0 0,0 0-1,0 0 1,1 0 0,-1 0 0,0 0 0,0 0 0,1 0-1,-1-1 1,0 1 0,0 0 0,1 0 0,-1 0 0,0 0 0,0 0-1,1 0 1,-1-1 0,0 1 0,0 0 0,0 0 0,0 0 0,1 0-1,-1-1 1,0 1 0,0 0 0,0 0 0,0-1 0,0 1-1,1 0 1,-1 0 0,0-1 0,0 1 0,0 0 0,0 0 0,0-1-1,0 1 1,0 0 0,0 0 0,0-1 0,0 1-3,0 0 0,0 0 0,0 0 0,0-1 0,-1 1 0,1 0 0,0 0 0,0 0 0,0 0-1,0 0 1,0 0 0,0 0 0,0-1 0,0 1 0,0 0 0,0 0 0,0 0 0,0 0 0,0 0 0,0 0 0,0-1 0,0 1 0,1 0 0,-1 0 0,0 0 0,0 0 0,0 0 0,0 0 0,0 0 0,0 0 0,0-1 0,0 1 0,0 0 0,0 0 0,0 0 0,1 0 0,-1 0 0,0 0 0,0 0-1,0 0 1,0 0 0,0 0 0,0 0 0,0 0 0,0 0 0,1 0 0,-1 0 0,0 0 0,0 0 0,0 0 0,0 0 0,0 0 0,0 0 0,1 0 0,-1 0 0,0 0 0,0 0 0,0 0 0,0 0 0,0 0 0,4 0-2,-2-10-3,-2 5-29,0 4 30,-1 1 0,1-1-1,0 1 1,0 0 0,0-1 0,0 1-1,0-1 1,0 1 0,0-1 0,0 1-1,0-1 1,0 1 0,0-1 0,0 1 0,0-1-1,0 1 1,0-1 0,0 1 0,0 0-1,1-1 1,-1 1 0,0-1 0,0 1-1,1 0 1,-1-1 0,0 1 0,0-1-1,1 1 1,-1 0 0,1-1 0,-1 1-1,0 0 1,1 0 0,-1-1 0,1 1-1,-1 0 1,0 0 0,1 0 0,-1-1-1,1 1 1,2-19-153,-1 18 154,-1 0 2,-1 1 0,1 0 0,-1 0-1,0-1 1,1 1 0,-1 0 0,0-1 0,1 1 0,-1 0 0,1-1-1,-1 1 1,0 0 0,0-1 0,1 1 0,-1-1 0,0 1-1,0-1 1,0 1 0,1-1 0,-1 1 0,0-1 0,0 1-1,0-1 1,0 1 0,0-1 0,0 1 0,0-1 0,0 1-1,0-1 1,0 1 0,0 0 0,0-1 0,-1 1 0,1-2-1,4-7-20,1-7-52,-5 15 69,0-1 0,0 1 0,0 0 0,0-1 0,0 1 1,0 0-1,0-1 0,0 1 0,1 0 0,-1 0 0,1-1 0,-1 1 0,1 0 0,-1 0 1,1 0-1,-1 0 0,1-1 0,2 0 0,-2-2-5,-1 1 0,1-1-1,0 1 1,-1 0 0,0-1 0,0 1-1,0-1 1,0 1 0,-1-7 0,0 0-7,1 7 17,0 3 0,0-1 0,0 0 0,-1 1 0,1-1 0,0 0 0,0 1 0,0-1 0,0 0 0,0 1 0,0-1 0,0 0 0,1 1 0,-1-1 0,0 0 0,0 1 0,0-1 0,1 0 0,-1 1 0,0-1 0,1 1 0,-1-1 0,1 1 0,-1-1 0,0 0 0,1 1 0,-1 0 0,1-1 0,0 1 0,-1-1 0,2 0 0,-2-2 10,1 0-1,0 0 1,-1 0-1,0 0 1,1-1-1,-1 1 1,-1 0-1,0-5 0,1 1 38,0 6-43,0-1 0,0 0-1,0 1 1,0-1 0,0 0 0,0 0 0,0 1 0,1-1 0,-1 0 0,0 1-1,1-1 1,0 1 0,-1-1 0,1 0 0,0 1 0,2-3 0,-3 3-5,0 1 1,1-1 0,-1 0-1,0 1 1,0-1-1,0 0 1,0 1 0,0-1-1,0 0 1,0 0 0,0 1-1,0-1 1,0 0-1,0 1 1,0-1 0,0-1-1,-1 1 1,1 0 0,0 0 0,0 1 0,0-1 0,0 0 0,-1 0-1,1 0 1,1 0 0,-1 0 0,0 0 0,0 0 0,0 0 0,0 1 0,1-1 0,-1 0-1,0 0 1,1 0 0,0-1 0,2 0-2,-3 1 2,1 1 0,-1-1 0,1 0 0,-1 1 0,1-1 0,-1 1 0,0-1 0,1 0 1,-1 1-1,0-1 0,0 0 0,1 1 0,-1-1 0,0 0 0,0 0 0,0 1 0,0-1 0,0 0 1,0 1-1,0-1 0,0 0 0,0 0 0,0 1 0,-1-2 0,1 1 1,0 1 0,0-1-1,0 1 1,0-1 0,0 1 0,0 0 0,0-1-1,0 1 1,1-1 0,-1 1 0,0-1-1,0 1 1,0-1 0,1 1 0,-1-1 0,0 1-1,0 0 1,1-1 0,-1 1 0,0 0 0,1-1-1,-1 1 1,1-1 0,-1 1 4,1 0-1,-1-1 1,0 1 0,1 0-1,-1-1 1,0 1 0,0-1 0,1 1-1,-1 0 1,0-1 0,0 1 0,1-1-1,-1 1 1,0-1 0,0 1-1,0 0 1,0-1 0,0 1 0,0-1-1,0 1 1,0-1 0,0 1-1,0-1 1,4-9 58,-3 9-61,-1 0 0,1 1 1,-1-1-1,1 0 0,-1 1 0,1-1 1,-1 0-1,0 1 0,0-1 0,1 0 1,-1 0-1,0 0 0,0 1 0,0-1 0,0 0 1,1 0-1,-1 0 0,-1-1 0,10-12-3,-5 2-3,-3 11 3,0 1 1,-1-1-1,1 0 1,-1 0-1,1 0 1,-1 0-1,0 0 1,1 0-1,-1 0 1,0 0-1,0 0 0,1 0 1,-1 0-1,0 0 1,0 0-1,0 0 1,-1-2-1,1 3 1,0 0 0,0 0 0,0 0 0,0 0 0,0-1 0,0 1-1,0 0 1,0 0 0,0 0 0,0 0 0,0 0 0,0-1 0,0 1 0,0 0 0,0 0 0,0 0 0,0 0-1,0 0 1,0-1 0,0 1 0,1 0 0,-1 0 0,0 0 0,0 0 0,0 0 0,0 0 0,0-1-1,0 1 1,0 0 0,0 0 0,0 0 0,1 0 0,-1 0 0,0 0 0,0 0 0,0 0 0,0 0 0,0 0-1,1 0 1,-1 0 0,0 0 0,0 0 0,0-1 0,0 1 0,0 0 0,0 0 0,1 0 0,-1 0-1,0 1 1,0-1 0,1-1 0,-1 1 0,0 0 0,1 0-1,-1 0 1,0 0 0,0 0 0,1 0 0,-1 0-1,0 0 1,0 0 0,1-1 0,-1 1 0,0 0-1,0 0 1,1 0 0,-1-1 0,0 1 0,0 0-1,0 0 1,1-1 0,-1 1 0,0 0 0,0 0-1,0-1 1,0 1 0,0 0 0,0 0 0,1-1-1,-1 1 1,0 0 0,0-1 0,0 1 0,0 0-1,0 0 1,0-1 0,0 1 0,0 0 0,0-1 0,0 1-1,-1 0 1,1-1 0,0 1 0,0 0 0,0 0-1,0-1 1,1-2 3,0 1 0,0-1 0,0 1 1,1-1-1,0 1 0,-1 0 0,1 0 0,3-4 0,-2-5-12,-2 11 5,0-1 0,-1 0 0,1 0 0,0 1-1,-1-1 1,1 0 0,-1 0 0,1 0 0,-1 0 0,0 0 0,1 0 0,-1 1 0,0-1 0,0 0 0,1 0 0,-1 0 0,0 0 0,0 0 0,0 0 0,0-1-1,3-3-43,-3 5 44,1-1 0,-1 1 0,1-1 0,-1 1 0,1-1 0,-1 1-1,0-1 1,1 0 0,-1 1 0,0-1 0,1 0 0,-1 1 0,0-1-1,0 0 1,0 1 0,1-1 0,-1 0 0,0 0 0,10-18-45,-4 17 49,-5 2 0,-1 0 0,0 0 0,0 0 0,0 0 0,0 0 0,1 0 0,-1 0 0,0 0 0,0 0 0,0-1 0,0 1 0,0 0 0,1 0 0,-1 0 0,0 0 0,0 0 0,0 0 0,0-1 0,0 1 0,0 0 0,0 0 0,0 0 0,0 0 0,0-1 0,0 1 0,0 0 0,1 0 0,-1 0 0,0-1 0,0 1 0,0 0 0,0 0 0,-1 0 0,1 0 0,0-1 0,0 1 0,0 0 0,0 0 0,0-1 0,0-1 0,4 2 0,-3 0 0,-1 0 0,0-1 0,1 1 0,-1 0 0,0-1 0,0 1 0,1-1 0,-1 1 0,0-1 0,0 1 0,1 0 0,-1-1 0,0 1 0,0-1 0,0 1 0,0-1 0,0 1 0,0-1 0,0 1 0,0-1 0,0 1 0,0-1 0,0 0 0,6-9 13,5-1-27,-8 1-69,-3 10 79,0-1 0,0 1 0,0 0 1,0-1-1,0 1 0,1-1 0,-1 1 0,0 0 0,0-1 0,0 1 1,0-1-1,0 1 0,1 0 0,-1-1 0,0 1 0,0 0 1,0-1-1,1 1 0,-1 0 0,0 0 0,1-1 0,-1 1 0,0 0 1,1 0-1,-1-1 0,1 1 0,2-11-137,-1 9 132,3-6-57,-5 7 64,0 0 0,1 1-1,-1-1 1,0 1 0,0-1 0,1 1 0,-1-1-1,0 1 1,0-1 0,1 1 0,-1-1 0,1 1-1,-1-1 1,0 1 0,1-1 0,-1 1 0,1 0-1,-1-1 1,1 1 0,0-1 0,0 1 1,0-1 1,-1 1-1,1 0 0,0-1 1,-1 1-1,1-1 1,-1 0-1,1 1 0,-1-1 1,1 1-1,-1-1 1,1 0-1,-1 1 0,0-1 1,1 0-1,-1 0 1,0 1-1,1-1 1,-1 0-1,0 0 0,0-1 1,18-28-99,-14 26-11,-4 4 96,1 0 1,-1 0-1,0 0 0,1 0 1,-1-1-1,0 1 0,1 0 1,-1 0-1,0-1 0,0 1 1,1 0-1,-1-1 1,0 1-1,0 0 0,0 0 1,1-1-1,-1 1 0,0 0 1,0-1-1,0 1 1,0-1-1,0 1 0,0 0 1,0-1-1,0 1 0,17-15-921,-14 6 356,0 7 565,-3 2 12,0 0 0,0 0-1,0 0 1,0 0 0,0 0 0,0-1-1,0 1 1,0 0 0,0 0 0,0 0 0,0 0-1,0 0 1,0 0 0,0 0 0,1 0 0,-1 0-1,0 0 1,0-1 0,0 1 0,0 0 0,0 0-1,0 0 1,0 0 0,0 0 0,0 0-1,0 0 1,1 0 0,-1 0 0,0 0 0,0 0-1,0 0 1,0 0 0,0 0 0,0 0 0,0 0-1,0 0 1,1 0 0,-1 0 0,0 0-1,0 0 1,0 0 0,0 0 0,0 0 0,0 0-1,0 0 1,0 0 0,1 0 0,-1 0 0,0 0-1,0 0 1,0 1 0,0-1 0,0 0-1,0 0 1,0 0 0,0 0 0,0 0 0,0 0-1,0 0 1,0 0 0,0 0 0,1 0 0,-1 1-1,0-1 1,0 0 0,0 0 0,0 0 0,0 1-14,0 0-58,0-1 63,0 1 1,0-1-1,0 1 1,0-1-1,0 1 1,0 0-1,0-1 1,0 1-1,0-1 1,0 1-1,0-1 1,0 1-1,-1 0 1,1-1 0,0 1-1,0-1 1,-1 1-1,1-1 1,0 1-1,-1-1 1,1 1-1,0-1 1,-1 0-1,1 1 1,-1-1-1,1 0 1,-1 1-1,1-1 1,-1 0-1,0 1 1,-8 14-20,9-15 31,0 0-1,-1 0 0,1 0 1,0 0-1,0 1 0,-1-1 1,1 0-1,0 0 0,0 1 1,0-1-1,0 0 0,0 0 0,-1 1 1,1-1-1,0 0 0,0 1 1,0-1-1,0 0 0,0 0 1,0 1-1,0-1 0,0 0 0,0 1 1,0-1-1,0 0 0,0 0 1,0 1-1,0-1 0,0 0 1,0 1-1,0-1 0,1 0 1,-1 0-1,0 1 0,0-1 0,0 0 1,1 1-1,-1-1 0,0 0 1,0 0-1,0 1 0,0-1 1,1 0-1,-1 0 0,0 1 1,0-1-1,0 0 0,0 1 1,0-1-1,0 0 0,0 1 1,0-1-1,0 0 0,0 0 1,0 1-1,0-1 0,0 0 1,0 1-1,0-1 0,0 0 1,0 0-1,0 1 0,0-1 1,-1 0-1,1 1 0,0-1 1,0 0-1,0 0 0,0 0 1,-1 1-1,1-1 0,0 0 1,0 0-1,0 1 0,-1-1 0,1 0 1,-1 1-1,0-1 0,1 1 0,-1 0 0,1 0 0,-1 0 0,0-1 0,1 1 0,0 0 0,-1 0 0,1 0 0,-1 0 0,1 0 0,0 0 0,0 0 0,-1 0 1,1 0-1,0 0 0,0-1 0,0 1 0,0 2 0,0-1 0,0-1 0,0 0-1,-1 1 1,1-1 0,-1 0 0,1 1 0,-1-1 0,1 0-1,-1 0 1,0 0 0,0 0 0,0 1 0,-1 0 0,1-1-1,0 0 0,0 0 0,1 0 0,-1 0 1,0 0-1,1 0 0,-1 0 0,1 0 0,-1 1 1,1-1-1,-1 0 0,1 0 0,-1 2 0,2-3 0,-1 1 0,0-1 0,0 1 0,0-1-1,0 1 1,0-1 0,0 1 0,0-1 0,0 1-1,0 0 1,0-1 0,0 1 0,0-1-1,0 1 1,0-1 0,0 1 0,-1-1 0,1 0-1,0 1 1,0-1 0,-1 1 0,1-1-1,0 1 1,0-1 0,-1 0 0,1 1 0,-1-1-1,1 1 1,0-1 0,-1 0 0,1 0-1,-1 1 1,1-1 0,-1 1 0,0-1 1,0 1 0,1-1-1,0 0 1,0 1 0,-1-1-1,1 1 1,0-1 0,0 1-1,0-1 1,0 1 0,-1-1-1,1 1 1,0 0 0,0-1 0,0 1-1,0-1 1,0 1 0,0-1-1,1 1 1,-1-1 0,0 2-1,-1 11 3,-1-11 7,0 0 0,0 1 1,0-1-1,1 1 0,-1-1 0,1 1 0,0 0 0,-1 0 0,0 3 1,-1 0 32,-3 5-14,6-11-26,0 1-1,0-1 1,0 1-1,0-1 1,0 1 0,0 0-1,0-1 1,0 1-1,0-1 1,-1 1 0,1-1-1,0 1 1,0-1-1,-1 1 1,1-1-1,0 1 1,-1-1 0,1 1-1,-1 0 1,0-1-2,1 1 1,-1 0-1,1-1 1,0 1 0,-1-1-1,1 1 1,0 0-1,-1-1 1,1 1-1,0 0 1,0-1-1,-1 1 1,1 0 0,0-1-1,0 1 1,0 0-1,0 0 1,0-1-1,0 2 1,-4 8 5,-1 6-15,1-8-1,3-7 10,1-1-1,-1 1 1,1-1 0,0 1-1,-1-1 1,1 1-1,0 0 1,-1-1 0,1 1-1,0-1 1,0 1-1,-1 0 1,1-1-1,0 1 1,0 0 0,0-1-1,0 2 1,-4 8-3,-1 5-7,4-10-3,1 0 1,-1 0-1,0-1 0,0 1 0,-1-1 1,-3 8-1,3-8 9,1-3 5,1 0-1,-1 0 0,1 0 1,-1 0-1,1 0 1,-1 0-1,1 0 1,0 0-1,-1 0 0,1 0 1,0 0-1,0 0 1,0 0-1,0 2 0,-4 8 19,-1 4 44,5-14-59,0-1 1,0 1-1,0-1 0,0 1 1,-1 0-1,1-1 1,0 1-1,0-1 0,0 1 1,-1 0-1,1-1 1,0 1-1,0-1 0,-1 1 1,1-1-1,-1 1 0,1-1 1,-1 1-1,-3 8 426,5-29-8,1 18-421,-1 0 1,0-1 0,0 1 0,0-1-1,0 1 1,0-1 0,0 1 0,0-5-1,4-13-58,-4 18 45,-1 1-1,1-1 1,-1 0-1,1 0 1,-1 0-1,0 1 1,0-1-1,0 0 1,0 0-1,-1-3 1,1 3-9,-1 0 1,1 0 0,0-1-1,0 1 1,0 0 0,1 0-1,-1 0 1,1-5 0,2-1-58,-2-1 0,1 0 1,-1 1-1,0-1 1,-1-14-1,9-31-129,-9-28-431,-4 71 579,3 10 58,1 0 0,-1 0 0,1 0 0,-1 0 0,1 0 0,-1 0 0,1 0 0,0 0 0,-1 0 0,1 0 0,0 0 0,0 0 0,0-2 0,0-52 280,-3 46-229,2 8-44,0 0 0,0 0 0,1 0 0,-1-1 0,1 1 0,-1 0 0,1-1 0,-1 1 0,1 0 0,0-1 0,0 1 0,0 0 0,0-1 0,0-2 0,0 4-2,0-1 0,0 0 0,0 0-1,0 1 1,0-1 0,1 0 0,-2 1 0,1-1 0,0 0 0,0 0 0,0 1 0,0-1 0,0 0 0,-1 0-1,1 1 1,0-1 0,-1 0 0,1 1 0,0-1 0,-1 1 0,1-1 0,-1 0 0,1 1 0,-1-1 0,1 1-1,-1-1 1,1 1 0,-2-1 0,2-2 6,-1 1-1,0-1 1,1 1-1,-1 0 0,0-1 1,0 1-1,-1 0 1,1-1-1,-3-2 1,-16 0 197,20 5-202,-1 0 0,1-1-1,-1 1 1,1 0 0,-1 0 0,1 0 0,-1 0 0,0 0-1,1 0 1,-1 0 0,1 0 0,-1 0 0,1 0 0,-1 0-1,1 1 1,-1-1 0,1 0 0,-1 0 0,1 0-1,0 1 1,-1-1 0,1 0 0,-1 1 0,1-1 0,-1 0-1,1 1 1,0-1 0,-1 0 0,1 1 0,-1 0 0,-1 0 0,2-1-5,-1 0 0,1 0 1,0 0-1,0 0 0,-1 0 0,1 0 0,0 0 1,0 0-1,-1 0 0,1 0 0,0 0 0,0 0 0,0 0 1,-1 0-1,1 0 0,0 1 0,0-1 0,0 0 0,-1 0 1,1 0-1,0 0 0,0 0 0,0 1 0,0-1 1,-1 0-1,1 0 0,0 0 0,0 1 0,0-1 0,0 0 1,0 0-1,0 1 0,0-1 0,-1 0 0,1 0 0,0 1 1,0-1-1,0 0 0,0 0 0,0 1 3,0 0 0,0 0-1,-1 0 1,1-1 0,0 1-1,-1 0 1,1 0 0,0-1-1,-1 1 1,1-1 0,-1 1-1,1 0 1,-1-1 0,0 1-1,1-1 1,-1 1 0,0-1-1,1 1 1,-1-1 0,-1 1-1,-5 6 90,6-6-80,1 0 1,-1 0 0,0-1 0,0 1 0,0 0-1,0-1 1,0 1 0,-1 0 0,1-1 0,0 1-1,0-1 1,0 0 0,-2 1 0,-9 9 119,10-9-131,0 0 0,1 0 0,-1-1 0,1 1-1,0 0 1,-1 0 0,1 0 0,0 0 0,-1 1 0,1-1 0,-1 2 0,-5 3 1,-11 15-16,18-20 15,-1 0 0,0 0-1,0 0 1,0-1 0,0 1-1,0 0 1,0 0 0,0-1 0,0 1-1,0-1 1,0 1 0,0-1-1,-1 0 1,1 1 0,-2-1 0,-3 4 1,4-2-2,0-1 0,1 0 0,-1 0 0,0 0 0,0 0 0,0 0 0,1 0 0,-1 0 0,0-1 0,-4 2 0,-1 0 24,0 0-1,1 1 0,-1 0 0,-8 6 1,15-9-22,-3 2 50,-1-1 0,1 1 0,0-1 0,0 0 0,-1 0-1,1 0 1,-1 0 0,-6 0 0,-2 4 104,-31 0-117,35-3-41,6-1 2,1-1-1,0 1 1,-1-1 0,1 1 0,-1-1 0,0 0 0,1 1 0,-1-1-1,1 0 1,-1 0 0,-2-1 0,-4 2 3,1 3-1,4-3 4,-5-1-2,-4-1-3,10 2-1,-3 3 0,4-4 0,1 1 0,0-1 0,-1 0 0,1 0 0,0 1 0,-1-1 0,1 0 0,-1 0 0,1 1 0,0-1 0,-1 0 0,1 0-1,-1 0 1,1 0 0,-1 0 0,1 0 0,-1 0 0,1 0 0,-1 0 0,1 0 0,0 0 0,-1 0 0,1 0 0,-1 0 0,1 0 0,-1 0 0,1 0 0,-1 0 0,1-1 0,0 1 0,-1 0 0,1 0 0,-1-1 0,1 1 0,-37 5-302,25 0 216,-15 0 56,20-5 29,-3 0 1,-18 5-11,2 4 10,10-1-10,-3 1 147,18-9-80,2 0-34,-1 3-8,-18-1 4,17-2-26,-37 5 20,14-5 0,22 0-18,1 0 1,-5 0 2,1-1 4,4 1 0,-13 5 0,5-4-1,-36 4-90,43-4 77,0 0 11,0 0 0,0-1 0,0 1 0,0 0 0,0-1-1,0 1 1,0-1 0,0 0 0,-4 0 0,-3-1-15,8 1-3,-28 1-331,8 2 86,20-3 221,-1 0 1,0 0-1,1 0 1,-1 0-1,0 1 1,1-1-1,-1 0 0,0 1 1,1-1-1,-1 1 1,1 0-1,-3 0 1,-25 1-488,14 2 507,14-4 39,-8 5 95,-29-5 99,30-2-218,9 0 1,-1 1-12,-29 1-120,23 0 124,-13 0-294,19 0 298,0 0 0,-1 0 1,1 0-1,-1 0 0,1 0 0,-1 0 1,1 0-1,0 0 0,-1 0 1,1 0-1,-1 0 0,1 0 1,0 0-1,-1 1 0,1-1 0,0 0 1,-1 0-1,1 0 0,0 1 1,-1-1-1,1 0 0,0 1 1,-1-1-1,1 0 0,0 0 0,0 1 1,-1 0-1,1-1-74,-44 5 189,32 1 5,11-6-114,1 0 0,-1 0-1,0 0 1,0 0 0,0 1 0,0-1 0,0 0 0,1 1 0,-1-1 0,0 1 0,0-1 0,1 1 0,-1-1-1,0 1 1,1-1 0,-1 1 0,0 0 0,1-1 0,-1 1 0,1 0 0,-1 1 0,1-2 6,-1 0 0,1 0 1,0 1-1,0-1 0,0 0 0,0 0 1,-1 0-1,1 1 0,0-1 0,0 0 1,-1 0-1,1 0 0,0 1 1,0-1-1,-1 0 0,1 0 0,0 0 1,0 0-1,-1 0 0,1 0 0,0 0 1,0 0-1,-1 0 0,1 0 1,0 0-1,-1 0 0,1 0 0,0 0 1,0 0-1,-1 0 0,0 0 1,1 0-1,0 0 1,-1 0-1,1 0 1,0 0 0,-1 0-1,1 0 1,0 0-1,-1 0 1,1 0-1,0 0 1,-1 0-1,1 0 1,0 0 0,-1 1-1,1-1 1,0 0-1,-1 0 1,1 0-1,0 0 1,-1 1-1,1-1 1,0 0 0,0 0-1,-1 1 1,1-1-1,0 0 1,0 1-1,-1-1 1,1 0 0,0 1-1,0-1 1,0 0-1,0 1 1,-3 0 5,1-1 0,0 1 0,0 0 0,0 0 0,0 0 0,0 0 0,-3 2 0,-1-2-8,4-1-4,1 4 2,-7-2 4,1 1 1,5-2 4,1-1-7,-5 0-2,-14 10 2,15-9-48,5-1 43,-1 0 1,0 0-1,1 0 1,-1 0 0,0 0-1,1 0 1,-1 0-1,1 0 1,-1 1-1,0-1 1,1 0 0,-1 0-1,1 1 1,-1-1-1,0 0 1,1 1 0,-1-1-1,1 0 1,-1 1-1,1-1 1,-1 1-1,1 0 8,-1 0 0,1-1-1,-1 1 1,1-1-1,-1 1 1,1-1 0,-1 1-1,1-1 1,-1 1-1,1-1 1,-1 0 0,0 1-1,1-1 1,-1 0 0,0 1-1,1-1 1,-1 0-1,0 0 1,1 0 0,-2 1-1,-1 0 2,8-1-9,-3 0-32,18-5-950,7-5 299,-21 10 682,20-7-73,-15 2 17,26-5-80,53-24-153,-74 31 287,-12 2 10,1 0 0,-1-1 1,1 1-1,-1-1 1,0 0-1,0 0 0,6-4 1,7 1 0,-13 4 0,-1-1 1,1 1 0,0 0 0,0 1 0,0-1 0,0 1 0,4 0 0,1 0 15,-6-1-7,0-1-16,1 0 0,-1 0-1,1 1 1,0-1 0,0 1 0,7-2-1,-1 1-104,54-22-1943,-39 18-109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2:27.5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75 133 88,'0'-30'2658,"0"29"-2502,1-30 2601,-1 31-2745,1 0 0,-1 0 0,0 0 0,1 0 0,-1 0 0,0 0 0,1 0-1,-1 0 1,0 0 0,0 0 0,1 0 0,-1 0 0,0 0 0,1-1 0,-1 1 0,0 0 0,0 0 0,1 0 0,-1 0-1,0-1 1,0 1 0,0 0 0,1 0 0,-1-1 0,0 1 0,0 0 0,0 0 0,0-1 0,1 1 0,-1 0-1,0-1 1,0 1 0,0 0 0,0 0 0,0-1 0,0 1 0,0 0 0,0-1 0,0 1 0,0 0 0,0-1-1,0 1 1,0 0 0,0-1 0,0 0 157,0 0-124,0 1 0,0-1-1,1 0 1,-1 1 0,1-1 0,-1 0 0,0 1 0,1-1-1,-1 0 1,1 1 0,0-1 0,-1 1 0,1-1 0,-1 1-1,1-1 1,1 0 0,-2-3 489,-1 4-481,1-1-1,0 1 1,0-1 0,0 1 0,0-1-1,0 1 1,0-1 0,0 1 0,0-1-1,0 1 1,0-1 0,0 1 0,0 0-1,0-1 1,0 1 0,0-1 0,0 1-1,0-1 1,1 1 0,-1-1 0,0 1 0,0 0-1,0-1 1,1 1 0,-1-1 0,0 1-1,1 0 1,-1-1 0,0 1 0,1 0-1,-1-1 1,0 1 0,1 0 0,-1 0-1,1-1 1,-1 1 0,1 0 0,-1 0-1,1 0 1,1 0 93,-2-1-50,-1 0-1,1 0 1,0 1-1,0-1 1,0 0-1,0 0 1,0 1-1,0-1 1,0 0-1,0 0 1,0 1-1,0-1 1,1 0-1,-1 0 1,0 1-1,0-1 1,1 0-1,-1 1 1,0-1-1,1 0 1,-1 1-1,1-1 1,-1 1-1,2-2 1,2-6 853,-4 4 576,0 13 443,0-8-1856,0 0-1,0 0 1,0 1-1,0-1 1,-1 0-1,1 1 1,0-1 0,-1 0-1,1 0 1,-1 0-1,1 0 1,-1 1-1,0-1 1,1 0-1,-1 0 1,-1 1-1,1-1 43,1 2 66,1-1 0,-1 1-1,0 0 1,0 0-1,0 0 1,-1 0 0,1 0-1,-1 0 1,1 0-1,-3 5 1,-2 21 591,5-20-628,0-7-124,0 0 0,1 0 1,-1 1-1,0-1 0,-1 0 0,1 0 0,0 1 1,-1-1-1,1 0 0,-1 0 0,0 0 1,1 1-1,-1-1 0,0 0 0,-2 2 0,2-1 25,1 0-1,-1 0 0,0-1 1,1 1-1,0 1 0,0-1 1,0 0-1,0 0 0,0 0 1,1 3-1,0 4 119,-1 66 358,-4-67-505,3-9-52,1 1 0,-1-1 0,1 1 0,-1-1 0,1 1 0,0-1 0,-1 1 0,1 0 0,0-1 0,0 1 0,-1 0 0,1-1 0,0 1 0,0 0 0,0-1 0,0 1 0,0 0 0,0 0 0,0 54 47,-4-44-27,-1 4 30,5-6-41,0-7-6,0 0 0,0 1 0,0-1 0,0 0 0,0 0 0,0 0 0,0 1 0,-1-1 0,1 0-1,-1 0 1,0 0 0,1 0 0,-1 0 0,0 0 0,-2 3 0,2-4 5,1 1-1,-1 0 1,0-1-1,1 1 1,0 0-1,-1-1 1,1 1-1,0 0 1,0 0-1,0-1 1,0 1-1,0 0 1,0 0 0,1-1-1,0 4 1,0-3 4,-1 1 0,0-1-1,1 0 1,-1 0 0,0 1 0,0-1 0,0 0 0,0 0 0,-1 1 0,1-1 0,-1 0 0,0 3 0,-1 0-2,0 1 0,1 0 0,-1 0 0,1-1 0,1 1 0,-1 0 0,1 0 0,0 0 0,1 9 0,-1 4 47,-3-5-29,-3 7 104,6-14-96,1-5-22,-1 0 1,0 0-1,0 0 0,0 0 0,0 0 1,0 0-1,-1 0 0,1 0 1,-1 0-1,1 0 0,-1 0 1,0 0-1,1 0 0,-1-1 0,-2 4 1,2-4-4,1 0 1,-1 1-1,1-1 1,-1 0-1,1 1 1,0-1-1,0 1 1,-1-1 0,1 0-1,0 1 1,0-1-1,0 0 1,1 1-1,-1-1 1,0 1-1,1 2 1,0-3-11,-1 0 1,0 0 0,1 1-1,-1-1 1,0 1 0,0-1-1,0 0 1,0 1 0,0-1-1,0 1 1,0-1 0,0 0-1,-1 1 1,1-1-1,-1 0 1,0 3 0,0-2 2,-1 0 1,1 0 0,0 1 0,0-1-1,1 0 1,-1 1 0,0-1-1,1 0 1,0 1 0,-1-1 0,1 1-1,0-1 1,0 0 0,0 1-1,1 2 1,-1 6 22,-4-5 2,4-6-31,0 0 1,-1 0-1,1 0 0,0 0 0,-1 1 1,1-1-1,0 0 0,0 0 0,-1 1 1,1-1-1,0 0 0,0 1 0,-1-1 0,1 0 1,0 1-1,0-1 0,0 0 0,0 1 1,-1-1-1,1 0 0,0 1 0,0-1 1,0 0-1,0 1 0,0-1 0,0 1 1,0-1-1,0 1 0,0 10 18,1-10-14,-1 0 0,0 1 0,1-1 0,-1 0 0,0 1 0,0-1 1,0 1-1,0-1 0,-1 0 0,1 1 0,0-1 0,-1 0 0,1 1 0,0-1 0,-1 0 0,0 1 1,1-1-1,-1 0 0,0 0 0,1 0 0,-1 0 0,-1 2 0,1-1 6,0 0 0,1 1 0,-1-1 0,1 0 1,0 1-1,-1-1 0,1 1 0,0-1 0,1 0 0,0 5 0,-1 8 1,0 76 17,4-81-29,1 6 2,-5 65 16,4-71-7,1 6 9,-5 34 0,4-45-11,1 6 2,-5 46-1724,0-58 836,0-30-15442,0 11 11153,0 10 3352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3:59.847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-2 30 234 0,'0'-5'256'0,"3"3"15"0,-3-3 32 0,0 3 48 15,7-3 51-15,-7 2 19 0,7 0-19 16,-7 1-33-16,0-1-10 0,0 3-6 16,3-1-35-16,-3 2-69 0,0-1-60 15,7 5-41-15,-7 3-29 0,0-1-26 0,0 3-23 16,0 0-14-16,0 0-18 0,0 2-9 16,0 1-9-16,0-1-6 0,0 0-4 15,0 0-8-15,0 0-2 0,4 1-1 0,-4-1-3 16,6-3-3-16,1 2-10 0,-7-4-33 15,10 3-65-15,-6-5-92 0,-4 0-70 16,13-3-29-16,-10 0-5 0,8-2-47 16,-5-2-83-16,1 0-70 0,-3 0-28 0,2-6-9 15,1-2 13-15,-4-1 80 0,4-2 131 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2:30.10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42 1 160,'-4'0'125,"3"0"-97,1 0 0,0 0 0,-1-1 1,1 1-1,-1 0 0,1 0 0,-1 0 0,1 0 0,-1 0 0,1 0 0,-1 0 0,1 0 0,-1 0 0,1 0 0,0 1 0,-1-1 0,1 0 0,-1 0 0,1 0 0,-1 0 0,1 1 0,0-1 0,-1 0 0,1 0 0,-1 1 1,1-1-1,0 0 0,-1 1 0,1-1 0,0 0 0,-1 1 0,-19 5 3237,17-6 553,3 0-3634,0 0 0,0 0 0,1 0 0,-1 0 0,0 0 0,0 0 0,1 0 0,-1 0 0,0 0 0,0 0 0,0 1 0,1-1-1,-1 0 1,2 5 8082,-1-6-8171,-1 1-1,1 0 1,-1 0-1,1 0 1,0 0-1,-1 0 1,1 0-1,-1 0 1,1 0-1,0 0 1,-1 1-1,1-1 1,-1 0-1,1 0 1,0 0-1,-1 1 1,1-1-1,-1 0 1,1 1-1,-1-1 1,1 0-1,-1 1 1,1 0-1,11 5 700,-11-6-408,10 6 1030,13 3-442,-12 0-779,-7-6-153,14 5 130,-6 0 210,-12-7-363,0-1-1,-1 1 1,1 0 0,0-1 0,0 1-1,0 0 1,0-1 0,0 1-1,0-1 1,0 0 0,0 1-1,0-1 1,1 1 0,0-1 33,26 9 308,-25-8-327,0 0 0,-1-1 0,1 1-1,-1-1 1,1 0 0,0 0 0,0 0-1,-1 0 1,6-1 0,-6 1-16,1 0 1,0 0-1,0-1 1,-1 2-1,1-1 1,0 0 0,-1 0-1,1 1 1,5 1-1,-3-1-2,0 0-1,0 0 1,0-1-1,0 0 1,0 0 0,10-1-1,2 0-9,54 1 95,-24-5-42,-40 5-61,-4 0 2,0 0-1,-1 0 1,1 0 0,0 0 0,0-1-1,0 1 1,-1-1 0,5-1 0,11 0 27,-14 3-27,0-1 1,0 0-1,-1 0 0,1-1 1,0 1-1,-1-1 0,7-1 0,-4 0 3,0 1 0,1 0 0,-1 1 0,0 0 0,0 0 0,8 1 0,53 1 36,-55-4-42,21-1-12,3 3-2,-26 0 29,-1 0-1,1-1 1,16-3-1,10 3 48,-28-2-56,-5 1-2,1 1 0,-1 0 0,1 0 0,-1 1 0,1-1 0,-1 1 0,1-1 0,4 1 0,-5 0-12,41-5 22,-24 4 13,-15 1-12,1-1 1,-1 1-1,0 0 0,0 0 1,1 0-1,-1 1 0,0 0 1,0 0-1,8 2 1,-11-2-9,1 0 0,0 0-1,0-1 1,-1 0 0,1 1 0,0-1 0,0 0 0,0 0 0,-1-1 0,5 0 0,5 0 9,-3 1-12,82 0 60,-64 0-58,9 0 16,1 0-34,-22 2 6,-10-1 11,0 0 0,0 0 1,0-1-1,1 1 0,7-2 1,96 1 53,-19 0-54,-45 5 1,29 6 93,-19-6-78,-1-5 37,-51 0-58,0 0 1,0-1 0,0 1-1,0 0 1,0-1 0,0 0-1,0 0 1,-1 0 0,1 0-1,4-3 1,-7 4 3,9 0 5,10-6-15,14 1-8,-30 5 12,4-4 6,1 3-2,22-4-16,-27 5 18,0-1 0,0 0-1,0 0 1,0 0 0,0 0-1,-1 0 1,4-2 0,31-3-18,-18 1-7,-13 4 26,-3-2-1,4 2 0,1 1 2,-5 0 10,4-2-593,-8-1-571,-7 2-2334,8 0 2975,0 1 1,0 0-1,-1-1 0,1 1 1,0 0-1,0-1 0,-1 1 1,1 0-1,0-1 0,-1 1 0,1 0 1,0 0-1,-1-1 0,1 1 1,-1 0-1,1 0 0,0 0 1,-1 0-1,1 0 0,-1-1 1,1 1-1,0 0 0,-1 0 0,1 0 1,-1 0-1,1 0 0,0 0 1,-1 0-1,1 0 0,-1 0 1,1 1-1,-1-1 0,1 0 1,-1 0-1,-2 1-1654,1-1 702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2:32.42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137 6 628,'-11'-5'2072,"8"5"-1983,2 0 220,0 0 0,0-1 0,0 1 1,0 0-1,0 0 0,0 0 0,0 0 0,0 0 0,0 0 1,0 0-1,0 1 0,0-1 0,0 0 0,0 0 0,0 1 1,0-1-1,0 1 0,0-1 0,0 1 0,-1 1 1,-1-2 277,3 0-527,0 0 0,-1 0 0,1 0 0,0 0 1,0 0-1,-1 0 0,1 0 0,0 0 0,0 0 0,-1 1 1,1-1-1,0 0 0,0 0 0,0 0 0,-1 0 0,1 0 0,0 0 1,0 0-1,0 1 0,-1-1 0,1 0 0,0 0 0,0 0 1,0 1-1,-1-1 0,1 0 0,0 0 0,0 0 0,0 1 1,0-1-1,0 0 0,0 0 0,0 1 0,0-1 0,0 0 0,-1 0 1,1 1-1,0-1 0,0 0 0,1 1 134,-1 0 1,0 0-1,0-1 1,0 1-1,0 0 0,0-1 1,0 1-1,0 0 0,0 0 1,0-1-1,-1 1 0,1 0 1,0-1-1,0 1 0,-1 0 1,1-1-1,0 1 0,-1 0 1,1-1-1,0 1 1,-1-1-1,1 1 0,-1 0 1,1-1-1,-1 1 0,0-1 1,0 1-1,0 2 289,0 0 0,1 0 0,-1 0 0,1 0 0,0 0 0,0 0-1,0 0 1,1 5 0,-1-3-130,-4 10 282,-1 5-111,5-13-400,1-5-91,-1 0 0,0 0-1,0 0 1,0 0-1,0 0 1,0 0 0,-1 0-1,1 0 1,-1 0-1,1 0 1,-1 0 0,0 0-1,0 0 1,1-1-1,-3 4 1,2-2 29,0 1 0,0-1 0,1 1 0,-1-1 0,1 1 0,0-1 0,0 1 0,0 0 0,2 4 0,-2 4 198,0-9-211,0 0 1,0 0-1,0-1 1,-1 1-1,1 0 1,-1 0-1,0 0 1,0 0-1,0-1 1,-1 4-1,1-3 5,0 0 1,0 0-1,1 1 1,-1-1-1,1 0 1,0 1-1,0-1 0,0 1 1,1 5-1,0 4 155,-10 48 375,9-58-554,0 1-1,0-1 0,-1 1 1,1-1-1,-1 1 0,0-1 1,0 1-1,-2 3 0,2-5-11,0 1 0,1-1-1,0 0 1,0 0 0,-1 0-1,1 0 1,0 1 0,1-1-1,-1 3 1,1-3-6,-1 0-1,0 0 1,0 0 0,1-1 0,-1 1-1,-1 0 1,1 0 0,0 0 0,0-1 0,-1 1-1,1 0 1,-1 1 0,-1 2 8,0-1 0,1 0-1,-1 0 1,1 0 0,0 1 0,1-1 0,-1 0 0,1 8 0,1 44 142,0-23 20,-10 18 28,9 34-166,-4-72-49,-1 6 14,5 102 67,-4-111-78,-1 6-10,5-10 18,0-4-7,-1 0 0,1 0 1,0 0-1,0 0 0,0 0 0,1 1 1,-1-1-1,0-1 0,1 1 0,-1 0 0,1 0 1,0 0-1,0 0 0,0 0 0,1 2 1,-1-1 1,0 0 1,0 0-1,-1 0 1,1 0-1,-1 0 1,0 0 0,0 0-1,0 0 1,0 0-1,-1 3 1,0 4 1,1 41-6,4-42-18,-4-8 19,1 0 0,0 1-1,-1-1 1,1 0 0,-1 0 0,0 0-1,1 0 1,-1 0 0,0 0 0,1 1-1,-1-1 1,0 2 0,0 6 0,0-7 3,-1 0-1,1 1 0,0-1 0,0 0 1,0 0-1,0 0 0,1 0 0,-1 1 1,1-1-1,-1 0 0,1 0 1,0 0-1,0 0 0,0 0 0,2 3 1,-2 15-1,-1-18 0,0 0 0,0 0 0,-1 0 0,1 0 0,1 0 0,-1 0 0,0 0 0,0 0 0,1 0 0,-1 0 0,1 0 0,-1 0 0,1 0 0,0 0 0,0-1 0,2 4 0,-2 15 0,-1 27 40,0-47-40,0 0 0,0 0-1,0 0 1,0 1 0,0-1-1,0 0 1,0 0 0,0 0-1,0 0 1,0 1 0,0-1-1,0 0 1,0 0 0,0 0-1,1 0 1,-1 1 0,0-1-1,0 0 1,0 0 0,0 0-1,0 0 1,0 0 0,0 1-1,1-1 1,-1 0 0,0 0-1,0 0 1,0 0 0,0 0-1,0 0 1,1 0 0,-1 0-1,0 0 1,0 0 0,0 1-1,0-1 1,1 0 0,-1 0-1,0 0 1,1 0-1,-1 0 1,0 0 0,0 0 0,0 0 0,0 0-1,1 0 1,-1 0 0,0 0 0,0 0 0,0 0-1,1 0 1,-1 0 0,0 0 0,0 0 0,0 0-1,0 0 1,1 0 0,-1 1 0,0-1 0,0 0-1,0 0 1,0 0 0,0 0 0,0 0 0,1 1-1,-1-1 1,0 0 0,0 0 0,0 0 0,0 0-1,0 1 1,0-1 0,0 0 0,0 0 0,0 0-1,0 1 1,0-1 0,0 0 0,0 0 0,0 0-1,0 1 1,0 5-1989,0 20 5970,0-16-7778,-1-27-20690,-7 17 23082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2:33.89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1848 10 188,'0'0'296,"-9"-5"2527,0 1 3582,4 7-4550,-22 7 11948,21-9-13761,-27 4 1404,32-5-1323,-37 0 745,-24 5-354,33 1-358,-16-1 13,-26 0 584,44-5-620,0 1 0,0 1 0,1 2 0,-39 10 0,48-9-92,11-3 17,1 0 0,-1 0 0,1-1 0,-1 0 0,1 0 0,-9-1 0,-58 5 449,63-5-450,5 0-41,0 0 0,1 0 0,-1 0 0,1 0 0,-1 1 0,1-1 0,-1 1 0,-5 2 0,5-2-2,-1 0 0,0-1 0,0 1 0,1-1 0,-1 0 0,0 0 0,-7-1 0,-5 0 5,-84 1 323,21-6-257,-3 6-32,50 0-30,31-1-23,0 0 0,0 0 0,0 1 0,-1-1 0,1 1 0,0 0 0,0-1 0,0 1 0,-4 0 0,-7 0-2,1-3 2,0 0 1,0 1-1,-24 0 1,-1-3 22,29 5-19,4 1-4,0-1-1,0 0 1,0-1-1,0 1 1,0-1-1,0 0 1,-5-1-1,-36-4-29,9 1 36,-1 0-5,27 4-2,0 0 0,-1-1-1,-16-4 1,17 3 1,0 0 0,-1 1 0,-17-1 0,-27-7-10,48 11 9,4-1-1,0 0 0,0 0 1,1-1-1,-1 1 0,0-1 1,0 1-1,1-1 0,-5-1 1,1 1-5,1 0 1,-1 1-1,0 0 1,1 0-1,-7 0 1,-1 1-3,5 1 4,7-1 3,-1-1 0,1 1 0,0-1-1,-1 0 1,1 1 0,-1-1 0,1 0 0,0 0-1,-1 1 1,1-1 0,-1 0 0,-1-1 0,-6 2 0,-1 2 1,-17 2 16,-10 6-16,36-11 0,1 0 0,-1 1 1,0-1-1,1 0 0,-1 0 0,1 0 1,-1 1-1,1-1 0,-1 0 1,0 0-1,1 0 0,-1 0 0,1 0 1,-1 0-1,0 0 0,1 0 0,-1 0 1,1 0-1,-1-1 0,1 1 0,-1 0 1,-1-1-1,0 2 24,4 1-20,-22 1 21,12-3-26,5 0-8,-3 0 2,3 0-6,-10-1-5,3 4 6,6-1 13,-2-1 1,3-1 7,-3 0-2,4 0 6,-12 0 75,10-1-4090,13-9-11560,-1 4 7183,-7 2 6369,-1-1 837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05.299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118 31 356,'0'0'277,"20"-10"1347,-13 10-1281,-7 0-305,0 0-1,0 0 1,1 0 0,-1 0 0,0 0 0,1 1 0,-1-1 0,0 0 0,0 0 0,1 0 0,-1 0 0,0 0-1,1 0 1,-1 0 0,0 0 0,0-1 0,1 1 0,-1 0 0,0 0 0,0 0 0,1 0 0,-1 0 0,0 0 0,0 0-1,1-1 1,-1 1 0,0 0 0,0 0 0,0 0 0,1-1 0,-1 1 0,0 0 0,0 0 0,0-1 0,0 1-1,1 0 1,-1 0 0,0-1 0,0 1 0,0 0 0,0 0 0,0-1 0,0 1 0,0-1 0,23-9 14915,-29 10-12981,-36 0-1735,40 0-226,-1-1-21,0 0-1,0 0 1,0 1 0,-1-1 0,1 1 0,0-1 0,-4 1 0,-35 0-132,41 0 139,-1 0 7,-4 0-1,5 0 6,-5 2 114,5-2-116,1 0-1,0 0 0,0 0 1,0 1-1,-1-1 1,1 0-1,0 0 1,0 0-1,0 0 1,0 0-1,-1 0 0,1 0 1,0 1-1,0-1 1,0 0-1,0 0 1,0 0-1,-1 0 0,1 1 1,0-1-1,0 0 1,0 0-1,0 0 1,0 0-1,0 1 0,0-1 1,0 0-1,0 0 1,0 1-1,0-1 1,0 0-1,0 0 1,0 0-1,0 1 0,0-1 1,0 0-1,0 0 1,0 0-1,0 1 1,0-1-1,0 0 0,0 0 1,0 1-1,0-1-14,1 0 7,4-1-5,-5 2 7,1 0 0,-1-1 0,1 1 0,-1 0 1,1 0-1,-1 0 0,0 0 0,0-1 0,1 1 0,-1 0 0,0 0 0,0 0 0,0 0 1,0 0-1,0 0 0,0 0 0,0 1 0,0 28 37,0-23-42,0-6 2,0 0 0,0 0 0,0 0 0,0 0 0,1 0 0,-2 0 0,1 0 0,0 0-1,0 0 1,0 0 0,0 0 0,-1 0 0,1 0 0,0 0 0,-1 0 0,1 0 0,-1 0 0,1 0 0,-1 0-1,1 0 1,-1 0 0,0-1 0,1 1 0,-2 1 0,1-1 1,1 1 0,-1 0 0,1 0 0,0-1 0,0 1 0,0 0 0,0 0 0,0 0 0,0-1 0,0 3 0,0 4 2,0 64 64,10-48-48,-10 23-12,3-37 1,3 6 3,-6 325-1837,-4-331 1762,-1 5-18,5 47-428,-10-33 341,11-12 110,0-13 58,-1 0-1,0-1 0,0 1 1,0 0-1,0 0 1,0 0-1,-1 0 1,0-1-1,1 1 0,-2 0 1,1-1-1,-3 7 1,3-6 2,0 0 1,0-1 0,1 1-1,0 0 1,-1-1-1,1 1 1,0 0-1,1-1 1,0 5 0,-1 2 22,-9 42-20,9 160-56,-9-179 33,9 140 326,-9-138-283,9 305 2429,3-335-2138,-2-5-242,-1 0 1,1 1 0,-1-1-1,1 1 1,-1-1-1,0 1 1,1-1 0,-1 1-1,0-1 1,1 1-1,-1-1 1,0 1 0,0-1-1,1 1 1,-1 0-1,0-1 1,0 1-1,0-1 1,0 1 0,0 0-1,0 0 1,0 0-14,0 0 0,1 0 1,-1 0-1,0 0 0,0-1 0,0 1 1,1 0-1,-1 0 0,0 0 0,1-1 1,-1 1-1,1 0 0,-1 0 0,1-1 1,-1 1-1,1 0 0,-1-1 0,1 1 1,0 0-1,-1-1 0,1 1 0,0-1 1,0 1-1,-1-1 0,1 0 0,0 1 1,0-1-1,0 0 0,1 1 0,-1-1 211,1 0-213,-1 0 1,0 0-1,1 0 0,-1 1 0,0-2 1,0 1-1,1 0 0,-1 0 0,0 0 1,1 0-1,-1-1 0,0 1 0,0-1 1,3 0-1,3-1 76,28 2-63,-23-2-63,21-1 4,12-2 190,-39 5 144,4-2-2937,-7-8-8365,-7 6 5750,4 4 4990,-1 0 0,1-1 0,0 1 0,-1 0 0,1 0 0,0-1 0,-1 1 0,1 0 0,0 0 0,0-1 0,-1 1 0,1 0 0,0-1 0,0 1 0,-1 0 0,1-1 0,0 1 0,0 0 0,0-1 0,0 1 0,0-1 0,-1 1 0,1 0 0,0-1 0,0 1 0,0-1 0,0 1 1,0-1-1,0-4-1160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08.057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54 0 400,'-10'0'1790,"-5"0"-280,13 0-1161,-8 0 2308,6 0-1599,-6 0 3272,7 5 2536,3-4-6064,2 9 1443,41-10-1994,-34 0-251,1 0 0,-1 0 0,-2 0 2,-5 0 27,-1 0-29,-1 0 0,1 0 0,-1 0 0,0 0-1,1 0 1,-1 0 0,0 0 0,1 0 0,-1 0-1,0 0 1,0 0 0,1 0 0,-1 0 0,0 0-1,0 0 1,1 0 0,-1 0 0,0 0 0,1 0-1,-1 1 1,0-1 0,0 0 0,0 0 0,1 0-1,-1 0 1,0 1 0,0-1 0,0 0-1,1 0 1,-1 1 0,0-1 0,0 0 0,0 0-1,0 1 1,0-1 0,1 0 0,-1 0 0,0 1-1,0-1 1,0 0 0,0 1 0,0-1 0,0 0-1,0 0 1,0 1 0,0-1 0,0 0 0,0 1-1,0-1 1,0 0 0,-1 0 0,1 1 0,0-1-1,0 0 1,0 1 0,-4 7-6,4-8 5,-1 1 1,1 0 0,-1-1-1,1 1 1,-1-1-1,1 1 1,-1 0 0,1-1-1,0 1 1,-1 0-1,1-1 1,0 1 0,0 0-1,0-1 1,-1 1-1,1 0 1,0 0-1,0-1 1,0 1 0,0 0-1,0 0 1,0-1-1,1 2 1,-1-1 0,0-1 1,0 1-1,0-1 0,0 1 1,0-1-1,0 0 0,0 1 0,0-1 1,-1 1-1,1-1 0,0 1 1,0-1-1,0 0 0,0 1 1,-1-1-1,1 1 0,0-1 0,0 0 1,-1 1-1,1-1 0,0 0 1,-1 1-1,0-1 0,1 1-1,-1 0 1,1-1 0,-1 1-1,1-1 1,0 1 0,-1 0 0,1-1-1,0 1 1,-1 0 0,1-1-1,0 1 1,0 0 0,0-1-1,-1 1 1,1 0 0,0-1 0,0 1-1,0 0 1,0 0 0,0-1-1,1 2 1,-1 2 0,0-3 0,0 1 1,0-1-1,1 1 1,-1-1-1,0 1 1,0 0-1,-1-1 0,1 1 1,0-1-1,0 1 1,-1-1-1,1 1 1,-1-1-1,1 1 1,-1-1-1,0 0 0,1 1 1,-1-1-1,-2 3 1,3-3-2,-1-1 1,1 2-1,-1-1 0,1 0 1,0 0-1,0 0 1,-1 0-1,1 0 1,0 0-1,0 0 1,0 0-1,0 0 0,0 0 1,0 0-1,1 1 1,-1-1-1,1 1 1,-1-1 1,0 0 0,0 0 0,1 0 0,-1 0 0,0 0 0,0 0 0,0 1 0,0-1 0,0 0 0,0 0 0,0 0 0,-1 0 0,1 0 0,0 0 0,-1 0 0,1 0 0,-1 1 0,0 0-2,0 0 0,0-1 0,0 1 0,0 0 0,1 0 0,-1 0 0,0 0 0,1 0 0,0 0 0,-1 0 0,1 0-1,0 0 1,0 0 0,0 0 0,0 3 0,0-3 1,-4 11 0,-1 5 2,6-12 5,-1-4-5,1 1 0,-1-1 0,0 1 1,0-1-1,0 1 0,0-1 1,-1 1-1,1-1 0,-2 5 0,1-4-2,-1-1-1,1 1 1,0-1-1,0 1 0,0 0 1,1 0-1,-1-1 1,1 1-1,-1 0 0,1 0 1,0 0-1,0 3 1,0-2-1,0-1 0,0 1 0,0-1 0,-1 1 0,1-1 1,-1 1-1,0-1 0,-2 6 0,2-5 0,0-1 1,0 1-1,0 0 0,1 0 1,0 0-1,0 0 0,0 0 1,0 0-1,1 5 0,0 4 3,-1-11-2,1 1 1,-2 0-1,1-1 0,0 1 1,-1 0-1,1-1 1,-1 1-1,0 0 1,1-1-1,-1 1 1,-2 2-1,2-1-1,0 0 1,0 0-1,0-1 1,1 1-1,0 0 1,0 0-1,0 0 1,0-1-1,1 7 1,0 3-5,-1 318-4,9-301-70,-9-25 67,0 1 0,0-1 0,1 0 0,-1 0 0,1 0 0,0 0 0,0 1-1,3 4 1,-1 26-14,-2-33 23,1 1 1,-1 0-1,0 0 0,0 0 0,-1 0 0,1 0 0,-1-1 0,0 7 0,9 20 3,-9-25 5,0-3-3,0 0-1,0-1 1,0 1 0,0 0-1,0 0 1,0-1-1,0 1 1,1 0 0,-1 0-1,1-1 1,-1 1 0,1 0-1,0-1 1,-1 1-1,1-1 1,0 1 0,1 1-1,-2-3 0,1 1 0,-1-1-1,0 1 1,0-1 0,1 1-1,-1 0 1,0-1-1,0 1 1,0-1 0,0 1-1,0 0 1,0-1 0,0 1-1,0 0 1,0-1 0,0 1-1,0-1 1,0 1-1,0 1 1,-1-2 0,1 1 0,0-1-1,0 1 1,0-1 0,0 1-1,0 0 1,0-1 0,0 1-1,0 0 1,0-1 0,0 1-1,0-1 1,0 1 0,0 0 0,1-1-1,-1 1 1,0-1 0,0 1-1,1 0 1,0 0 0,-1-1 0,1 1-1,0 0 1,-1 0 0,1-1 0,-1 1-1,1 0 1,-1 0 0,1 0 0,-1-1-1,0 1 1,1 0 0,-1 0 0,0 0-1,1 0 1,-1 0 0,0 0 0,0 0-1,0 0 1,0 0 0,0 0 0,0 1-1,9 22-15,0 8 26,-5-21-6,1 4-5,4 29 0,-9-41-3,-1-1 0,1 1 0,0-1 0,1 1 1,-1 0-1,0-1 0,1 1 0,-1-1 0,1 1 0,0-1 0,0 0 0,0 1 0,1 1 0,-1-2 0,0 0 1,-1 0-1,1 0 0,-1 0 0,0 0 0,1 1 0,-1-1 0,0 0 0,0 0 0,0 0 0,-1 0 0,1 0 0,-1 2 0,0-2-2,1 0-1,0 0 0,-1 0 0,1 0 0,0 0 1,0 0-1,0 0 0,0 0 0,1 0 1,-1 0-1,0 0 0,1 0 0,0 3 0,1 0-59,0 1-1,0 0 0,-1 0 0,0 0 1,0 0-1,0 0 0,-1 0 0,0 0 0,-1 11 1,0 3-362,10 15-174,-9-29 503,0-1 10,0 1 1,0 0-1,0 0 0,1-1 0,0 1 0,0 0 1,4 10-1,-4-10 68,0-1 1,0 1-1,0-1 1,-1 1-1,0-1 0,0 1 1,-2 10-1,1 7-11,1 47 28,4-58-14,1 2-11,-5 72-32,4-76 60,1 6 0,-4 8 5,3-18 0,-1-5-5,-3 1 177,1 0 1,-1 0-1,0 0 1,0 0-1,0-1 1,0 1-1,0 0 1,0 0 0,0 0-1,-1 4 1,-3-6-14,4 0-126,0 0 0,-1 0 1,1 1-1,-1-1 0,1 0 1,0 0-1,-1 0 1,1 0-1,-1 0 0,1 0 1,-1 0-1,1 0 0,0 0 1,-1 0-1,1 0 0,-1 0 1,1-1-1,-1 1 1,1 0-1,0 0 0,-1 0 1,1 0-1,0-1 0,-1 1 1,1 0-1,0 0 0,-1-1 1,1 1-1,0 0 1,-1-1-1,1 1 0,0 0 1,0-1-1,-1 0 0,-28 1 1513,-13 0-559,30-6-739,8 6-239,1-1-1,-1-1 1,0 1 0,1 0-1,-1-1 1,1 0-1,-4-2 1,6 3-25,-1 0 2,2 1 6,0 0 0,0-1 0,0 1 0,0 0 0,0 0 0,0 0 0,0-1 0,0 1 0,0 0 0,0 0 0,0-1 0,0 1 0,0 0 0,0 0 0,0 0 0,0-1 0,0 1 0,-1 0 0,1 0 0,0 0 0,0 0 0,0-1 0,0 1 0,0 0 0,-1 0 0,1 0 0,0 0 0,0 0 0,0 0 0,-1-1 0,1 1 0,0 0 0,0 0 0,-1 0 0,1 0-48,0 0 0,-1 0 0,1 0 0,0 0 0,0-1 0,-1 1 0,1 0 0,0 0 0,0 0 0,-1 0 0,1-1 0,0 1 0,0 0-1,0 0 1,-1-1 0,1 1 0,0 0 0,0 0 0,0-1 0,0 1 0,0 0 0,-1 0 0,1-1 0,0 1 0,0 0 0,0-1 0,0 1 0,0 0 0,0 0-1,0-1 1,0 1 0,0 0 0,0-1 0,0 1 0,0-1-745,-3-3-3030,-4-7-12190,-1 11 14262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11.859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226 72 156,'-9'-14'1664,"9"13"-1400,-9-20 3263,3 11 5843,12 10-4078,-5 1-5132,0-1-1,0 0 1,1 0-1,-1 0 1,0 0-1,0 0 0,0 0 1,1 0-1,-1 0 1,0-1-1,0 1 1,0 0-1,1-1 1,-1 1-1,1-1 1,6-2 256,27 3-79,-22-3-266,-6 1-1,-4 2-48,-3 1-17,1-1 1,-1 0-1,1 0 0,-1 0 0,1 0 0,-1 0 1,0 0-1,1 0 0,-1 0 0,1 0 0,-1 0 0,1 0 1,-1 0-1,1 0 0,-1 0 0,1 0 0,-1-1 1,1 1-1,-1 0 0,0 0 0,1 0 0,-1-1 1,1 1-1,-1 0 0,0-1 0,1 1 0,-1 0 1,0-1-1,1 1 0,-1-1 0,0 0 19,19-3 8,-15 2-24,10-2-73,-13 4 62,-1-1 0,0 1 1,1 1-1,-1-1 0,0 0 0,1 0 1,-1 0-1,0 0 0,1 0 0,-1 0 1,0 0-1,1 0 0,-1 0 0,0 1 1,1-1-1,-1 0 0,0 0 0,0 0 0,1 1 1,-1-1-1,0 0 0,0 0 0,0 1 1,1-1-1,-1 0 0,0 1 0,0-1 1,0 0-1,0 1 0,1-1 0,-1 0 1,0 1-1,0-1 0,0 0 0,0 1 1,0-1-1,0 0 0,0 1 0,0-1 0,0 0 1,0 1-1,0-1 0,0 1 2,0 0 9,0 3-3,0 1-5,0 0 0,0 1 0,-9 14 0,9-18 2,0-1-1,0 1 1,0 0-1,0-1 1,0 1-1,0 0 1,0 0-1,-1-1 1,1 1-1,-1 0 1,1-1 0,-1 1-1,0-1 1,1 1-1,-1-1 1,-2 3-1,3-3-1,-1 0 1,1 0-1,-1 0 0,1 0 0,0 1 0,-1-1 0,1 0 1,0 0-1,0 0 0,0 0 0,0 0 0,0 0 1,0 0-1,0 0 0,0 0 0,0 0 0,1 2 1,0-2-2,-1 1 1,0-1 0,0 0 0,0 1 0,0-1 0,0 1 0,0-1 0,0 1 0,0-1 0,0 0-1,0 1 1,-1-1 0,0 2 0,0 1 0,-1-1 0,1 1-1,0 0 1,0 0 0,0 0 0,0 0-1,1 6 1,-1-5 0,1 0-1,-1-1 1,0 1 0,0 0-1,-2 5 1,0 15 0,1-21 6,1 1 0,0-1 1,0 0-1,0 1 0,0-1 0,1 1 0,-1 0 0,1 5 1,-9 26-3,10-31-6,-1 0 0,-1 0 0,1 1 0,-1-1-1,0 0 1,0 0 0,-3 10 0,3-13 4,0 1 0,1 0 0,-1 0 0,1-1 0,0 1 0,0 0 0,0 0 0,1 5 0,-2 17-3,-1-17 1,0 0 0,0 0 0,1 0 0,0 14 0,1-14 0,-1 0 0,1 0 0,-2 0 0,-2 13 0,2 1 0,1-4 0,-1-13 0,0 0 0,1 0 0,0 0 0,0 1 0,1-1 0,-1 0 0,1 6 0,-9 30 0,9-37 0,0 0 0,1-1 0,-1 0 0,-1 0 0,1 1 0,0-1 0,-1 0 0,0 0 0,1 1 0,-1-1 0,0 0 0,-2 4 0,2-4 0,0 1 0,0 0 0,0 0 0,1 0 0,0 0 0,0-1 0,0 1 0,1 7 0,0 4-14,-1-12 15,0 0 0,0 0 1,0 0-1,0 0 0,0 0 0,-1 1 0,0-1 0,1 0 0,-1 0 0,0 0 0,-3 3 1,3 0-8,0-1 1,0 0 0,1 1 0,-1-1-1,1 0 1,0 1 0,2 9 0,-1 3-70,-1-15 59,0 1 0,-1 0 0,1-1 0,-1 1 1,1-1-1,-1 0 0,0 1 0,-3 4 0,3-3-1,0 1-1,0-1 1,0 1 0,1 0-1,0-1 1,0 1 0,2 10-1,-1 4-22,-10 27 39,9 258-848,4-294 852,1 4-18,-6 1 13,1-12 2,-1 0 0,1-1 1,0 1-1,0 0 0,0 0 0,1 0 1,-1 0-1,1 0 0,0-1 0,0 1 1,0 0-1,3 5 0,-3-7 2,0-1 1,-1 0-1,1 1 0,-1-1 0,0 0 0,1 1 1,-1-1-1,0 1 0,0-1 0,0 1 1,0-1-1,0 0 0,0 1 0,0-1 0,-1 1 1,0 2-1,1-3 1,-1 0 0,1 0 0,0 1 1,-1-1-1,1 1 0,0-1 0,0 0 0,0 1 1,0-1-1,0 0 0,1 1 0,-1-1 0,0 0 1,1 1-1,-1-1 0,1 2 0,0-2 42,0 0 0,0 1-1,0-1 1,-1 0 0,1 0 0,0 0 0,-1 0-1,1 1 1,-1-1 0,0 0 0,1 1-1,-1-1 1,0 0 0,0 1 0,0-1 0,0 0-1,0 3 1,0-3 64,-6 3 152,6-4-242,0 1 0,-1-1 1,1 1-1,-1-1 1,1 0-1,-1 1 1,1-1-1,-1 1 0,1-1 1,-1 0-1,1 1 1,-1-1-1,1 0 1,-1 0-1,1 0 0,-1 1 1,0-1-1,1 0 1,-1 0-1,0 0 0,0 0 1,1 0-12,-1 1-1,1-1 1,0 1 0,-1-1 0,1 0-1,-1 1 1,1-1 0,0 0 0,-1 1 0,1-1-1,-1 0 1,1 0 0,-1 0 0,1 1-1,-1-1 1,1 0 0,-1 0 0,1 0-1,-1 0 1,1 0 0,-1 0 0,1 0-1,-1 0 1,0 0 0,-19 0 315,17 0-243,2 0-16,-37 0 588,-41-5 78,43 0-399,35 5-246,-6 0 103,6 0-186,1 0 0,-1 1 0,0-1 0,0 0 0,0 0 0,0 0 0,1 0 0,-1 0 0,0 0 0,0 0 0,0 0 0,0 0 0,1 0 0,-1-1 0,0 1 0,0 0 0,0 0 0,1-1 0,-1 1 0,0-1 0,0 1 0,1-1 0,-1 1 0,0-1 0,1 0-203,-8 1-2871,13-3 1220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14.818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274 0 492,'0'2'24,"0"-1"108,0 0-1,0 0 1,0 0-1,0 0 1,0 0-1,0 0 1,0-1-1,0 1 1,0 0-1,0 0 0,0 0 1,-1 0-1,1 0 1,0 0-1,-1 0 1,1 0-1,0 0 1,-1-1-1,1 1 1,-1 0-1,0 0 1,1-1-1,-1 1 1,-1 1-1,-1 19 6119,-2-19-5864,5-2-121,-1 0 0,1 0 0,0 0 0,0 1 0,-1-1 0,1 0 0,0 0 0,0 1 0,0-1 0,0 0 0,-1 1 0,1-1 0,0 0-1,0 0 1,0 1 0,0-1 0,0 0 0,0 1 0,0-1 0,0 0 0,0 1 0,0-1 0,0 0 0,0 1 0,0-1 0,0 0 0,0 1 0,0-1 0,0 0 0,-1 0 15,0 0 0,0 0 0,0 0 0,-1 0 0,1 0 0,0 0 0,0 0 0,-1 0 0,1 1 1,0-1-1,0 0 0,0 1 0,0-1 0,-1 1 0,1-1 0,-1 2 0,-4-1-75,3 2-69,0-2 0,-1 1 0,1 0-1,-1-1 1,1 1 0,-1-1 0,1 0-1,-8 1 1,-22 3 14,32-5-150,-28 5 75,-15 0 439,44-5-492,-1 0 1,0 0-1,0 0 1,1 0-1,-1 0 1,0 0-1,0 1 1,1-1-1,-1 0 1,0 0-1,1 1 1,-1-1-1,0 0 1,1 1-1,-1-1 0,1 1 1,-1-1-1,0 0 1,1 1-1,-1-1 1,1 1-1,0 0 1,-1-1-1,1 1 1,-1-1-1,1 1 1,0 0-1,-1-1 1,1 1-1,0 0 0,0-1 1,-1 3-1,1-3-6,0 30 81,0-29-92,2 35 67,-1-34-72,0 0-1,0 1 1,0-1-1,0 0 0,0 1 1,-1-1-1,1 1 0,-1 0 1,0-1-1,1 1 1,-1-1-1,-1 4 0,1 81-94,9-56 55,-9 91-57,-9-92 9,9 170-183,-4-187 240,4-12 25,-1 0-1,0 0 1,1 1-1,-1-1 1,1 0-1,-1 1 0,1-1 1,0 0-1,-1 1 1,1-1-1,0 2 1,0 133-535,-9-105 517,9 31 24,-9-32-5,9-19 8,1-8-3,-1-1-1,0 1 1,0-1-1,0 1 1,0-1 0,0 0-1,-1 1 1,1-1 0,-1 1-1,1-1 1,-1 0-1,0 1 1,0-1 0,0 0-1,-1 2 1,0 1-11,2-1 1,-1 0-1,0 0 1,1 0-1,0 0 1,0 1-1,0-1 0,1 7 1,0 0-48,8 29-256,-9 33 270,-9-39 68,9 69 70,-4-92-70,-1 4 4,5 45 266,-4-50-268,3-10-25,1 1 1,-1-1-1,1 1 1,0-1-1,-1 1 1,1-1-1,0 1 0,-1 0 1,1-1-1,0 1 1,0-1-1,-1 1 0,1 0 1,0-1-1,0 1 1,0 0-1,0-1 1,0 2-1,0 10 23,1-9-22,-1 1 0,0-1 0,0 0 0,0 0-1,0 0 1,0 1 0,-1-1 0,1 0 0,-1 0 0,0 0 0,0 0 0,0 0 0,-3 4 0,4-4-1,-1 0 0,0-1 0,1 1 0,-1 0 0,1 0 0,0-1 0,0 1-1,0 0 1,0 0 0,1 2 0,0 2 7,-1 80 0,-4-75-1,-1 2-8,5-5 6,-1-8 9,1 1 0,0-1 1,0 1-1,-1-1 0,1 0 0,0 1 0,0-1 0,1 1 0,-1-1 1,0 0-1,0 1 0,1-1 0,-1 1 0,1-1 0,-1 0 0,1 0 1,0 1-1,-1-1 0,1 0 0,0 0 0,1 2 0,0 6 345,-1-3-168,0-5-185,6 5 208,-7-6-208,0 0 0,0 1-1,0-1 1,0 0 0,0 0-1,0 0 1,1 0 0,-1 0-1,0 0 1,0 0 0,0 0-1,0 0 1,0 0 0,0 0-1,0 0 1,0 0 0,0 0-1,0 0 1,0 0 0,0 0-1,0 0 1,0 0 0,1 1 0,-1-1-1,0 0 1,0 0 0,0 0-1,0 0 1,0 0 0,0 0-1,0 0 1,0 0 0,0 0-1,0 0 1,0 1 0,0-1-1,0 0 1,0 0 0,0 0-1,0 0 1,0 0 0,0 0-1,0 0 1,0 0 0,-1 0-1,1 0 1,0 0 0,0 1 0,0-1-1,0 0 1,0 0 0,0 0-1,0 0 1,0 0 0,0 0-1,0 0 1,0 0 0,0 0-1,0 0 1,0 0 0,-1 0-1,1 0 1,0 0 0,0 0-1,0 0 1,0 0 0,0 0-1,0 0 16,1 0 0,-1 0 0,0 0-1,1 1 1,-1-1 0,1 0 0,-1 0-1,0 0 1,1 0 0,-1 0-1,0 1 1,1-1 0,-1 0 0,0 0-1,1 0 1,-1 1 0,0-1-1,0 0 1,1 0 0,-1 1 0,0-1-1,0 0 1,1 1 0,-1-1 0,0 0-1,0 1 1,0-1 0,0 0-1,0 1 1,1 0 0,-1-1 19,0 1 1,0-1-1,0 0 0,0 1 1,0-1-1,1 1 1,-1-1-1,0 0 0,0 1 1,0-1-1,1 0 1,-1 1-1,0-1 0,0 0 1,1 0-1,-1 1 0,0-1 1,1 0-1,-1 0 1,0 1-1,1-1 0,-1 0 1,0 0-1,1 0 1,-1 0-1,1 0 0,-1 0 1,0 1-1,1-1 0,-1 0 1,1 0-1,0 0 301,-1 1-316,0-1 0,0 0 0,1 1 0,-1-1 0,1 0 0,-1 1 0,0-1 0,1 0 0,-1 0 0,1 1 0,-1-1 0,0 0 0,1 0 0,-1 0 0,1 0 1,-1 1-1,1-1 0,-1 0 0,1 0 0,-1 0 0,2 0 0,31 0 286,-30-2-304,-1 0 11,12 1-8,-12 1-22,-1 0 0,0 0 0,0 0 1,0 0-1,0-1 0,0 1 0,0 0 1,0 0-1,0-1 0,1 1 1,-1 0-1,0-1 0,0 0 0,1 0 1,0 0-44,4-3-689,10-6-36,-12-2-5182,0 6 2625,1-1-338,-7 1-2892,0 4 5770,2 1 572,-1 1 1,1-1-1,-1 1 1,1-1-1,0 1 1,-1-1-1,1 1 1,0-1-1,-1 0 1,1 1-1,0-1 0,-1 0 1,1 1-1,0-1 1,0 0-1,0 1 1,0-1-1,0-1 1,0-4-1720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19 148 148,'-1'0'61,"1"0"1,0 0-1,-1 0 0,1 0 0,0 0 1,-1 0-1,1 0 0,0 0 0,0 0 1,-1 0-1,1 0 0,0 0 1,-1 0-1,1 0 0,0 0 0,-1 0 1,1 0-1,0-1 0,-1 1 0,1 0 1,0 0-1,0 0 0,-1-1 1,1 1-1,0 0 0,0 0 0,0-1 1,-1 1-1,1 0 0,0 0 0,0-1 1,0 1-1,0 0 0,0-1 1,0-19 18006,0 20-17881,0 9-1665,0-8 1508,0 25 84,0-23-111,0-2-3,0-1 1,0 1-1,0-1 1,0 0-1,0 1 1,0-1-1,0 1 1,0-1-1,0 1 1,0-1-1,0 1 1,0-1-1,-1 0 1,1 1-1,0-1 1,0 1-1,0-1 1,-1 0-1,1 1 1,0-1-1,-1 0 1,1 1-1,0-1 1,-1 0-1,1 1 1,0-1-1,-1 0 1,1 0-1,0 1 1,-1-1-1,1 0 1,-1 0-1,0 0 1,0 5-1,1 0 0,0-1 2,0-4-1,0 0 0,0 0 0,0 0-1,-1 0 1,1 1 0,0-1 0,0 0-1,0 0 1,0 0 0,0 0-1,0 0 1,0 0 0,0 0 0,0 0-1,0 0 1,0 0 0,1 1 0,-1-1-1,0 0 1,0 0 0,0 0-1,0 0 1,0 0 0,0 0 0,0 0-1,0 0 1,0 0 0,0 0-1,0 0 1,0 0 0,0 1 0,0-1-1,0 0 1,0 0 0,0 0 0,1 0-1,-1 0 1,0 0 0,0 0-1,0 0 1,0 0 0,0 0 0,0 0-1,0 0 1,0 0 0,0 0 0,0 0-1,1 0 1,-1 0 0,0 0-1,0 0 1,0 0 0,0 0 0,0 0-1,0 0 1,0 0 0,0 0 0,0 0-1,0 0 1,0 0 0,1 0-1,-1 0 1,0-1 0,0 1 0,0 0-1,7-1-70,-1 0 73,-4 0 11,0 1 0,-1-1 0,1 0 0,0 1 0,0-1-1,0 1 1,-1 0 0,1 0 0,0-1 0,0 1 0,2 1 0,-1-1 16,-1 0 20,-1 0-42,7 0-6,7 0-3,1 0-4,-16 0 5,0 0 0,1 0 0,-1 0 0,0 0 0,0 0 0,0 0 0,1 0 0,-1 0 0,0 0 0,0 0 0,0 0 0,1 0 0,-1 0 0,0 1 0,0-1 0,0 0 0,0 0 0,1 0 0,-1 0 0,0 0 0,0 0 0,0 1 0,0-1 0,0 0 0,1 0 0,-1 0 0,0 0 0,0 1 0,0-1 0,0 0 0,0 0 0,0 0 0,0 0 0,0 1 0,0-1 0,2 1 5,1-1 8,0 1 0,0-1-1,0 1 1,0-1 0,-1 1 0,1 0-1,0 0 1,0 1 0,3 1 0,7 2 56,38-5 20,-49 0-79,-1 0-6,60 0-33,-60 0 37,1 0-3,196 0-560,-190 1 559,-7 1-2,-1 0 0,9-2 5,3-2-6,-9 0-1,18 1 0,26-4 62,33 5 272,-43-5-291,-27 4-42,-1-2 13,34 2 27,-23 1-17,-18 0-23,-1 1-1,1-1 0,0 0 1,0 0-1,0 0 0,-1 0 1,1-1-1,0 1 0,0-1 1,-1 1-1,1-1 0,0 1 0,2-2 1,4 1-1,1 1 0,18-2-43,11-1 72,-34 3-25,1 0 5,-1 0 0,1 0 1,-1 0-1,1-1 1,-1 1-1,8-4 1,8 2-52,-2-1 25,27-2 291,-24 3 482,-19 2-689,0 0-1,0 0 1,0 0-1,0 0 1,0 0-1,0-1 1,0 1-1,-1 0 0,4-2 1,25-3 874,6-5-784,-32 9-157,-1-1-1,0 2 1,1-1 0,0 0-1,-1 0 1,1 1-1,-1 0 1,5 0 0,0 0 4,1 0-3,4 0 12,-2 0 18,-8 4 2,-2-4-29,0 1 0,-1-1 0,1 0 0,0 0 0,-1 0-1,1 0 1,0 0 0,0 0 0,-1 0 0,1 0 0,0 0-1,0-1 1,-1 1 0,1 0 0,0 0 0,-1 0 0,1-1-1,0 1 1,-1-1 0,2 0 0,2 0 1,50-4-185,-9 0-10,-37 5 186,-1-1 0,0 0 0,0 0 0,7-2 0,16-1 6,-3-1-30,-20 3 34,-4 1-1,0 0 0,1 0 1,-1 1-1,0-1 0,0 1 0,0 0 0,1 0 0,-1 0 0,5 0 0,-3 2-5,1 0 4,19 0 8,-24-3-12,-1 1 0,1 0-1,-1 0 1,1 0 0,-1 0 0,1 0 0,0 0-1,-1 0 1,1 0 0,-1 0 0,1 0 0,-1 0-1,1 1 1,-1-1 0,1 0 0,-1 0 0,1 1-1,-1-1 1,1 0 0,-1 0 0,2 1-1,5 2 58,-6-3-53,0 0-1,1 0 1,-1 0 0,0 0 0,1 0-1,-1 0 1,0 1 0,1-1-1,-1 0 1,0 1 0,0-1-1,2 2 1,-3-2-4,0 1 1,1-1-1,-1 0 1,1 0-1,-1 1 1,0-1-1,1 0 0,-1 0 1,1 1-1,-1-1 1,0 0-1,1 0 1,-1 0-1,1 0 0,-1 0 1,1 0-1,-1 0 1,1 0-1,-1 0 0,1 0 1,-1 0-1,0 0 1,1 0-1,-1 0 1,1 0-1,-1 0 0,1 0 1,-1 0-1,0-1 1,1 1-1,-1 0 0,1 0 1,-1-1-1,1 1 1,23 2 130,-21-1-85,-1 0 1,1-1-1,0 1 0,0-1 1,0 0-1,-1 0 1,1 0-1,0 0 0,0-1 1,0 1-1,-1-1 1,1 1-1,3-2 0,11 1-16,93 1 274,-100 3-310,-4-1 15,0 0 0,0 0 0,0 0 1,1-1-1,-1 1 0,0-2 1,1 1-1,12-1 0,-18 0 3,4 0 39,-5 0-49,0 0 1,1 0-1,-1 1 0,1-1 0,-1 0 0,0 0 0,1 0 0,-1 0 1,1 0-1,-1 0 0,1 0 0,-1 0 0,1 0 0,-1 0 0,0 0 1,1 0-1,-1 0 0,1 0 0,-1-1 0,1 1 0,-1 0 0,0 0 1,1 0-1,-1-1 0,0 1 0,1 0 0,-1-1 0,0 1 0,1 0 1,-1 0-1,0-1 0,1 1 0,-1-1 0,0 0 11,0 0-5,0-2-9,0 2-11,0-34-880,0-27 444,0 37-4640,-2 23 4820,-5-1-4677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31 248,'-1'-16'2884,"0"16"-2927,1 0 128,-1-1 1,1 1 0,-1 0-1,1 0 1,0-1 0,-1 1 0,1 0-1,-1-1 1,1 1 0,0 0-1,-1-1 1,1 1 0,0-1-1,-1 1 1,1 0 0,0-1-1,0 1 1,0-1 0,-1-6 6354,1 33 439,0 35-3689,4-51-3103,-3-9-79,-1-1 0,1 1 1,-1 0-1,1-1 0,-1 1 0,0 0 0,1 0 1,-1-1-1,0 1 0,1 0 0,-1 0 0,0-1 1,0 1-1,0 0 0,0 0 0,0 0 0,0 1 1,0 101 1724,0-81-6256,0 0-4928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3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65 480,'0'1'188,"0"0"-38,1 0-1,-1 0 1,0 0-1,0 0 1,0 0-1,0 0 1,0 0-1,0 0 1,0 0-1,0-1 1,-1 1-1,1 0 0,0 0 1,-1 0-1,1 0 1,0 0-1,-1 0 1,1 0-1,-1-1 1,1 1-1,-1 0 1,0 0-1,1-1 1,-2 2-1,0-1 65,2 7 195,0-8-394,0 0-1,0 0 0,0 0 0,0 0 1,1 0-1,-1 0 0,0 0 0,0 0 1,0 0-1,0 0 0,0 0 1,0 0-1,0 0 0,0 0 0,0 0 1,1 0-1,-1 0 0,0 0 0,0 0 1,0 0-1,0 0 0,0 0 1,0 0-1,0 0 0,0 0 0,0 0 1,0 0-1,0 0 0,0 0 0,1 1 1,-1-1-1,0 0 0,0 0 0,0 0 1,0 0-1,0 0 0,0 0 1,0 0-1,0 0 0,0 0 0,0 0 1,0 1-1,0-1 0,0 0 0,0 0 1,0 0-1,0 0 0,0 0 0,0 0 1,0 0-1,0 0 0,0 0 1,0 1-1,0-1 0,0 0 0,0 0 1,-1 0-1,1 0 0,0 0 0,0 0 1,0 0-1,0 0 0,0 0 1,0 0-1,0 0 0,0 0 0,0 0 1,0 1-1,6-3 90,-5 2-131,-1-3-535,0 3 557,0 0 0,0-1 0,0 1 0,-1 0 0,1-1 0,0 1 0,0 0 0,0-1 0,0 1 0,0 0 0,0-1 0,0 1 0,0 0 0,0-1 0,0 1 0,0 0 0,0-1 0,0 1 0,0-1 0,1 1 0,-1 0 0,0-1 0,0 1 0,0 0 0,0 0 0,1-1 0,-1 1 0,0 0 0,0-1 0,1 1 0,-1 0 0,0 0 0,0-1 0,1 1 0,-1 0 0,0 0 0,1 0 0,-1 0 0,0-1 0,1 1 0,-1 0 0,0 0 0,1 0 0,-1 0 0,0 0 0,1 0 0,0 0 0,0 0 903,-2 20 557,0-20-1434,1 1 0,-1-1-1,1 0 1,0 0 0,-1 0 0,1 0 0,-1 1 0,1-1 0,-1 0 0,1 1 0,0-1 0,-1 0-1,1 0 1,0 1 0,-1-1 0,1 1 0,0-1 0,0 0 0,-1 1 0,1-1 0,0 1 0,0-1-1,0 1 1,-1-1 0,1 0 0,0 1 0,0-1 0,0 1 0,0-1 0,0 1 0,0-1 0,0 1 0,0-1-1,0 1 1,0-1 0,0 1 0,0-1 0,1 0 0,-1 2 0,0 2 149,0-3-38,0 13 8795,0-14-8878,0-1 0,0 1 0,0 0 0,0-1 0,0 1 0,0 0 0,0-1 0,0 1 0,0-1 0,0 1 0,0 0 0,1-1 0,-1 1 0,0 0 0,0-1 0,0 1 1,0 0-1,1-1 0,-1 1 0,0 0 0,0 0 0,1-1 0,-1 1 0,0 0 0,0 0 0,1-1 0,0 1 0,-1 0-28,0 0 1,1-1-1,-1 1 0,0 0 0,1-1 0,-1 1 1,0 0-1,0 0 0,1-1 0,-1 1 0,0 0 1,0-1-1,1 1 0,-1-1 0,0 1 1,0 0-1,0-1 0,0 1 0,0 0 0,0-1 1,0 1-1,0-1 0,0 1 0,0-1 0,0 1 1,0 0-1,0-1 0,4-5 322,-3 6-326,-1-1 0,0 1 0,1 0 0,-1 0 0,0 0 0,0-1 0,1 1 0,-1 0 0,0 0 0,0-1 0,1 1 0,-1 0 0,0 0-1,0-1 1,0 1 0,1 0 0,-1-1 0,0 1 0,0 0 0,0-1 0,0 1 0,0 0 0,0-1 0,0 1 0,0 0 0,0-1 0,0 0 0,4-3 370,1-3-103,-4 6-217,-1-1-1,1 1 1,0-1-1,-1 1 1,1 0 0,0-1-1,0 1 1,0 0-1,0 0 1,0-1 0,0 1-1,0 0 1,0 0 0,2-1-1,8-9 530,-5-1-421,-5 10-160,0 0 0,0-1-1,1 1 1,-1 0 0,0 0-1,1-1 1,0 1 0,-1 0 0,1 1-1,0-1 1,3-2 0,-2-7-21,0 11 5,-3 0 0,0 0 1,1 0-1,-1 0 1,0 0-1,0 0 1,0 0-1,1 0 1,-1-1-1,0 1 0,0 0 1,0 0-1,1 0 1,-1 0-1,0 0 1,0 0-1,0 0 1,0 0-1,1-1 1,-1 1-1,0 0 1,0 0-1,0 0 1,0 0-1,0-1 0,0 1 1,1 0-1,-1 0 1,0 0-1,0-1 1,0 1-1,0 0 1,0 0-1,0 0 1,0-1-1,0 1 1,0 0-1,0 0 1,0 0-1,0-1 1,0 1-1,0 0 0,4-6 114,-4 6-133,0 0-1,1-1 1,-1 1-1,0 0 0,0 0 1,0 0-1,0 0 0,0 0 1,0 0-1,0 0 0,0 0 1,0 0-1,1 0 1,-1 0-1,0 0 0,0 0 1,0 0-1,0 0 0,0 0 1,0 0-1,0 0 1,1-1-1,-1 2 0,0-1 1,0 0-1,0 0 0,0 0 1,0 0-1,0 0 0,0 0 1,0 0-1,1 0 1,-1 0-1,0 0 0,0 0 1,0 0-1,0 0 0,0 0 1,0 0-1,0 0 0,0 0 1,1 0-1,-1 0 1,0 1-1,0-1 0,0 0 1,0 0-1,0 0 0,0 0 1,0 0-1,0 0 0,0 0 1,0 1-1,0-1 1,0 0-1,0 0 0,0 0 1,0 0-1,0 0 0,0 0 1,0 0-1,0 1 1,0-1-1,0 0 0,0 0 1,0 0-1,0 0 0,0 0 1,-9 29-2396,6-24 2102,2-4 302,1-1-1,-1 1 0,1-1 1,-1 1-1,1-1 1,-1 1-1,1-1 0,0 1 1,-1 0-1,1-1 1,0 1-1,0-1 0,-1 1 1,1 0-1,0-1 1,0 1-1,0 0 0,0 0 1,0 0 7,-1 0 0,1 0 0,0 0 0,0 0 1,-1 0-1,1-1 0,-1 1 0,1 0 0,0 0 1,-1 0-1,0-1 0,1 1 0,-1 0 0,1-1 1,-1 1-1,0 0 0,-1 0 0,2 0 19,-1-1-1,0 1 1,1-1 0,-1 1-1,0 0 1,1-1 0,-1 1-1,1 0 1,-1-1 0,1 1-1,-1 0 1,1 0 0,0 0-1,-1-1 1,1 1 0,0 0-1,0 1 1,0-1 91,0-1-89,0 0 0,0 1 1,0-1-1,0 0 0,-1 0 1,1 1-1,0-1 0,0 0 1,0 0-1,0 0 0,0 1 1,0-1-1,0 0 0,0 0 1,0 0-1,-1 1 0,1-1 1,0 0-1,0 0 0,0 0 1,0 0-1,-1 1 0,1-1 1,0 0-1,0 0 0,0 0 1,-1 0-1,1 0 0,0 0 1,0 0-1,-1 0 0,1 0 1,0 1-1,0-1 0,-1 0 1,1 0-1,0 0 0,0 0 1,0 0-1,-1-1 0,1 1 1,0 0-1,-1 0 0,-12-3 607,8 1-739,-13-7 64,-11-3 21,27 10 92,-1 0 0,1 0 0,-1 0 0,0 1 0,0-1 0,0 1 0,-5-2 0,7 3-25,1 0 0,-1-1-1,1 1 1,-1-1 0,1 1 0,-1 0 0,1-1-1,-1 1 1,1-1 0,-1 1 0,1-1 0,-1 0 0,1 1-1,0-1 1,-1 1 0,1-1 0,0 0 0,0 1-1,-1-1 1,1 0 0,0 1 0,0-1 0,0 0 0,0 0-1,0 0-138,-2-8-4444,-1 7 3420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00.067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9 65 152 0,'0'-7'303'16,"0"0"-6"-16,-4-1 15 0,4 4 35 15,0-2 42-15,-7 1 24 0,7 3-8 0,0-3-10 16,0 3-9-16,0-1-24 0,0 1-55 16,0-1-81-16,7 1-69 0,-7-1-59 15,0 0-33-15,0 3-27 0,4-2-14 0,-4 2-23 16,0 0-86-16,6-2-135 0,-6 2-195 15,7 0-203-15,-7 0-208 0,0 0-57 16,0 0 128-16,0 0 241 0,0 0 201 16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5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2 124 56,'0'-10'811,"-1"9"-707,1 0 0,0 0 0,0 0 0,0 0 1,0 0-1,0 0 0,0 0 0,0-1 0,0 1 1,0 0-1,0 0 0,1 0 0,-1 0 0,0 0 1,1 0-1,-1 0 0,1 0 0,-1 0 0,1 0 1,-1 0-1,1 0 0,0 0 0,0 1 0,1-2 1,-2 1-46,0 1 0,0-1 0,1 1 0,-1-1 1,0 1-1,0 0 0,0-1 0,1 1 0,-1-1 0,0 1 1,0-1-1,0 1 0,0-1 0,0 1 0,0-1 1,0 1-1,0-1 0,0 1 0,0-1 0,0 1 0,-1-1 1,1 1-1,0-1 0,0 0 74,-1 1 0,1-1 0,0 1 0,0-1 1,0 1-1,0-1 0,0 1 0,0-1 0,0 0 0,0 1 0,0-1 0,0 1 1,0-1-1,0 1 0,0-1 0,0 1 0,0-1 0,0 1 0,1-1 0,-1 1 1,0-1-1,0 1 0,1-1 0,0 0 0,0 0 217,8-7 1349,-9 8-1627,1 0-1,-1 0 1,0 0 0,0 0 0,0 0 0,0 0-1,0 0 1,0 0 0,1 0 0,-1-1-1,0 1 1,0 0 0,0 0 0,0 0 0,0 0-1,1 0 1,-1 0 0,0 0 0,0 0 0,0 0-1,0 0 1,1 0 0,-1 0 0,0 0-1,0 0 1,0 0 0,0 1 0,0-1 0,1 0-1,-1 0 1,0 0 0,0 0 0,0 0-1,0 0 1,0 0 0,0 0 0,1 0 0,-1 1-1,0-1 1,0 0 0,0 0 0,0 0 0,0 0-1,0 0 1,0 0 0,0 1 0,0-1-1,0 0 1,0 0 0,0 0 0,0 0 0,0 0-1,0 1 1,0-1 0,0 0 0,0 0-1,0 0 1,0 0 0,0 1 0,0-1 0,0 0-1,0 1 416,9 10 1549,-9-5-1693,0-4-281,0 0-1,0 0 1,0 0 0,0 0 0,0 0 0,0 0 0,0 0 0,1 0-1,-1 0 1,1 0 0,0 0 0,0 0 0,-1 0 0,1 0 0,2 2-1,-2-2-51,-1 0 1,1 1-1,0-1 0,-1 0 0,0 1 0,1-1 0,-1 0 0,0 1 0,0-1 0,0 0 0,-1 1 0,0 2 0,0 13 2,1 12 47,0-30-68,9 5-1728,-8-6 1709,0 0 0,-1 0 0,1 1 0,0-1 0,0 0 0,0 1 0,-1-1 0,1 0 1,0 1-1,0-1 0,0 1 0,0 0 0,0-1 0,0 1 0,0 0 0,0 0 0,1-1 1,-1 1 62,9-5 110,27 0-83,-13 5-64,-22 0 12,9 5 16,141-5 1884,-89 5-1814,-56-5-59,1 1 0,-1 0-1,0 0 1,0 0 0,10 5 0,-15-6-18,1 1-1,-1 0 1,0-1-1,0 1 1,0-1-1,1 0 1,-1 0-1,0 0 1,0 0-1,1 0 1,-1 0-1,3-1 1,19 0 108,-15 4-112,0-2-1,-1 1 1,1-1-1,0 0 1,0-1-1,0 0 1,11-1-1,25-1-21,36 2-283,-76 1 284,-2 1-1,17 0 6,16-2 31,-36 0-30,1 0 0,-1 0 0,1 0 0,-1 0 0,1 1 0,-1-1 0,1 0 0,0 0 0,-1 0 0,1 0 0,-1 0 0,1-1 0,-1 1 0,1 0 0,-1 0 0,1 0 0,-1 0 0,1 0 0,-1-1 0,1 1 0,-1 0 0,1-1 0,-1 1 0,1-1 0,0 1 0,-1-1 0,1 1 0,-1 0 0,1-1 0,-1 1 0,0 0 0,1 0 0,-1-1 0,1 1 0,0 0 0,-1 0 0,1 0 0,-1 0 0,1 0 0,-1 0 0,1 0 0,-1 0 0,1 0 0,-1 0 0,1 0 0,-1 0 0,1 0 0,0 0 0,0 1 0,6-3 1,-6 1-2,0 1 1,1-1 0,-1 1-1,0-1 1,0 1 0,0 0 0,0-1-1,0 1 1,0 0 0,1 0-1,-1 0 1,0 0 0,0 0-1,0 0 1,2 0 0,44-5-458,42 10 521,-62-10-63,9-1-17,-32 5 17,0 0 0,-1 0 0,1 0 0,0 0-1,0 1 1,-1-1 0,1 1 0,0 0 0,0 0-1,0 1 1,0-1 0,-1 1 0,1 0-1,0-1 1,4 3 0,-3-2 37,0 0-1,-1 0 1,1-1 0,0 1 0,0-1-1,-1 0 1,8-2 0,5 1 126,45-4-167,-44 2-31,-16 2 26,-1 1 1,1-1 0,-1 1 0,1-1-1,-1 1 1,1 0 0,-1 0 0,1 0-1,-1 0 1,1 0 0,0 0-1,-1 0 1,1 0 0,-1 1 0,3 0-1,0 0 105,-1 0 0,0 0 0,1 0 0,-1 0 0,1 0 0,-1-1 0,4 0 0,18 4 1179,7 4-1365,43 3 1,-11-1-646,29 5 268,-31-4 380,-28-3-126,-22-5 133,-7-1 108,1-1-1,-1 0 1,1-1 0,-1 0 0,1 1 0,-1-2-1,1 1 1,0-1 0,9-2 0,-12 3 8,0-1 0,1 0 0,-1 1 0,0 0 0,1 0 0,-1 0 0,5 1 0,3 0 38,-10-1-37,28 0 404,-23 0-404,3 0 60,-1-1 0,0 1-1,0-1 1,0-1 0,16-4-1,-14 3-101,-5 2-1,0 0 0,0 0-1,0 0 1,-1 1 0,1 0-1,0 0 1,5 1 0,-1-1 6,80 5 389,-49-10-497,-30 4 88,-7 1 20,0 0-1,0 0 1,0 0-1,0 0 0,0 1 1,0-1-1,-1 1 1,1 0-1,4 1 0,28 4 25,-32-6-23,0 1 0,-1 0 0,1-1 0,0 1 0,0-1 0,0 0 0,-1 0 0,1 0 0,0 0 0,4-2 0,5 1-16,11 1-15,-11-1-4,0 1 1,0 0-1,-1 1 0,19 4 1,-23-4 22,0 1 0,1-1 0,13 1 0,-12-1 33,11 3-24,42 1-1,-14 5 171,-28-10-18,-9 1 84,0-1 0,-1 0 0,1-1 0,15-3 0,74-12 24,-80 12-257,1 1-1,39-1 0,-16-1 35,-30 5-32,-1-2 1,20-3-1,-20 2-8,0 1-1,19-1 0,-25 2 5,0 1-1,1-2 0,-1 1 0,14-5 1,-14 3-3,0 1 0,0 1 1,0-1-1,14 0 0,61-9-266,28 11 510,-84 0-84,0-3 0,0 0-1,0-1 1,32-10 0,-13 8-168,64 6 1115,-51-9-576,-45 7-501,19-4 9,55-12-119,-68 14 111,0 2 0,1 0 1,-1 1-1,1 0 0,21 3 1,11 0 321,-24-2-238,51-6-1,-50 3-110,1 0 0,56 4 0,-30 0 2,-29 4 135,56 5-608,133-5-852,-44-5 2796,-110-10-2012,-33 5 91,36 0 457,-11 0 892,-10 0-837,28 0-605,82 5-5,-99 5 877,19 0 57,-49-5-355,-13 1-4,1-1 0,-1 0 1,1-1-1,19-3 0,-27 2-18,-1 1-1,1 1 0,0-1 0,0 1 1,0 0-1,0 0 0,5 1 0,36 1 32,-37-1-42,-1 2-4,-6-2-12,0-1 1,0 0-1,0 1 1,-1-1-1,1 0 1,0 0-1,0 0 1,0 0-1,3-1 1,3 1-40,18-1-143,-14 0 226,-1 1-1,1-1 0,-1 2 0,0 0 0,21 4 1,-29-4 10,1 0 0,-1 0 1,1-1-1,-1 1 0,1-1 1,0 0-1,-1 0 0,1 0 1,6-2-1,5 1 63,9 1-131,-12 5 281,22-5 301,-33 0-483,10-4-33,-7 3-114,0 0 0,1 1 0,-1-1 0,1 1 0,-1 0 0,8 1 0,1 0-319,-11-1 252,-2 1-885,0 0 975,0-1-1,0 0 1,0 1-1,0-1 1,0 1 0,0-1-1,-1 0 1,1 1 0,0-1-1,0 1 1,0-1-1,0 0 1,0 1 0,-1-1-1,1 0 1,0 1-1,0-1 1,-1 0 0,1 1-1,0-1 1,-1 0-1,1 1 1,0-1 0,-1 0-1,1 1 30,-1-1 0,1 0 0,0 0 0,-1 0 1,1 1-1,0-1 0,0 0 0,-1 0 0,1 1 0,0-1 0,0 0 0,-1 1 0,1-1 0,0 0 0,0 1 0,0-1 0,0 0 1,0 1-1,0-1 0,-1 0 0,1 1 0,0-1 0,0 0 0,0 1 0,0-1 0,0 0 0,0 1 0,0 0-110,-1 9-193,-2-9 352,2-1 0,1 1 0,0-1 0,-1 0 0,1 0 0,0 0 0,0 0 0,-1 0 0,1 1 1,0-1-1,0 0 0,0 0 0,-1 1 0,1-1 0,0 0 0,0 0 0,0 1 0,0-1 0,-1 0 1,1 0-1,0 1 0,0-1 0,0 0 0,0 1 0,0-1 0,0 0 0,0 0 0,0 1 1,0-1-1,0 0 0,0 1 0,0-1 0,0 0 0,0 1 0,0-1 0,0 0 0,0 1 0,5-1 304,-5 0-290,1 0 0,-1 0 1,0 0-1,1 0 0,-1 1 0,0-1 0,1 0 0,-1 0 0,1 0 1,-1 0-1,1 0 0,-1 0 0,0 0 0,1 0 0,-1 0 1,1 0-1,-1 0 0,0 0 0,1-1 0,-1 1 0,1 0 0,-1 0 1,0 0-1,1-1 0,-1 1 0,0 0 0,1 0 0,-1-1 0,0 1 1,1 0-1,-1 0 0,0-1 0,0 1 0,1 0 0,-1-1 0,0 1 1,0 0-1,1-1 0,1 2 120,2-5 107,0-3 242,-1 7-456,-3 0-34,0 0 0,1 0 0,-1 0 0,0 0 0,0 0 0,0-1 0,1 1 0,-1 0 0,0 0 0,0 0 0,0 0 0,1 0 0,-1 0 0,0 0 0,0 0 0,0 0 0,0 0 0,0-1 0,1 1 0,-1 0 0,0 0 0,0 0 0,0 0 0,0-1 0,0 1 0,0 0 0,1 0 0,-1 0 0,0 0 0,0-1 0,0 1 0,0 0 0,0 0 0,0 0 0,0-1 0,0 1 0,0 0 0,0 0 0,0 0 0,0-1 0,0 1 0,0 0 0,0-1 0,3-3 45,-3 4-56,1 0-1,-1 0 1,0 0-1,1-1 1,-1 1-1,0 0 0,1 0 1,-1-1-1,0 1 1,1 0-1,-1 0 0,0-1 1,0 1-1,1 0 1,-1-1-1,0 1 0,0 0 1,0-1-1,0 1 1,1 0-1,-1-1 1,0 1-1,0-1 0,0 1 1,0 0-1,0-1 1,0 1-1,0-1 0,0 1 1,0 0-1,0-1 1,0 0-1,0-1-3,0 1 9,-1 1 0,1-1 0,0 0 0,0 1 0,0-1 0,0 0 0,0 1 0,0-1 0,0 0 0,0 1 0,0-1 0,1 0 0,-1 1 0,0-1 0,0 0 0,1 1 0,-1-1 0,0 1 1,1-1-1,-1 1 0,0-1 0,1 0 0,-1 1 0,1-1 0,-1 1 0,1 0 0,-1-1 0,1 1 0,0-1 0,2-9 247,12-14 455,-12 14-298,12-6-26,-11 6-209,11-5-167,-12 3-1340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5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28 24,'-17'-27'25592,"24"29"-24957,-6-2-486,-1 2-11,0-1-120,1 0-1,-1-1 0,0 1 1,0 0-1,0-1 0,0 1 1,0 0-1,0-1 0,0 1 1,0 0-1,0-1 0,-1 1 1,1 0-1,0-1 0,0 1 1,0 0-1,-1-1 0,1 1 1,0-1-1,-1 1 0,1-1 1,-1 1-1,1 0 0,-1-1 1,1 1-1,0-1 0,-1 0 1,0 1-1,1-1 0,-1 1 1,0 0-16,1-1 0,-1 1 0,1 0 0,0 0 0,0 0 0,-1-1 1,1 1-1,0 0 0,0 0 0,0 0 0,0 0 0,0 0 0,0-1 0,0 1 1,0 0-1,0 0 0,0 0 0,1 1 0,-1-1-2,1 0 0,-1-1 0,0 1-1,0 0 1,0 0 0,0 0 0,0 0 0,0-1 0,0 1-1,0 0 1,0 0 0,0 0 0,0 0 0,0 0 0,-1-1 0,1 1-1,0 0 1,-1 1 0,0-2 1,0 1 0,1-1-1,-1 0 1,1 1 0,-1-1-1,1 1 1,0-1 0,-1 1-1,1-1 1,-1 1 0,1-1 0,0 1-1,0 0 1,-1-1 0,1 1-1,0-1 1,0 1 0,-1 0-1,1-1 1,0 1 0,0 0-1,0-1 1,0 1 0,0 0 0,0-1-1,0 1 1,0 0 0,0-1-1,1 1 1,-1-1 0,0 2-1,1-1 0,-1 1-1,0-1 1,0 0 0,0 1-1,0-1 1,0 1-1,0-1 1,0 0-1,0 1 1,0-1-1,-1 1 1,1-1-1,-1 0 1,1 1-1,-1 0 1,-1 3-9,0-1-1,1 1 1,0-1 0,0 1 0,0 0-1,1 0 1,0-1 0,0 10-1,-4-5-42,-1 7-13,5-11 41,0-3 17,0 0 0,1-1 0,-1 1 0,0-1 0,-1 1-1,1 0 1,0-1 0,0 1 0,-1-1 0,1 1 0,0 0 0,-1-1 0,0 1 0,1-1-1,-1 0 1,0 1 0,-2 2 0,0 16-130,2-19 133,0 1-1,0 0 1,1-1-1,-1 1 0,0-1 1,0 1-1,1 0 0,-1 0 1,1-1-1,0 1 0,-1 0 1,1 0-1,0-1 0,0 1 1,0 0-1,1 3 1,-1-1 2,-9 20-51,8 1-258,0 5-1457,3-13-8372,-7-17 8569,2 1-356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5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51 420,'-4'-14'1507,"3"13"-1341,0 0 0,1 0 1,-1 0-1,1-1 0,-1 1 1,1 0-1,0-1 1,-1 1-1,1 0 0,0-1 1,0-1-1,0 0-586,-1-10 3711,1 13-3240,0 0 0,0 0 1,0 0-1,0 0 0,0-1 1,0 1-1,0 0 0,0 0 1,0 0-1,0-1 0,0 1 0,0 0 1,0 0-1,-1 0 0,1 0 1,0 0-1,0-1 0,0 1 1,0 0-1,0 0 0,0 0 0,-1 0 1,1 0-1,0 0 0,0 0 1,0 0-1,0-1 0,-1 1 1,1 0-1,0 0 0,0 0 1,0 0-1,-1 0 0,1 0 0,0 0 1,0 0-1,0 0 0,0 0 1,-1 0-1,1 0 0,0 0 1,0 0-1,0 0 0,-1 0 0,1 1 1,0-1-1,0 0 0,0 0 1,0 0-1,0 0 0,-1 0 1,0 3 1261,1 0 1,-1 0 0,1 0 0,-1 0 0,1 0 0,0 0 0,0 0 0,1 5 0,0 1-1036,-1 25 1152,-4-29-1056,-1 6-103,5 30 152,-4-36-362,4-4-59,-1-1 0,1 0-1,0 0 1,-1 0 0,1 1 0,0-1-1,-1 0 1,1 0 0,0 1 0,-1-1-1,1 0 1,0 1 0,0-1 0,0 0-1,-1 1 1,1-1 0,0 0 0,0 1 0,0-1-1,0 1 1,0-1 0,0 0 0,-1 1-1,1-1 1,0 1 0,0-1 0,0 0-1,0 1 1,1 0 0,-1 4-1260,0 28 3283,-1-24-6832,-8 12-13205,10-19 17765,-1-2-229,-2 5-330,-5-4 422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36 148 384,'0'4'62,"0"-2"130,0-1-1,0 0 0,0 0 1,0 0-1,0 0 0,0 0 0,0 1 1,0-1-1,0 0 0,0 0 1,-1 0-1,1 0 0,0 0 1,-1 0-1,1 0 0,-1 0 1,1 0-1,-1 0 0,0 0 1,1 0-1,-1 0 0,-1 1 0,0 13 7161,6-19-5677,-4 4-1527,1 0 0,-1-1 1,0 1-1,1 0 0,-1 0 0,0 0 0,1-1 1,-1 1-1,0 0 0,0 0 0,1-1 1,-1 1-1,0 0 0,0 0 0,0-1 0,1 1 1,-1 0-1,0-1 0,0 1 0,0 0 1,0-1-1,0 1 0,0 0 0,1-1 0,-1 1 1,0 0-1,0-1 0,0 1 0,0-1 0,0 1 1,3-5 924,-2 5-1030,-1 0 0,0 0 0,0 0 0,1 0 1,-1 0-1,0-1 0,1 1 0,-1 0 0,0 0 0,0-1 0,1 1 1,-1 0-1,0 0 0,0-1 0,0 1 0,1 0 0,-1 0 0,0-1 0,0 1 1,0 0-1,0-1 0,0 1 0,0 0 0,0-1 0,1 1 0,-1 0 0,0-1 1,0 0 20,0 0 1,0 1 0,1-1 0,-1 0 0,0 0-1,1 1 1,-1-1 0,0 0 0,1 1 0,-1-1 0,1 1-1,-1-1 1,1 1 0,0-1 0,-1 1 0,2-2-1,-1 2-13,0-1-1,-1 1 0,1-1 0,0 1 0,-1-1 0,1 1 0,-1-1 0,1 0 1,-1 1-1,1-1 0,-1 0 0,1 0 0,-1 1 0,1-1 0,-1 0 0,0 0 1,1-1-1,-1 1-30,0 1 0,0-1 0,0 0 0,1 0 0,-1 1 0,0-1 0,1 0 0,-1 1-1,1-1 1,-1 0 0,1 1 0,-1-1 0,1 0 0,-1 1 0,1-1 0,0 1 0,-1-1 0,2 0 0,-2 1-6,1 0 1,0-1-1,-1 1 0,1-1 1,0 1-1,-1-1 0,1 0 0,-1 1 1,1-1-1,-1 1 0,0-1 1,1 0-1,-1 0 0,1 1 0,-1-1 1,0 0-1,0 0 0,1 0 0,-1-1 6,1 0 0,-1 1 0,1-1 0,-1 1 0,1-1-1,0 1 1,0-1 0,0 1 0,0 0 0,0-1 0,0 1-1,0 0 1,0 0 0,0-1 0,2 0 0,-2 1-1,0 1 1,0-1-1,0 0 1,0 0-1,0 0 1,0 0-1,0 0 1,-1-1-1,1 1 1,0 0-1,-1 0 1,1 0-1,0-3 1,-1 2 0,1 0 1,0 1-1,-1-1 1,1 0 0,0 1-1,0-1 1,0 1-1,0-1 1,0 1-1,0-1 1,0 1 0,2-2-1,-1 2 1,-1 0 1,0-1-1,0 1 0,1-1 0,-1 1 0,0-1 1,0 0-1,0 1 0,-1-1 0,1 0 1,0 0-1,0-2 0,2 1 26,-2 3-42,-1 0-1,0 0 1,1 0 0,-1-1-1,1 1 1,-1 0 0,0 0-1,1 0 1,-1-1-1,0 1 1,0 0 0,1 0-1,-1-1 1,0 1 0,1 0-1,-1 0 1,0-1-1,0 1 1,0 0 0,1-1-1,-1 1 1,0 0 0,0-1-1,0 1 1,0-1-1,0 1 1,0 0 0,0-1-1,0 1 1,0 0-1,0-1 1,0 1 0,0-1-1,0 1 1,0 0 0,0-1-1,0 1 1,0-1-1,0 1 1,0 0 0,-1-1-1,2 1 3,-1 0 0,0 0 0,1 0-1,-1 0 1,0 0 0,1 0 0,-1 0 0,1 0-1,-1 0 1,0 0 0,1 0 0,-1 0-1,0 0 1,1-1 0,-1 1 0,0 0 0,1 0-1,-1 0 1,0-1 0,1 1 0,-1 0 0,0 0-1,1 0 1,-1-1 0,0 1 0,0 0-1,1-1 1,-1 1 0,0 0 0,0-1 0,1 1-1,5-5 100,-4 3-63,-2 2-43,0 0 1,0 0-1,0 1 1,0-1-1,0 0 1,0 0 0,0 0-1,0 1 1,0-1-1,0 0 1,0 0-1,1 0 1,-1 0-1,0 1 1,0-1 0,0 0-1,0 0 1,0 0-1,0 0 1,0 0-1,1 0 1,-1 1-1,0-1 1,0 0 0,0 0-1,0 0 1,1 0-1,-1 0 1,0 0-1,0 0 1,0 0 0,0 0-1,1 0 1,-1 0-1,0 0 1,0 0-1,0 0 1,0 0-1,1 0 1,-1 0 0,0 0-1,0 0 1,0 0-1,1 0 1,-1 0-1,0 0 1,0 0-1,0 0 1,0 0 0,1 0-1,-1 0 1,0-1-1,0 1 1,0 0-1,0 0 1,0 0 0,0 0-1,1 0 1,-1 0-1,0-1 1,0 1-1,0 0 1,0 0-1,0 0 1,0 0 0,0-1-1,0 1 1,0 0-1,0 1 10,-1 0-11,0-1 0,1 1-1,-1 0 1,0 1-1,0-1 1,0 0 0,1 0-1,-1 0 1,1 0-1,-2 3 1,2-3 10,0 0-12,-1 3-1,-5 1 3,3 0 1,-8 11 12,7-12-18,1 6-8,1-9 13,1 0 0,0 0 1,-1 0-1,1 0 0,0 0 1,0 0-1,0 0 0,0 1 1,0-1-1,0 0 0,0 1 1,1-1-1,-1 1 0,0-1 1,0 3-1,-3 4 8,4-8-4,-1 1-1,1-1 1,-1 1 0,1-1-1,-1 1 1,1-1-1,0 1 1,-1 0-1,1-1 1,0 1-1,0 0 1,0-1 0,-1 1-1,1 0 1,0-1-1,0 1 1,0 0-1,-1 2 46,0 0-1,-1-1 1,1 1 0,-1-1-1,1 1 1,-1-1-1,0 0 1,-3 3-1,2 5 495,2-9-513,0-1 13,1 0 0,0 1 0,-1-1 0,1 0 0,-1 0 0,1 1-1,0-1 1,-1 0 0,1 1 0,0-1 0,-1 0 0,1 1 0,0-1 0,0 1 0,-1-1-1,1 0 1,0 1 0,0-1 0,0 1 0,-1-1 0,1 1 0,0-1 0,0 1-1,0-1 1,0 1 0,0-1 0,0 1 0,0-1 0,0 1 0,0-1 0,0 1 0,0-1-1,0 0 1,1 2 0,-4-1 270,3-1-278,0 0 0,-1 0 0,1 0-1,0 0 1,-1 0 0,1 0 0,0 0-1,0 0 1,-1 0 0,1 0 0,0 0 0,0 0-1,0 0 1,-1 0 0,1 1 0,0-1 0,0 0-1,-1 0 1,1 0 0,0 0 0,0 1-1,0-1 1,0 0 0,-1 0 0,1 0 0,0 1-1,0-1 1,0 0 0,0 1 0,-4-6 19,4 5-54,-1 0 1,1-1-1,0 1 0,-1 0 1,1 0-1,0 0 0,0 0 0,-1-1 1,1 1-1,0 0 0,0 0 0,-1 0 1,1-1-1,0 1 0,0 0 1,0 0-1,-1-1 0,1 1 0,0 0 1,0-1-1,0 1 0,0 0 0,0-1 1,0 1-1,-1 0 0,1-1 1,0 1-1,0 0 0,0-1 0,0 1 1,0 0-1,0-1 0,0 1 0,1-1 1,-10-24 2,9 24-3,0 1 0,0-1 0,0 0 0,-1 1 0,1-1 0,0 1 0,0-1 0,0 0 0,0 1 0,0-1 0,-1 1 0,1-1 0,0 1 0,-1-1 0,1 1 0,0-1 0,-1 1 0,1-1 0,-1 0 0,-3-8-15,0-1 2,-1-5 11,5 12-2,0 3 5,0-1-1,0 1 0,0-1 1,0 0-1,0 1 0,-1-1 1,1 1-1,0-1 0,0 1 1,0-1-1,-1 0 0,1 1 1,0-1-1,-1 1 0,1-1 1,0 1-1,-1 0 0,1-1 1,-1 1-1,1-1 0,-1 1 1,1 0-1,-1-1 0,0 1 1,-2-20 2,2 21 0,-3-1 2,1-22 8,2 17-12,-8-9-155,4 12-225,4 2 375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24.653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793 34 340,'10'-1'1837,"-4"-1"-1056,-6 2-676,1 0 0,-1 0-1,1 0 1,-1 0-1,1 0 1,-1 0-1,1-1 1,-1 1 0,1 0-1,-1 0 1,0 0-1,1-1 1,-1 1-1,1 0 1,-1 0 0,1-1-1,-1 1 1,0 0-1,1-1 1,-1 1-1,0-1 1,0 1 0,1 0-1,-1-1 1,0 1-1,1-1 1,15-5 2329,-12 0-89,0-1-837,0 5 5412,3 0-4292,-5 2-171,-5 1-2109,-49 26 1374,-211 110-1586,163-86-99,77-39-17,-19 12-8,-3 1 8,35-18-14,-1 0 0,-16 6 0,16-8 13,1 1 0,-1 0 0,-16 12 0,-27 21 216,22-16-126,24-18-40,1 1-1,-1-1 1,-11 13-1,13-13 35,1-1 0,-1 0-1,0 0 1,0-1 0,-8 4-1,5-2 46,-27 15 219,31-17-2145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25.493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29 51 784,'0'-1'257,"0"0"1,0-1-1,0 1 1,0 0-1,0-1 1,0 1-1,0 0 0,1-1 1,-1 1-1,1 0 1,-1 0-1,0-1 1,1 1-1,0 0 0,-1 0 1,1 0-1,0-1 1,1 0-1,-2 1-28,1 1 0,-1-1 0,0 0 0,1 1 0,-1-1 0,0 0 0,0 1 0,1-1 0,-1 0 1,0 1-1,0-1 0,0 0 0,0 0 0,0 1 0,0-1 0,0 0 0,0 0 0,0 1 0,-1-2 0,1 2-97,0-1 0,0 1 0,0 0-1,-1 0 1,1-1 0,0 1 0,0 0 0,0-1 0,0 1 0,0 0 0,0 0 0,0-1-1,0 1 1,0 0 0,0-1 0,0 1 0,0 0 0,0 0 0,0-1 0,0 1 0,0 0 0,0-1-1,1 1 1,-1 0 0,0 0 0,0-1 0,0 1 0,0 0 0,0 0 0,1 0 0,-1-1-1,0 1 1,0 0 0,1 0 0,-1 0 0,0-1 0,0 1 0,0 0 0,1 0 0,-1 0 0,0 0-1,1 0 1,-1 0 0,0 0 0,0-1 0,1 1 0,-1 0 0,0 0 0,1 0 0,-1 0-1,0 0 1,1 0 0,0 0 2098,0 13 3168,0-6-4720,0-7-645,-1 1 0,1-1 1,-1 0-1,1 1 1,-1-1-1,1 1 0,-1-1 1,0 1-1,1-1 1,-1 1-1,1-1 0,-1 1 1,0-1-1,1 1 1,-1 0-1,0-1 0,0 1 1,0-1-1,1 1 1,-1 0-1,0-1 0,0 1 1,0 0-1,0 1 1,-5 18 456,0 2-187,-4 14-27,0 10-99,0 9-85,0 17-78,0-16 1,9-44-15,-1-9 0,1 0 0,0-1 0,0 1 0,0 0 0,0 0 0,0 0 0,1-1 0,-1 1 0,1 0 0,0-1 1,0 1-1,0 0 0,0-1 0,2 4 0,-3-5 0,0-1 0,1 1 0,-1 0 0,0-1 0,0 1 0,1 0 0,-1 0 0,0-1 0,0 1 0,0 0 0,0 0 0,0-1 0,0 1 0,0 0 0,0 0 0,0-1 0,0 1 0,-1 1 0,1-1 0,0-1 0,-1 1 0,1 0 0,0 0 0,0-1 0,0 1 0,0 0 0,0 0 0,0 0 0,0-1 0,0 1 0,0 0 0,1 0 0,-1-1 0,0 1 0,0 0 0,1 0 0,0 0 0,3 5-33,-2-4-23,-1 0 1,1 0-1,-1 0 1,1 0-1,0 0 1,0 0-1,0 0 1,0 0-1,0-1 1,1 1-1,-1-1 1,0 0-1,1 1 1,-1-1-1,1 0 1,-1-1-1,1 1 1,0 0-1,-1-1 1,1 1-1,0-1 1,4 0-1,-5 0-353,14-1-2917,11-17-11459,-25 9 10698,-2 6 2282,0-2 888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25.994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2 46 856,'-1'-9'2274,"0"9"-2258,1 0 34,0-1 0,1 1 0,-1 0-1,0 0 1,0 0 0,1 0 0,-1 0 0,0 0 0,0 0-1,0 0 1,0 0 0,1 0 0,-1-1 0,0 1-1,0 0 1,0 0 0,0 0 0,1 0 0,-1-1 0,0 1-1,0 0 1,0 0 0,0 0 0,0-1 0,0 1 0,0 0-1,0 0 1,0 0 0,1-1 0,-1 1 0,0 0 0,0 0-1,0 0 1,0-1 0,0 1 0,0 0 0,0 0 0,-1 0-1,1-1 1,0 1 0,0 0 0,0 0 0,0-1 0,0 1-1,0 0 1,0 0 0,0 0 0,0 0 0,-1-1-1,1 1 1,0 0 0,0 0 0,0 0 0,0 0 0,-1 0-1,1-1 1,0 1 0,0 0 0,0 0 0,0 0 0,-1 0-1,1 0 1,1-1 534,-1 1-421,0-1 0,0 1 1,0-1-1,0 1 0,0 0 1,0-1-1,0 1 1,0-1-1,1 1 0,-1 0 1,0-1-1,0 1 0,0 0 1,0-1-1,1 1 0,-1 0 1,0-1-1,0 1 0,1 0 1,-1-1-1,0 1 1,0 0-1,1 0 0,-1-1 1,0 1-1,1 0 0,-1 0 1,0 0-1,1 0 0,-1-1 1,0 1-1,1 0 1,-1 0-1,1 0 0,-1 0 1,0 0-1,1 0 0,0 0 1,17 3 6762,-8-1-3170,70 3 615,0-5-4208,-77-1-150,-2 0-13,-1 1 0,1-1 0,0 1 0,0-1 0,-1 1 1,1-1-1,0 1 0,0-1 0,0 1 0,0 0 0,-1 0 1,1-1-1,0 1 0,0 0 0,0 0 0,0 0 0,0 0 1,0 0-1,0 0 0,1 0 0,15 2 37,-14-2-116,-2 0-34,0 1-1,0-1 1,0 0-1,0 0 1,0 0-1,0 0 1,0 0-1,0 0 0,1 0 1,-1 0-1,0 0 1,0-1-1,0 1 1,0 0-1,0-1 1,0 1-1,0-1 0,0 1 1,0-1-1,1 0 1,-2 0-1185,7-1-6256,-5-7-6420,-2 4 12102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4:07.227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27 46 264,'0'0'9,"0"0"1,0 0-1,-1 1 0,1-1 1,0 0-1,0 0 0,-1 0 1,1 0-1,0 0 1,-1 0-1,1 0 0,0 0 1,0 0-1,-1 0 0,1-1 1,0 1-1,0 0 0,-1 0 1,1 0-1,0 0 0,0 0 1,-1 0-1,1-1 0,0 1 1,0 0-1,-1 0 0,1 0 1,0 0-1,0-1 0,0 1 1,0 0-1,-1 0 1,1-1-1,0 1 0,0 0 1,0 0-1,0-1 0,0 1 1,0 0-1,0 0 0,0-1 1,0 1-1,-1 0 0,1-1 1,0 1-1,0 0 0,1 0 1,-1-1-1,0 1 0,0 0 1,0 0-1,0-1 0,0 1 1,0 0-1,0 0 1,0-1-1,1 1 23,-1-1 0,0 1 0,0 0 0,0-1 0,0 1 1,0 0-1,0-1 0,0 1 0,0 0 0,0-1 0,0 1 0,0 0 0,0-1 1,0 1-1,0 0 0,0-1 0,0 1 0,0 0 0,0-1 0,0 1 0,-1 0 1,1-1-1,0 1 0,0 0 0,0-1 0,-1 1 0,1 0 0,0 0 0,0-1 1,-1 1-1,1 0 0,-3-2-26,3 2 37,0 0 1,-1 0 0,1 0 0,0 0 0,0 0-1,-1-1 1,1 1 0,0 0 0,0 0 0,-1 0-1,1-1 1,0 1 0,0 0 0,-1 0-1,1-1 1,0 1 0,0 0 0,0 0 0,0-1-1,0 1 1,-1 0 0,1-1 0,0 1 0,0 0-1,0-1 1,0 1 0,0 0 0,0-1 0,0 1-1,0 0 1,0-1 0,0 1 0,0-1 0,-2 0 315,2 1-340,-1 1-1,1-1 1,0 0-1,0 0 0,-1 0 1,1-1-1,0 1 1,0 0-1,-1 0 1,1 0-1,0 0 0,0 0 1,-1 0-1,1 0 1,0 0-1,0 0 1,0 0-1,-1-1 0,1 1 1,0 0-1,0 0 1,0 0-1,0 0 1,-1-1-1,1 1 0,0 0 1,0 0-1,0-1 1,0 1-1,0 0 1,0 0-1,-1 0 0,1-1 1,0 1-1,0 0 1,0 0-1,0-1 1,0 1-1,0 0 0,0-10 9810,1 10-9694,-1 0-1,0 0 1,1 0 0,-1 0-1,1 0 1,-1 0 0,0 1 0,1-1-1,-1 0 1,1 0 0,-1 0-1,0 0 1,1 0 0,-1 1-1,0-1 1,1 0 0,-1 0-1,0 0 1,1 1 0,-1-1 0,0 0-1,0 1 1,1-1 0,-1 0-1,0 1 1,0-1 0,1 1-1,-1-1 24,0 0 0,0 1-1,0-1 1,0 0-1,1 1 1,-1-1-1,0 0 1,0 0 0,0 0-1,1 1 1,-1-1-1,0 0 1,0 0-1,1 0 1,-1 1 0,0-1-1,0 0 1,1 0-1,-1 0 1,0 0-1,1 0 1,-1 0 0,0 0-1,1 0 1,-1 1-1,0-1 1,1 0-1,0 0 1205,-1 0-1304,0 0 1,0 1 0,1-1 0,-1 0 0,0 1 0,0-1-1,0 0 1,0 0 0,0 1 0,0-1 0,1 0 0,-1 1-1,0-1 1,0 0 0,0 0 0,1 1 0,-1-1 0,0 0 0,0 0-1,1 1 1,-1-1 0,0 0 0,0 0 0,1 0 0,-1 0-1,0 0 1,1 1 0,-1-1 0,0 0 0,1 0 0,0 0-21,-1 0 1,1 1-1,0-1 1,-1 0 0,1 0-1,-1 1 1,1-1 0,-1 0-1,1 1 1,-1-1-1,1 1 1,-1-1 0,1 1-1,-1-1 1,1 1 0,-1-1-1,0 1 1,1-1-1,-1 1 1,0-1 0,1 1-1,-1 0 1,0-1 0,0 1-1,0 0 1,0 0-1,20 25 571,-19-25-589,0 0 0,0 0 0,0 0-1,-1 0 1,1 0 0,0 0 0,-1 0 0,1 1 0,-1-1 0,1 0 0,-1 0 0,1 2 0,5 11 134,-3 6 52,-2-19-199,0 0 1,0 0-1,-1 1 1,1-1 0,0 0-1,-1 0 1,1 0-1,-1 0 1,1 1-1,-1-1 1,0 0-1,1 1 1,-1-1-1,0 0 1,0 0-1,0 1 1,0-1-1,0 3 1,4 6 32,1 5-17,-5-13-20,-1 0 0,1-1 0,0 1 1,0 0-1,0-1 0,1 1 0,-1 0 0,0-1 0,1 1 0,-1 0 0,1-1 0,-1 1 0,1-1 0,0 1 0,-1-1 0,1 1 0,1 1 1,1 12 11,0-12-11,-3-3-3,1 0 0,-1 1 0,1-1 0,-1 1 0,0-1 1,1 1-1,-1-1 0,0 1 0,1-1 0,-1 1 0,0 0 0,0-1 0,0 1 1,1-1-1,-1 1 0,0 0 0,0-1 0,0 1 0,0-1 0,0 1 0,0 0 1,4 5-1,-4-6 0,0 0 0,1 1 0,-1-1 0,0 0 0,1 0 0,-1 1 0,0-1 0,1 0 0,-1 0 0,0 1 0,0-1 0,1 0 0,-1 1 0,0-1 0,0 0 0,0 1 0,0-1 0,1 0 0,-1 1 0,0-1 0,0 0 0,0 1 0,0-1 0,0 0 0,0 1 0,0-1 0,0 1 0,0 0 0,9 24-16,-5-19 6,-4-6 8,1 0 0,-1 0 0,0 1 0,1-1 0,-1 0 0,0 0 0,0 1 0,1-1 0,-1 0 0,0 0 0,0 1 0,1-1 0,-1 0 0,0 1 0,0-1 0,0 0 0,1 1 0,-1-1 0,0 0 0,0 1 0,0-1 0,0 0 0,0 1 0,0-1 0,0 1 0,0-1 0,0 0 0,0 1 0,0 0 0,0-1-1,0 1 1,0-1 0,0 0 0,0 1 0,0-1 0,0 1 0,0-1 0,0 0 0,0 1 0,0-1 0,0 1 0,1-1 0,-1 0 0,0 1 0,0-1 0,0 0 0,0 1 0,1-1 0,-1 0-1,0 1 1,0-1 0,1 0 0,-1 0 0,0 1 0,1-1 0,-1 0 0,1 1-1,-1-1 0,1 0 0,-1 1 0,0-1-1,1 0 1,-1 0 0,0 1 0,0-1 0,1 1 0,-1-1 0,0 0-1,0 1 1,1-1 0,-1 0 0,0 1 0,0-1 0,0 1 0,0-1-1,0 1 1,0-1 0,0 1 0,0-1 0,0 0 0,0 1 0,0-1-1,0 1 1,0 0 0,4 5-17,-3-5-69,-1-1 0,1 1 0,-1-1 0,1 0 0,-1 1-1,0-1 1,1 1 0,-1 0 0,1-1 0,-1 1 0,0-1-1,0 1 1,1 0 0,-1-1 0,0 1 0,0-1 0,0 1-1,0 0 1,0-1 0,0 1 0,0 0 0,0-1 0,0 1-1,0 0 1,0-1 0,0 1 0,0 0 0,-1 0 0,5-1-1620,-3 0 1578,-1 0 0,0 0-1,0 0 1,0 0 0,0 0 0,0 0 0,1 0 0,-1 0 0,0 0 0,0 0-1,0 0 1,0 0 0,1 0 0,-1 0 0,0 0 0,0 0 0,0 0 0,0 0-1,0 0 1,1 0 0,-1 0 0,0 0 0,0 0 0,0-1 0,0 1 0,0 0-1,1 0 1,-1 0 0,0 0 0,0 0 0,0 0 0,0 0 0,0-1 0,0 1-1,0 0 1,0 0 0,1 0 0,-1 0 0,0 0 0,0-1 0,0 1 0,0 0-1,0 0 1,0 0 0,0 0 0,0 0 0,0-1 0,0 1 0,0 0 0,0 0-1,0 0 1,0 0 0,0-1 0,0 1 0,0 0 0,0 0 0,0 0 0,-1 0 0,1-1-1,-1-5-5477,-3-2 1661,0-2 454,4 5 2042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4:08.132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109 31 28,'1'0'135,"-1"-1"0,0 0 1,0 0-1,0 1 0,0-1 0,0 0 0,0 0 0,0 1 1,0-1-1,0 0 0,0 0 0,-1 1 0,1-1 1,0 0-1,0 0 0,-1 1 0,1-1 0,0 0 0,-1 1 1,1-1-1,-1 1 0,1-1 0,-1 0 0,1 1 0,-1-1 1,1 1-1,-2-1 0,-1-10 3725,-3 11-2511,6 0-954,0 1 0,-1-1 0,1 0 0,0 0-1,0 1 1,-1-1 0,1 0 0,0 1-1,0-1 1,0 0 0,-1 1 0,1-1-1,0 0 1,0 1 0,0-1 0,0 0-1,0 1 1,0-1 0,0 0 0,0 1-1,0-1 1,0 1 0,0-1 0,0 0 0,0 1-1,0-1 1,0 0 0,0 1 0,0-1-1,1 1 1,-1 14 1828,1-13-2090,-1 0 0,0-1 0,0 1 0,0 0 0,-1 0 0,1-1 0,0 1 0,-1 0-1,1-1 1,-1 1 0,1 0 0,-1-1 0,0 1 0,1 0 0,-3 2 0,2-4-107,1 1-1,0 0 1,-1 0 0,1-1 0,0 1 0,0 0-1,-1 0 1,1-1 0,0 1 0,0 0 0,0 0 0,0 0-1,0-1 1,0 1 0,0 0 0,0 0 0,1 1 0,-1-1-6,0 0 0,1 0 1,-1 0-1,0 0 1,0 0-1,0 0 1,0 0-1,0 0 0,-1 1 1,1-1-1,0 0 1,0 0-1,-1 1 0,-14 49 246,6-17-218,8-33-48,1-1 1,0 0-1,0 1 0,-1-1 1,1 1-1,0-1 1,0 1-1,0-1 0,0 1 1,0-1-1,-1 1 1,1-1-1,0 1 0,0 0 1,0-1-1,0 1 1,1-1-1,-1 1 1,0-1-1,0 1 0,0 0 2,0-1-1,1 1 0,-1-1 0,0 1 0,0-1 1,0 1-1,0-1 0,0 1 0,0-1 0,0 1 1,0-1-1,0 1 0,-1-1 0,1 1 1,0-1-1,0 1 0,0-1 0,-1 1 0,1-1 1,0 1-1,-1 1 0,0-1 0,0 1-1,0 0 1,0-1 0,0 1 0,1 0 0,-1 0 0,1 0 0,0 0 0,-1-1 0,1 4-1,-4 7 3,-1 2-1,-4 11-7,0 1 49,5-18 15,4-7-56,-1-1 0,1 1 1,-1-1-1,1 1 0,-1 0 0,1-1 0,0 1 1,-1-1-1,1 1 0,0 0 0,-1 0 0,1-1 1,0 1-1,0 0 0,0-1 0,-1 1 0,1 0 1,0 0-1,0-1 0,0 1 0,0 0 0,0 0 1,1 1-1,-3 2-3,-4-2 0,5 1 2,1-2 28,3 8 596,1-4-308,-2-4 45,33-1 194,-34 0-551,17 0 28,-9 0-33,0 0-1,3 0 4,-11 0 0,1 1 0,0-1 0,0 0 0,-1 0 0,1 0 0,0 0 0,0-1 0,-1 1 0,1-1 0,0 1 0,0-1 0,-1 1 0,3-2 0,2 1-2,-3 1 10,-2 0-12,0 0 0,0 1 0,0-1-1,0 0 1,1 0 0,-1-1-1,0 1 1,0 0 0,0 0 0,0 0-1,0-1 1,0 1 0,0 0 0,0-1-1,2 0 1,2-1-65,-3 2-6,-2-1-869,0 0-868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16.886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451 17 48,'0'-5'1031,"0"5"-894,1 0 1,-1-1-1,0 1 0,0 0 1,0-1-1,0 1 0,0 0 1,0-1-1,0 1 0,0 0 1,0-1-1,0 1 0,0 0 1,0-1-1,0 1 1,0 0-1,0-1 0,0 1 1,0 0-1,-1-1 0,1 1 1,0 0-1,0 0 0,0-1 1,0 1-1,-1 0 0,1-1 1,0 1-1,0 0 1,-1 0-1,1 0 0,0-1 1,-1 1-1,1 0 0,0 0 1,0 0-1,-1 0 0,1-1 1,0 1-1,-1 0 0,1 0 1,0 0-1,-1 0 1,1 0-1,0 0 0,-1 0 1,1 0-1,0 0 0,-1 0 1,1 0-1,-1 0 0,0 10 2261,-1-9-2132,1-1 25,0 0 0,0 1 0,0-1 0,0 1 0,1-1 0,-1 1 0,0-1 0,0 1 0,1-1 0,-1 1 0,0 0 0,1 0 0,-1-1 0,0 1 0,1 0 0,-1 0 0,1 0 0,0-1 0,-1 1 1,1 0-1,-1 2 0,-2 2 516,-1 1 0,1-1 0,-1 0 0,-9 9 0,-14 19 1021,9-11-1219,-47 65 99,-11 8-615,55-67-80,-15 27 10,23-31-22,11-21 1,1 0-1,0 0 0,-1 0 1,0-1-1,1 1 0,-1 0 1,-4 4-1,4-6-1,-1 2 2,0-1 0,1 1 0,-1-1 0,1 1 0,0 0 0,0 0 0,0 0 0,0 0 1,1 0-1,-3 4 0,1-1-3,-1 0 0,0 0 0,-1 0 1,0-1-1,-6 6 0,1 0 34,6-6-21,3-4-7,1 0 1,0-1-1,-1 1 0,1 0 1,-1-1-1,0 1 0,1 0 1,-1-1-1,1 1 0,-1-1 1,0 1-1,1-1 1,-1 0-1,0 1 0,0-1 1,0 0-1,1 1 0,-1-1 1,-1 0-1,1 0 24,0 1 0,0-1 1,1 0-1,-1 1 0,0-1 0,0 0 0,0 1 0,0-1 1,1 1-1,-1-1 0,0 1 0,0-1 0,1 1 1,-2 1-1,2-2-24,-1 1 0,0 0 0,0-1 0,1 1 0,-1 0 1,0-1-1,0 1 0,0-1 0,0 1 0,1-1 0,-1 0 0,0 1 0,0-1 1,-2 1-1,1-1-107,-2 2 42,1 0-1588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09.085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78 173 80 0,'-7'-3'166'15,"7"1"-58"-15,0 0 34 0,0 0 26 16,-3-1 13-16,3 1-1 0,0 2-5 15,-7-3 2-15,7 0 1 0,0 1 6 16,0-2 3-16,0-2 4 0,0 4 7 0,0-3 4 16,7 0 8-16,-7 0-6 0,0 3-7 15,3-1-2-15,-3-2 12 0,7-2 15 16,0 2-4-16,-4-5-29 0,11 1-26 0,-11 1-20 16,7-1-14-16,4-2-17 15,-4 2-18-15,0-1-22 0,0 0-15 0,0 2-10 16,7 1-3-16,-3 3-7 0,-4-2-3 0,7 4-2 15,-14 2 0-15,14 0-1 0,-7 2-1 16,7 4 2-16,-7 0-2 0,4 2-7 16,0 1-4-16,-1 4-3 0,-3 2 2 15,0-1-2-15,1 3-2 0,-5-1-2 0,4 3 1 16,-3-2-5-16,-3 6 2 0,2-6-1 16,1 2 1-16,-7 4-1 0,3-4-2 15,-3 1-4-15,-3 0-4 0,3-3-3 0,-7 0 4 16,1 2 3-16,2-2 0 0,-6-2 2 15,-3-1-3-15,9 2 1 0,-13-4 0 16,7-2 2-16,-7-1-2 0,0-1-3 0,0-4 0 16,-3 1-1-1,3-2-1-15,-7-3 0 0,11-3-2 0,-4-2-1 0,-10-1 1 16,10-2 1-16,-7-4-3 0,11-3-1 0,-4 0 1 16,0-2 3-16,0 2-4 0,7-2 0 15,0 0-13-15,-4 0-14 0,11 0-20 16,-4-1-25-16,7 1-44 0,-7 0-83 15,14 0-98-15,-7 2-74 0,7 1-83 16,-4-2-97-16,-3 7-100 0,14-1-68 0,-11 0 37 16,4 3 114-16,-4 0 184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17.722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73 21 872,'0'-4'148,"-1"-9"5650,1 13-5712,0 0 0,0 0 0,0 0-1,0 0 1,0-1 0,0 1-1,0 0 1,0 0 0,0 0-1,0-1 1,0 1 0,-1 0 0,1 0-1,0 0 1,0 0 0,0 0-1,0-1 1,0 1 0,0 0-1,-1 0 1,1 0 0,0 0-1,0 0 1,0 0 0,0 0 0,-1 0-1,1 0 1,0-1 0,0 1-1,0 0 1,0 0 0,-1 0-1,1 0 1,0 0 0,0 0 0,0 0-1,0 0 1,-1 0 0,1 0-1,0 0 1,0 0 0,0 0-1,-1 1 1,1-1 0,0 0 0,0 0-1,0 0 1,0 0 0,-1 0-1,1 0 1,-1 7 2218,1-7-2155,0 1-1,0-1 1,0 0 0,0 1-1,0-1 1,0 0-1,1 1 1,-1-1 0,-1 0-1,1 1 1,0-1-1,0 0 1,0 1 0,0-1-1,0 0 1,0 1-1,0-1 1,0 0 0,0 1-1,-1-1 1,1 0-1,0 1 1,0-1 0,0 0-1,-1 1 1,-1 2 737,-1 0 1,1 0-1,0 0 0,0 0 1,1 1-1,-4 6 0,-4 27 1671,0-7-2134,0 11-350,0 14-45,0 37 41,9 40 308,4-121-268,1 4 88,-5-14-188,0-1-1,0 0 1,0 1-1,0-1 1,0 1-1,0-1 1,0 0-1,0 1 0,1-1 1,-1 1-1,0-1 1,0 0-1,0 1 1,0-1-1,1 1 0,-1-1 1,0 0-1,0 1 1,1-1-1,-1 0 1,0 0-1,1 1 1,-1-1-1,0 0 0,1 0 1,-1 1-1,0-1 1,1 0-1,-1 0 1,0 0-1,1 1 0,16-3-886,-13 1 208,-1-1 0,1 1-1,-1-1 1,0 0 0,0 0 0,1 0 0,4-5 0,0 0-1969,-7 6 2029,0 0 0,1-1 0,-1 1 0,1 0 0,-1 0 0,0-1 0,0 1 0,0-1 0,0 1 0,0-1 0,0 1 0,0-1 0,-1 0 0,1 1 0,-1-1-1,1 0 1,0-2 0,3-5-2210,-4 9 2645,1-1 1,-1 1-1,1-1 0,-1 1 0,0-1 0,1 1 0,-1-1 1,0 1-1,1-1 0,-1 0 0,0 1 0,0-1 0,0 0 1,1 1-1,-1-1 0,0 0 0,0 0 0,0-4-915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3:18.168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25 46 952,'-10'-5'4659,"6"4"-4792,-6-2 12437,15 2-10550,-4 1-330,6-5 2786,21 0-2546,48-1-841,-15 6-741,-17-5-464,-27-1-2079,-14 3-2084,3 2-4060,-11 1 5034,3-3-688,1 2 3504,-6 0-1110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4:10.456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 56 12,'2'-1'583,"0"-1"1,0 0-1,0 0 1,0 0-1,0 0 1,-1 0-1,1 0 1,1-4-1,-3 5-346,1 0-1,-1 0 1,1 1 0,-1-1-1,1 0 1,-1 0-1,1 0 1,0 1 0,-1-1-1,1 0 1,0 1-1,0-1 1,-1 0 0,1 1-1,0-1 1,0 1-1,0-1 1,0 1-1,0 0 1,0-1 0,1 1-1,-1-1 407,1 0 0,0 0 0,-1 0 0,1-1 0,-1 1 0,1 0-1,-1-1 1,0 1 0,1-1 0,-1 1 0,0-1 0,1-2 0,-1 4-403,0 0 0,-1 0 0,1 0 0,0 0-1,0 0 1,-1 0 0,1 0 0,0 0 0,-1 0 0,1 0 0,0 1 0,-1-1 0,1 0 0,0 0 0,-1 1 0,1-1 0,0 0 0,-1 1 0,1-1 0,-1 1 0,1-1 0,-1 0 0,1 1 0,-1 0 0,1-1 0,-1 1-1,1-1 1,-1 2 0,0-1 111,9 10 922,-9 1-554,0-9-613,-1-1-1,1 1 1,0 0-1,0-1 1,0 1 0,1-1-1,-1 1 1,0 0 0,1-1-1,0 1 1,0-1-1,-1 1 1,2-1 0,1 5-1,-2-6-78,-1 0-1,1 0 0,-1 0 0,0 1 1,1-1-1,-1 0 0,0 0 0,0 1 1,0-1-1,0 0 0,0 0 0,0 1 1,0-1-1,0 0 0,0 0 0,-1 0 0,1 2 1,-1-2-15,1 0 0,0 1 1,-1-1-1,1 0 1,0 0-1,0 0 0,0 1 1,0-1-1,0 0 1,0 0-1,0 1 0,1-1 1,-1 0-1,0 0 1,1 0-1,-1 0 0,1 2 1,0-1-4,0 0-1,0 0 1,0 0 0,0 0 0,0 0 0,0 1 0,-1-1-1,1 0 1,-1 1 0,0-1 0,1 3 0,-1-2-1,0 0 0,0 0 0,1 0 0,0 0 0,0 0 0,0 0 0,1 4 0,-1-6-6,0 1 0,-1 0 0,1-1 0,-1 1 0,1 0 0,-1-1 0,0 1 0,0 0 0,0 0 0,0 0 0,0-1-1,0 3 1,-1-3 1,1 1 0,0-1-1,0 1 1,0-1-1,0 1 1,0-1-1,0 0 1,1 1-1,-1-1 1,0 0-1,1 1 1,-1-1-1,1 0 1,-1 1 0,1-1-1,0 0 1,0 2-1,0-3-1,-1 1-1,0 0 1,1-1 0,-1 1-1,0 0 1,0 0 0,0-1-1,0 1 1,1 0 0,-1 0-1,0-1 1,0 1-1,0 0 1,0 0 0,-1-1-1,1 1 1,0 0 0,0 1-1,-1-2 1,1 1 0,0 0 0,0 0-1,0-1 1,0 1 0,0 0 0,0 0-1,0 0 1,0-1 0,0 1 0,0 0-1,0 0 1,0-1 0,0 1 0,1 0 0,-1 0-1,0-1 1,1 2 0,0 0-23,1 0 0,-1 0 1,-1 0-1,1 0 0,0 0 1,0 1-1,-1-1 0,1 0 0,-1 0 1,0 1-1,1-1 0,-1 0 1,0 0-1,-1 5 0,1 1-334,3-3 74,2 0-1694,-4 1-6591,-6-22-4514,1 7 9538,4 4 2283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4:11.324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182 40 444,'-1'0'175,"0"-1"-1,1 0 1,-1 1-1,0-1 1,1 0-1,-1 0 1,0 1-1,1-1 1,-1 0-1,1 0 1,-1 0-1,1 0 1,0 0-1,-1 0 1,1 0-1,0 0 1,0 0-1,-1 0 1,1 0-1,0 0 1,0 0-1,0 0 1,0 0-1,0 0 1,1-1-1,-1-3 580,0 4-334,0-9 9302,0 20-5251,0 8-473,0-17-3878,0 1 0,0 0 0,0-1-1,-1 1 1,1-1 0,-1 1 0,1 0 0,-1-1 0,1 1 0,-1-1 0,0 0 0,0 1 0,-1 1-1,-1 12 804,-1-9-609,-1 1 0,1-1 0,-5 12 0,-2 2-57,2 9-99,6-25-144,1 1 0,-1-1-1,1 1 1,0 0 0,0 0 0,0 0-1,1 1 1,-1 6 0,-7 14 52,4-12-58,5-13-6,-1 0-1,0 0 0,1 1 0,-1-1 1,1 0-1,-1 0 0,1 1 1,0-1-1,0 0 0,0 1 1,-1 1-1,1-1 1,0 0 1,-1 0-1,1 0 1,-1 0-1,0 0 1,1 0-1,-1 0 1,0-1-1,0 1 0,-2 2 1,2-3-3,0 1 0,0 0 0,0-1 1,0 1-1,0 0 0,1 0 0,-1 0 0,1-1 0,-1 1 0,0 2 1,-8 17 21,0-1-26,5-10 13,3-9-10,1-1 1,0 1 0,-1-1 0,1 1 0,-1-1 0,1 1 0,0-1 0,0 1 0,-1-1 0,1 1 0,0 0 0,0-1-1,-1 1 1,1-1 0,0 1 0,0 0 0,0 0 0,-4 8 7,4-8-7,-1-1 0,1 1 0,-1-1 0,1 1 0,-1-1 0,1 1 0,0 0 0,0-1 0,-1 1 0,1-1 0,0 1 0,0 0 0,-1-1 0,1 1 0,0 0 0,0-1 0,0 2 0,-4 3-10,4-4 10,0-1 0,-1 0-1,1 0 1,0 0 0,-1 0 0,1 1 0,0-1 0,-1 0 0,1 0 0,0 1-1,0-1 1,0 0 0,-1 1 0,1-1 0,0 0 0,0 0 0,0 1-1,-1-1 1,1 1 0,0-1 0,0 0 0,0 1 0,0-1 0,0 0-1,0 1 1,0-1 0,0 0 0,0 1 0,0-1 0,0 1 0,-9 24-60,7-24 48,-6 6 13,9-5 4,-1-2-5,0 1 7,10 9 127,18-10-99,-3 0-23,21 0 4,-18-5 25,6 0 50,-33 5-71,6-4-990,-11 2-5370,-8-8-14499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5:4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24,'0'-51'1039,"0"51"-951,2-26 3512,-2 26-3590,0 0 0,0 0 1,0 0-1,1 0 0,-1 0 0,0 0 0,0 0 1,1 0-1,-1 0 0,0 0 0,0 0 0,1 0 1,-1 0-1,0 0 0,0 0 0,1 0 0,-1 0 0,0-1 1,0 1-1,0 0 0,0 0 0,1 0 0,-1 0 1,0 0-1,0-1 0,0 1 0,0 0 0,1 0 1,-1 0-1,0-1 0,0 1 0,0 0 0,0 0 0,0-1 1,0 1-1,0 0 0,0-1 0,3 0 634,0 3-651,-3-2 15,0 0 0,1 0-1,-1 0 1,0 0 0,0 1-1,1-1 1,-1 0-1,0 0 1,0 0 0,1 0-1,-1 1 1,0-1 0,0 0-1,0 0 1,1 1-1,-1-1 1,0 0 0,0 0-1,0 1 1,0-1 0,0 0-1,0 0 1,0 1-1,0-1 1,1 0 0,-1 0-1,0 1 1,0-1 0,0 0-1,0 1 1,0-1-1,-1 0 1,1 0 0,0 1-1,0-1 1,2 1 62,-1-1-63,-1 0 0,0 0 0,0 0 0,1 0 0,-1 0 0,0 0 0,0 0 0,1 0 0,-1 0 0,0 0 0,0 0 0,1 1 0,-1-1 0,0 0 0,0 0 0,1 0 0,-1 0 0,0 0 0,0 0 0,0 1 1,1-1-1,-1 0 0,0 0 0,0 0 0,0 1 0,0-1 0,0 0 0,1 0 0,-1 0 0,0 1 0,0-1 0,0 0 0,0 0 0,0 1 0,0-1 0,0 0 0,0 0 0,0 1 0,0-1 0,9 24 193,-9-23-189,2 13 76,4-6-81,-5 15-13,-1-22 7,4 14 15,-3-13-10,0 0 1,0-1-1,-1 1 1,1 0-1,-1-1 0,1 1 1,-1 0-1,0 0 1,0 3-1,4 4 23,-3-8-24,-1 0 1,1 0-1,-1 0 1,1 0 0,-1 0-1,1 0 1,-1 0-1,1 1 1,-1-1-1,0 0 1,0 0-1,0 2 1,5 13 66,0 3 81,-1-3-46,1 4-37,-2-10-55,3 6-3,-2 0 29,1 3 63,4 27 328,-5-36-283,1 6 53,-1-7-95,-4-9-100,1 0 0,-1 1 0,1-1 0,-1 1 0,0 0 0,1-1 0,-1 1 0,0-1 0,1 1 0,-1 0 0,0-1 0,0 1 0,0-1 0,1 1-1,-1 0 1,0-1 0,0 2 0,4 8 78,1 5 31,-1-6-64,-3-8-48,-1-1 1,0 1-1,1-1 0,-1 1 0,1-1 0,-1 1 1,0 0-1,1-1 0,-1 1 0,0-1 0,0 1 1,0 0-1,1-1 0,-1 1 0,0 0 0,0-1 1,0 2-1,4 7 44,-3-9-45,-1 1 1,0-1-1,1 1 1,-1-1-1,1 1 1,-1-1-1,0 1 1,1 0-1,-1-1 1,0 1-1,0-1 1,1 1-1,-1 0 1,0-1-1,0 1 1,0 0-1,0 0 1,9 19 52,-5-10-17,-3-10-35,-1 1 0,1-1 0,-1 1 0,0-1-1,1 1 1,-1-1 0,0 1 0,1-1 0,-1 1 0,0 0-1,0-1 1,1 1 0,-1 0 0,0-1 0,0 1 0,0-1-1,0 1 1,0 1 0,9 28 89,-9-29-85,1 0 0,-1 0 0,1 1-1,-1-1 1,1 0 0,-1 0 0,1 1 0,-1-1 0,1 0-1,0 0 1,0 0 0,1 2 0,-1-2-1,0 0 1,0 0-1,0 0 1,-1 0-1,1 0 0,0 0 1,0 0-1,-1 1 1,1-1-1,-1 0 0,0 1 1,1 1-1,0-1 3,-1-1 0,0 0 0,0 0-1,1 0 1,-1 0 0,1 0 0,-1 0 0,1 0-1,0 0 1,-1 0 0,1 0 0,0 0-1,0 0 1,1 1 0,-1-1-4,-1 0 0,1-1 0,0 1-1,0 0 1,-1 0 0,1 0 0,-1 0 0,1 0-1,-1 0 1,1 0 0,-1 0 0,1 0 0,-1 2 0,9 16 43,-5-14-43,2 1-5,-6-4 0,0-1 0,1 0 1,-1 0-1,0 0 0,1 0 1,-1 0-1,1 0 0,0 0 0,-1 0 1,1 0-1,0 0 0,0 0 1,1 1-1,-2-2 0,1 1 0,0 0 1,0 0-1,0 0 0,-1 0 1,1 0-1,0 0 0,-1 0 0,1 0 1,-1 0-1,1 0 0,-1 1 1,1 0-1,-1-1 0,1 1 1,-1-1-1,1 0 0,-1 0 1,1 0-1,0 1 0,0-1 1,-1 0-1,1 0 1,0 0-1,0 0 0,0 0 1,0 0-1,2 1 0,-2-1 1,1-1 0,-1 1-1,0 0 1,0 0-1,0 0 1,0 0-1,-1 0 1,1 0-1,0 0 1,0 0 0,-1 1-1,1-1 1,0 0-1,0 3 1,-1-2 8,1-1 0,0 1 0,-1 0 0,1 0 1,0 0-1,0-1 0,0 1 0,0 0 0,1-1 0,-1 1 1,0-1-1,1 1 0,1 0 0,6 10 132,28 53 979,-32-53-857,2 2 36,3 8 22,-2-4-154,8 7 48,10 17 285,-5-6-204,3-11-182,-8 1 6,-13-23-79,0 1-1,-1-1 0,0 1 1,1 0-1,-1 0 1,-1 0-1,1 0 1,-1 0-1,2 7 1,-2-7 23,0 0 1,1 0-1,-1 0 1,1 0-1,-1 0 1,1-1-1,1 1 1,-1 0-1,3 3 0,1 2 155,4 10 244,7 8 208,-14-12-379,33 37 214,-32-45-477,9 12 99,-11-17-103,1 1 1,-1-1-1,0 1 0,0 0 1,-1 0-1,1 0 0,0 0 0,1 4 1,-2-4 0,0 0 0,0-1 1,1 1-1,0 0 0,-1 0 1,1-1-1,0 1 1,3 2-1,-3-3-9,0 0 0,-1 0-1,1 0 1,0 0 0,-1 0 0,0 1 0,0-1 0,2 4 0,9 16 92,6 8 93,10 21 584,-26-47-697,1 0-1,-1 0 0,1 1 1,-1-1-1,0 0 0,1 7 0,-2-7-47,0-1 0,1 0 0,-1 1 0,0-1-1,1 0 1,0 0 0,0 0 0,0 0 0,3 3-1,-2-3-6,-1 0-1,1 0 1,-1 0-1,0 0 1,0 0-1,0 1 1,2 6-1,11 15 63,-13-22-91,0 0 0,0 0 0,0 1 0,-1-1 1,1 1-1,-1-1 0,2 7 0,3 8 8,72 175 52,-66-152 14,12 14 104,-11-22-129,9 16 17,-11-23-64,-2 5 10,3 4-11,12 22 26,-15-31 28,2 3 69,-2-9 24,-9-19-146,0 0 0,0-1 0,0 1 0,1 0 0,-1-1 0,0 1 0,0 0-1,1 0 1,-1-1 0,1 1 0,-1-1 0,0 1 0,1 0 0,-1-1 0,1 1 0,0-1 0,-1 1 0,1-1 0,-1 1 0,2 0 0,-2-1 0,1 0 0,0 1 0,-1-1 0,1 1 0,-1-1 0,1 1 0,0-1 0,-1 1 0,0 0 0,1-1 0,-1 1 0,1 0 0,-1-1 0,0 1 0,1 0 0,-1-1 0,0 1 0,0 0 0,1 0 0,-1 0 0,1 3 16,0 0-1,1 0 1,-1 0-1,1 0 1,0 0 0,0-1-1,1 1 1,-1-1-1,1 1 1,3 3-1,-3 8-16,3-7 6,-5-7-11,1 0 1,-1 1-1,0-1 1,0 1-1,-1-1 1,1 1-1,0-1 1,0 1-1,-1 0 1,1-1-1,-1 1 1,1 0-1,-1 1 1,1 1-3,-1-1 0,1 1 1,0-1-1,0 1 0,0-1 0,1 0 0,-1 1 1,1-1-1,0 0 0,2 4 0,6 10 13,-5-7-14,-3-6 2,0 0 0,0 0 0,0 0 0,0 0 0,-1 1 0,0-1 0,1 5 0,-1-7 5,-1 1 0,1-1 0,-1 0 1,1 0-1,0 1 0,-1-1 0,1 0 1,0 0-1,1 0 0,0 2 1,-1-3-1,0 1 0,0 0 1,0-1-1,0 1 0,0 0 1,-1 0-1,1 0 0,0-1 1,-1 4-1,5 7 39,0 2 9,-5-11-50,0-1 0,1 0-1,-1 0 1,1 0 0,0 1 0,0-1-1,0 0 1,0 0 0,2 3-1,-2-4-1,0 1 0,0 0 0,0 0 0,0-1 0,0 1 0,0 0 0,-1 0 0,1 0 0,0 2 0,-1-1 0,0-1 1,1 0-1,-1 0 0,1 1 1,0-1-1,0 0 0,0 0 1,0 0-1,0 0 0,2 2 1,-2-2-3,0-1 1,0 1 0,0 0 0,-1-1 0,1 1 0,0 0 0,-1 0 0,1 0 0,0 2 0,8 27-3,-9-30 3,0 1 0,1 0 0,-1-1 1,0 1-1,1-1 0,0 1 0,-1-1 0,1 1 0,0-1 0,0 1 0,-1-1 0,3 3 0,-2-3-1,0 0 1,0 0-1,0 0 0,0 1 1,-1-1-1,1 0 0,0 0 1,-1 1-1,1-1 0,-1 1 1,0-1-1,1 3 0,8 16 11,0 0-9,-9-19 0,0 0 0,1 1 0,-1-1-1,0 0 1,1 0 0,-1 0 0,1 0 0,-1 0 0,1 0 0,0 0 0,-1-1-1,1 1 1,0 0 0,-1 0 0,2 0 0,-1 0 0,0 0 0,0 0 0,-1 0-1,1-1 1,0 1 0,-1 0 0,1 0 0,-1 0 0,1 0 0,-1 0 0,1 0-1,-1 0 1,1 0 0,-1 0 0,0 2 0,0-2 1,1 1 0,-1 0 1,0 0-1,1 0 0,0 0 0,-1 0 0,1-1 1,0 1-1,0 0 0,2 3 0,-2-4-2,0 1 0,0 0 0,0 0 0,0 0 0,0 0 0,0 0 0,-1 0 0,1 0 0,-1 0-1,1 0 1,-1 3 0,9 20 44,0 8 147,-8-32-183,-1 1-1,0 0 1,1 0 0,-1-1 0,1 1-1,0 0 1,-1-1 0,1 1 0,0-1-1,0 1 1,1 1 0,-1-2-3,0 1 1,0 0-1,0 0 1,0-1-1,0 1 0,0 0 1,-1 0-1,1 0 1,0 0-1,-1 0 1,1 2-1,3 7-5,-4-10 0,1 0 0,-1 0 0,1 0 0,-1-1 0,1 1 0,-1 0 0,0 0 0,1 0 0,-1 0 0,0 0 0,0 0 0,0 0 0,1 0 0,-1 1 0,0 0 2,0 0 0,1 0 0,-1 0 0,1 0 0,0 0 0,0 0 0,-1 0 0,1 0 0,2 2 0,-2-2 1,1 0 0,-1 1 0,0-1 0,0 0 1,0 1-1,0-1 0,-1 1 0,1-1 0,0 5 0,8 18 92,0 6 474,0-6 523,-6-20-759,3 6-135,-6-6-138,0-3-57,-1 0 0,1 0 0,0 0 0,0-1 0,0 1 0,0 0 0,0 0 0,1 0 0,-1 0 0,0-1 0,1 1 0,0 0 0,-1 0 0,1-1 0,0 1 0,0 0 0,1 2 0,-1-4-48,-1 1 0,1 0 0,-1-1 0,0 1 0,0 0 0,1 0 0,-1-1 0,0 1 0,0 0 0,0-1 0,0 1 0,0 0 0,0 0 0,0 0 0,0-1 0,0 1 0,0 0 0,0-1 0,-1 1 0,1 0 0,0 0 1,-26-30-19101,23 22 17675,-4-3-200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5:48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1 168,'0'-1'1007,"0"2"-726,9 5 1275,-8-5-1456,-1 0 0,1-1 0,0 1 1,0 0-1,0 0 0,0-1 0,0 1 0,0 0 1,0-1-1,1 1 0,-1-1 0,0 0 1,0 1-1,1-1 0,0 0 129,1 5 885,6-5 3711,-9 0-4497,0 0 0,1 0 1,-1 0-1,1-1 0,-1 1 1,1 0-1,-1 0 1,1 0-1,-1 0 0,1 0 1,-1 0-1,0 0 0,1 0 1,-1 0-1,1 0 0,-1 1 1,6 2 4596,-6-2-4596,0-1-1,1 1 0,-1-1 1,0 0-1,0 1 0,0-1 1,1 1-1,-1-1 1,0 1-1,0-1 0,0 0 1,0 2-1,0-2 184,9 11 26,-9-9-511,0-1-23,0 0 0,0-1 0,0 1 0,-1 0 0,1-1 1,0 1-1,0 0 0,0-1 0,1 1 0,-1 0 1,0-1-1,0 1 0,0 0 0,0-1 0,1 1 0,-1 0 1,0-1-1,0 1 0,1-1 0,-1 1 0,1-1 1,-1 1-1,0 0 0,1-1 0,-1 0 0,1 1 0,-1-1 1,1 1-1,-1-1 0,2 1 0,-2-1-3,0 1 0,1 0 0,-1-1 0,0 1 0,1-1 0,-1 1 0,0 0-1,0-1 1,0 1 0,0 0 0,0-1 0,0 1 0,0 0 0,0-1 0,0 1 0,0 0 0,0-1 0,0 1 0,0-1-1,-1 2 1,1-1 0,0 0 0,0 0 0,0 0 0,0 0 0,0 0 0,0 0 0,0 0 0,0 0 0,0 0 0,0 0 0,0-1 0,1 1 0,-1 0-1,1 2 1,0-2 1,0 1-1,0 0 1,0 0-1,0 0 0,-1 1 1,1-1-1,-1 0 0,1 0 1,-1 0-1,0 0 0,1 1 1,-1-1-1,0 0 1,-1 0-1,1 0 0,-1 4 1,1-3 0,-1 1 1,1-1 0,0 0 0,0 0-1,0 1 1,1-1 0,-1 0 0,1 0-1,1 5 1,1 4 1,0 1-1,-1 0 1,0-1-1,-1 1 1,-1 0-1,0 0 1,-2 19 0,0 9-4,-7 6 16,9 24-24,-3-63-24,2-6 25,1-1 0,-1 0 1,0 0-1,1 0 0,-1 1 0,1-1 0,-1 0 0,1 0 0,0 1 1,-1-1-1,1 1 0,0-1 0,0 0 0,0 1 0,0 2 0,0-4-9,0 0 0,0 0 0,0 1-1,0-1 1,0 0 0,0 1 0,0-1-1,0 0 1,0 1 0,0-1 0,0 0-1,0 0 1,0 1 0,0-1 0,0 0-1,0 1 1,0-1 0,0 0 0,0 0-1,0 1 1,1-1 0,-1 0-1,0 0 1,0 1 0,0-1 0,0 0-1,1 0 1,-1 0 0,0 1 0,0-1-1,1 0 1,-1 0 0,0 0 0,0 0-1,1 1 1,-1-1 0,0 0 0,0 0-1,1 0 1,-1 0 0,0 0 0,1 0-1,-1 0 1,0 0 0,0 0 0,1 0-1,-1 0 1,1 0 0,0 0 212,-1 0-189,0-3-1,8 1-3,-7 1 6,0 1-9,-1-1 1,0 1-1,0-1 0,1 1 0,-1-1 0,0 1 1,1-1-1,-1 1 0,1 0 0,-1-1 1,0 1-1,1 0 0,-1-1 0,1 1 0,-1 0 1,1-1-1,-1 1 0,1 0 0,-1 0 1,1 0-1,0-1 0,15-6 0,-13 3 0,17-1 12,-20 5-12,0 0 0,0 0 1,1 0-1,-1 0 1,0 0-1,0 0 0,0 0 1,1 0-1,-1 0 0,0 0 1,0 0-1,0 0 0,0 0 1,1 0-1,-1 0 1,0 0-1,0 0 0,0 0 1,0-1-1,1 1 0,-1 0 1,0 0-1,0 0 0,0 0 1,0 0-1,0 0 1,1 0-1,-1-1 0,0 1 1,0 0-1,0 0 0,0 0 1,0 0-1,0-1 0,0 1 1,0 0-1,1 0 1,-1 0-1,0 0 0,0-1 1,0 1-1,0 0 0,0 0 1,0 0-1,0-1 0,16-6 66,-12 5-61,7-8-2,-5 3-9,19-13 10,-13 9-75,0 2 53,-8 4 27,-4 4-41,7 0 1314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5:49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47 240,'-1'-1'49,"0"1"35,0 0 1,0-1-1,0 1 0,0-1 0,0 1 1,0-1-1,1 1 0,-1-1 0,0 0 1,0 1-1,1-1 0,-1 0 0,0 0 1,1 0-1,-1 1 0,1-1 0,-1 0 1,1 0-1,-1 0 0,1 0 0,-1 0 1,1 0-1,0 0 0,0 0 0,-1-1 1,-2-3 191,2 5-249,1 0 0,0 0 0,-1 0 0,1 0 0,0-1 0,0 1 0,-1 0 0,1 0 0,0 0 0,-1-1 0,1 1 0,0 0 0,0-1 0,0 1 0,-1 0 0,1 0 0,0-1 0,0 1 0,0 0 0,0-1 0,-1 1-1,1 0 1,0-1 0,0 1 0,0-1 0,0 1 0,0 0 0,0-1 0,0 1 0,0-1 0,0 0 211,1-10 7210,-2 12-7458,1-1 46,1 0-1,-1 0 1,0 0 0,0 0 0,0 0 0,1 0-1,-1 0 1,0 0 0,0 0 0,0 0 0,0 0-1,1 0 1,-1 0 0,0 0 0,0 0 0,0 0-1,0 0 1,1 0 0,-1 1 0,0-1 0,0 0 0,0 0-1,0 0 1,0 0 0,1 0 0,-1 0 0,0 0-1,0 1 1,0-1 0,0 0 0,0 0 0,0 0-1,0 0 1,0 1 0,1-1 0,-1 0 0,0 0 0,0 0-1,0 0 1,0 1 0,0-1 0,0 0 0,0 0-1,0 0 1,0 0 0,0 1 0,3 9 1614,6 20 739,-8-26-2303,0 0-1,0 0 0,0 0 1,1-1-1,-1 1 0,1 0 0,2 3 1,0 1-16,59 150 281,-44-118-350,-18-37 17,1 0 0,-1 0 0,1 1 0,-1-1 0,0 1 1,1 6-1,-1-7-6,0-1 0,0 0-1,0 1 1,0-1 0,1 0 0,-1 0 0,1 0 0,-1 0 0,5 4 0,-5-5-8,-1 0-4,0-1 0,0 0 0,0 1 0,-1-1 0,1 1 0,0-1 0,0 0 0,0 1 0,0-1 0,0 0 0,0 1 0,0-1 0,0 1 0,0-1 0,0 0 0,0 1 0,1-1 0,-1 0 0,0 1 0,0-1 0,0 0 0,0 1 0,0-1 0,1 0 0,-1 1 0,0-1 0,0 0 0,1 1 0,-1-1 0,0 0 0,0 0 0,1 1 0,-1-1 0,0 0 0,1 0 0,-1 0 0,0 1 0,1-1 0,0 0 1,-1 0-10,0 0 0,0 0 0,0 0 1,0 0-1,1 0 0,-1 0 1,0 0-1,0 0 0,0 0 1,1 1-1,-1-1 0,0 0 0,0 0 1,0 0-1,0 0 0,0 0 1,1 0-1,-1 1 0,0-1 1,0 0-1,0 0 0,0 0 1,0 0-1,0 1 0,0-1 0,0 0 1,0 0-1,1 0 0,-1 1 1,0-1-1,0 0 0,0 0 1,0 0-1,0 0 0,0 1 0,0-1 1,0 0-1,0 0 0,-1 0 1,1 1-1,0-1 0,0 1-223,9 3-7266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5:52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55 308 652,'-11'4'2015,"-16"1"2157,10 0 4945,17-5-9092,0 0-1,1 0 0,-1 0 1,0 0-1,0-1 0,0 1 1,0 0-1,1 0 1,-1 0-1,0 0 0,0 0 1,0 0-1,0 0 1,1 0-1,-1 0 0,0 0 1,0 0-1,0 0 1,1 0-1,-1 0 0,0 0 1,0 0-1,0 1 1,0-1-1,0 0 0,1 0 1,-1 0-1,0 0 0,0 0 1,0 0-1,0 0 1,0 0-1,1 1 0,-1-1 1,0 0-1,0 0 1,0 0-1,0 0 0,0 0 1,0 1-1,0-1 1,0 0-1,0 0 0,0 0 1,1 0-1,-1 1 0,0-1 1,0 0-1,0 0 1,4 7 649,9 1-538,0-1 0,1-1 1,17 5-1,-25-9-135,1-1 0,-1 0 0,1 0 1,0-1-1,-1 0 0,1 0 0,0-1 0,-1 1 0,1-2 1,0 1-1,-1-1 0,0 0 0,1 0 0,8-4 0,-12 3-82,1 0-1,-1-1 1,0 1-1,0-1 1,0 1-1,0-1 1,-1 0-1,1 0 1,1-5-1,1 0-132,-4 8 172,-1-1 0,1 1 1,0-1-1,-1 0 0,0 1 0,1-1 0,-1 0 1,0 1-1,0-1 0,0 0 0,0 1 0,0-1 0,-1 0 1,1 0-1,0 1 0,-1-1 0,1 1 0,-1-1 1,1 0-1,-3-2 0,-2-16-158,4 17 187,0 0 0,0 0 0,0 0 0,0 0-1,0 1 1,0-1 0,-1 1 0,1-1-1,-1 1 1,-2-4 0,-21-24 4,22 27 11,-24-38 364,24 38-273,2 3-83,1-1 1,-1 1-1,0-1 1,1 0-1,-1 0 1,1 1-1,-1-1 1,1 0-1,-1 0 1,1 0 0,-1 1-1,1-1 1,0 0-1,0 0 1,-1 0-1,1 0 1,0 0-1,0 0 1,0-1-1,-4-4 148,4 6-146,0 0 0,-1 0 0,1 0 0,0-1 0,-1 1 0,1 0-1,0 0 1,-1-1 0,1 1 0,0 0 0,0 0 0,-1-1 0,1 1 0,0 0 0,0-1-1,0 1 1,0 0 0,-1-1 0,1 1 0,0-1 0,0 1 0,0 0 0,0-1 0,0 1-1,0 0 1,0-1 0,0 1 0,0-1 0,0-76 2275,0 76-2280,1 0-1,-1-1 0,0 1 0,1 0 1,-1 0-1,1-1 0,0 1 0,-1 0 1,1 0-1,0 0 0,0 0 0,0 0 0,0 0 1,0 0-1,0 0 0,0 0 0,0 0 1,0 1-1,0-1 0,0 0 0,1 1 1,-1-1-1,0 1 0,0-1 0,1 1 0,-1-1 1,0 1-1,3 0 0,5 0 0,-6-1-10,-1 1 0,1 0 1,0 0-1,-1 0 0,1 0 0,0 1 0,-1-1 0,1 1 0,0 0 0,3 1 0,11 5-53,9 4-49,-25-10 103,0-1 0,-1 1-1,1-1 1,0 1-1,0-1 1,0 1 0,-1 0-1,1-1 1,0 1-1,-1 0 1,1 0-1,-1 0 1,1-1 0,-1 1-1,1 0 1,-1 0-1,1 0 1,-1 0 0,0 0-1,0 0 1,1 2-1,-1-3 4,0 0 0,0 0 0,0 0 0,0 0 0,0 1 0,0-1 0,0 0 0,0 0 0,0 0 0,0 0 0,0 1 0,0-1 0,0 0 0,0 0 0,0 0 0,0 0 0,0 1 0,0-1 0,0 0 0,1 0 0,-1 0 0,0 0 0,0 0 0,0 1 0,0-1 0,0 0 0,0 0 0,1 0 0,-1 0 0,0 0 0,0 0 0,0 0 0,0 0 0,1 0 0,-1 0 0,0 0 0,0 1 0,0-1 0,0 0 0,1 0 0,-1 0 0,0 0 0,1 0 0,-1 0 0,0 0 0,0 0 0,0 0 0,1 0 0,-1 0 0,0 0 0,0 0 0,0 0 0,0 0 0,1 0 0,-1 0 0,0 0 0,0 0 0,0 1 0,0-1 0,1 0 0,-1 0 0,0 0 0,0 0 0,0 1 0,0-1 0,0 0 0,1 0 0,-1 0 0,0 0 0,0 1 0,0-1 0,0 0 0,0 0 0,0 0 0,0 1 0,0-1 0,0 0 0,0 0 0,0 0 0,0 1 0,0-1 0,0 0 0,0 1 0,9 17-16,-9-17 17,0 1 0,1-1 0,-1 0 0,0 0 0,1 0 0,-1 0 0,1 0 0,-1 0-1,1 0 1,0 0 0,-1 0 0,1 0 0,0-1 0,1 2 0,-1-1-1,0 0-1,-1 0 1,1 0 0,0 0 0,0-1 0,-1 1 0,1 0-1,-1 0 1,1 0 0,-1 0 0,1 1 0,-1-1-1,0 0 1,1 2 0,-1-1-29,0 0-1,0 1 1,1-1-1,-1 0 1,1 1-1,-1-1 0,1 0 1,0 0-1,0 1 1,2 2-1,-3-3 18,1 1 1,0-1-1,-1 0 0,1 0 0,-1 0 0,0 0 0,0 0 0,0 0 0,0 1 0,0-1 0,0 0 0,-1 0 0,0 3 0,1-3 4,-1 0 0,1 0 0,0 0-1,0 0 1,0-1 0,0 1-1,0 0 1,0 0 0,0 0 0,0 0-1,1 0 1,1 4 0,-1-4 10,0 0 0,0 1 0,0-1 0,0 1 0,0-1 0,-1 1 0,1 0 0,-1-1 0,1 1 0,-1 0 0,0-1 0,0 1 0,0 0 1,-1 0-1,1-1 0,-1 1 0,1-1 0,-1 1 0,0 0 0,0-1 0,0 1 0,-1 2 0,1-1 34,0 0 0,0 0 0,0 0 0,1 0 0,0 0 0,0 1-1,0-1 1,1 7 0,0 0 197,-1-1-218,0 7 805,0-16-800,0-1 0,0 1 0,0-1 1,1 1-1,-1-1 0,0 0 0,0 1 0,0-1 0,1 0 0,-1 1 1,0-1-1,0 1 0,1-1 0,-1 0 0,0 1 0,1-1 1,-1 0-1,0 0 0,1 1 0,-1-1 0,0 0 0,1 0 0,-1 0 1,1 1-1,-1-1 0,0 0 0,1 0 0,-1 0 0,1 0 1,0 1 25,0 0-45,0 0 1,-1-1 0,1 1-1,-1-1 1,1 1-1,0 0 1,-1-1 0,1 1-1,0-1 1,-1 0-1,1 1 1,0-1 0,0 0-1,0 1 1,-1-1-1,1 0 1,0 0 0,0 0-1,0 1 1,0-1-1,0 0 1,19 11 17,-19-10-16,0 0 0,0 0 0,1 0 0,-1-1 0,0 1 0,1-1 0,-1 1-1,0-1 1,1 1 0,-1-1 0,0 0 0,1 0 0,1 0 0,4 2 33,-1-1-31,1-1-1655,7 0 5199,-6 0-7115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5:53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25 620,'0'-24'8712,"0"38"-8102,0 72-156,4-75-462,1 4-116,-5 25-2721,0-39 2217,0 3-440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5:5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78 620,'0'-35'5497,"0"34"-5064,2-18 2962,1 18-3369,-3 0 44,0 1 0,0 0 0,1 0-1,-1 0 1,0 0 0,1 0 0,-1-1-1,0 1 1,0 0 0,1 0 0,-1 0 0,0-1-1,0 1 1,0 0 0,1 0 0,-1-1 0,0 1-1,0 0 1,0-1 0,0 1 0,0 0-1,0 0 1,1-1 0,-1 1 0,0 0 0,0-1-1,0 1 1,0 0 0,0-1 0,0 1-1,0 0 1,0-1 0,0 1 0,18-7 3633,-18 7-3687,0-1 1,0 1 0,0 0-1,0 0 1,0-1-1,0 1 1,0 0-1,0 0 1,0 0 0,1-1-1,-1 1 1,0 0-1,0 0 1,0 0 0,0-1-1,1 1 1,-1 0-1,0 0 1,0 0-1,0 0 1,1 0 0,-1-1-1,0 1 1,0 0-1,1 0 1,-1 0-1,0 0 1,0 0 0,1 0-1,-1 0 1,0 0-1,0 0 1,1 0 0,-1 0-1,0 0 1,0 0-1,1 0 1,-1 0-1,0 0 1,0 0 0,1 0-1,-1 1 1,14 3 478,-11-3-515,-1-1 50,7 14 95,-9-14-123,0 1 0,0-1 0,0 0-1,0 0 1,0 1 0,0-1 0,0 0-1,0 0 1,0 1 0,0-1 0,0 0-1,0 0 1,0 1 0,0-1 0,0 0-1,1 0 1,-1 0 0,0 1 0,0-1-1,0 0 1,0 0 0,1 0 0,-1 1-1,0-1 1,0 0 0,0 0 0,1 0-1,-1 0 1,0 0 0,0 1 0,0-1 0,1 0-1,-1 0 1,1 0 0,-1 0-1,0 0 1,1 1 0,-1-1-1,0 0 1,0 0 0,1 0-1,-1 1 1,0-1 0,0 0-1,1 0 1,-1 1 0,0-1-1,0 0 1,0 1 0,0-1-1,1 0 1,-1 1 0,0-1-1,0 0 1,0 1 0,0-1-1,0 0 1,0 1 0,0-1-1,0 0 1,0 1 0,0-1-1,0 0 1,0 1 0,-2 4-2,2-4-4,-1 0 0,1-1 0,-1 1 0,1-1 0,-1 1 0,1 0 0,-1-1 1,1 1-1,-1 0 0,1 0 0,0-1 0,0 1 0,-1 0 0,1 0 0,0-1 1,0 1-1,0 0 0,0 0 0,0 0 0,0 1 0,-3 3-77,-12 18-432,12-12 302,0-10 193,3-1 16,0 0 1,-1 0 0,1 1 0,0-1-1,0 0 1,-1 0 0,1 0-1,0 0 1,0 0 0,-1 1-1,1-1 1,0 0 0,0 0-1,0 1 1,-1-1 0,1 0-1,0 0 1,0 1 0,0-1 0,0 0-1,0 0 1,0 1 0,-1-1-1,1 0 1,0 1 0,0-1-1,0 0 1,0 0 0,0 1-1,0-1 1,0 0 0,0 1-1,0-1 1,1 0 0,-1 1 0,-3 2-32,2-2 30,1-1 0,-1 0-1,1 0 1,0 0 0,-1 1 0,1-1 0,0 0 0,-1 1-1,1-1 1,0 0 0,0 0 0,-1 1 0,1-1 0,0 1-1,0-1 1,-1 0 0,1 1 0,0-1 0,0 0 0,0 1-1,0-1 1,0 1 0,-1-1 0,1 1 0,0-1 0,0 0-1,0 1 1,0-1 0,0 1 0,0-1 0,1 1 0,-1 0-8,37-5-717,-12 13-1466,-15 2 1207,-6-3 837,-3-8 144,-1 1 1,0-1-1,1 1 1,-1-1-1,1 1 1,-1-1-1,0 1 1,1-1-1,-1 1 1,0-1-1,0 1 1,1 0-1,-1-1 1,0 1-1,0-1 1,0 1-1,0 0 1,0 1-1,4 3 13,-4-5-6,1 1 0,-1-1 0,0 0 0,1 0 0,-1 0 0,0 1 0,1-1 0,-1 0 0,0 0 0,0 1 0,1-1 0,-1 0 0,0 1 0,0-1 0,0 0 0,1 1 0,-1-1 1,0 1-1,0-1 0,0 0 0,0 1 0,0-1 0,0 1 0,0-1 0,0 0 0,0 1 0,0-1 0,0 1 0,0 0 0,0-1 13,0 0-1,0 1 1,0-1-1,0 0 1,0 1 0,0-1-1,0 1 1,0-1-1,0 0 1,1 1 0,-1-1-1,0 0 1,0 1-1,0-1 1,0 0-1,0 0 1,1 1 0,-1-1-1,0 0 1,0 1-1,1-1 1,-1 0-1,0 0 1,0 1 0,1-1-1,-1 0 1,0 0-1,1 0 1,-1 0 0,1 1-1,2 3 426,-6 0 143,2-3-534,1-1 0,0 0-1,-1 0 1,1 0 0,0 0 0,-1 1-1,1-1 1,0 0 0,0 0-1,-1 1 1,1-1 0,0 0 0,0 1-1,-1-1 1,1 0 0,0 1 0,0-1-1,0 0 1,0 1 0,0-1-1,-1 0 1,1 1 0,0-1 0,0 0-1,0 1 1,-1 1 113,1-1 1,-1 1-1,0-1 0,0 0 0,0 1 1,-1-1-1,1 0 0,0 0 0,0 0 1,-1 0-1,1 0 0,-1 0 0,1 0 1,-1 0-1,1-1 0,-1 1 1,1 0-1,-4 0 0,-6 4 781,7-4-872,-1 0-1,0 0 1,0 0 0,1 0-1,-1-1 1,0 0-1,0 0 1,0 0-1,0-1 1,0 1-1,1-1 1,-8-2-1,11 2-631,-16-4-4474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09.886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-2 11 105 0,'0'-2'182'16,"0"2"0"-16,0 0-7 0,0 0-8 16,0 0-5-16,0 0 3 0,0 0-7 15,0-3-6-15,0 3-8 0,0 0 6 0,0-2 8 16,0 2 10-16,0 0 8 0,0 0 1 15,0-2-5-15,0 2-16 0,0 0-19 16,0-3-19-16,0 3-16 0,0 0-19 16,0 0-8-16,0 0 0 0,0 0 13 0,0 3 12 15,0-3 17-15,0 2 10 0,0 0 20 16,4 3 1-16,-4-2-9 0,0 5-32 16,6-4-23-16,1 3-2 15,-7 1-8-15,3-1-7 0,-3 1-17 0,11-1-13 0,-11 3-8 16,13-3-7-16,-13 3-11 0,4 0-7 15,2-3-2-15,1 3 4 0,-4-3 5 0,4 1-3 16,-3-1-5-16,-4 3-3 0,13-5 3 16,-13 2-6-16,3-2-9 0,-3 0-70 15,7 0-106-15,-3-2-107 0,2-2-122 16,1 2-140-16,-7-3-161 0,4 0-95 0,-4-3 79 16,0 2 177-16,6-2 219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5:56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4,'0'-1'93,"0"1"0,0-1 0,0 0 0,0 0 0,0 0 0,0 1 0,0-1 0,0 0 0,0 0 0,0 1 0,0-1 0,1 0-1,-1 0 1,0 1 0,0-1 0,1 0 0,-1 1 0,1-1 0,-1 0 0,0 1 0,1-1 0,-1 1 0,1-1 0,-1 0 0,1 1 0,0-1 0,0 0 0,2-10 2640,-2 10-2717,-1 1 69,1 0-1,-1 0 1,0-1-1,1 1 1,-1 0-1,1-1 1,-1 1-1,0 0 1,1-1-1,-1 1 1,0 0-1,1-1 1,-1 1-1,0-1 1,1 1-1,-1 0 1,0-1-1,0 1 1,0-1-1,0 1 1,1-1-1,-1 1 1,0-1-1,0 1 1,0-1-1,0 1 1,0-1 0,0 1-1,0-1 1,0 0-1,0 0 505,0 1-346,1-1-1,0 1 0,-1-1 1,1 1-1,-1-1 0,1 1 1,-1-1-1,1 1 0,-1-1 1,1 0-1,-1 1 0,1-1 0,-1 0 1,0 1-1,1-1 0,-1 0 1,0 0-1,0 1 0,0-1 1,1-2 1229,8-12 7287,-9 15-8706,0 0 1,0 0-1,0 0 1,0 1-1,0-1 1,0 0-1,0 0 1,0 0-1,0 0 0,0 1 1,0-1-1,1 0 1,-1 0-1,0 0 1,0 0-1,0 1 1,0-1-1,0 0 1,1 0-1,-1 0 1,0 0-1,0 0 0,0 0 1,0 1-1,1-1 1,-1 0-1,0 0 1,0 0-1,0 0 1,1 0-1,-1 0 1,0 0-1,0 0 1,0 0-1,1 0 1,-1 0-1,0 0 0,0 0 1,0 0-1,1 0 1,-1 0-1,0 0 1,0 0-1,0 0 1,0-1-1,1 1 1,-1 0-1,0 0 1,0 0-1,0 0 0,0 0 1,1 0-1,-1-1 1,0 1-1,0 0 1,0 0-1,0 0 1,0 0-1,0-1 1,0 1-1,1 0 1,-1 0-1,0-1 0,4 19 27,1 5-88,-5-9-9,-1-10-25,1 1 0,0 0 1,0 0-1,0-1 0,1 1 0,-1 0 0,1-1 0,1 1 0,-1 0 0,2 4 0,-1-5-130,-1 1 0,-1-1 0,1 1 0,-1-1-1,0 1 1,0 0 0,0-1 0,-1 7 0,0 3-555,5-3 56,1 4-263,-5-10 872,0-4-74,0 0 0,-1 0 0,1-1 0,0 1 0,0 0 0,0 0 0,0 0 0,0 0 0,0-1 0,0 1 0,1 0 0,-1 0 0,0 0 0,0-1 0,1 1 0,-1 0 0,0 0 0,1-1 0,-1 1 0,1 0 0,-1 0 0,1-1 0,-1 1 0,1-1 0,-1 1 0,1 0 0,1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5:5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31 424,'-4'-5'728,"4"5"-654,-1 0 0,1-1 0,0 1 0,-1 0 0,1 0 0,0 0 0,-1-1 0,1 1 0,0 0 0,0-1 0,-1 1 0,1 0 0,0 0 0,0-1 0,-1 1 0,1 0 0,0-1 0,0 1 0,0 0 0,0-1 0,0 1 0,-1-1 0,1 1 0,0 0 0,0-1 0,0 1 0,0 0 0,0-1 0,0 1 0,0-1 0,0 1 0,1-1 0,-5-4 1141,3 5-1162,1 0-1,0 0 1,0 0-1,-1 0 0,1-1 1,0 1-1,-1 0 1,1 0-1,0 0 1,0 0-1,0-1 0,-1 1 1,1 0-1,0 0 1,0-1-1,0 1 0,-1 0 1,1 0-1,0-6 4995,-1 6-4916,0 0-1,1 0 0,-1 0 1,1 1-1,-1-1 0,1 0 1,-1 0-1,1 1 1,-1-1-1,1 0 0,0 1 1,-1-1-1,1 1 0,-1-1 1,1 0-1,0 1 0,-1-1 1,1 1-1,0-1 0,0 1 1,-1-1-1,1 1 1,0-1-1,0 1 0,0-1 1,-1 1-1,1 0 0,0-1 1,0 1-1,0-1 0,0 1 1,0-1-1,0 1 0,0 0 1,1-1-1,-1 1 1,0-1-1,0 1 0,0-1 1,0 1-1,1 0 0,-1 0 1,0 0-1,0 0 0,1 0 1,-1 0-1,0 0 1,0 0-1,-1 0 0,1 0 1,0 0-1,0 0 0,0 0 1,-1 0-1,1 0 1,-1 1-1,-1 1 9,1-3-102,1 1 1,-1-1-1,1 1 1,-1-1 0,1 1-1,0-1 1,-1 1-1,1-1 1,0 1-1,-1-1 1,1 1 0,0-1-1,0 1 1,0 0-1,0-1 1,-1 1 0,1-1-1,0 1 1,0 0-1,0-1 1,0 2-1,-9 22 715,0 2-461,9-23-281,-1 1 0,0-1 0,0 0 0,0 1-1,0-1 1,0 0 0,-1 0 0,1 1 0,-5 4 0,5-6-10,-1 0 1,1 1-1,-1-1 1,1 1-1,0-1 1,0 1 0,0 0-1,0-1 1,0 4-1,1-4-12,-1 0-1,1 0 1,-1 0-1,0 0 1,0 0-1,1 0 1,-1 0-1,-1 0 1,1-1-1,0 1 1,0 0-1,-2 1 0,1-1-36,1-1 0,-1 1 0,1 0 0,0 0 0,0-1 0,0 1 0,0 0-1,0 0 1,0 0 0,1 0 0,-1 0 0,0 3 0,0-2-96,0-1 0,0 1 0,-1 0 0,1 0 0,-1-1 0,0 1 0,1 0 0,-1-1 0,0 0 0,-1 1 0,1-1 0,-4 2 0,-3 6-690,5-1 105,4-9 672,0 1 0,0 0 0,-1 0 0,1-1 1,0 1-1,0 0 0,-1-1 0,1 1 0,-1 0 0,1-1 0,0 1 0,-1 0 0,1-1 1,-1 1-1,0-1 0,1 1 0,-2 0 0,-22 23-3534,23-23 3081,10-16-7149,-10 13 6734,3-3-207,6 1 577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5:57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45 528,'0'-1'240,"1"-1"0,-1 1 0,1 0 0,0 0 0,-1-1 0,1 1 0,0 0 0,0 0 0,0 0 0,-1 0-1,1 0 1,0 0 0,1 0 0,-1 0 0,0 0 0,0 0 0,2 0 0,-2 1 716,-1-1-826,0 1-1,0-1 0,0 1 0,1 0 1,-1-1-1,0 1 0,0-1 1,0 1-1,0 0 0,1-1 1,-1 1-1,0 0 0,0-1 0,1 1 1,-1 0-1,0-1 0,1 1 1,-1 0-1,0 0 0,1-1 1,-1 1-1,0 0 0,1 0 1,-1 0-1,1 0 0,-1-1 0,0 1 1,1 0-1,0 0 0,16-1 5958,-5-5-2092,-6 6-2890,-2 1-770,1-1-1,-1 0 1,0 0 0,0-1-1,0 1 1,0-1 0,6-2-1,9 2-443,-18 2-166,0-1-1,0 0 0,0 0 1,0 1-1,1-1 0,-1 0 1,0 0-1,0 0 0,0 0 1,0 0-1,0-1 0,1 1 1,-1 0-1,0-1 1,0 1-1,0 0 0,0-1 1,0 1-1,0-1 0,0 0 1,1 0-1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6:24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66 60,'0'-34'2532,"0"33"-2374,2-25 5039,14 21 4298,-17 15-8584,0-10-899,1 0-1,0 0 1,-1 0-1,1 0 1,-1 1-1,1-1 1,0 0 0,-1 0-1,1 0 1,0 0-1,-1 0 1,1 0-1,0 1 1,0-1 0,-1 0-1,1 0 1,0 1-1,-1-1 1,1 0-1,0 0 1,0 1 0,0-1-1,-1 0 1,1 1-1,0-1 1,0 0-1,0 0 1,0 1-1,-1-1 1,1 1 0,0-1-1,0 0 1,0 1-1,0-1 1,0 0-1,0 1 1,0-1 0,0 0-1,0 1 1,0-1-1,0 0 1,0 1-1,0-1 1,1 0 0,-1 1-1,0 0 1,0 1 166,0-1-47,-1 20 411,0-20-509,0 0 1,0 1-1,0-1 1,0 0-1,0 1 1,1-1-1,-1 0 0,0 1 1,1-1-1,0 1 1,-1-1-1,1 1 1,0-1-1,-1 1 1,1-1-1,0 1 1,1 2-1,-1 37 432,1-25-386,-4-12-75,3-3-1,-1-1 0,1 1 0,-1-1 0,1 1 0,-1-1 0,1 1 0,-1-1 0,1 1 0,0-1 0,-1 1 0,1-1 0,0 1 0,-1 0 0,1-1 0,0 1 0,0 0 0,0-1 0,0 1 0,0 0 0,-1-1 0,1 1 0,0 0 0,0-1 0,1 1 0,-1 0 0,0 0 0,0 19 15,0-19-17,0-1-1,0 1 1,0-1-1,0 1 1,0-1-1,0 1 1,0-1-1,0 0 1,0 1-1,0-1 0,-1 1 1,1-1-1,0 1 1,0-1-1,0 0 1,-1 1-1,1-1 1,0 1-1,0-1 1,-1 0-1,1 1 1,-1-1-1,0 1 1,1-1-1,0 1 0,-1 0 1,1-1-1,-1 1 1,1-1-1,0 1 1,-1-1-1,1 1 0,0 0 1,-1-1-1,1 1 1,0 0-1,0-1 1,0 1-1,0 0 0,0-1 1,0 1-1,0 0 1,0 0-1,0-1 1,0 2-1,0 0 1,0-1 0,0 1 0,0 0 0,0-1-1,0 1 1,0 0 0,0-1 0,0 1 0,-1 0 0,1-1 0,-1 1 0,0 0 0,1-1 0,-1 1-1,0-1 1,-2 3 0,3-2-1,-1-1 0,1 0 0,0 1 0,-1-1 1,1 0-1,0 1 0,0-1 0,0 1 0,0-1 0,0 0 0,0 1 0,0 2 0,-1 11 0,0-12 0,0 0 0,-1-1 0,1 1 0,0 0 0,0 0 0,1 0 0,-1 0 0,1 0 0,-1 0 0,1 1 0,0-1 0,0 0 0,1 6 0,0 4 3,-5-5 6,4-7-10,-1-1 1,1 1 0,-1 0-1,1-1 1,-1 1 0,1 0-1,-1-1 1,1 1 0,0 0-1,-1 0 1,1 0-1,0-1 1,0 1 0,0 0-1,-1 0 1,1 0 0,0-1-1,0 1 1,0 0 0,0 0-1,1 1 1,-1 44 20,-4-37-20,-1 7 0,5 55 17,0-69-13,0-2-1,-8 9 8,8-9-10,-1 0-1,1 1 1,0-1-1,0 1 1,-1-1-1,1 1 1,0-1-1,0 1 1,0 0-1,-1-1 1,1 1-1,0-1 1,0 1-1,0-1 1,0 1-1,0 0 1,0-1-1,0 1 1,0-1-1,0 1 0,1-1 1,-1 1-1,0-1 1,0 1-1,1 0 1,-1 0-4,0 30 162,0-31-155,0 0 0,0 1 0,0-1 0,0 0 0,0 0 0,0 0 0,0 0-1,0 0 1,0 0 0,0 0 0,0 1 0,0-1 0,0 0 0,0 0 0,0 0 0,0 0 0,0 0 0,0 0 0,0 1 0,0-1 0,0 0 0,0 0 0,0 0-1,0 0 1,0 0 0,0 0 0,0 0 0,0 1 0,-1-1 0,1 0 0,0 0 0,0 0 0,0 0 0,0 0 0,0 0 0,0 0 0,0 0 0,0 0 0,0 0-1,-1 0 1,1 0 0,0 0 0,0 1 0,0-1 0,0 0 0,0 0 0,0 0 0,-1 0 0,1 0 0,0 0 0,0 0 0,0 0 0,0 0 0,-4 2-10,2 15 26,2-16-16,0 24 41,0-24-45,0 0 0,0-1 0,0 1 0,-1-1 0,1 1 0,0-1 0,0 1 0,0 0 0,0-1 0,-1 1 0,1-1 0,0 1 0,0-1 0,-1 1 0,1-1 0,0 1 0,-1-1 0,1 1 0,-1 0 0,-3 8 0,4 103 4,-4-102-4,-2 5 0,6 76-54,-9-60 27,10-28 26,-2 0 1,1 0 0,0 0 0,0 0-1,-1 0 1,0 0 0,1 0 0,-1 0-1,-1 0 1,0 3 0,0 0-2,1-1 0,0 1 0,1 0 1,-1-1-1,1 1 0,0-1 0,2 12 0,-1 3-4,-10 27-121,9-43 119,0-1 0,0 1 0,0-1-1,-1 1 1,1-1 0,-1 1 0,0-1 0,0 0 0,-2 5 0,2-6-2,0 1 0,1-1 0,-1 0 0,1 0 1,-1 0-1,1 0 0,0 0 0,0 1 1,0-1-1,0 0 0,1 0 0,-1 0 0,1 3 1,0-3-1,-1 0 0,0 0 1,1 0-1,-1 0 1,0 0-1,0 0 0,0 0 1,0 0-1,-1 0 1,1 0-1,0 0 0,-1 0 1,0 2-1,-1 0-22,1 1 1,-1-1-1,1 0 0,0 1 0,1-1 0,-1 1 0,1-1 0,0 0 0,0 8 1,-4 2-39,3-12 56,1 0 0,-1-1 0,0 1-1,1 0 1,-1 0 0,1 0 0,0 0 0,-1 0-1,1 3 1,0-2-14,0 0 0,0 0 0,0 0-1,-1 0 1,1 0 0,-1 0 0,0 0 0,0 0 0,0-1-1,-1 5 1,1-5-15,0 0-1,0 1 1,1-1-1,-1 1 0,1-1 1,0 1-1,0-1 1,0 1-1,0-1 1,0 1-1,0-1 1,1 1-1,0 2 1,0-3 23,-1 1 1,1-1 0,-1 1 0,0-1 0,0 1-1,0-1 1,0 1 0,0-1 0,0 1 0,-1-1 0,1 1-1,-1-1 1,0 3 0,-1-2 21,1 0 0,0 0 0,0 1 0,0-1 0,0 0 0,0 0 0,1 1 1,0-1-1,0 0 0,0 7 0,0-6 8,-9 27 155,0 1-38,0 17-83,0-3-15,9-32-28,0-10-1,1 0 0,-1 1 0,0-1 0,-1 0 0,1 0 0,-1 0 0,1 0 0,-1 0 0,-1 0 0,-2 7 0,4-9 3,-1 0 0,0-1 1,1 1-1,0 0 0,-1-1 1,1 1-1,0 0 0,0-1 1,0 1-1,0 0 0,0 0 1,1-1-1,0 4 0,-1-3 3,0-1 0,1 1 0,-1 0 0,0-1 0,0 1 0,0 0-1,0-1 1,0 1 0,0 0 0,0-1 0,-1 1 0,1 0 0,-2 2-1,1-1 25,0 0-1,-1 0 0,1 0 0,1 0 0,-1 0 0,0 1 0,1-1 0,-1 0 0,1 0 0,1 7 0,-10 30 209,9 67-165,-9-78-97,9 32 50,-10-30 8,10 378 55,-3-396-80,2-12-8,0 0 1,0 1 0,1-1 0,-1 0 0,1 1 0,-1-1 0,1 1 0,0-1 0,0 0-1,0 1 1,-1 1 0,1 72 1042,-3-70-862,3-5-173,-1 0-1,1 1 1,-1-1-1,1 1 1,0-1-1,-1 1 1,1-1-1,-1 0 0,1 1 1,0-1-1,0 1 1,-1 0-1,1-1 1,0 1-1,0-1 1,0 1-1,0-1 1,-1 1-1,1 0 0,0-1 1,0 2-1,-2 8 367,1-10-754,1 0-1,-1 0 0,1 0 0,-1 0 1,1 0-1,-1 0 0,1 0 0,-1 0 1,1 0-1,-1 0 0,1 0 0,-1 0 1,1-1-1,-1 1 0,1 0 0,-3-2-1898,0 0 695,2 1 1156,1 0 0,0 1-1,-1-1 1,1 0 0,0 0 0,0 1 0,0-1-1,-1 0 1,1 0 0,0 1 0,0-1-1,0 0 1,0 0 0,0 0 0,1 1 0,-1-2-1,0-1-1169,0-7-378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6:40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67 428,'4'-14'1390,"-3"13"-1221,-1 0 1,1 0 0,-1 0 0,1 0 0,-1-1-1,1 1 1,-1 0 0,0 0 0,1-1 0,-1 1-1,0 0 1,0-2 0,0 1-86,0 1-31,-1 1 0,1-1 0,0 0 0,0 1 0,0-1 0,0 0 0,0 0 0,0 1 0,0-1 0,0 0 0,1 1 0,-1-1 0,0 0 0,0 1 0,0-1 0,1 0 0,-1 1 0,0-1 0,1 1 0,-1-1 0,1 0 0,-1 1 0,0-1 0,1 1 0,-1-1 0,1 1 0,0 0 0,-1-1 0,1 0 0,1-13 8009,-3 14-7929,1 1-1,-1-1 1,0 1-1,1-1 1,-1 0-1,1 1 1,-1-1-1,1 1 1,-1 0-1,1-1 1,-1 1-1,1-1 1,-1 1 0,1 0-1,0-1 1,-1 1-1,1 0 1,0 0-1,0-1 1,0 1-1,-1 0 1,1 0-1,0-1 1,0 1-1,0 0 1,0 0-1,0-1 1,1 2-1,-5 4 157,-1 5-122,5-10-155,0 0 0,0 1-1,0-1 1,0 0 0,0 1 0,0-1-1,0 0 1,-1 0 0,1 1 0,0-1-1,-1 0 1,1 0 0,-1 1-1,1-1 1,-1 0 0,0 0 0,1 0-1,-3 2 1,3-2 4,-1 0 1,1 0-1,-1 1 1,1-1-1,0 0 0,0 0 1,-1 0-1,1 1 1,0-1-1,0 0 0,0 0 1,0 1-1,0-1 1,1 1-1,-2 14 197,0-13-116,0 0-1,-1 0 1,1 0-1,1 0 1,-1 0-1,0 0 1,1 0-1,-1 0 0,1 0 1,0 1-1,1 4 1,-1 77 27,0-84-193,3 9 262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7:32.22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563 444 184,'-28'5'7581,"12"6"-6327,13 2-795,0-11-450,3-2 0,0 0 0,-1 0 1,1 0-1,0 0 0,-1 1 1,1-1-1,0 0 0,0 0 1,-1 0-1,1 1 0,0-1 1,0 0-1,0 0 0,-1 1 1,1-1-1,0 0 0,0 0 1,0 1-1,0-1 0,-1 0 1,1 1-1,0-1 0,0 0 1,0 0-1,0 1 1,0-1-1,0 0 0,0 1 1,0-1-1,0 0 0,0 1 1,0-1-1,0 1 0,-18 16 403,18-17-406,0 1-1,-1 0 1,1 0 0,0-1 0,-1 1 0,1 0 0,0-1 0,-1 1 0,1 0 0,-1-1 0,1 1 0,-1-1 0,1 1 0,-1-1 0,0 1 0,0 0 0,0-1-4,0 1 0,0-1 0,1 1 0,-1 0 0,0-1 0,1 1 0,-1-1 0,1 1 0,-1 0 0,1 0 0,-1-1 0,1 1 0,-1 0 0,1 0 0,0-1 0,0 1 0,-1 1 0,1-1-2,0 0 0,0 0-1,0-1 1,-1 1 0,1 0 0,0 0 0,0 0-1,-1-1 1,1 1 0,0 0 0,-1-1 0,1 1 0,-1 0-1,1-1 1,-1 1 0,1 0 0,-1-1 0,1 1-1,-1-1 1,0 1 0,0 0 0,0-1 0,1 1 0,-1-1-1,0 0 1,1 1 0,-1 0 0,1-1 0,-1 1-1,1-1 1,-1 1 0,1 0 0,-1-1 0,1 1 0,0 0-1,-1 0 1,1-1 0,0 1 0,-1 0 0,1 0-1,0-1 1,0 1 0,0 1 0,-3 0-9,3-2 8,0 0-1,-1 0 1,1 0-1,0 0 1,-1 1-1,1-1 1,-1 0-1,1 0 0,0 1 1,-1-1-1,1 0 1,0 0-1,-1 1 1,1-1-1,0 0 0,0 1 1,-1-1-1,1 0 1,0 1-1,0-1 1,0 1-1,0-1 1,-1 0-1,1 1 0,0-1 1,0 1-1,0-1 1,0 0-1,0 1 1,0-1-1,0 1 1,0-1-1,0 0 0,0 1 1,0-1-1,0 1 1,0-1-1,1 1 1,-9 2-111,1 0 15,7-3 92,0 0 0,0 0 0,-1 0-1,1 0 1,0 0 0,0 0 0,0 0-1,0 0 1,0 0 0,-1 0 0,1 0-1,0 0 1,0 0 0,0 0 0,0 0-1,0-1 1,-1 1 0,1 0 0,0 0-1,0 0 1,0 0 0,0 0 0,0-1-1,0 1 1,0 0 0,0 0 0,0 0-1,-1 0 1,1-1 0,0 1 0,0 0-1,0 0 1,0 0 0,0 0 0,0-1-1,0 1 1,0 0 0,0 0 0,0 0-1,0 0 1,1-1 0,-1 1 0,0-1-27,-1-27-491,2 20 360,-1-38-389,-4 37 536,3 8 15,1 0 0,-1 0-1,1 0 1,-1 0 0,1 0 0,-1 0-1,1-1 1,-1 1 0,1 0-1,0 0 1,0 0 0,0-2-1,0-7 6,0 8-26,1 1-1,-1 0 0,0-1 1,0 1-1,0-1 0,0 1 1,0 0-1,0-1 1,0 1-1,-1-1 0,1 1 1,0 0-1,-1-1 0,1 1 1,-1 0-1,1 0 1,-1-1-1,0 1 0,1 0 1,-1 0-1,0 0 0,-1-1 1,2 1 17,0 1 1,-1 0 0,1-1 0,0 1-1,0 0 1,0-1 0,0 1 0,0 0-1,-1 0 1,1-1 0,0 1 0,0-1-1,0 1 1,0 0 0,0-1-1,0 1 1,0 0 0,0-1 0,0 1-1,0 0 1,0-1 0,1 1 0,-1 0-1,0-1 1,0 1 0,0-1-5,0 1 0,1 0 0,-1-1 0,0 1 0,0-1 0,0 1 0,0-1 0,0 1 0,0 0 1,0-1-1,0 1 0,0-1 0,0 1 0,0-1 0,0 1 0,0 0 0,0-1 0,0 1 0,-1-1 0,1 1 0,0 0 1,0-1-1,0 1 0,-1 0 0,1-1 0,0 1 0,-1-1 0,1 1 8,-1 0 0,1 0-1,0 0 1,-1 0 0,1 0 0,0 0 0,-1 0 0,1 0-1,0-1 1,-1 1 0,1 0 0,0 0 0,0 0-1,-1-1 1,1 1 0,0 0 0,0 0 0,-1 0 0,1-1-1,0 1 1,0 0 0,0-1 0,-1 1 0,1 0-1,0 0 1,0-1 0,0 1 0,0 0 0,0-1-1,0 1 1,0 0 0,0-1 0,-1 1 0,1 0 0,1-1-1,-1 0-2,-10-5-1,11 6 5,-1-1-1,0 1 1,0 0-1,0-1 1,0 1 0,0 0-1,0-1 1,0 1 0,0 0-1,0-1 1,0 1-1,0 0 1,0-1 0,0 1-1,0 0 1,0-1-1,0 1 1,0 0 0,0 0-1,-1-1 1,1 1-1,0 0 1,0-1 0,0 1-1,0 0 1,-1 0-1,1-1 1,0 1 0,0 0-1,-1 0 1,1 0 0,0-1-1,0 1 1,-1 0-1,1 0 1,0 0 0,-1-1-1,1 1-1,-1 0 0,1 0 1,0 0-1,-1 0 0,1 0 0,0-1 0,0 1 0,-1 0 0,1 0 0,0 0 0,0 0 0,-1-1 1,1 1-1,0 0 0,0 0 0,0-1 0,0 1 0,-1 0 0,1-1 0,0 1 0,0 0 1,0 0-1,0-1 0,0 1 0,0 0 0,0-1 0,0 1 0,0 0 0,0-1 0,0 1 1,0 0-1,0 0 0,0-1 0,0 1 0,0 0 0,0-1 0,0 1 0,0 0 0,1-3 2,-1 3 0,0-1 0,0 1 0,0 0 0,0-1 0,0 1 0,0 0 0,-1-1 0,1 1 0,0 0 0,0 0 0,0-1 0,0 1 0,0 0 0,-1-1 0,1 1 0,0 0 0,0 0 0,0-1 0,-1 1 0,1 0 0,0 0 0,0 0 0,-1-1 0,1 1 0,0 0 0,-1 0 0,1 0 0,0 0 0,0 0 0,-1 0 0,1-1 0,0 1 0,-1 0 0,1 0 0,0 0 0,-1 0 0,1 0 0,-1 0 0,1 0 0,0 0 0,0 0 0,0 0 0,0 0 0,0 0 0,-1 0 0,1 0 0,0-1 0,0 1 0,0 0 0,0 0 0,0 0 0,-1 0 0,1 0 0,0-1 0,0 1 0,0 0 0,0 0 0,0 0 0,0 0 0,0-1 0,0 1 0,0 0 0,0 0 0,0 0-1,0 0 1,0-1 0,0 1 0,0 0 0,0 0 0,0 0 0,0 0 0,0-1 0,0 1 0,0 0 0,0 0 0,0-1 0,0-1 2,-6-1 14,6 3-13,-1 0 1,1 0-1,-1 0 1,1 0-1,-1 0 1,1-1 0,-1 1-1,1 0 1,-1 0-1,1-1 1,-1 1-1,1 0 1,-1-1 0,1 1-1,0-1 1,-1 1-1,1-1 1,0 1 0,-1 0-1,1-1 1,0 1-1,-1-1 1,1 1-1,0-1 1,0 0 0,0 1-1,0-1 1,-1 1-1,1-1 1,0 1-1,0-1 1,-3-4 33,2 5-34,1 0 0,0 0 0,-1 0 0,1 0 0,0-1 0,-1 1 0,1 0-1,0 0 1,0-1 0,-1 1 0,1 0 0,0 0 0,0-1 0,-1 1 0,1 0 0,0-1 0,0 1 0,0 0 0,0-1 0,0 1 0,-1 0 0,1-1 0,0 1 0,0-1-1,0 1 1,0-1-2,0 1 0,0 0 0,0 0 0,0-1 0,0 1 0,0 0 0,0 0 0,0-1 0,0 1 0,0 0 0,0 0 0,-1-1 0,1 1 0,0 0 0,0 0 0,0-1 0,0 1 0,0 0 0,-1 0 0,1 0 0,0-1 0,0 1-1,0 0 1,-1 0 0,1 0 0,0 0 0,0 0 0,-1-1 0,1 1 0,0 0 3,-1 0 1,1 0-1,0 0 0,-1 0 1,1 0-1,0-1 0,0 1 1,-1 0-1,1 0 0,0 0 1,0-1-1,0 1 0,-1 0 0,1 0 1,0-1-1,0 1 0,0 0 1,0 0-1,0-1 0,-1 1 1,1 0-1,0 0 0,0-1 1,0 1-1,0 0 0,0-1 0,0 1 1,0 0-1,0-1 0,-4-3 126,4 4-125,0 0 0,-1-1 0,1 1 0,0 0 0,0 0 0,-1 0 0,1-1 0,0 1-1,-1 0 1,1 0 0,0-1 0,0 1 0,-1 0 0,1-1 0,0 1 0,0 0 0,0-1 0,0 1-1,0 0 1,-1-1 0,1 1 0,0 0 0,0-1 0,0 1 0,0-1 0,-1 0 6,0-1 0,-1 1 1,1-1-1,0 1 0,-1 0 0,1-1 1,-1 1-1,0 0 0,-2-1 0,-15-8 103,8 0-78,11 10-36,0 0 0,-1 0 0,1 0 0,0 0 0,0 0 0,-1 0 0,1 0 0,0 0-1,0 0 1,-1 0 0,1 0 0,0 0 0,0 0 0,-1 0 0,1 0 0,0 0 0,0 0 0,-1 0-1,1-1 1,0 1 0,0 0 0,0 0 0,-1 0 0,1 0 0,0-1 0,0 1 0,0 0-1,0 0 1,-1-1 0,1 1 0,0 0 0,0 0 0,0 0 0,0-1 0,0 1 0,0 0 0,0-1-1,-2 0 4,-4 0-6,5-2 9,1 2 0,-11-5-76,9 5 53,1 0 0,-1 0 0,1 0 1,-1 0-1,1 0 0,0 0 0,-1 0 0,1-1 1,0 1-1,-2-3 0,-4-3 15,7 7 8,-1 0-1,0 0 1,1-1-1,-1 1 1,0 0-1,1-1 1,-1 1 0,1-1-1,-1 1 1,1-1-1,-1 1 1,1-1-1,-1 0 1,1 1-1,-1-1 1,1 1-1,0-1 1,-1 0-1,1 1 1,0-1 0,-1-1-1,0 2 16,-1-1 0,1 1 0,0-1 0,-1 0-1,1 1 1,-1-1 0,1 0 0,0 0 0,0 0 0,0 0 0,-1 0 0,0-2-1,2 3-18,-1-1-1,1 1 1,0-1-1,-1 0 0,1 1 1,-1-1-1,1 1 1,-1-1-1,0 1 0,1 0 1,-1-1-1,1 1 1,-1-1-1,0 1 0,1 0 1,-1 0-1,0-1 1,-1 1-1,-2-2 2,2-2-3,2 4 0,0-1-1,0 1 1,0 0 0,0-1 0,0 1 0,0-1-1,0 1 1,0 0 0,0-1 0,0 1 0,0 0-1,0-1 1,-1 1 0,1 0 0,0-1 0,0 1-1,0 0 1,-1 0 0,1-1 0,0 1 0,0 0-1,-1 0 1,1-1 0,0 1 0,0 0 0,-1 0-1,1 0 1,0-1 0,-1 1 0,1 0 0,0 0-1,-1 0 1,1 0 0,0 0 0,-1 0 0,1 0-1,-2-1-3,-7-10-246,8 10 228,1 0-1,-1 0 0,0 0 0,0 1 0,0-1 0,0 0 0,0 1 0,0-1 0,0 1 0,0-1 0,0 1 0,0 0 0,0-1 1,0 1-1,-2-1 0,2 1 1,1 0 4,0-4 14,0 2 0,0 2 4,0 0 0,0 0 0,0 0 0,0 0 0,0-1 0,0 1-1,0 0 1,0 0 0,0 0 0,0-1 0,0 1 0,0 0 0,0 0 0,0 0 0,-1 0 0,1 0 0,0-1 0,0 1 0,0 0 0,0 0 0,0 0 0,0 0 0,0 0 0,-1-1 0,1 1 0,0 0 0,0 0 0,0 0 0,0 0 0,0 0 0,-1 0 0,1 0 0,0 0-1,0 0 1,0 0 0,-1 0 0,1 0 0,0 0 0,0 0 0,-1 0 0,1 0-1,0 0 0,0 0 1,0 0-1,0 0 0,-1 0 0,1-1 0,0 1 0,0 0 0,0 0 0,-1 0 1,1 0-1,0 0 0,0 0 0,0 0 0,0 0 0,-1 0 0,1 0 1,0-1-1,0 1 0,0 0 0,0 0 0,0 0 0,0 0 0,-1 0 0,1-1 1,0 1-1,0 0 0,0 0 0,0 0 0,0-1 0,0 1 0,0 0 0,0 0 1,0 0-1,0 0 0,0-1 0,0 1 0,0 0 0,0 0 0,0-1 0,0-1-16,0 2 14,0-1 0,0 0 0,0 1 0,0-1 0,1 0 0,-1 1 0,-1-1-1,1 0 1,0 0 0,0 1 0,0-1 0,0 0 0,0 1 0,0-1 0,-1 1-1,1-1 1,0 0 0,-1 1 0,1-1 0,0 1 0,-1-1 0,1 0 0,-1 1-1,1-1 1,-1 1 0,1 0 0,-1-1 0,1 1 0,-2-1 0,-1-14-125,-21 1-236,23 13 350,-1 1 4,-16-5 67,3 0 68,13 5-83,1 0-31,-5-1-4,3-2-5,-3 1-3,3-1-2,-3 1 3,4-1-2,2 2 1,0 1-1,1 0 1,-1-1-1,0 1 0,0 0 1,0-1-1,0 1 1,0 0-1,0-1 0,0 1 1,0 0-1,0-1 0,0 1 1,0 0-1,0-1 1,0 1-1,0 0 0,0-1 1,0 1-1,-1 0 1,1 0-1,0-1 0,0 1 1,0 0-1,0-1 1,-1 1-1,1 0 0,0 0 1,0-1-1,-1 1 1,1 0-1,0 0 0,0 0 1,-1-1-1,1 1 1,0 0-1,0 0 0,-1 0 1,1 0-1,0 0 1,-1 0-1,1 0 0,0-1 1,-1 1-1,1 0 1,0 0-1,-1 0 0,1 0 1,-2-30-653,-7 19-274,8 10 978,1 0-1,-1 1 1,0-1-1,1 0 1,-1 0-1,0 1 1,0-1-1,0 1 1,0-1-1,0 1 0,0-1 1,0 1-1,0 0 1,0-1-1,0 1 1,0 0-1,0 0 1,-1 0-1,3 34 371,0-33-405,0-1 1,-1 1 0,1 0 0,0-1 0,-1 1-1,1-1 1,-1 1 0,1 0 0,-1 0 0,1-1-1,-1 1 1,0 0 0,1 0 0,-1-1 0,0 1-1,0 0 1,1 0 0,-1 0 0,0 0 0,0 0-1,0-1 1,0 1 0,0 0 0,0 0 0,0 0-1,-1 1 1,1 3 28,4 0 2,-4-5-44,0 1 0,1-1 0,-1 0-1,0 0 1,1 0 0,-1 1 0,0-1 0,1 0-1,-1 1 1,0-1 0,0 0 0,1 0 0,-1 1-1,0-1 1,0 1 0,0-1 0,1 0 0,-1 1-1,0-1 1,0 0 0,0 1 0,0-1 0,0 1 0,0-1-1,0 0 1,0 1 0,0-1 0,0 1 0,0 0-1,0-1-1,0 1 1,0-1-1,0 1 0,0-1 0,0 0 0,0 1 0,0-1 0,0 1 0,0-1 0,0 1 1,0-1-1,0 1 0,0-1 0,0 1 0,0-1 0,1 0 0,-1 1 0,0-1 0,0 1 1,0-1-1,1 0 0,-1 1 0,0-1 0,1 0 0,-1 1 0,0-1 0,1 0 0,-1 1 1,0-1-1,1 0 0,0 1 0,-1-1 0,0 0 0,0 0 0,1 0 0,-1 0 0,0 0 0,0 0 0,0 1 0,1-1 0,-1 0 0,0 0 0,0 0 0,0 1 0,0-1 0,0 0 0,1 0 0,-1 0 0,0 1 1,0-1-1,0 0 0,0 0 0,0 1 0,0-1 0,0 0 0,0 0 0,0 1 0,0-1 0,0 0 0,0 0 0,0 1 0,0-1 0,0 1 0,0 0 1,0-1-1,0 1 0,0-1 1,0 1-1,1 0 0,-1-1 1,0 1-1,0-1 0,0 1 1,1 0-1,-1-1 0,0 1 1,1-1-1,-1 1 0,0-1 1,1 1-1,-1-1 0,1 1 1,3 7 11,-1-3 24,-2-5-32,-1 1-1,1-1 1,-1 1 0,1-1 0,-1 1 0,1-1-1,-1 1 1,0 0 0,1-1 0,-1 1 0,0-1 0,0 1-1,1 0 1,-1-1 0,0 1 0,0 0 0,0-1 0,0 2-1,4 6 42,-4-7-21,1 0 1,0 0-1,-1 0 1,1 1-1,-1-1 1,1 0-1,-1 0 1,0 0-1,1 0 1,-1 1-1,0-1 1,0 1-1,4 14 144,1 4-87,0-4-44,-1 4-6,-4-18-30,0 0 1,0 0-1,0 0 0,0 0 0,0 0 0,0 0 1,0 0-1,1 0 0,-1 0 0,1 0 0,-1 0 1,1 0-1,0 0 0,-1-1 0,1 1 0,2 2 0,-3-3 0,1 0-1,-1 0 0,0-1 0,1 1 0,-1 0 0,0 0 0,0-1 0,0 1 0,0 0 0,0 0 0,0 0 0,0-1 0,0 1 0,0 0 0,0 0 0,0 0 1,-1 1-1,1-1 0,0-1-1,0 1 1,0 0 0,0 0 0,0-1 0,-1 1 0,1 0 0,1 0 0,-1 0 0,0-1 0,0 1-1,0 0 1,0 0 0,0 0 0,1-1 0,-1 1 0,1 1 0,1 0 0,-1-1 0,-1-1 0,1 1 0,-1-1 0,1 1 0,-1-1 0,0 1 0,1-1 0,-1 1 0,0-1 0,0 1 0,1-1 0,-1 1 1,0 0-1,0-1 0,0 1 0,0-1 0,1 1 0,-1 0 0,0-1 0,0 1 0,0 0 0,10 20-1,-7-18-1,-3-3 2,1 0-1,-1 1 1,1-1-1,-1 0 1,0 1-1,1-1 1,-1 1 0,0-1-1,1 1 1,-1-1-1,0 1 1,0-1-1,0 1 1,1-1 0,-1 1-1,0-1 1,0 1-1,0-1 1,0 1-1,0 0 1,0-1 0,0 1-1,0 0 1,0 1 0,1 0 1,-1 0 0,1 0 0,0 0-1,0 0 1,0 0 0,0 0-1,2 3 1,6 15 8,-9-18-9,0 0 0,0 0 0,0 0 0,0 0-1,0 0 1,0 0 0,1 0 0,-1 0 0,1 0 0,0-1 0,-1 1-1,1 0 1,2 3 0,-2-2 3,-1-1-1,1 1 0,-1 0 1,0-1-1,0 1 1,0 0-1,0 3 1,0-5-4,4 9 2,1 5 20,-1 1-8,1 4-11,-5-20 0,0 1 1,0 0-1,0-1 0,0 1 1,0-1-1,0 1 0,0 0 1,0-1-1,1 1 0,-1-1 1,0 1-1,0-1 0,0 1 1,1-1-1,-1 1 0,0-1 1,1 1-1,-1-1 0,1 1 1,0 0 2,-1-1 0,1 1 1,-1-1-1,0 1 0,1 0 1,-1-1-1,1 1 0,-1 0 0,0-1 1,0 1-1,1 0 0,-1-1 1,0 1-1,0 0 0,0-1 1,0 1-1,0 0 0,0 0 1,0 0-1,4 10 116,-3-11-98,-1 1 0,1 0-1,-1 0 1,1 0 0,-1 0-1,1 0 1,-1 0 0,0 0-1,0 0 1,1 0 0,-1 0-1,0 0 1,0 2 0,4 3 166,-4-6-179,1 0-1,-1 0 0,0 0 1,1 0-1,-1 1 1,0-1-1,0 0 1,1 0-1,-1 1 0,0-1 1,0 0-1,1 1 1,-1-1-1,0 0 0,0 1 1,0-1-1,1 0 1,-1 1-1,0-1 1,0 0-1,0 1 0,0-1 1,0 1-1,0-1 1,0 0-1,0 1 0,0-1 1,0 1-1,0 0 5,0-1 0,1 1 0,-1 0 0,0-1 0,0 1-1,0-1 1,1 1 0,-1-1 0,0 1 0,1-1 0,-1 1 0,1-1-1,-1 1 1,0-1 0,1 0 0,-1 1 0,1-1 0,-1 1 0,1-1 0,0 0-1,0 1-2,-1-1-1,1 1 0,0-1 0,-1 1 0,1-1 0,0 1 1,-1-1-1,1 1 0,-1 0 0,1-1 0,-1 1 0,1 0 0,-1-1 1,0 1-1,1 0 0,-1-1 0,0 1 0,1 0 0,-1 0 1,0 0-1,0 1 0,18 18 371,-14-14-248,-3-6-125,-1 0 1,0 0-1,1 0 0,-1 1 0,0-1 0,0 0 0,1 0 0,-1 1 0,0-1 1,1 0-1,-1 0 0,0 1 0,0-1 0,0 0 0,1 1 0,-1-1 0,0 0 1,0 1-1,0-1 0,0 1 0,0-1 0,0 0 0,0 1 0,1-1 1,-1 0-1,0 1 0,0-1 0,-1 1 0,5 5 262,-4-6-242,1 0-1,-1 0 1,1 1 0,-1-1 0,0 0 0,0 0-1,1 1 1,-1-1 0,0 0 0,1 0 0,-1 1-1,0-1 1,0 0 0,1 1 0,-1-1 0,0 1 0,0-1-1,0 0 1,0 1 0,0-1 0,1 0 0,-1 1-1,0-1 1,0 1 0,0-1 0,0 0 0,0 1-1,0-1 1,-1 1 0,2 1 35,0-1-1,-1 0 1,1 1 0,0-1 0,-1 0-1,1 0 1,0 1 0,0-1-1,0 0 1,0 0 0,0 0-1,3 1 1,-3-1-28,0 0 0,0 0-1,0 0 1,1 0 0,-1 0 0,0 0-1,0 1 1,-1-1 0,1 0 0,0 0-1,0 1 1,-1-1 0,2 2 0,26 24 565,-26-26-597,-1 0 1,1 0 0,-1 0 0,1 1 0,-1-1 0,0 0-1,1 1 1,-1 0 0,0-1 0,0 1 0,1 2 0,15 16 21,-14-9 14,21 13 183,-5-2 98,-18-21-315,0 0 0,0 1 0,-1-1 0,1 0 0,0 1 0,0-1 0,1 0 0,-1 0 0,0 0 1,0 0-1,0 0 0,3 2 0,6 5 11,8 12 6,-16-19-12,0 1-1,0 0 0,0-1 1,0 1-1,0 0 0,0 0 0,-1 1 1,3 3-1,-3-4-2,1 0-1,-1 0 1,1 0 0,-1 0 0,1 0-1,0 0 1,-1-1 0,4 3-1,23 23 41,-24-23-49,1 1 1,0-1-1,-1 1 0,6 7 0,-10-11 2,0-1 1,1 1-1,-1 0 0,0-1 0,0 1 0,0 0 0,1-1 0,-1 1 0,0-1 1,1 1-1,-1-1 0,1 1 0,-1-1 0,0 1 0,1-1 0,-1 1 0,1-1 1,-1 0-1,1 1 0,0-1 0,-1 0 0,2 1 0,14 13 4,-7-4 16,9 9 69,0 2 220,-17-20-277,1 0-1,-1 0 1,0 1-1,0-1 1,0 0-1,0 1 1,0-1-1,0 1 1,0 0-1,-1-1 1,1 1 0,0 2-1,4 6 8,-4-9-36,-1 0 0,0-1 0,1 1 0,-1 0 0,0 0 0,0-1 0,1 1 0,-1 0 0,0 0 1,0-1-1,0 1 0,0 0 0,0 0 0,0 0 0,0-1 0,0 1 0,-1 1 0,1-1-1,0 1 1,-1-1-1,1 0 0,0 0 1,0 0-1,0 0 0,0 0 0,0 0 1,1 0-1,-1 0 0,0 0 1,0 0-1,1 2 0,0-2 1,0 1-1,0 0 1,0 0 0,0 0-1,0 1 1,-1-1 0,1 0-1,-1 0 1,1 0 0,-1 0-1,0 0 1,0 3 0,4 4-2,-4-8 0,1-1 0,-1 1 0,1-1 1,-1 1-1,1-1 0,-1 1 0,0-1 0,0 1 1,1 0-1,-1-1 0,0 1 0,0-1 0,1 1 1,-1 0-1,0-1 0,0 1 0,0 1 0,4 8 18,1 5-12,-5-14-6,0 0-1,0 0 0,1 0 0,-1 0 0,0-1 0,0 1 1,1 0-1,-1 0 0,0 0 0,1-1 0,-1 1 0,1 0 1,-1 0-1,1-1 0,0 1 0,-1 0 0,1-1 0,0 1 1,0 0-1,0-1 6,0 1 0,-1 0 1,1-1-1,0 1 0,-1-1 1,1 1-1,-1 0 1,1-1-1,-1 1 0,1 0 1,-1-1-1,0 1 0,1 0 1,-1 0-1,0 0 0,1-1 1,-1 1-1,0 2 0,4 6 67,-3-9-65,-1 0-1,1 1 1,-1-1 0,0 1-1,1-1 1,-1 1 0,0-1-1,1 1 1,-1 0 0,0-1-1,0 1 1,1-1 0,-1 1-1,0 0 1,0-1 0,0 1-1,0-1 1,0 2-1,4 8 63,1 6-35,-4-13-31,-1 0 1,1 0-1,0 0 1,0 0-1,1 0 1,-1 0-1,1-1 1,-1 1-1,1 0 1,3 3 0,-2 10 6,-1-14-8,-1-1-3,-1-1 1,1 0-1,-1 1 1,1-1-1,-1 1 1,0-1 0,1 1-1,-1-1 1,0 1-1,0 0 1,1-1-1,-1 1 1,0-1-1,0 1 1,0 0-1,0-1 1,1 1-1,-1-1 1,0 1 0,0 0-1,0-1 1,-1 2-1,3 1 17,-1 0 1,1 0-1,0-1 0,0 1 0,0 0 1,4 3-1,-3 6 122,-2-11-136,-1-1 0,1 1 1,0 0-1,-1-1 0,1 1 0,-1 0 0,1-1 0,0 1 0,-1 0 0,0 0 1,1-1-1,-1 1 0,1 0 0,-1 0 0,0 0 0,0 0 0,0-1 0,1 1 1,-1 0-1,0 0 0,0 0 0,0 0 0,0 0 0,0 0 0,0-1 1,-1 1-1,1 0 0,0 1 0,0 4 2,3 3 5,-2-8-12,-1 0-1,1 0 1,0 0 0,-1 0 0,1 1 0,-1-1 0,0 0 0,1 0 0,-1 0 0,0 0 0,0 1 0,1-1 0,-1 1 0,9 13 5,-9-15-4,-1 0 1,1 0 0,0 1 0,0-1 0,0 0 0,0 0-1,0 0 1,0 1 0,0-1 0,0 0 0,0 0 0,0 1 0,0-1-1,0 0 1,0 0 0,0 0 0,0 1 0,0-1 0,0 0-1,1 0 1,-1 0 0,0 1 0,0-1 0,0 0 0,0 0-1,0 0 1,0 0 0,1 1 0,-1-1 0,0 0 0,0 0 0,0 0-1,0 0 1,1 0 0,-1 0 0,0 1 0,0-1 0,0 0-1,0 0 1,1 0 0,-1 0 0,0 0 0,4 2 0,-2 9 9,1-5-10,-2-6 1,-1 0 1,0 0 0,1 1-1,-1-1 1,0 0-1,1 0 1,-1 1-1,0-1 1,1 0-1,-1 0 1,0 1-1,0-1 1,1 0-1,-1 1 1,0-1-1,0 0 1,0 1 0,0-1-1,1 1 1,-1-1-1,0 0 1,0 1-1,0-1 1,0 1-1,0-1 1,0 0-1,0 1 1,0-1-1,0 1 1,0 0-3,-1 0 0,1 0-1,0-1 1,0 1 0,0 0 0,0-1 0,0 1 0,0 0 0,0 0-1,1-1 1,-1 1 0,0 0 0,0-1 0,1 1 0,-1 0 0,0-1-1,0 1 1,1 0 0,-1-1 0,1 1 0,-1-1 0,1 1 0,-1 0-1,1-1 1,-1 1 0,1-1 0,0 1 0,2 15-135,-2-16 129,0 1 0,0-1 1,0 1-1,0-1 0,0 0 1,0 1-1,0 0 1,-1-1-1,1 1 0,0-1 1,0 1-1,-1 0 1,1 0-1,0-1 0,-1 1 1,1 0-1,-1 0 0,1 0 1,-1 0-1,1 0 1,-1 0-1,0 0 0,1-1 1,-1 1-1,0 0 0,0 0 1,0 0-1,0 0 1,0 0-1,0 0 0,0 0 1,0 1-1,3 3-50,-2-5 52,-1 0 0,0 0 0,1 1-1,-1-1 1,0 0 0,1 0 0,-1 0 0,0 1-1,1-1 1,-1 0 0,0 1 0,0-1 0,1 0-1,-1 0 1,0 1 0,0-1 0,0 1-1,1-1 1,-1 0 0,0 1 0,0-1 0,0 0-1,0 1 1,0-1 0,0 0 0,0 1 0,0-1-1,0 1 1,0-1 0,0 0 0,0 1 0,0 0-1,0 0 1,0 0-2,0 0 0,-1 0 0,1-1-1,0 1 1,0 0 0,0 0 0,0 0 0,1 0 0,-1 0 0,0 0-1,0 0 1,0 0 0,1 0 0,-1 0 0,0 0 0,1 0 0,-1 0-1,1-1 1,-1 1 0,1 0 0,0 0 0,-1-1 0,1 1 0,1 1-1,-1-1 14,-1 3-4,0-3 0,0-1-1,0 0 0,-1 1 0,1-1 0,0 0 0,0 0 0,0 1 0,0-1 0,0 0 0,0 0 1,0 1-1,0-1 0,0 0 0,0 1 0,0-1 0,0 0 0,0 1 0,0-1 0,0 0 0,0 0 0,0 1 1,0-1-1,1 0 0,-1 0 0,0 1 0,0-1 0,0 0 0,0 0 0,0 1 0,1-1 0,-1 0 1,0 0-1,0 0 0,1 1 0,-1-1 0,0 0 0,0 0 0,1 0 0,-1 0 0,0 1 0,0-1 1,1 0-1,-1 0 0,0 0 0,0 0 0,1 0 0,-1 0 0,1 0 0,-1 0 0,0 0-1,0 0 1,0 0 0,0 0 0,1 0 0,-1 0 0,0 0 0,0 0 0,0 0-1,0 0 1,1 0 0,-1 0 0,0 1 0,0-1 0,0 0 0,0 0 0,0 0-1,0 0 1,1 0 0,-1 0 0,0 0 0,0 1 0,0-1 0,0 0-1,0 0 1,0 0 0,0 0 0,0 0 0,0 1 0,0-1 0,1 0 0,-1 0-1,0 0 1,0 0 0,0 1 0,0-1 0,0 0 0,0 0 0,0 0 0,0 0-1,0 1 1,-1-1 0,1 0 0,0 0 0,0 0 0,0 0 0,0 1-1,0-1 2,0 0-1,0 0 0,0 0 0,0 1 0,0-1 0,0 0 0,0 0 0,0 0 0,0 0 0,0 1 0,0-1 0,0 0 0,0 0 0,0 0 0,1 0 0,-1 1 0,0-1 0,0 0 0,0 0 0,0 0 0,0 0 0,0 0 0,0 0 1,1 1-1,-1-1 0,0 0 0,0 0 0,0 0 0,0 0 0,0 0 0,1 0 0,-1 0 0,0 0 0,0 0 0,0 0 0,0 0 0,1 0 0,-1 0 0,0 1 0,1-2 0,-1 1 1,0 0 0,0 0-1,0 0 1,0 1 0,1-1-1,-1 0 1,0 0-1,0 0 1,0 0 0,1 0-1,-1 0 1,0 0 0,0 0-1,0 0 1,0 0 0,1 0-1,-1 1 1,0-1 0,0 0-1,0 0 1,0 0 0,0 0-1,0 0 1,1 1 0,-1-1-1,0 0 1,0 0 0,0 0-1,0 0 1,0 1 0,0-1-1,0 0 1,0 0 0,0 0-1,0 1 1,0-1-1,0 0 1,0 0 0,0 0-1,0 1 1,0 8-532,1 13 1033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7:40.87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617 1442 564,'61'12'15320,"-59"-8"-15086,-2-3-178,0 0 0,1 0-1,-1 0 1,0 0 0,1 1 0,-1-1-1,1 0 1,-1 0 0,1 0 0,0 0-1,-1 0 1,1 0 0,1 1 0,-1-1-27,0 0 0,0 0 0,0 0 0,0 0 0,0 0 0,-1 0 0,1 1 0,-1-1 0,1 0 1,-1 0-1,1 1 0,-1-1 0,1 0 0,-1 2 0,4 7 77,1 6-19,-5-15-84,1 0 0,-1 0 1,0 1-1,1-1 0,-1 0 0,1 0 0,0 0 0,-1 0 0,1 0 0,0 0 0,0 0 0,-1 0 0,2 0 0,-1 0-1,0 0-1,0 0 0,0 0 0,-1 0 0,1 0 1,0 0-1,-1 0 0,1 0 0,-1 0 0,1 0 1,-1 0-1,1 0 0,-1 1 0,4 7 7,-3-8-8,-1-1 1,1 1 0,-1-1 0,1 1-1,-1-1 1,0 1 0,1 0-1,-1-1 1,0 1 0,0-1-1,1 1 1,-1 0 0,0-1 0,0 1-1,0 0 1,0-1 0,0 2-1,1 0 3,-1-1-1,1 1 0,0 0 1,0-1-1,-1 1 1,1-1-1,0 1 0,0-1 1,1 1-1,-1-1 0,0 0 1,2 2-1,-2-2-1,1 0-1,-1 1 1,0-1-1,0 0 1,0 1-1,0-1 1,0 1-1,0-1 1,0 1-1,0-1 1,-1 1-1,1 1 1,0-1-1,-1-1 1,0 1 0,0-1 0,1 1-1,-1-1 1,1 1 0,-1-1-1,1 1 1,0-1 0,-1 0 0,1 1-1,0-1 1,1 1 0,-1 0-2,0-1 1,0 0 0,0 1-1,0-1 1,0 1 0,-1-1-1,1 1 1,0-1 0,-1 1-1,1-1 1,-1 1 0,0 0-1,1 2 1,-2-4 0,1 0 0,0 1-1,0-1 1,0 0 0,0 1 0,1-1 0,-1 0-1,0 1 1,0-1 0,0 0 0,0 1 0,0-1-1,0 0 1,0 1 0,1-1 0,-1 0 0,0 1 0,0-1-1,0 0 1,1 0 0,-1 1 0,0-1 0,0 0-1,1 0 1,-1 0 0,0 1 0,0-1 0,1 0-1,-1 0 1,1 0 0,-1 1 0,0-1 0,1 0 0,-1 0 0,0 0 0,0 1 0,1-1 0,-1 0 0,0 0 0,0 1 0,0-1 1,1 0-1,-1 1 0,0-1 0,0 0 0,0 1 0,0-1 0,0 0 0,1 1 0,-1-1 0,0 0 0,0 1 0,0-1 0,0 0 0,0 1 0,0-1 0,0 1 0,0 0 0,0 1 0,1 0 0,-1 0 0,1-1 0,-1 1 0,1 0 0,0-1 0,0 1 0,0-1 0,2 3 0,-2-2 1,0-1 0,0 0 1,0 1-1,0-1 1,-1 1-1,1 0 0,0-1 1,-1 1-1,1 0 1,0 2-1,-1-2-1,0 0 0,1 0 0,-1 0 0,1 0-1,-1 0 1,1 0 0,0-1 0,0 1 0,-1 0 0,3 2 0,-2-2-1,1 0-1,-1 0 1,0 0 0,0 0-1,0 0 1,-1 1 0,1-1-1,0 0 1,-1 1 0,1 3 0,8 18-15,0-4 31,-9-18-15,1 0 0,-1 0 0,0 0 0,1-1 0,0 1 0,-1 0 0,1-1 0,0 1 0,0-1 1,0 1-1,1 1 0,-1-1 0,0-1 0,0 0 0,0 1 0,0-1 0,0 1 0,-1-1 0,1 1 0,0-1 0,-1 1 0,0 0 0,1 1 0,0 3 2,1 0 0,0-1 0,0 1 1,1-1-1,-1 1 0,6 7 1,-8-12-3,1 0-1,0 0 0,0 1 0,0-1 0,-1 1 0,1 0 0,-1-1 0,1 1 0,-1 0 0,1-1 0,-1 1 0,0 0 0,0 2 0,4 5-19,-3-8 20,-1-1-1,1 1 1,-1-1-1,1 1 0,-1-1 1,0 1-1,1 0 1,-1-1-1,0 1 0,0-1 1,1 1-1,-1 0 0,0-1 1,0 1-1,0 0 1,0-1-1,0 2 0,4 8-2,1 5-38,-1-4-29,1 4-32,-5-14 94,0 0 0,0 1 1,0-1-1,0 0 1,0 1-1,0-1 0,0 0 1,1 0-1,-1 1 1,0-1-1,1 0 0,-1 0 1,1 1-1,-1-1 1,1 0-1,0 0 0,-1 0 1,1 0-1,1 1 1,-1-1 5,-1 0 0,0 1 0,1-1 0,-1 0 0,0 0 0,1 0 0,-1 1 1,0-1-1,0 0 0,0 0 0,0 0 0,0 1 0,0-1 0,0 0 0,-1 0 1,1 1-1,-1 0 0,1-1-1,0 0-1,-1 1 1,1-1 0,0 0 0,0 0-1,0 0 1,0 1 0,0-1 0,0 0-1,0 0 1,0 1 0,0-1 0,1 0 0,-1 0-1,0 1 1,1-1 0,0 1 0,0 0-6,0 0 1,1 1-1,-1-1 1,-1 0 0,1 1-1,0-1 1,-1 1-1,1-1 1,-1 1 0,0-1-1,1 1 1,-1 2-1,0-2 5,0 0-1,0 0 0,0 1 0,1-1 1,0 0-1,0 0 0,0 0 0,1 3 1,-1-4 3,-1-1 0,0 0 0,1 0 0,-1 0 0,0 0 0,0 1 0,0-1 0,0 0 0,0 0 0,0 0 0,0 1 0,0-1 0,-1 2 0,1-2-1,0 0 1,-1 0-1,1 0 1,0 0-1,0 0 1,0-1-1,0 1 1,0 0-1,0 0 1,0 0-1,0 0 1,1 0-1,-1 0 1,0 0-1,0-1 1,1 1 0,-1 0-1,1 1 1,0-1 0,0 1 0,0-1 0,0 0 0,-1 1 0,1-1 0,0 1 0,-1-1 0,1 1 0,-1-1 1,1 1-1,-1 0 0,0-1 0,0 1 0,0 0 0,0-1 0,0 1 0,0 2 0,0-3 0,9 28 5,-5-17-52,1 3-79,4 36-268,-5-39 152,-3-11 228,-1-1 0,1 1 1,-1 0-1,1 0 0,-1-1 0,0 1 0,1 0 0,-1 0 0,0 0 1,0-1-1,1 1 0,-1 0 0,0 0 0,0 0 0,0 1 0,0 0 3,0-1 0,0 1 0,0 0 0,0 0 0,0 0 0,0-1 0,0 1-1,1 0 1,-1 0 0,1-1 0,0 1 0,-1 0 0,1-1 0,0 1 0,1 2-1,1 11 33,-2-15-20,-1 1-2,1-1 0,0 1 1,-1 0-1,1 0 0,-1-1 1,1 1-1,-1 0 0,1 0 1,-1 0-1,1 0 0,-1 0 1,0 0-1,1 0 0,-1 0 0,0 0 1,0-1-1,0 1 0,0 0 1,0 0-1,0 2 0,0-2-3,0 0-1,0 0 0,1 0 0,-1 0 0,0 0 0,0-1 0,1 1 0,-1 0 0,1 0 0,-1 0 0,1-1 0,-1 1 0,1 0 1,-1 0-1,1-1 0,0 1 0,-1-1 0,2 2 0,-1-2 2,0 1 0,-1 0 0,1-1 0,0 1 0,-1-1 0,1 1 0,-1 0 0,1-1 0,-1 1 0,1 0 0,-1 0 0,0 0 0,1-1 0,-1 1 0,0 0 0,1 0 0,-1 0 0,0 1 0,0-1-17,0 0 0,0 0 0,0 0 0,1 0 0,-1 0 0,0-1 0,0 1 1,1 0-1,-1 0 0,1 0 0,-1 0 0,1 0 0,-1-1 0,1 1 0,-1 0 0,1 0 0,-1-1 1,1 1-1,1 1 0,-1-2 9,0 1 0,-1 0 1,1-1-1,0 1 0,-1 0 1,1-1-1,-1 1 0,1 0 0,-1 0 1,1 0-1,-1 0 0,1-1 1,-1 1-1,0 0 0,1 0 1,-1 0-1,0 0 0,0 0 0,0 1 1,4 4-77,-4-6 80,1 1 0,-1-1 0,0 0 0,1 0 0,-1 0 0,0 1 0,1-1 0,-1 0 0,0 0 1,0 1-1,1-1 0,-1 0 0,0 1 0,0-1 0,0 0 0,1 1 0,-1-1 0,0 0 0,0 1 0,0-1 1,0 0-1,0 1 0,0-1 0,0 1 0,0-1 0,0 0 0,0 1 0,0 0 0,0 0-16,1 0-1,-1 0 1,0 0-1,1 0 1,-1 1-1,1-1 1,-1 0-1,1 0 0,-1 0 1,1 0-1,0 0 1,-1-1-1,1 1 1,1 1-1,-1-1 4,0 0-1,0 0 0,-1 0 1,1 0-1,0 0 0,0 0 1,-1 1-1,1-1 0,-1 0 1,1 0-1,-1 0 1,1 1-1,-1-1 0,0 2 1,1-1-15,-1-1 0,0 0 0,1 0 0,-1 0 0,1 0 0,-1 0 0,1 0-1,0 0 1,-1 0 0,1 0 0,0 0 0,0 0 0,-1-1 0,1 1 0,1 1 0,6 7-169,-5-3 136,-2-6 67,-1 0 1,0 0-1,1 0 1,-1 1-1,0-1 1,1 0-1,-1 0 1,0 1-1,0-1 1,1 0-1,-1 0 1,0 1-1,0-1 1,1 0-1,-1 1 1,0-1-1,0 0 1,0 1-1,0-1 0,0 0 1,1 1-1,-1-1 1,0 1-1,0-1 1,0 0-1,0 1 1,0-1-1,0 1 1,3 3-54,0 0 0,1 0 0,-1-1 0,9 7-1,6 10 206,3 2-271,-4-2-84,3 6 433,-19-25-230,0 0 1,-1 0 0,1 0-1,0 0 1,0 0 0,-1 0-1,1 0 1,-1 1 0,1-1-1,-1 0 1,1 0 0,0 2-1,5 11-4,3 0 69,-6-3-86,21 30 81,-6-6-292,0 1-284,-15-20 240,14 4 98,-13-11 234,-4-9-30,1 1 0,-1-1 0,1 1 0,-1-1 0,1 1 0,-1-1 0,0 1 0,1 0 0,-1-1 0,0 1 0,0 0 0,0-1 0,1 1 0,-1-1 0,0 1 0,0 0 0,0 0 0,4 5 260,-4-6-278,0 1 1,1-1 0,-1 0 0,0 0 0,1 0-1,-1 1 1,0-1 0,1 0 0,-1 0 0,0 1-1,0-1 1,1 0 0,-1 1 0,0-1-1,0 0 1,0 1 0,1-1 0,-1 0 0,0 1-1,0-1 1,0 0 0,0 1 0,0-1 0,0 1-1,0-1 1,0 0 0,0 1 0,0 0-1,4 8 78,-4-8-80,1 0-1,0 0 1,-1 0-1,1 0 1,-1 0-1,1 0 1,-1 1 0,0-1-1,1 0 1,-1 0-1,0 0 1,0 2-1,9 23-23,-9-25 25,0 0-1,0 1 0,0-1 0,0 0 1,0 1-1,0-1 0,0 0 0,1 1 1,-1-1-1,0 0 0,1 0 0,-1 1 1,1-1-1,-1 0 0,1 0 0,0 0 1,-1 0-1,3 2 0,-2 0-8,-1-1 0,1 1 0,-1 0 0,1 0 0,-1-1 0,0 1-1,0 0 1,0 0 0,-1 5 0,0-1 8,5-2 22,1 6 0,-5 1-9,1-9-23,-1 0 0,0-1 0,0 1 1,0 0-1,0 0 0,0 0 0,-1 0 0,1 0 0,-1 0 1,0 0-1,0-1 0,0 1 0,-2 4 0,2-4 3,0 0 1,0 0-1,1-1 0,-1 1 0,1 0 0,0 0 0,0 0 1,0 0-1,0 0 0,1 4 0,0 4 105,-1-11-101,1 1 0,-1-1 0,0 1 0,0-1 0,0 1 0,0-1 0,0 1 0,0-1 0,0 1 0,0-1 0,0 1 0,0-1 0,0 1 0,-1-1 0,1 1 0,0-1 0,0 1 0,0-1 0,-1 1 0,1-1 0,0 1 0,0-1 0,-1 0 0,1 1 1,0-1-1,-1 1 0,1-1 0,-1 0 0,1 0 0,0 1 0,-1-1 0,1 0 0,-1 0 0,0 1 0,1-1-2,-2 5 1,2 34 29,0-38 8,8-7-168,-8 6 133,0-1 0,1 1 1,-1-1-1,0 0 0,0 1 1,1-1-1,-1 0 0,0 1 1,0-1-1,0 0 0,0 1 1,0-1-1,0 0 0,0 1 1,0-1-1,0 0 0,0 1 1,0-1-1,-1 0 0,1 0 1,0 0 4,-1 1 0,1-1 1,0 0-1,0 1 0,0-1 0,0 0 1,0 0-1,0 1 0,0-1 1,0 0-1,0 0 0,0 1 0,0-1 1,0 0-1,0 1 0,1-1 1,-1 0-1,0 1 0,0-1 1,1 0-1,0 0 0,0 0-6,0-1-1,0 1 1,-1 0-1,1 0 1,0-1-1,0 1 1,-1 0-1,1-1 1,-1 1-1,1 0 1,-1-1-1,0 1 1,1-1-1,-1 1 1,0-1-1,0 1 1,0-3-1,-1-37-510,0 22-94,1-144-2040,9 129 2080,-9-186-192,9 185 494,0-21 74,0 25 249,-9 29-43,0 0-1,0-1 0,1 1 0,-1 0 1,0 0-1,1 0 0,-1 0 1,1 0-1,0 0 0,0 0 0,-1 0 1,3-3-1,-2 1 12,0-1 0,0 1 0,0-1 0,-1 1 0,0-1 0,0 0 0,0 1 0,-2-7 0,2-3-1,-1 13-25,1-1-1,0 1 0,0 0 0,0 0 0,0-1 1,0 1-1,0 0 0,1-1 0,-1 1 0,0 0 1,1 0-1,-1-1 0,1 1 0,-1 0 0,1 0 1,-1 0-1,1 0 0,0 0 0,1-2 0,-1-1 1,0 1-1,0 0 0,-1-1 0,1 1 0,-1 0 0,0-1 0,0 1 1,0 0-1,-2-7 0,2-1-21,-1 9 13,1 0-1,0 1 1,0-1 0,0 0-1,0 1 1,0-1-1,1 0 1,-1 1 0,0-1-1,1 0 1,-1 1 0,1-1-1,0 1 1,-1-1 0,1 1-1,0-1 1,1-1-1,-1 1-9,-1 0 0,1 0 0,-1 0 0,1 0 0,-1 0 0,0 0 0,0 0 0,0 0 0,0-1 0,0 1 0,-1-2 0,1-4-56,0 1 40,-1 5 18,1 0 0,0 0 0,0 0 0,0 0 0,0 0 0,0 0 0,1 0 0,-1 0-1,1 0 1,-1 0 0,1 0 0,0 0 0,0 0 0,-1 0 0,3-2 0,-2 1-12,0 1 0,-1 0 0,1-1 1,-1 1-1,0-1 0,0 1 0,0 0 0,0-1 0,0 1 1,-1-3-1,1-1-27,0-57-65,4 51 118,-4 10 0,1 1 1,0 0-1,-1 0 0,1-1 1,-1 1-1,1-1 0,-1 1 0,0 0 1,1-1-1,-1 1 0,0-2 1,-1-13-9,1 12 0,0 0 1,0-1-1,0 1 0,0 0 0,0-1 0,1 1 1,0 0-1,0-1 0,0 1 0,3-7 0,-3 7-25,0 0 0,0 0 0,0-1 0,-1 1 1,1 0-1,-1 0 0,0-1 0,-1 1 0,0-6 0,0-3-54,1-70-242,4 69 291,-3 12 35,-1 0-1,1 0 1,0 1 0,-1-1 0,1 0 0,-1 0 0,0 0 0,1 0 0,-1-3 0,0-77 109,-4 70-136,3 11 26,0-1-1,1 1 1,-1 0 0,1-1 0,-1 1 0,1 0-1,0-1 1,-1 1 0,1 0 0,0-1 0,0-1 0,0-135-688,-4 124 672,-1-7 25,-4-20 55,5 28-41,3 12-14,0 0 0,1-1 0,-1 1 1,1 0-1,-1 0 0,1-1 1,-1 1-1,1-1 0,0 1 0,0 0 1,0-3-1,-1 2 11,1 0 0,0-1 1,-1 1-1,0 0 0,1 0 1,-1 0-1,0 0 0,-2-4 0,1 3 2,1 1 0,-1-1 0,1 0-1,0 0 1,0 0 0,1 0-1,-1 1 1,0-1 0,1-5-1,-4-4 8,3 10-24,0 1 0,1 0 0,-1 0 0,0-1 0,1 1 0,0 0-1,-1-1 1,1 1 0,0-1 0,0 1 0,-1-2 0,1-84-17,-9 46-25,9 37 34,1 1 6,-1 0 1,0-1-1,0 1 1,-1 0-1,1-1 0,-1 1 1,1 0-1,-1 0 1,0-1-1,-3-5 1,1-25-13,-12-6 10,6 13-16,0-2-28,8 28 45,1 0 1,-1 0 0,1 0-1,0 0 1,0 1 0,-1-1-1,1 0 1,0 0 0,0 0-1,0 0 1,0 0 0,0 0-1,0 0 1,1-1 0,-2-10 2,-4 3 5,3 5-4,0 1 1,0-1-1,1 0 0,-1 0 0,1 1 1,-1-6-1,-7-21-1,9 28-1,-1-1 1,1 1-1,0 0 1,-1 0 0,0 0-1,0-1 1,1 1 0,-1 0-1,0 0 1,-2-2 0,2 2 1,-1 0 0,1 0 1,0 0-1,1 0 0,-1 0 0,0 0 1,0 0-1,1 0 0,-1 0 0,1-3 1,-9-27 47,5 18-32,-1-7 9,-4-10-22,9 31-5,0-1 1,0 1 0,0-1-1,0 1 1,0-1-1,0 1 1,0 0 0,0-1-1,-1 1 1,1-1 0,0 1-1,0-1 1,0 1 0,0 0-1,-1-1 1,1 1 0,0-1-1,0 1 1,-1 0 0,1-1-1,0 1 1,-1-1 0,0 1-1,1-1 1,-1 1 0,1-1 0,-1 1 0,1-1 0,0 0 0,-1 1 0,1-1 0,0 1-1,-1-1 1,1 0 0,0 1 0,0-1 0,0 0 0,-1 1 0,1-1 0,0 0-1,0 0 1,0 1 0,0-1 0,0 0 0,1 0 0,-1-65-16,0 65 15,0 1-1,-1-1 1,2 1 0,-1-1-1,0 1 1,0-1 0,0 1-1,0-1 1,0 1-1,0-1 1,0 1 0,0-1-1,1 1 1,-1-1 0,0 1-1,0 0 1,1-1-1,-1 1 1,0-1 0,1 1-1,-1 0 1,0-1 0,1 1-1,0 0 5,-1-1-1,0 1 0,1 0 1,-1-1-1,0 1 0,1-1 1,-1 1-1,0 0 1,0-1-1,1 1 0,-1-1 1,0 1-1,0 0 0,0-1 1,0 1-1,1-1 1,-1 1-1,0-1 0,0 1 1,0-1-1,0 1 0,0-1 1,0 0-1,0-23 897,0 24-900,0-1 0,0 1 0,0 0 0,0 0 0,0 0 0,0 0 0,0 0 0,0 0 0,0-1 0,0 1 0,0 0 0,0 0 0,0 0 0,0 0 0,0 0 0,0-1 0,0 1 0,0 0 0,0 0 0,0 0 0,0 0 0,0 0 0,0 0 0,0-1 0,0 1 0,0 0 0,0 0 0,0 0 0,0 0 0,0 0 0,0 0 0,0 0 0,-1-1 0,1 1 0,0 0 0,0 0 0,0 0 0,0 0 0,0 0 0,0 0 0,0 0 0,-1 0 0,1 0 0,0 0 0,0 0 0,0 0 0,0 0 0,0 0 0,0 0 0,-1 0 0,1 0 0,0 0 0,0 0 0,0 0 0,0 0 0,0 0 0,-1 0 0,1 0 0,0 0 0,-4-1 0,3-9 0,1 9 0,0 0 0,-8-3 0,8 4 0,0 0 0,0 0 0,-1 0 0,1 0 0,0 0 0,0 0 0,0 0 0,0 0 0,-1 0 0,1 0 0,0-1 0,0 1 0,0 0 0,0 0 0,0 0 0,0 0 0,0 0 0,-1-1 0,1 1 0,0 0 0,0 0 0,0 0 0,0 0 0,0-1 0,0 1 0,0 0 0,0 0 0,0 0 0,0 0 0,0-1 0,0 1 0,0 0 0,0 0 0,0 0 0,0-1 0,0 1 0,0 0 0,0 0 0,0-1 0,0-1 0,-4 1 0,2 0 0,1 1 0,0-1 0,-1 1 0,1-1 0,0 0 0,-1 0 0,1 1 0,0-1 0,0 0 0,0 0 0,0 0 0,0 0 0,0 0 0,0 0 0,-1-2 0,0 1-1,0 0 1,0 1 0,1-1 0,-2 1-1,1 0 1,0-1 0,0 1-1,0 0 1,0 0 0,-1 0 0,-3 0-1,-3-3 3,8 1-1,1 1 0,-34-18 11,22 8 4,6 4-5,5 7-9,1 0-1,-1 0 1,0 0-1,1 0 1,-1 0-1,0 0 1,0 0-1,1 0 1,-1 1-1,0-1 1,0 0-1,-2 0 1,-41-34 14,8 9 45,-110-56 1911,91 56-2016,42 20 69,-1-1-1,-20-5 1,-3-7 280,35 18-282,-1 0 1,0 0 0,1-1 0,-1 1-1,1-1 1,0 0 0,-3-2 0,-10-7 30,2 0-39,11 9-20,0 0 0,1 0-1,-1 1 1,0-1 0,0 1 0,0-1 0,0 1 0,0 0 0,-3-1 0,-21-15-104,7 4 77,-4 0 15,13 6 18,-1 1-1,-1 0 1,-23-9-1,8 2 5,20 11-8,1 1 0,-1-1 1,1-1-1,0 1 0,-11-6 1,13 5-1,-41-17-207,-58-33-1095,40 7 1265,58 42 35,3 2 4,1 1 1,0-1 0,-1 1 0,1 0 0,-1-1 0,0 1 0,1 0 0,-1 0 0,0 0 0,-3-1 0,-21-14-60,26 16 60,0 0 0,0-1 0,0 1 0,-1 0 0,1 0 0,0 0-1,0 0 1,0 0 0,0 0 0,0 0 0,-1 0 0,1 0 0,0-1 0,0 1 0,0 0 0,0 0 0,0 0 0,0 0 0,0-1 0,0 1 0,-1 0 0,1 0 0,0 0 0,0 0 0,0-1 0,0 1 0,0 0 0,0 0 0,0 0 0,0 0 0,0-1 0,0 1 0,0 0 0,0 0 0,0 0 0,0 0 0,0-1 0,0 1 0,1 0 0,-2-3-5,-6-2-23,6 4 1,0 0-1,0 0 0,0 0 1,0 0-1,0 0 1,-1 0-1,1 0 1,0 1-1,-1-1 1,1 1-1,0-1 1,-3 0-1,-31-19-1516,33 20 1350,-23-11-387,-48-23-121,59 30 737,13 4-37,0 0 1,1 0-1,-1 0 1,0 0-1,1-1 1,-1 1-1,0 0 1,1 0-1,-1 0 1,0-1-1,1 1 1,-1 0-1,0 0 1,1-1-1,-1 1 1,1-1-1,-1 1 1,0-1-1,1 1 1,-1-2-1,1 2-4,1 0-3,5 0 6,12 9 32,-16-8-21,0 1 18,0-1 0,0 1 0,0-1 0,0 1 0,1-1 0,-1 0 0,0 0 0,5 2 0,-6-3-10,13 8 115,0-1 0,0 0 0,27 9 0,-32-13-41,0 1-1,0 1 1,-1-1-1,0 2 1,0-1-1,0 1 1,-1 0-1,0 0 1,0 1-1,6 8 1,29 24 449,-31-30-484,0 2-1,0-1 1,12 17 0,-13-14-36,1 0 1,13 10-1,-1-2 14,-15-13-12,0 0 0,1-1 1,17 12-1,7 6 9,-29-22-29,0 0 0,-1 0 0,1 0 0,-1 0 0,0 0 0,4 6 0,-4-5 0,0 0-1,1-1 0,-1 0 0,0 1 1,1-1-1,5 4 0,11 5 0,-2 1 1,23 20-1,-30-24 4,16 16 6,27 31 0,-36-26-12,-15-26 0,1-1 1,-1 1 0,-1 0 0,1 1 0,-1-1 0,1 0 0,2 9-1,5 9-16,-1 3 14,0 1 4,-2-15 2,-4-5 1,0 0 0,0 0 0,1 0 0,0-1 0,0 0 0,6 6 0,-7-8-5,0 1 0,1 0 0,-1-1 0,-1 2 0,4 3 0,9 15-80,-9-15 27,-1 1-1,0 0 1,0 0-1,-1 0 1,6 18-1,2 39 8,-10-58 66,0 0 0,-1 1 0,1 16 0,7 32 174,0-20-34,-7-28-101,1 1 0,0-1 1,0 0-1,0 0 1,1 0-1,1 0 0,9 15 1,-13-22-47,17 18 141,-3 3-15,16 32 90,-16-38-189,-13-13-34,-1 0-1,1 0 0,0 0 0,0-1 0,0 1 0,1-1 0,2 4 0,23 44-17,-23-43-10,0-1 0,-1 1 0,1 0 0,5 16 0,-5-12 2,-3-7 16,0 0 1,0 0-1,-1 0 0,1 1 0,0 8 0,2-3 5,1 4 8,-1-3-11,1 2-10,-5 113-3015,-1-130 3057,0-1 0,0 1-1,0 0 1,0 0 0,0 0 0,-1 0 0,1 0 0,-1 0 0,-4-4-1,-4-10 23,-13-25 140,-2 2 1,-53-67-1,7 7 362,32 43-378,19 25-113,-28-56-1,35 61-41,2 7 3,5 9 20,0 1-1,-6-21 1,5 10 68,4 15-35,1 0 1,0 0 0,0 0 0,1 0 0,-2-8 0,3 14-70,0-1-1,0 1 0,0 0 0,0-1 0,0 1 1,0-1-1,0 1 0,0 0 0,0-1 1,0 1-1,0 0 0,0-1 0,0 1 0,0 0 1,-1 0-1,1-1 0,0 1 0,0 0 1,0-1-1,-1 1 0,1 0 0,0 0 1,0-1-1,-1 1 0,1 0 0,0 0 0,-1 0 1,1-1-1,0 1 0,-1 0 0,1 0 1,0 0-1,-1 0 0,1-1 0,0 1 1,0 0-1,-1 0 0,1-1 0,0 1 0,0 0 1,-1 0-1,1-1 0,0 1 0,0 0 1,0-1-1,0 1 0,0 0 0,0-1 1,-1 1-1,1 0 0,0-1 0,0 1 1,0 0-1,0-1 0,0 1 0,0 0 0,0-1 1,-9-23 556,2 18-410,7 6-150,0-1-1,0 1 1,0 0 0,-1 0-1,1 0 1,0 0-1,0 0 1,0 0-1,0 0 1,-1-1 0,1 1-1,0 0 1,0 0-1,0 0 1,0 0-1,0 0 1,-1-1 0,1 1-1,0 0 1,0 0-1,0 0 1,0-1-1,0 1 1,0 0-1,0 0 1,0 0 0,0-1-1,0 1 1,0 0-1,0 0 1,0 0-1,0-1 1,0 1 0,0 0-1,0 0 1,0-1-1,0 1 1,0 0-1,0 0 1,0 0 0,1 0-1,-1-1 1,0 1-1,0 0 1,0 0-1,1 3 1,0 1 0,0-1 0,0 1-1,0-1 1,1 0 0,1 4 0,-2-6 0,9 14 13,7 16 29,-2-9 12,24 79 258,-2-35 3,-19-36-273,7 9-20,-5-10-24,-18-26-8,2 3-18,0 0 0,-1 0 0,0 0 0,0 1 0,-1-1 0,3 8-1,4 7-235,-9-17 216,0-1-1,0 1 0,1-1 0,-1 1 0,1-1 0,0 1 0,0-1 0,2 5 0,-1-3 32,-1 1 0,0-1-1,-1 0 1,1 1 0,-1-1 0,0 1 0,-1-1 0,0 7 0,0 9-9,0-19 24,1 0 0,0-1 0,0 1 0,0 0 0,0-1 0,0 1 0,1 0 0,-1-1 0,0 1 0,1 0 0,-1-1 0,1 1 0,0-1 0,0 1 0,-1-1 0,1 1 0,1 1 0,2 7-1,-4-9 1,0-1 1,0 0-1,0 1 0,0-1 0,0 1 0,0-1 0,0 0 0,0 1 0,1-1 0,-1 1 0,0-1 0,0 0 0,0 1 0,0-1 0,1 0 0,-1 1 0,0-1 1,0 0-1,1 0 0,-1 1 0,0-1 0,1 0 0,-1 0 0,0 1 0,1-1 0,-1 0 0,27 28 36,-22-25 14,0 0-1,0 1 1,-1 0-1,0 0 1,0 0-1,0 1 1,0-1-1,-1 1 1,5 8-1,10 22 466,-9-9-225,3 4 26,-9-25-268,2 6 54,-5-10-93,0 0 0,0 0 0,1 0 0,-1 0 0,1 1 0,-1-1 0,1 0 0,-1 0 0,1 0 0,0 0 0,-1 0 0,1-1 0,0 1 0,1 1 0,-1-1-5,0 0 1,-1 0 0,1-1-1,0 1 1,-1 0 0,1 0-1,0 0 1,-1 0-1,1 0 1,-1 0 0,0 0-1,1 0 1,-1 0 0,1 1-1,-1-1-2,0-1-1,0 1 1,0-1 0,0 1-1,1-1 1,-1 1-1,0-1 1,0 1-1,1-1 1,-1 1-1,0-1 1,1 1 0,-1-1-1,0 0 1,1 1-1,-1-1 1,1 1-1,-1-1 1,1 0 0,-1 0-1,1 1 1,-1-1-1,1 0 1,0 1-1,0-1 0,-1 0 1,1 0-1,-1 0 0,1 1 0,-1-1 0,0 0 0,1 0 0,-1 1 1,1-1-1,-1 0 0,0 1 0,1-1 0,-1 0 0,0 1 0,1-1 0,-1 0 1,0 1-1,1-1 0,-1 1 0,0-1 0,0 1 0,0-1 0,1 1 0,-1 0 1,0-1-2,0 1 1,1 0 0,-1-1 0,1 1-1,-1-1 1,1 1 0,-1-1-1,1 1 1,-1-1 0,1 1 0,-1-1-1,1 1 1,-1-1 0,1 0 0,0 1-1,-1-1 1,1 0 0,0 1-1,-1-1 1,1 0 0,0 0 0,0 0-1,5 3-6,2 0 2,-8-3 4,1 1 0,-1-1 0,0 0 0,1 0 0,-1 0 0,0 1 0,1-1 0,-1 0 1,1 0-1,-1 0 0,0 0 0,1 0 0,-1 0 0,1 1 0,-1-1 0,1 0 0,-1 0 0,0 0 1,1-1-1,-1 1 0,1 0 0,-1 0 0,1 0 0,-1 0 0,0 0 0,1 0 0,-1-1 1,1 1-1,-1 0 0,0 0 0,1 0 0,-1-1 0,0 1 0,1 0 0,-1-1 0,0 1 0,6-3 7,-2-1-6,0 1-1,-1-1 1,1 0-1,-1 0 1,1 0-1,-1 0 1,0-1-1,2-4 1,4-23-4,1-3-13,-7 27 5,0 0 0,-1 0 0,0 0-1,-1 0 1,1-11 0,2-7-4,5-46-1,0-5 11,0-25 91,-5 52-19,-4 37-30,1-1-1,3-16 1,-1 4 34,-3 22-47,0 0 0,1 0 1,-1 0-1,1 0 0,0 0 0,2-7 0,-2 9 0,0 0 0,-1 0 0,0-1 0,1 1 0,-1 0 0,0-1 0,0 1 0,0 0 0,-1-3-1,1 4 13,-1-1 0,1 1-1,0 0 1,0 0 0,0 0-1,11-36 5230,-5 39-4625,-3 14 788,1-11-1390,-1-1-1,-1 0 1,1 1 0,0 0 0,-1-1 0,0 1 0,0 0 0,-1 0 0,0 0 0,2 10-1,-2-10-30,-1 0-1,1-1 1,1 1-1,-1-1 1,1 1-1,-1-1 0,5 7 1,-4-7-6,0 0 0,0 0 0,0 1 0,-1-1 0,0 1 0,0-1 0,1 8 0,7 35 17,0 29 151,-9 93 968,-9-129-1091,9 195-830,-9-180 656,9 73 128,-9-91 18,9 125 371,-9-126-197,9-34-160,0 1 1,0 0-1,0 0 0,0 0 0,-1 0 1,0-1-1,1 1 0,-1 0 0,0 0 1,-2 3-1,1-1 33,2-1 0,-1 1 0,0 0 0,1-1 0,0 1 0,0 0 1,0-1-1,1 7 0,0 4 127,-1 270 3286,4-276-3343,-3-8-121,-1 0-1,1 0 1,-1 0 0,1 0 0,-1 1-1,1-1 1,-1 0 0,0 0-1,1 0 1,-1 0 0,0 1-1,0 1 1,2 0 10,-1 0 0,1 0 1,0 0-1,0-1 0,0 1 0,4 4 0,-6-7-22,0 0-1,0 0 0,1 1 0,-1-1 1,0 0-1,0 0 0,0 1 0,0-1 1,1 0-1,-1 0 0,0 1 0,0-1 1,0 0-1,0 1 0,0-1 1,0 0-1,0 1 0,0-1 0,0 0 1,0 1-1,0-1 0,0 0 0,0 0 1,0 1-1,0-1 0,0 0 0,0 1 1,-1-1-1,1 1 0,0-1 0,0 0 0,0 0 0,0 1 0,0-1 0,0 0 0,0 1 0,0-1 0,0 0 0,-1 0 0,2 1 0,-1-1 0,0 0-1,0 1 1,0-1 0,0 0 0,0 1 0,0-1 0,0 0 0,0 0 0,0 1 0,0-1 0,1 0 0,-1 1 0,0-1 0,0 0 0,0 0 0,1 1 0,0 0 1,-1-1-1,1 1 1,0 0 0,0 0-1,-1 0 1,1 0 0,-1 0-1,1 0 1,-1 0 0,1 0-1,-1 0 1,0 0 0,1 1-1,-1-1 1,0 0 0,0 0 0,0 0-1,0 0 1,0 0 0,0 1-1,-1 1 1,1 1-1,3 0 19,-2-3-21,-1-1 1,1 0-1,-1 1 1,1-1-1,-1 1 0,1-1 1,-1 1-1,1 0 1,-1-1-1,0 1 1,1-1-1,-1 1 1,0 0-1,0-1 0,0 1 1,1 0-1,-1-1 1,0 1-1,0 0 1,0-1-1,0 1 0,0 0 1,0-1-1,0 1 1,0 0-1,-1 1 1,3 12-13,-2-14 14,0 0 0,1 0-1,-1 0 1,0 0 0,1 0 0,-1 0 0,0 0 0,0 0-1,1 0 1,-1 1 0,0-1 0,0 0 0,1 0-1,-1 0 1,0 0 0,0 0 0,1 1 0,-1-1 0,0 0-1,0 0 1,0 0 0,1 1 0,-1-1 0,0 0-1,0 0 1,0 1 0,0-1 0,0 0 0,0 0 0,1 1-1,-1-1 1,0 0 0,0 0 0,0 1 0,1 18 35,-2-8-32,-2-6-6,3-5 2,-1 0 0,1 1-1,-1-1 1,1 0 0,0 1 0,-1-1-1,1 0 1,0 1 0,-1-1 0,1 0-1,0 1 1,-1-1 0,1 1 0,0-1-1,0 0 1,-1 1 0,1-1 0,0 1-1,0-1 1,0 1 0,0-1 0,0 1-1,-1-1 1,1 1 0,0-1 0,0 1-1,0-1 1,1 1 0,-1-1 0,0 1-1,0-1 1,0 1 0,0 0 0,0 29-18,0-29 33,0 5 9,0-3-12,0 18 81,1-15-93,1-7 0,-2 1 0,0 0 0,0 0 0,1 0 0,-1 0 0,0-1 0,0 1 0,0 0 0,0 0 0,0 0 0,0 0 0,0 0 0,0 0 0,0 0 0,0 0 0,0 0 0,0 0 0,0 0 0,0 0 0,0 0 0,1 0 0,-1 0 0,0-1 0,0 1 0,0 0 0,0 0 0,0 0 0,0 0 0,0 0 0,0 0 0,0 0 0,1 0 0,-1 0 0,0 0 0,0 0 0,0 0 0,0 0 0,0 0 0,0 0 0,0 1 0,0-1 0,0 0 0,0 0 0,1 0 0,-1 0 0,0 0 0,0 0 0,0 0 0,0 0 0,0 0 0,0 0 0,0 0 0,0 0 0,0 0 0,0 0 0,0 1 0,0-1 0,0 0 0,0 0 0,2 26 0,-2-20-7,0-5 2,0 0 1,0 1 0,0-1-1,0 0 1,0 0 0,0 0-1,0 0 1,0 0 0,0 0-1,0 0 1,0 0 0,1 0-1,-1 0 1,0 0 0,1 0-1,-1 0 1,1 0 0,-1 0-1,1 0 1,-1-1 0,1 1-1,0 0 1,-1 0 0,2 0-1,-2 0 6,1 0 0,-1-1 1,0 1-1,1 0 0,-1-1 0,0 1 0,0 0 0,0 0 0,0-1 0,0 1 0,0 0 0,0 0 0,0-1 0,0 1 0,0 0 0,0 0 1,0 1-1,-1 5-3,1-6-5,0 0 1,0 0-1,0 0 0,0 0 1,0 0-1,0 0 1,0 0-1,0 0 1,0 0-1,0 0 1,0 0-1,0 0 1,1 0-1,-1 0 1,0-1-1,1 1 1,-1 0-1,1 0 1,-1 0-1,1 0 1,-1 0-1,1-1 1,0 1-1,-1 0 1,2 0-1,-1 2-11,0 1 0,-1-1 0,1 0-1,-1 0 1,0 1 0,0-1 0,0 0 0,-1 4-1,1-1-93,3-1-13,-3-4 112,1-1 0,-1 0-1,1 1 1,-1-1 0,1 1-1,-1-1 1,0 1 0,1-1-1,-1 1 1,0-1 0,0 1-1,1-1 1,-1 1 0,0-1 0,0 1-1,0-1 1,0 1 0,1-1-1,-1 1 1,0 0 0,4 8-248,-4-8 256,1-1-1,-1 0 0,0 1 1,1-1-1,-1 1 0,1-1 1,-1 1-1,0 0 0,0-1 1,1 1-1,-1-1 0,0 1 1,0 0-1,0-1 0,1 1 1,-1-1-1,0 1 0,0 0 1,0-1-1,0 2 0,3 6-90,3 7-126,-3-10 205,-3-5 14,1 0 0,-1 1 0,1-1 1,-1 1-1,1-1 0,-1 1 0,0-1 0,1 1 0,-1-1 0,0 1 0,1-1 0,-1 1 1,0-1-1,0 1 0,0 0 0,1-1 0,-1 1 0,0-1 0,0 1 0,0 0 0,0 0 0,0 1 11,1-1 0,0 0 0,-1 0-1,1 0 1,0 0 0,0 1 0,0-1-1,-1 0 1,1 0 0,0-1 0,0 1-1,1 0 1,-1 0 0,0 0 0,0-1-1,0 1 1,3 0 0,6 6 43,-4-3-53,-5-3-10,-1 0 5,1 0 1,-1-1-1,1 1 0,-1 0 1,1-1-1,0 1 0,-1-1 1,1 1-1,0-1 0,-1 1 1,1-1-1,0 1 0,0-1 0,-1 1 1,1-1-1,0 0 0,0 0 1,1 1-1,1 0 8,-3-1-1,0 0 0,0 0 0,0 0 0,1 0 0,-1 0 0,0 1 0,0-1 0,0 0 0,0 0 0,0 0 0,1 0 0,-1 0 0,0 0 0,0 0 0,0 1 0,0-1 0,0 0 0,0 0 0,0 0 0,0 0 0,1 1 0,-1-1 0,0 0 0,0 0 0,0 0 0,0 0 0,0 1 0,0-1 0,0 0 0,0 0 0,0 0 0,0 1 0,0-1 0,0 0 0,0 0 0,0 0 0,0 0 0,0 1 0,-1-1 0,2 3 0,0-3 0,0 0-1,0 1 1,0-1-1,-1 0 1,1 1-1,0 0 1,0-1-1,0 1 1,0-1 0,0 1-1,-1 0 1,1 0-1,0-1 1,-1 1-1,1 0 1,-1 0-1,1 0 1,-1 0-1,1 0 1,-1 0-1,1 0 1,-1 1 0,0-2-1,0 0 0,0 0 1,0 1-1,0-1 1,0 0-1,0 1 1,0-1-1,0 0 1,0 1-1,0-1 1,0 0-1,0 0 1,0 1-1,0-1 1,0 0-1,0 1 1,1-1-1,-1 0 1,0 0-1,0 1 1,0-1-1,0 0 1,1 0-1,-1 1 1,0-1-1,0 0 1,0 0-1,1 1 1,-1-1-1,0 0 1,0 0-1,1 0 1,-1 0-1,0 0 1,1 1-1,-1-1 1,0 0-1,0 0 1,1 0-1,-1 0 1,0 0-1,1 0 1,-1 0-1,1 0 1,0 1 8,-1 3-4,2 0-3,22 12 37,-22-16-74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8:21.4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32 917 508,'-32'6'7530,"32"-6"-7420,1 0 1,-1 0-1,0 0 1,0 0-1,0 0 1,1 0-1,-1 0 1,0-1-1,0 1 1,1 0-1,-1 0 1,0 0-1,0 0 1,0 0-1,1-1 1,-1 1-1,0 0 1,0 0-1,0 0 1,0 0-1,0-1 1,1 1-1,-1 0 1,0 0-1,0-1 1,0 1-1,0 0 0,0 0 1,0 0-1,0-2 958,9-2 3158,11-8-788,31-22-2383,-24 14-710,-7 3-24,-18 15-281,0-1 1,1 1 0,-1 0-1,1 0 1,0 0 0,-1 0-1,1 0 1,4-2 0,-5 4-17,0-1 1,-1 0 0,1 0-1,-1 0 1,1 0-1,-1 0 1,0-1 0,1 1-1,-1 0 1,0-1-1,0 1 1,2-4 0,13-11 76,-9 11-91,-1 0-1,0 0 1,0 0-1,0-1 1,8-10-1,-6 7-15,-1 3-11,-6 6 11,0 0 1,0-1-1,0 1 0,-1-1 1,1 1-1,0-1 0,-1 0 1,1 1-1,0-1 0,-1 0 1,1 1-1,0-1 0,-1 0 1,1 0-1,-1 0 0,0 1 1,1-1-1,-1 0 0,1-2 1,-1 2-10,1 0 1,-1 0 0,1 0 0,-1 0-1,1 1 1,-1-1 0,1 0 0,0 0-1,-1 0 1,1 0 0,0 1-1,0-1 1,0 0 0,-1 1 0,1-1-1,0 1 1,1-1 0,-1 0-4,0 1-1,0-1 1,0 1 0,0-1 0,0 0 0,0 1 0,-1-1-1,1 0 1,0 0 0,0 1 0,-1-1 0,1 0 0,0 0-1,-1 0 1,1 0 0,-1 0 0,1-1 0,19-19-363,-18 20 345,-1 1 27,-1-1 0,1 1 0,0 0 0,0-1 0,0 1 0,0-1 0,-1 1 0,1-1 0,0 0 0,0 1 0,-1-1 0,1 0 0,-1 1 0,1-1 0,0 0 0,-1 0 0,1 0 0,-1 1 0,0-1 0,1-2 0,-1 2 6,1 1 1,-1-1-1,0 0 0,1 0 0,-1 1 0,0-1 0,1 0 1,-1 1-1,1-1 0,-1 1 0,1-1 0,-1 1 0,1-1 0,0 1 1,-1-1-1,1 1 0,-1-1 0,1 1 0,0 0 0,-1-1 1,1 1-1,0 0 0,1-1 0,-1 1 3,-1 0-1,1 0 0,0-1 1,0 1-1,-1 0 1,1-1-1,0 1 1,-1 0-1,1-1 1,-1 1-1,1-1 1,0 1-1,-1-1 0,1 1 1,-1-1-1,1 0 1,-1 1-1,0-1 1,1 1-1,-1-1 1,1 0-1,-1 0 1,0 0-1,1 0 1,-1 0 1,0 1 0,0-1-1,1 0 1,-1 1-1,0-1 1,1 1-1,-1-1 1,0 1-1,1-1 1,-1 1-1,1-1 1,-1 1-1,1-1 1,-1 1 0,1 0-1,-1-1 1,1 1-1,-1 0 1,1-1-1,-1 1 1,1 0-1,0 0 1,-1 0-1,2-1 1,-1 1-1,0 0-1,-1 0 1,1 0 0,0-1-1,-1 1 1,1 0 0,0-1-1,-1 1 1,1 0 0,0-1-1,-1 1 1,1-1 0,-1 1-1,1-1 1,-1 1 0,1-1-1,-1 1 1,1-1 0,-1 0 0,1 1-1,-1-1 1,0 0 0,1 1-1,-1-1 1,0 0 0,1-1-1,0-1 2,0 0 0,1 1 0,0-1 0,-1 1 0,1-1 0,0 1 0,0-1 0,0 1 0,1 0 0,-1 0 0,6-3 0,1-4-17,28-31 11,62-73-33,-47 68-343,32-32 153,-66 62 219,-11 10 2,-6 5 5,-1 0 0,1 0 0,-1-1 0,1 1 0,-1 0 1,1-1-1,0 1 0,-1 0 0,1-1 0,-1 1 0,0-1 0,1 1 1,-1 0-1,1-1 0,-1 1 0,0-1 0,1 0 0,-1 1 0,0-1 1,0 1-1,1-2 0,-1 2-1,0-1 0,0 1 1,1-1-1,-1 1 0,0 0 0,0-1 0,1 1 1,-1-1-1,0 1 0,1-1 0,-1 1 0,0 0 1,1-1-1,-1 1 0,0 0 0,1-1 0,-1 1 1,1 0-1,-1 0 0,1-1 0,-1 1 1,1 0-1,0 0 0,0-1-4,-1 1-1,1 0 1,-1 0 0,1 0-1,-1 0 1,0-1 0,1 1-1,-1 0 1,1 0 0,-1-1-1,0 1 1,1 0 0,-1-1-1,1 1 1,-1 0 0,0-1-1,0 1 1,1-1 0,-1 1-1,0-1 1,0 1 0,1 0 0,-1-2-1,35-27-1084,1-2 339,-24 16 261,5 0-192,-17 14 668,0 1 0,0-1 1,0 1-1,0 0 1,1-1-1,-1 1 1,0-1-1,0 1 0,0 0 1,1-1-1,-1 1 1,0 0-1,1-1 1,-1 1-1,0 0 0,1 0 1,-1-1-1,0 1 1,1 0-1,-1 0 1,1 0-1,-1-1 0,0 1 1,1 0-1,-1 0 1,1 0-1,0 0 1,-1 0 1,1 0 0,-1 0 0,0 0 0,1 0 0,-1-1 0,1 1 0,-1 0 0,0 0 0,1 0 0,-1 0 0,1-1 0,-1 1 0,0 0 0,1-1 0,-1 1 0,0 0 0,1 0 0,-1-1 0,0 1 0,0 0 0,1-1 0,-1 1 0,0-1 0,0 1 0,0 0 0,0-1 0,1 0 0,1-1-45,0-1 0,0 1 0,0 0 0,1 0 0,-1 0 0,0 0 0,1 0 0,4-2 0,-6 4 59,-1 0 0,0 0 0,0 0 0,0 0 0,0 0 1,1 0-1,-1 0 0,0-1 0,0 1 0,0 0 0,0 0 0,0 0 1,0 0-1,1 0 0,-1 0 0,0-1 0,0 1 0,0 0 0,0 0 1,0 0-1,0 0 0,0-1 0,0 1 0,0 0 0,0 0 0,0 0 1,0 0-1,0-1 0,1 1 0,-1 0 0,-1 0 0,1 0 0,0-1 1,0 1-1,0 0 0,0 0 0,0 0 0,0 0 0,0-1 0,0-1 10,2 1 2,-1 0-7,0 1 0,0-1-1,0 1 1,0-1 0,0 1 0,0-1 0,-1 1-1,1-1 1,0 0 0,0 0 0,0 1 0,-1-1 0,1 0-1,0 0 1,-1 0 0,1 0 0,-1 0 0,1-1-1,-1 2-1,0-1 0,0 1-1,1 0 1,-1-1 0,0 1-1,0 0 1,1-1 0,-1 1-1,0 0 1,1-1-1,-1 1 1,0 0 0,1-1-1,-1 1 1,0 0 0,1 0-1,-1 0 1,0-1-1,1 1 1,-1 0 0,1 0-1,-1 0 1,1 0 0,0-1 2,-1 1 0,1 0 1,-1 0-1,1 0 0,-1 0 1,1 0-1,-1-1 0,1 1 1,-1 0-1,0 0 0,1-1 1,-1 1-1,1 0 0,-1-1 1,0 1-1,1 0 0,-1-1 1,0 1-1,1-1 0,-1 1 1,0-1-1,0 1 0,1 0 1,-1-1-1,0 0 0,0 1-2,0 0-1,1 0 0,-1 0 0,0 0 0,0 1 0,0-1 0,0 0 0,1 0 0,-1 0 1,0 0-1,0 0 0,0 0 0,0 0 0,1 0 0,-1 0 0,0 0 0,0 0 0,0 0 0,0 0 1,1 0-1,-1 0 0,0 0 0,0-1 0,0 1 0,0 0 0,1 0 0,-1 0 0,0 0 1,0 0-1,0 0 0,0 0 0,0 0 0,0-1 0,1 1 0,-1 0 0,0 0 0,0 0 0,0 0 1,0 0-1,0-1 0,0 1 0,0 0 0,0 0 0,0 0 0,0 0 0,0-1 0,0 1 1,0 0-1,0 0 0,5-7 93,-3 7-91,11-11 21,25-20 1104,-38 30-1104,0-2-17,0 2-16,0 1 34,0 0 0,0 1 0,0-1-1,0 0 1,0 0 0,0 0 0,0 0 0,0 0 0,1 1 0,-1-1 0,0 0 0,0 0-1,0 0 1,0 0 0,0 0 0,1 0 0,-1 0 0,0 0 0,0 0 0,0 0 0,0 0-1,1 0 1,-1 0 0,0 0 0,0 0 0,0 0 0,0 0 0,1 0 0,-1 0 0,0 0-1,0 0 1,0 0 0,0 0 0,1 0 0,-1 0 0,0 0 0,0 0 0,0 0 0,0 0-1,1 0 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8:22.5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327 1 60,'9'5'19908,"-9"-5"-19868,0 0-1,0 0 1,0 0-1,0-1 1,0 1-1,0 0 0,0 0 1,0 0-1,1 0 1,-1 0-1,0 0 0,0 0 1,0 0-1,0-1 1,0 1-1,0 0 0,1 0 1,-1 0-1,0 0 1,0 0-1,0 0 0,0 0 1,1 0-1,-1 0 1,0 0-1,0 0 0,0 0 1,0 0-1,0 0 1,1 0-1,-1 0 0,0 0 1,0 0-1,0 0 1,0 1-1,0-1 0,1 0 1,-1 0-1,0 0 1,0 0-1,0 0 0,0 0 1,0 0-1,0 0 1,0 1-1,1-1 0,-1 0 1,0 0-1,0 0 1,0 0-1,0 0 0,0 0 1,0 1-1,0-1 1,0 0-1,0 0 0,0 0 1,0 0-1,0 0 1,0 1-1,-3 12 508,0-2-457,3-11-90,0 0 0,0 0 0,0 0 0,0 1 1,0-1-1,0 0 0,0 0 0,0 1 0,0-1 0,0 0 1,0 0-1,0 1 0,0-1 0,-1 0 0,1 0 0,0 0 0,0 1 1,0-1-1,0 0 0,0 0 0,0 0 0,-1 1 0,1-1 1,0 0-1,0 0 0,0 0 0,0 0 0,-1 1 0,1-1 0,0 0 1,0 0-1,0 0 0,-1 0 0,1 0 0,-1 1 0,1-1 0,-1 0 0,1 1 1,-1-1-1,1 0 0,0 1 0,-1-1 0,1 0 0,0 1 0,0-1 0,-1 1 0,1-1 0,0 1 0,0-1 0,-1 1 1,1-1-1,0 1 0,0-1 0,0 1 0,0-1 0,0 1 0,0-1 0,0 1 0,0-1 0,0 1 0,0-1 0,0 1 1,0-1-1,0 1 0,1 0 0,-2 0 0,1 1 1,0-1 0,-1 1-1,1-1 1,-1 0 0,1 1-1,-1-1 1,1 0 0,-1 1-1,0-1 1,0 0-1,-2 2 1,2-2-1,1 1 0,-1-1-1,0 0 1,0 0 0,0 0-1,1 1 1,-1-1 0,0 0 0,1 1-1,-1-1 1,1 1 0,-1 2-1,0 1 5,0 1-1,-1-1 0,0 0 0,0 0 0,0 0 0,0 0 0,-5 6 0,-17 40-7,20-37 8,4-12-4,0-1 0,0 0 0,-1 0 0,1 0 0,0 0 0,0 0 0,-1 0 0,1 0 0,-1 0 0,1 0 1,-1 0-1,0 2 0,-2 17 26,2-18 16,0-1 1,0 1-1,0-1 0,0 1 0,0-1 0,1 1 0,-1 0 0,1-1 0,-1 1 0,1-1 0,0 1 0,0 0 0,0 0 0,0-1 0,0 1 0,0 2 0,0-3 36,0-7-1371,0 5 1174,0 0 1,-1 0-1,1 1 1,0-1-1,0 0 1,0 0-1,0 1 1,0-1-1,0 0 1,0 0 0,0 1-1,0-1 1,1 0-1,-1 0 1,0 1-1,0-1 1,1 0-1,-1 0 1,16-23-2758,-14 15 2418,-1 2 362,1 4 82,0 1 0,0-1-1,0 1 1,0-1 0,0 0-1,-1 0 1,2-4 0,1-2 11,-3 9 4,-1 0-1,1-1 0,-1 0 0,1 1 1,-1-1-1,0 1 0,1-1 1,-1 1-1,0-1 0,0 0 1,1 1-1,-1-1 0,0 1 1,0-1-1,0 0 0,0 1 1,0-2-1,0 2 0,0-1 0,0 1 0,0 0 0,0-1 0,0 1 0,0 0 0,0-1 0,1 1 0,-1 0 0,0 0 0,0-1 0,0 1 0,0 0 0,0-1 0,0 1 0,1 0 0,-1 0 0,0-1 0,0 1 1,0 0-1,1 0 0,-1 0 0,0-1 0,0 1 0,1 0 0,-1 0 0,1 0 0,-1-1 0,0 1 0,1 0 0,-1 0-1,0 0 1,0-1 0,1 1 0,-1 0 0,0 0 0,0-1 0,1 1 0,-1 0 0,0 0 0,0-1 0,0 1 0,1 0-1,-1-1 1,0 1 0,0 0 0,0-1 0,0 1 0,0 0 0,0-1 0,0 1 0,0-1 0,0 1 0,0 0 0,0-1 0,1-1-3,-1 1 0,0-1 1,0 1-1,1 0 0,-1-1 1,1 1-1,0 0 1,-1-1-1,1 1 0,0 0 1,0 0-1,1-3 1,-1 3-7,0 0 1,0 0 0,0 0 0,0-1 0,0 1 0,-1 0-1,1 0 1,-1-1 0,1 1 0,-1-1 0,1 1 0,-1-3 0,5-6-102,-5 9 103,1 1 0,-1-1 0,1 1-1,-1-1 1,0 1 0,1-1 0,-1 1-1,0-1 1,0 1 0,1-1 0,-1 0 0,0 1-1,0-1 1,0 1 0,0-1 0,0 0-1,1 0 1,0-3-7,0 1 0,1 1-1,-1-1 1,1 0-1,0 0 1,0 1 0,3-4-1,-5 6 16,1 0-1,-1 0 1,0-1-1,0 1 0,1 0 1,-1 0-1,0-1 0,0 1 1,0 0-1,1 0 0,-1-1 1,0 1-1,0 0 0,0 0 1,0-1-1,0 1 0,0 0 1,0-1-1,0 1 1,1 0-1,-1 0 0,0-1 1,0 1-1,0 0 0,0-1 1,-1 1-1,1 0 0,0-1 1,0 1-1,0 0 0,0-1 1,0 1-1,0 0 0,0 0 1,0-1-1,-1 1 0,1 0 1,0 0-1,0-1 0,0 1 0,0 0 1,0 0-1,0 0 0,0 0 0,-1 0 1,1 0-1,0 0 0,0 0 0,0 0 1,0 0-1,0-1 0,0 1 0,0 0 1,0 0-1,0 0 0,0 0 0,0 0 1,0 0-1,0 0 0,0 0 0,0-1 1,0 1-1,0 0 0,0 0 0,0 0 1,0 0-1,0 0 0,0 0 0,0 0 1,1 0-1,-1 0 0,0 0 0,0-1 1,0 1-1,0 0 0,0 0 0,0 0 1,0 0-1,0 0 0,0 0 0,0 0 1,0 0-1,0 0 0,1 0 0,-1 0 1,0 0-1,0 0 0,0 0 0,0 0 0,4-2 77,-1-2-221,-2-10 1112,-1 13-943,0 2-23,0-1 0,-1 0 1,1 0-1,0 1 0,0-1 0,0 0 1,0 0-1,0 1 0,0-1 0,-1 0 0,1 0 1,0 1-1,0-1 0,0 0 0,-1 0 1,1 0-1,0 0 0,0 1 0,-1-1 1,1 0-1,0 0 0,0 0 0,-1 0 1,1 0-1,0 0 0,-1 0 0,1 0 0,0 1 1,0-1-1,-1 0 0,1 0 0,0 0 1,-1-1-1,1 1 0,0 0 0,0 0 1,-1 0-1,1 0 0,0 0 0,-1 0 1,1 0-1,0 0 0,0-1 2,-1 1 0,1 0-1,0 0 1,0 0 0,0 0 0,-1 0 0,1 0 0,0 0-1,0 0 1,0-1 0,-1 1 0,1 0 0,0 0 0,0 0-1,-1 0 1,1 0 0,0 0 0,0 0 0,0 0 0,-1 0-1,1 1 1,0-1 0,0 0 0,0 0 0,-1 0 0,1 0-1,0 0 1,0 0 0,0 0 0,-1 0 0,1 1 0,0-1-1,0 0 1,0 0 0,0 0 0,-1 0 0,1 0 0,0 1-1,0-1 1,0 0 0,0 0 0,0 0 0,0 1 0,0-1-1,0 0 1,0 0 0,0 0 0,-1 1 0,1-1 0,0 0-1,0 0 1,0 1 0,0-1 0,0 0 0,1 1 0,-21 8 154,11-5-146,1 1 0,-1-2-1,-18 6 1,-18 7 149,-82 18 381,73-18-468,53-16-73,0 0 0,0 1 0,0-1 0,0 0 0,0 0 0,0 0 0,0 1 0,0-1 0,0 0 0,1 1 0,-1-1 0,0 1-1,0-1 1,0 1 0,1-1 0,-1 1 0,0 0 0,0-1 0,1 1 0,-1 1 0,-1-1 13,-4-1-2,4 0 4,1 0-7,-5 4-7,4-3-19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8:35.4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 97 120,'-9'-15'1794,"9"-26"1572,9 37 2363,-5 8-3819,-4-4-1849,0 0-1,1 1 0,-1-1 1,0 0-1,1 0 1,-1 0-1,0 0 1,1 1-1,-1-1 1,0 0-1,0 0 1,1 1-1,-1-1 1,0 0-1,0 0 1,0 1-1,1-1 1,-1 0-1,0 1 0,0-1 1,0 0-1,0 1 1,0-1-1,1 0 1,-1 1-1,0-1 1,0 0-1,0 1 1,0-1-1,0 0 1,0 1-1,0-1 1,0 0-1,0 1 1,-1 0-1,1 181 176,4-171-115,1 4-57,4 15 139,-8-28-192,-1-1-1,0 0 1,0 1-1,1-1 0,-1 0 1,1 0-1,-1 0 1,1 1-1,0-1 1,-1 0-1,1 0 1,0 0-1,1 2 1,-1-2 5,0 0 0,0 0 1,0 0-1,0 0 1,-1 0-1,1 0 0,0 0 1,-1 0-1,1 1 1,-1-1-1,1 0 0,-1 0 1,1 3-1,8 3 783,-9-6-763,0-1 1,0 0-1,0 0 1,0 0-1,1 0 1,-1 0-1,0 1 1,0-1-1,0 0 1,1 0-1,-1 0 1,0 0-1,0 0 1,1 0-1,-1 0 1,0 0-1,0 0 1,0 0-1,1 0 1,-1 0-1,0 0 1,0 0 0,1 0-1,-1 0 1,0 0-1,0 0 1,0 0-1,1 0 1,-1 0-1,0-1 1,0 1-1,0 0 1,1 0-1,-1 0 1,0 0-1,0 0 1,0-1-1,0 1 1,1 0-1,-1 0 1,0 0-1,0-1 1,0 1-1,0 0 1,0 0 0,0 0-1,0-1 1,0 1-1,1 0 1,-1 0-1,0 0 1,0-1-1,0 1 1,0 0-1,0-1 1,3-3 162,-3 4-189,1 0 1,-1-1 0,0 1-1,1 0 1,-1 0-1,0 0 1,1-1-1,-1 1 1,0 0 0,1 0-1,-1-1 1,0 1-1,0 0 1,1-1-1,-1 1 1,0 0 0,0-1-1,0 1 1,0 0-1,1-1 1,-1 1-1,0-1 1,0 1 0,0 0-1,0-1 1,0 1-1,0 0 1,0-1 0,0 1-1,0-1 1,0 1-1,0-1 1,1-2 13,1 0 1,-1 0-1,1 1 1,0-1-1,0 0 1,4-4-1,-3-4 127,1 8-119,-3 2-6,0 0 0,0 0 0,0 0 0,0 0 0,1 0 0,-1 0 0,-1-1 0,1 1 0,0 0 0,0-1 0,1-2 0,-2 3 3,1 0 0,-1-1 0,0 1 0,1 0 0,-1 0 1,1 0-1,-1 0 0,1 0 0,0 0 0,0 0 0,-1 0 0,1 0 0,1 0 1,-1 0 1,0 0 1,0 0 0,-1 0 0,1 0 0,0 0 0,-1 0 0,1 0 0,0 0 0,-1 0 0,1 0 0,-1 0 0,0 0 0,1-2 0,-1 2-9,1-1 0,-1 0 0,1 0 1,0 1-1,-1-1 0,1 0 0,0 1 1,0-1-1,0 1 0,0-1 0,0 1 1,1 0-1,1-3 0,-2 3-14,0 0 0,1 0 1,-1-1-1,0 1 0,0 0 0,0-1 0,0 1 1,0-1-1,-1 0 0,1 1 0,0-1 0,-1 1 0,1-3 1,-1 2-9,1 1 0,-1-1 0,0 1 1,1-1-1,-1 1 0,1 0 0,-1-1 1,1 1-1,0 0 0,0 0 0,0-1 0,1-1 1,-1 2-3,0 0 0,0 0 0,0-1 0,0 1 0,-1 0 0,1 0 0,0-1 0,-1 1 0,1 0 0,-1-1 0,1 1 1,-1-3-1,1 2 1,-1 1 1,0 0 0,0 0 0,1 0 0,-1 0 0,1 0-1,-1 0 1,1 0 0,0 0 0,-1 0 0,1 0 0,0 0 0,0 0-1,1-1 1,-1 1 0,-1 0 0,1 1 0,0-1 0,0 0 0,-1 0 0,1 0 0,-1 0 0,1 0 0,-1 0 0,1 0 0,-1 0 0,1 0 0,-1 0 0,0-1 0,4-8 13,1-5-12,-4 13-3,-1 1 1,0 0-1,1-1 0,-1 1 1,1 0-1,-1-1 0,1 1 1,-1 0-1,1 0 0,0 0 1,0-1-1,0 1 0,1-1 1,-1 1-8,0 0 1,-1 0 0,1 0-1,0 0 1,0 0 0,-1 0-1,1 0 1,-1 0 0,1-1-1,-1 1 1,1 0 0,-1 0-1,1-2 1,-2 2-6,1 1 1,0-1-1,0 1 0,0-1 0,0 1 1,0-1-1,0 1 0,0-1 0,0 1 1,0-1-1,0 1 0,1 0 1,-1-1-1,0 1 0,0-1 0,0 1 1,1-1-1,-1 1 0,0-1 1,0 1-1,1 0 0,-1-1 0,0 1 1,1-1-1,-1 1 0,0 0 0,1-1 1,-1 1-1,1 0 0,-1 0 1,1-1-1,0 1 7,1-1-146,-1-21-1691,0 22 1743,5-5-90,-5-3-4228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14.451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0 59 29 0,'0'-3'180'15,"0"3"-24"-15,0-2-17 0,0 2-4 0,0 0-4 16,0 0-2-16,0-3-7 0,0 3-5 0,0 0 0 15,0-1 1-15,0 1 3 0,0 0 7 0,0 0 7 32,0 0 4-32,0 0 3 0,0 0-5 0,0 0-5 0,0 0-4 0,0 0-5 0,0 0-13 15,0 0-13-15,0 0-19 0,0 0-10 0,0-3-9 16,0 3-5-16,0 0-5 0,0 0 0 0,0 0 10 16,0 0 18-16,0 0 17 0,7 0 18 15,-7 0 13-15,3 3 10 0,-3-3 6 0,7 0 8 16,0 0 5-16,-7 1 25 15,3-1 27-15,4 0 8 0,-4 0-20 0,4-1-39 0,3 1-33 16,-3 0-26-16,3-3-19 0,0 3-10 0,3-2-15 16,-10 2-18-16,8 0-10 0,2 0-5 15,-3 0-1-15,0 0-7 0,1 0-3 0,2 0-1 16,1 0-2-16,-1 0 1 0,-2 0 0 0,6 0-2 16,-14 2 2-16,14 1 5 0,-8-3-4 15,5 0-5-15,-4 1-6 0,7-1 6 0,-14 0 5 16,14-1-2-16,-7 1 0 0,4-3 1 0,-4 1 1 15,0-1 2-15,1 0-4 0,-1 1-2 16,3-1-6-16,-2 1 6 0,-2 0 2 0,1-1 1 16,4-2-2-16,-11 5-1 0,7-2-3 15,-3-1-1-15,0 1-1 0,-4 2 5 0,4-3 2 16,-4 1-3-16,-3 2-9 16,7 0 0-16,0-2 4 15,-7 2 7-15,3 0 1 0,-3 0-4 0,0-3-1 16,0 3-25-16,0 0-38 0,0 0-88 15,0 3-128-15,0-3-147 0,0-3-81 16,0 3-22-16,0-2-8 0,0-1-30 0,0 3-42 16,0 0-51-16,0 0 53 0,0 0 123 0,0-2 190 15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8:36.3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64 85 120,'0'-4'446,"0"3"-263,0 0 0,0 0 0,0 1 1,1-1-1,-1 0 0,0 0 0,0 0 0,-1 0 1,1 0-1,0 1 0,0-1 0,0 0 0,0 0 0,-1 0 1,1 0-1,0 1 0,-1-1 0,1 0 0,-1 0 1,1 1-1,-1-1 0,1 0 0,-1 1 0,1-1 0,-1 1 1,-1-2-1,3 0 574,1-1-1,-1 1 1,0-1 0,-1 1 0,1-1-1,0 0 1,0-4 0,-1 6-453,0-1 1,1 1-1,-1 0 1,1 0-1,-1 0 1,1 0-1,-1 0 1,1 0 0,0 0-1,-1 1 1,1-1-1,0 0 1,0 0-1,0 0 1,-1 1-1,1-1 1,0 0-1,0 1 1,0-1-1,2 0 1,1-4 1979,-4 5-2208,0-1 0,0 1 0,0 0 1,0-1-1,1 1 0,-1 0 0,0-1 1,0 1-1,0 0 0,0 0 0,1-1 0,-1 1 1,0 0-1,0 0 0,1 0 0,-1-1 1,0 1-1,0 0 0,1 0 0,-1 0 1,0 0-1,1-1 0,-1 1 0,0 0 1,0 0-1,1 0 0,-1 0 0,0 0 1,1 0-1,-1 0 0,0 0 0,1 0 1,-1 0-1,15-2 1611,-13 1-1634,-1 1-1,0 0 1,0 0 0,0-1-1,0 1 1,0 0 0,0 0-1,0 0 1,0 0 0,1 0-1,-1 0 1,0 1-1,0-1 1,0 0 0,0 1-1,0-1 1,2 1 0,2 1-9,-4-2-42,-1 1 1,1-1-1,-1 0 0,1 0 1,-1 0-1,1 0 0,-1 1 1,1-1-1,-1 0 0,1 1 0,-1-1 1,1 0-1,-1 1 0,1-1 1,-1 0-1,0 1 0,1-1 1,-1 1-1,0-1 0,1 1 0,-1-1 1,0 1-1,0-1 0,0 1 1,1-1-1,-1 1 0,0-1 1,0 1-1,0-1 0,0 1 0,0 0 1,0-1-1,0 1 0,7 8-9,-6-8 8,0 0 0,0-1 1,0 1-1,-1 0 0,1 0 1,0 0-1,0 0 0,-1 0 0,1-1 1,0 1-1,-1 1 0,1-1 0,-1 0 1,0 0-1,1 0 0,-1 2 0,4 6 9,-3-8-10,-1 0 1,1-1-1,-1 1 1,1 0-1,-1-1 1,1 1-1,-1 0 1,0 0-1,1-1 1,-1 1-1,0 0 1,0 0-1,0 0 1,0-1 0,0 1-1,0 0 1,0 1-1,5 14-12,-1 4-122,-3-13 36,-1-5 64,0 0 0,0 0 0,0 0 1,0 0-1,0 0 0,0 0 1,0 0-1,-1 0 0,1-1 1,-1 1-1,1 0 0,-1 0 0,0 0 1,0-1-1,0 1 0,-1 2 1,2-4 22,-1 1 0,1-1 1,0 1-1,-1-1 0,1 1 1,0 0-1,0-1 0,0 1 0,0-1 1,0 1-1,0 0 0,0-1 1,0 1-1,0-1 0,0 1 1,0 0-1,0-1 0,0 1 1,0 0-1,1 0-1,-1 0 0,0-1 0,0 1 1,0-1-1,0 1 0,0 0 0,0-1 0,0 1 0,0-1 0,0 1 1,0 0-1,0-1 0,0 1 0,0-1 0,-1 1 0,1 0 0,0-1 1,0 1-1,-1 0 0,-35 40-883,32-38 886,0 1 0,-1-1 1,1-1-1,0 1 0,-1 0 0,0-1 0,1 0 0,-1 0 1,0 0-1,0-1 0,-7 2 0,10-3 5,0 1 0,0-1 0,0 1 0,0-1 0,0 1 0,0-1 0,0 0 0,0 0 0,0 0-1,0 0 1,-2-1 0,-14-1-24,17 2 23,0 0-1,0 0 1,0 0 0,0-1 0,0 1 0,0-1-1,0 1 1,1-1 0,-1 1 0,0-1 0,0 1-1,0-1 1,1 1 0,-1-1 0,0 0 0,1 0-1,-1 1 1,0-1 0,1 0 0,-1 0 0,1 0-1,-1 0 1,1 0 0,0 0 0,-1 1 0,1-1-1,0 0 1,0 0 0,-1-2 0,-2-4-101,2 6-76,1-1 0,-1 1 0,0 0 0,1 0 0,-1 0 0,1 0 0,0-1 1,-1 1-1,1 0 0,0 0 0,0-1 0,-1-1 0,2-3-2245,0-6-2903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8:36.8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31 464,'4'-6'851,"-4"6"-776,0 0-1,1 0 1,-1 0-1,0 0 1,0 0-1,1-1 1,-1 1-1,0 0 1,1 0-1,-1-1 1,0 1-1,0 0 1,0 0-1,1-1 1,-1 1-1,0 0 1,0 0-1,0-1 1,0 1-1,0 0 1,1-1-1,-1 1 1,0 0-1,0-1 1,0 1-1,0 0 1,0-1-1,0 1 1,0 0-1,0-1 1,7-6 1458,-7 7-1431,0 0 0,0 0 0,1-1 0,-1 1 0,0 0 0,0 0 0,0 0 1,1 0-1,-1-1 0,0 1 0,0 0 0,0 0 0,0-1 0,1 1 0,-1 0 0,0 0 0,0-1 0,0 1 0,0 0 0,0 0 0,0-1 0,0 1 0,0 0 0,0 0 0,0-1 0,0 1 1,0 0-1,0-1 0,0 1 0,0 0 0,0 0 0,0-1 0,0 1 0,0 0 0,-1 0 0,1-1 0,0 1 0,0 0 0,15 2 8638,5 5-4203,-19-6-3969,7 7 1186,-6-7-1696,-1 1 0,1-1 1,-1 0-1,1 1 1,-1-1-1,0 1 1,1-1-1,-1 1 0,0 0 1,0 0-1,0-1 1,0 1-1,0 0 1,0 3-1,1-4-53,5 4-5,-7-2 1,0-3-1,0 0 0,0 0-1,0 0 1,-1 0 0,1 0 0,0 1 0,0-1 0,0 0 0,0 0 0,0 0 0,0 1-1,0-1 1,0 0 0,0 0 0,0 0 0,0 1 0,0-1 0,0 0 0,0 0-1,0 0 1,0 1 0,0-1 0,0 0 0,0 0 0,0 0 0,0 0 0,0 1-1,0-1 1,1 0 0,-1 0 0,0 0 0,0 0 0,0 1 0,0-1 0,0 0-1,0 0 1,1 0 0,-1 0 0,0 0 0,0 0 0,0 1 0,1-1 0,4 4-68,6 8-2288,-8-8 2814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8:37.7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 86 236,'0'0'31,"-1"0"1,1-1-1,-1 1 1,1 0-1,-1 0 1,1-1-1,-1 1 1,1 0-1,0-1 1,-1 1-1,1 0 1,-1-1-1,1 1 0,0-1 1,-1 1-1,1-1 1,0 1-1,-1-1 1,1 1-1,0-1 1,0 1-1,0-1 1,-1 1-1,1-1 1,0 1-1,0-1 0,0 1 1,0-1-1,0 1 1,0-1-1,0 0 1,-3-4 476,3 4-472,-1 1 0,1-1 0,-1 1 0,1 0 0,-1-1 1,1 1-1,0-1 0,-1 1 0,1-1 0,0 1 0,0-1 0,-1 1 0,1-1 0,0 1 0,0-1 0,0 0 0,-1 1 1,1-1-1,0 1 0,0-1 0,0 0 0,-4-7 316,4 7-307,-1 1-1,1-1 1,-1 1-1,1 0 0,0-1 1,-1 1-1,1-1 0,0 1 1,0-1-1,-1 1 1,1-1-1,0 1 0,0-1 1,0 1-1,-1-1 1,1 0-1,0 1 0,0-1 1,0 0-1,0 0 171,-1-10 2976,0 11-3221,-6-14 10369,9 4-2823,-2 11-7499,1 0 1,0 0-1,0 0 0,-1 0 0,1 0 0,0-1 0,-1 1 0,1 1 0,-1-1 0,0 0 0,1 0 1,-1 0-1,0 0 0,1 0 0,-1 0 0,0 0 0,0 0 0,0 1 0,0-1 0,0 0 0,0 0 1,-1 2-1,1 1-49,9 16 34,-9-15-7,0 0 0,0-1-1,1 1 1,-1-1-1,1 1 1,0-1-1,0 1 1,3 4 0,-3-6-16,0 0 1,-1 0-1,1 0 1,-1-1 0,1 1-1,-1 0 1,0 4-1,0-4-3,0-1 0,0 1 0,0-1 0,0 0 0,0 1 0,1-1 0,-1 0 0,1 1 0,0-1 0,1 2 0,-1-2-23,-1 0-1,1 0 1,0 0-1,-1 0 0,1 0 1,-1 0-1,0 0 1,0 0-1,0 0 1,0 0-1,0 0 1,-1 3-1,1-4-29,0 1 0,0-1 0,0 1 0,0 0 0,0-1 0,0 1 0,0-1 0,0 1 0,0-1 0,1 1 0,-1 0 0,1-1 0,-1 1 0,1-1 0,0 1 0,1 1 0,-1 0-137,-1-1 0,1 0 0,-1 0-1,1 1 1,-1-1 0,0 0 0,0 1 0,0-1 0,0 0 0,0 1 0,-1 2 0,0 5-2090,2-5 2584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8:38.2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182 71 328,'-4'-10'561,"-1"-5"596,5-20 2735,0 34-3364,9-8 5530,-10 35 404,1-23-6329,0 0 1,-1 1-1,1-1 0,-1 0 1,0 0-1,0 0 0,0 0 1,-3 5-1,-30 63 481,22-44-601,-6-2-225,17-22 189,0-1-41,0 1 0,0-1 0,0 0 0,-1 1-1,1-1 1,-1 0 0,1 0 0,-4 4-1,1-3-131,1 0 0,0 1 0,1 0 0,-1-1 0,-3 9 0,-11 14-1645,12-22 1264,4-3 376,0-1 0,0 1 0,1 0 1,-1 0-1,0 0 0,0 0 0,0 0 0,0 0 0,1 0 1,-1 0-1,0 0 0,1 0 0,-1 0 0,1 1 0,-1 0 1,1-2 156,0 1 0,0-1 0,0 0 1,0 1-1,0-1 0,0 0 0,0 0 1,0 1-1,0-1 0,0 0 0,0 0 1,0 1-1,-1-1 0,1 0 0,0 0 1,0 0-1,0 1 0,0-1 0,-1 0 1,1 0-1,0 0 0,0 1 0,0-1 1,-1 0-1,1 0 0,0 0 0,0 0 1,-1 0-1,1 1 0,0-1-24,-1 0-1,1 0 1,0 0-1,-1 0 1,1 0-1,0 0 1,0 1-1,0-1 1,-1 0-1,1 0 1,0 0 0,0 1-1,-1-1 1,1 0-1,0 0 1,0 1-1,0-1 1,0 0-1,0 0 1,-1 1-1,1-1 1,0 0-1,0 1 1,0-1 0,0 0-1,0 0 1,0 1-1,0-1 1,0 1-1,-5 1-2369,-8 1-1868,12-7 1989,-7 4 1940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8:38.6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57 4,'17'-15'2658,"28"-15"1887,-41 27-3857,1 2 0,0-1 0,-1 1-1,1-1 1,0 1 0,0 1-1,0-1 1,0 1 0,6-1 0,29 7 1126,-30-6-1710,-5 0-917,-1 0 0,0 0 1,1 0-1,-1 0 1,0-1-1,1 1 1,-1-1-1,5-2 0,6 2-4567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12.2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36 472,'-2'-1'-76,"1"1"145,1 0 0,0 0 0,-1-1 0,1 1 0,0 0 0,-1 0 0,1 0 0,0-1 0,-1 1 0,1 0 0,0 0-1,-1-1 1,1 1 0,0 0 0,0-1 0,-1 1 0,1-1 0,0 1 0,0 0 0,0-1 0,-1 1 0,1 0 0,0-1 0,0 1 0,0-1 0,0 1-1,0-1 1,0 1 0,0-1 0,-3-3 401,2 4-395,1 0 0,0-1-1,-1 1 1,1 0-1,-1 0 1,1 0-1,0-1 1,0 1 0,-1 0-1,1 0 1,0-1-1,-1 1 1,1 0-1,0-1 1,0 1 0,0 0-1,-1-1 1,1 1-1,0 0 1,0-1-1,0 1 1,0-1-1,0 1 1,0 0 0,0-1-1,0 1 1,0 0-1,0-1 1,0 1-1,0-1 1,0 1 0,0-1-1,1 0 661,-1 0-1,1 0 1,0 1-1,0-1 1,0 0 0,0 1-1,-1-1 1,1 0-1,0 1 1,0 0-1,0-1 1,1 1 0,-1-1-1,0 1 1,1 0-1,0 0 83,-2 0-711,1 1 0,0 0 1,-1 0-1,1-1 0,0 1 1,-1 0-1,1-1 0,0 1 0,0-1 1,0 1-1,-1-1 0,1 1 0,0-1 1,0 0-1,0 1 0,0-1 0,0 0 1,2 1-1,-2-1 41,0 2-131,1-1 0,-1 1 0,1 0 0,0 0 0,-1-1 0,1 1-1,0-1 1,0 0 0,0 1 0,0-1 0,0 0 0,4 1 0,20 8-29,-25-10-30,0 1-1,0-1 1,-1 0-1,1 1 1,0-1-1,0 0 1,0 1-1,0-1 1,-1 1-1,1-1 1,0 1-1,-1-1 1,1 1-1,1 1 1,-2-2-101,1 1 1,0 0-1,-1-1 1,1 1-1,0 0 0,0-1 1,0 1-1,0-1 1,-1 1-1,1-1 1,0 0-1,0 1 1,0-1-1,2 1 1,-1-1-805,0 4-531,8-3-4957,-4 0-573,-6 3 5969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12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4 228,'11'0'1565,"-3"-2"-869,-8 2-578,1 0-1,0-1 1,0 1-1,-1 0 1,1 0-1,0 0 0,0 0 1,-1 0-1,1 0 1,0 0-1,0 0 0,-1 0 1,1 0-1,0 0 1,0 0-1,-1 0 1,1 1-1,0-1 0,1 1 1,-1 0 585,0-1-573,0 0 1,0 0-1,0 0 0,0 0 1,0 0-1,0 1 0,-1-1 0,1 0 1,0 1-1,0-1 0,0 0 0,-1 1 1,1-1-1,0 1 0,0-1 1,-1 1-1,1 0 0,0-1 0,-1 1 1,1 0-1,-1-1 0,1 2 0,19 3 1417,-17-5-1443,-3 0-86,1 0 0,-1-1 0,1 1 0,-1 0 0,1 0 0,-1 0 0,1 0 0,-1 0 0,1 0 0,-1 0 0,1 0 0,-1 0 0,1 0 0,-1 0 0,0 1 0,1-1 0,-1 0-1,1 0 1,-1 0 0,1 0 0,-1 1 0,1-1 0,-1 0 0,0 1 0,1-1 0,-1 0 0,0 1 0,1-1 0,-1 0 0,1 1 0,36 0 429,-3 4-600,-33-5-1,2 0-378,-2 0 479,0 0 1,-1 0-1,1 0 0,-1 0 1,1-1-1,-1 1 1,1 0-1,-1 0 1,1 0-1,-1 1 0,1-1 1,0 0-1,-1 0 1,1 0-1,-1 0 1,1 0-1,-1 1 0,1-1 1,-1 0-1,1 0 1,-1 1-1,1-1 1,-1 0-1,1 1 1,-1-1-1,0 0 0,1 1 1,-1 0-674,7-1-783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13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1 344,'53'5'7316,"-52"-5"-6934,2 0-175,-1 0 0,0 0 0,1 0 0,-1 0 0,0 0 0,1 1 0,-1 0 0,0-1 1,0 1-1,4 2 0,-5-3-488,4 2 45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13.4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8,'10'0'2770,"24"0"4726,-33 0-6846,26 5 6635,-9 2-6508,-17-7-933,0 1 0,0 0 0,0 0 0,0 0-1,0-1 1,0 1 0,0 0 0,0-1 0,0 1 0,0-1 0,0 1 0,0-1 0,1 0 0,0 1 0,0-1-726,-2 3-2879,4-1 3207,-2-2-2601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13.8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0 544,'0'1'65,"0"-1"0,0 0-1,1 1 1,-1-1 0,0 1 0,0-1 0,0 0-1,0 1 1,1-1 0,-1 0 0,0 1 0,0-1-1,1 0 1,-1 1 0,0-1 0,0 0 0,1 1-1,-1-1 1,0 0 0,1 0 0,-1 1 0,0-1-1,1 0 1,-1 0 0,1 0 0,-1 0 0,0 0-1,1 1 1,0-1 0,16 1 2149,-5 4-47,-9-5-1930,-3 0-175,1 0-1,-1 0 1,1 0-1,-1 0 1,1 0-1,-1-1 1,1 1-1,-1 0 1,1 0-1,-1 0 1,1 0-1,-1 1 1,0-1-1,1 0 1,-1 0-1,1 0 1,-1 0-1,1 0 0,-1 1 1,1-1-1,-1 0 1,0 0-1,1 1 1,-1-1-1,1 0 1,-1 1-1,0-1 1,1 0-1,-1 1 1,1 0-1,4-1 901,-4 0-939,-1 0 0,1 0 0,-1 0 0,0 0 1,1 0-1,-1 0 0,1 0 0,-1 0 0,1 0 0,-1 0 0,1 0 1,-1 0-1,0 0 0,1 0 0,-1 0 0,1 0 0,-1 1 0,0-1 0,1 0 1,-1 0-1,1 0 0,-1 1 0,0-1 0,1 0 0,-1 1 0,0-1 0,1 0 1,-1 0-1,0 1 0,1 0 0,-1 0 144,11-1-276,-6-1-1891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15.110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8 24 184 0,'0'-2'274'16,"0"-3"-18"-16,0 3-11 0,0-1-1 0,0 3 12 15,0-2 12-15,-3 4 7 0,3-2-2 0,0 0-19 16,-7-2-22-16,7-1-20 0,0 1-12 16,0-4-13-16,0 6-9 0,0 0-7 0,0 0-8 15,0 3-3-15,0 0-6 0,0-1-6 16,0 1-1-16,0-1 1 0,0 1 1 0,0-1-13 15,0 3-20-15,0-3-23 0,0 1-13 0,0-1-8 16,0 1-7-16,7 0-15 0,-4 1-8 16,-3-2-5-16,7 3 1 0,0-2-3 0,-4 2-5 15,-3-1-7-15,10 1-2 0,-3-2-3 16,0 5 3-16,-4-6-1 0,11 3-3 0,-4 0-1 16,-7 0 0-16,11 2 3 0,-11-2-4 0,7-3-5 15,-3 3 1-15,3 1-1 0,-3-2-1 16,3 1-2-16,-3-2 3 0,-4 2-1 0,11-1-3 15,-11-2-2-15,4 4-2 0,-4-4-2 0,11 1 2 16,-14-1 1-16,3 3 4 0,4-3 3 16,-3 1 4-16,-4 2 4 0,6-3 1 0,1 3 4 15,-7-3-1-15,0 3 3 0,0-2 2 0,3-1-2 16,-3 4-2-16,-3-2-5 0,3-2 0 16,0 4-5-16,0-1 2 0,0-3-8 0,-7 2 1 15,1-1-3-15,6 2 3 0,-4 0-8 0,-3 0 6 16,4-3-8-16,-4 3 4 0,0 0-2 15,7 1 1-15,-3-4-2 0,-4 2-5 0,4 1 0 16,3 1 1-16,-7-4-5 0,0 2-23 16,7-1-38-16,-3 0-84 0,-4 2-169 0,7-5-185 15,-3 2-148-15,3-2-254 0,-7 0-133 16,0 0 15-16,7-2 314 0,0 2 280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14.2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0 644,'11'0'1719,"-10"0"-1205,1 1 0,0-1 0,-1 0-1,1 1 1,0-1 0,-1 1 0,1-1 0,-1 1 0,1 0 0,-1-1 0,2 2-1,1 1-215,-2-3 512,-1 11 4764,-1-11-5524,1 0 0,-1 0 0,0 0 0,1 0 0,-1 0 1,0 0-1,0 0 0,1 0 0,-1 0 0,0 0 0,1 0 0,-1 0 1,0 0-1,0 1 0,1-1 0,-1 0 0,0 0 0,0 0 0,1 0 0,-1 1 1,0-1-1,0 0 0,1 0 0,-1 1 0,0-1 0,0 0 0,0 0 1,0 1-1,0-1 0,1 0 0,-1 1 0,0-1 0,0 0 0,0 0 1,0 1-1,0-1 0,0 0 0,0 1 0,0-1 0,0 0 0,0 1 1,0-1-1,0 0 0,0 1 0,18 6-1163,-18-6 615,1-1 0,0 1 0,-1 0 0,1 0 0,0-1 0,0 1 0,0 0 0,-1-1 0,1 1 0,0-1 0,0 1 1,0-1-1,0 0 0,0 1 0,0-1 0,0 0 0,0 1 0,0-1 0,0 0 0,0 0 0,0 0 0,0 0 0,0 0 0,0 0 0,0 0 0,1-1 0,1-4-1512,5 5 1607</inkml:trace>
  <inkml:trace contextRef="#ctx0" brushRef="#br0" timeOffset="1">118 51 228,'3'1'292,"1"-1"-1,-1 1 1,0 0 0,0 0-1,1 0 1,-1 0 0,0 1-1,0-1 1,0 1 0,0-1-1,3 5 1,6 1 756,-7-4-297,-1-1-1,1 1 1,0-1 0,1 0 0,5 2 0,25 11 3365,-16-5-5293,-11-6-568,8 5-5048,-14-7 4848,3-1 1270,-5-1 65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14.6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0 252,'0'1'137,"1"0"0,0-1 0,-1 1 0,1 0 0,0-1-1,0 1 1,-1-1 0,1 1 0,0-1 0,0 1 0,0-1 0,0 1 0,0-1 0,0 0 0,-1 0 0,1 1-1,2-1 1,-2 0 26,0 0 0,0 0 0,0 1 0,0-1 0,0 0 0,0 1 0,0-1 0,0 1 0,0-1 0,0 1 0,0-1 0,0 1 0,0 0 0,0-1 1,0 1-1,0 0 0,-1 0 0,1 0 0,1 2 0,2 1 839,-4-4-935,0 0 0,1 0-1,-1 1 1,0-1-1,1 0 1,-1 0-1,0 1 1,0-1-1,1 0 1,-1 0-1,0 1 1,0-1-1,1 0 1,-1 1-1,0-1 1,0 0-1,0 1 1,1-1-1,-1 0 1,0 1-1,0-1 1,0 1 0,0-1-1,0 0 1,0 1-1,0-1 1,0 1-1,3 3 886,-3-3-878,1-1 1,0 1-1,-1-1 0,0 1 1,1 0-1,-1-1 0,1 1 1,-1-1-1,0 1 0,1 0 1,-1-1-1,0 1 0,0 0 1,1-1-1,-1 1 0,0 0 1,0 0-1,0 0 0,0 0-91,0-1 0,0 0-1,0 1 1,-1-1-1,1 1 1,0-1 0,0 1-1,0-1 1,0 1 0,0-1-1,0 1 1,0-1-1,0 1 1,1-1 0,-1 1-1,0-1 1,0 0-1,0 1 1,0-1 0,1 1-1,-1-1 1,0 1 0,0-1-1,1 0 1,-1 1-1,0-1 1,1 0 0,-1 1-1,0-1 1,1 0 0,-1 1-1,1-1 1,-1 0-1,1 1 1,1-1-5,0 5-1369,-2-5 1319,0 1-1,0-1 0,1 0 1,-1 0-1,0 0 1,0 1-1,0-1 1,0 0-1,0 0 0,0 0 1,0 1-1,0-1 1,0 0-1,0 0 0,0 0 1,1 0-1,-1 1 1,0-1-1,0 0 0,0 0 1,0 0-1,1 0 1,-1 0-1,0 0 1,0 1-1,0-1 0,0 0 1,1 0-1,-1 0 1,0 0-1,0 0 0,0 0 1,1 0-1,-1 0 1,0 0-1,0 0 0,0 0 1,1 0-1,-1 0 1,0 0-1,0 0 0,1 0 1,0 0-873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15.0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1 172,'11'6'1506,"33"13"6003,-39-15-6028,-5-3-1415,1-1-1,-1 1 0,1-1 0,-1 1 0,1-1 1,-1 1-1,1-1 0,0 0 0,-1 1 0,1-1 1,0 0-1,-1 1 0,1-1 0,0 0 0,-1 0 1,1 0-1,0 0 0,1 0 0,7 6-967,1 2-2408,-2-6-3363</inkml:trace>
  <inkml:trace contextRef="#ctx0" brushRef="#br0" timeOffset="1">109 57 356,'11'5'2168,"-10"-5"-2011,-1 0-1,1 0 1,0 1-1,0-1 1,0 0-1,0 1 1,0-1-1,0 0 1,0 1-1,-1-1 1,1 1-1,0-1 1,0 1-1,-1 0 1,1-1-1,0 1 1,-1 0-1,1-1 1,0 2 0,4-2-192,-2 0-3193,-11 0 2164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29.06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373 265 428,'-47'-20'14705,"42"22"-14690,1 0 0,-1 0 0,1 0 0,-1 1 0,1 0 0,-4 3 0,4-2-37,0-1 0,0 0-1,0 1 1,-8 3 0,11-7 21,1 1-1,0-1 1,0 0 0,0 0 0,0 0 0,0 0 0,-1 0 0,1 1-1,0-1 1,0 0 0,0 0 0,0 0 0,-1 0 0,1 0 0,0 0-1,0 0 1,0 0 0,0 0 0,-1 0 0,1 0 0,0 0 0,0 0-1,0 0 1,-1 0 0,1 0 0,0 0 0,0 0 0,0 0 0,-1 0-1,1 0 1,0 0 0,0 0 0,0 0 0,0 0 0,-1 0 0,1-1-1,0 1 1,0 0 0,-1-14-21,1 6 29,0 8-7,0-1-1,0 0 0,0 1 0,0-1 1,0 1-1,0-1 0,0 0 0,0 1 1,1-1-1,-1 1 0,0-1 0,0 1 1,1-1-1,-1 1 0,0-1 0,0 1 1,1-1-1,-1 1 0,1-1 0,0 0-23,-1 1 0,1-1-1,-1 1 1,0-1-1,1 0 1,-1 1 0,1-1-1,-1 0 1,0 1-1,0-1 1,1 0-1,-1 1 1,0-1 0,0 0-1,0 1 1,0-1-1,0 0 1,0 0-1,0 0 1,0-4-248,0 4 160,0 0 0,1 1-1,-1-1 1,0 0 0,0 0-1,0 0 1,0 0 0,0 0-1,0 1 1,0-1 0,-1 0-1,1 0 1,0 0 0,0 0-1,-1 1 1,1-1 0,-10-10-1532,10 10 1614,0 1-1,0 0 0,0-1 1,0 1-1,0 0 1,0 0-1,0-1 1,0 1-1,0 0 0,0-1 1,0 1-1,0 0 1,0 0-1,1-1 1,-1 1 21,0 0 1,0-1-1,0 1 1,0 0 0,0 0-1,0 0 1,0-1-1,0 1 1,0 0-1,0 0 1,0 0 0,0-1-1,0 1 1,0 0-1,0 0 1,0 0 0,0 0-1,0-1 1,0 1-1,0 0 1,-1 0 0,1 0-1,0-1 1,0 1-1,0 0 1,0 0 0,0 0-1,0 0 1,-1 0-1,1-1 1,0 1 0,0 0-1,0 0 1,0 0-1,-1 0 1,1 0 0,0 0-1,0 0 1,0 0-1,0 0 1,-1-1 0,1 1-1,0 0 1,0 0-1,0 0 1,-1 0-1,1 0 1,0 0 0,0 0-1,0 0 1,-1 1-1,1-1 1,0 0 0,-1 0-1,-12-8-690,13 8 682,-1-1-1,0 0 1,0 0 0,0 1-1,1-1 1,-1 1-1,0-1 1,0 1-1,0-1 1,0 1-1,0-1 1,0 1-1,-2 0 1,2 0-9,-2-2-27,0 0-1,0 1 1,0 0-1,0 0 1,-1 0-1,1 0 1,-4-1-1,5 3 25,0-1 14,1 0 1,-1 0 0,1 0-1,0-1 1,-1 1 0,1 0-1,-1 0 1,1-1 0,0 1-1,0-1 1,-1 1 0,1-1-1,0 0 1,-2-1 0,3 2 8,-1 0 1,1 0 0,0-1-1,0 1 1,-1 0-1,1-1 1,0 1 0,0 0-1,0-1 1,-1 1 0,1 0-1,0-1 1,0 1-1,0-1 1,0 1 0,0 0-1,0-1 1,0 1-1,0-1 1,0 1 0,0 0-1,0-1 1,0 1-1,0-1 1,0 1 0,0 0-1,0-1 1,1 1 0,-1-1-3,0 0 0,1 1 1,-1-1-1,0 0 0,0 1 1,0-1-1,0 0 0,0 1 1,0-1-1,0 0 0,0 1 1,0-1-1,0 0 0,0 1 1,-1-1-1,1 0 0,0 1 1,0-1-1,-1 0 0,1 1 1,0-1-1,-1 1 0,1-1 1,-1 1-1,1-1 0,-1 1 1,1-1-1,-1 1 0,1-1 1,-1 1-1,0-1 0,-1 0-117,1 0 29,0 1-1,0 0 0,0-1 0,0 0 1,0 1-1,0-1 0,0 1 1,0-1-1,0 0 0,0 0 0,0 1 1,0-1-1,1 0 0,-1 0 1,0 0-1,1 0 0,-1 0 0,1 0 1,-1 0-1,0-2 0,-4 2-276,5 1 365,0 0 1,0 0-1,0 0 0,0 0 1,-1 0-1,1 0 0,0 0 1,0 0-1,0 0 1,0 0-1,-1 0 0,1 0 1,0 0-1,0 0 0,0 0 1,0 0-1,0-1 0,-1 1 1,1 0-1,0 0 1,0 0-1,0 0 0,0 0 1,0 0-1,0 0 0,-1 0 1,1-1-1,0 1 1,0 0-1,0 0 0,0 0 1,0 0-1,0 0 0,0-1 1,0 1-1,0 0 0,0 0 1,0 0-1,0 0 1,0 0-1,0-1 0,0 1 1,0 0-1,0 0 0,0 0 1,0 0-1,0-1 1,0 1-1,0 0 0,0 0 1,0 0-1,0 0 0,0-1 1,-3-3-38,2 4 44,1 0 0,0 0 0,-1 0 0,1-1 0,0 1 0,-1 0 0,1 0 0,0-1 0,0 1 0,-1 0 0,1 0 0,0-1 0,-1 1 0,1 0 0,0-1 0,0 1 0,0 0 0,0-1 0,-1 1 0,1-1 0,0 1 0,0 0 0,0-1 0,0 1 0,0 0 0,0-1 0,0 1 0,0-1 0,0 1 0,0 0 0,0-1 0,0 0 0,1-1 4,-1 2-2,0-1-1,0 1 1,0-1-1,-1 0 1,1 1-1,0-1 1,0 1 0,0-1-1,0 1 1,-1-1-1,1 1 1,0-1-1,0 1 1,-1-1 0,1 1-1,-1-1 1,1 1-1,0-1 1,-1 1-1,1 0 1,-1-1 0,1 1-1,-1 0 1,1-1-1,-1 1 1,-2-21-732,2 21 708,1 0 0,-1 0 1,1 0-1,-1-1 0,1 1 0,-1 0 0,1 0 0,0-1 1,-1 1-1,1 0 0,-1-1 0,1 1 0,0 0 0,-1-1 1,1 1-1,0-1 0,0 1 0,-1 0 0,1-1 0,0 1 1,0-1-1,-1 1 0,1-1 0,0 1 0,0-1 0,0 1 1,0-1-1,0 1 0,0-1 0,0 0 0,0 1-39,0-1-1,0 0 1,-1 0 0,1 0-1,0 1 1,0-1-1,-1 0 1,1 0-1,0 1 1,-1-1-1,1 0 1,-1 1 0,1-1-1,-1 0 1,-1 0-1,-1-10-741,2 11 730,0-1 51,0 1 0,0-1 1,0 1-1,0-1 0,0 1 1,0-1-1,0 0 0,1 1 1,-1-1-1,0 0 0,0 1 0,1-1 1,-1 0-1,0 0 0,1 0 1,-1 0-1,1 0 0,-1-1 1,-19-4 160,-13 11 1259,21 6-481,12-11-896,-1 0-1,1 0 1,-1-1-1,1 1 1,0 0-1,-1 0 1,1 0-1,0 0 0,-1 0 1,1 0-1,0 0 1,-1 0-1,1-1 1,0 1-1,0 0 1,-1 0-1,1-1 1,0 1-1,-1 0 1,1 0-1,0-1 1,0 1-1,0 0 0,-1 0 1,1-1-1,0 1 1,0 0-1,0-1 1,0 1-1,0 0 1,-1-1-1,1 1 1,0 0-1,0-1 1,0 1-1,0-1 0,0 1 1,0 0-1,0-1 1,0 1-1,0 0 1,0-1-1,1 1 1,-1 0-1,0-1 1,0 1-1,0-1 1,0-2 121,5 3 161,-5 0-270,1 1 1,-1-1-1,0 0 0,1 0 1,-1 0-1,1 0 1,-1 0-1,1 0 1,-1 0-1,0 0 1,1 0-1,-1 0 1,1 0-1,-1 0 1,1 0-1,5-6 943,-13 7-852,8-1-128,-1 1 27,0-1-1,1 0 1,-1 0 0,1 0-1,-1 1 1,1-1 0,-1 0-1,0 1 1,1-1-1,-1 0 1,0 1 0,1-1-1,-1 1 1,0-1 0,0 1-1,1-1 1,-1 0 0,0 1-1,0-1 1,0 1 0,0-1-1,1 1 1,-1-1 0,0 1-1,0-1 1,0 1 0,0-1-1,0 1 1,0-1 0,-1 2-1,1-2 65,10 6 333,-9-5-307,-1 1-55,1-1 1,-1 0-1,1 0 1,0-1-1,0 1 1,0 0 0,0 0-1,0 0 1,0-1-1,0 1 1,0 0-1,0-1 1,0 1-1,0-1 1,0 1 0,2 0-1,-2 0 48,1 0 0,0 1 0,0-1-1,0 0 1,-1 0 0,1 0 0,0-1-1,1 1 1,-1 0 0,3 0 0,8 4 731,69 34 2044,-46-24-2692,-12-8 22,13 7 81,0 1 866,-19-10-872,-1 0 0,31 16-1,13 1 381,-4 8-324,-24-11-321,7-9-7,-40-10-14,0 1 1,0-1 0,1 0 0,-1 1 0,0-1 0,0 0 0,1 0-1,-1 0 1,0 1 0,1-1 0,-1 0 0,0 0 0,1 0 0,-1 0-1,1 1 1,-1-1 0,0 0 0,1 0 0,-1 0 0,0 0 0,1 0-1,-1 0 1,1 0 0,-1 0 0,0 0 0,1 0 0,-1 0 0,1-1-1,-1 1 1,0 0 0,1 0 0,-1 0 0,0 0 0,1-1 0,2 1-3,34 19 0,-30-15 7,2 2-2,-5 0-3,2 2-2,-4-7 1,7 1 1,0 2 0,-8-2 1,-1 0 2,18 10 13,-4-3-15,-14-8 3,1-1-1,-1 1 1,1-1-1,-1 1 1,1-1-1,0 0 1,-1 1 0,1-1-1,-1 0 1,1 0-1,0 1 1,-1-1-1,1 0 1,0 0-1,-1 0 1,1 0-1,1 0 1,0 1 25,0 0 0,0 0 1,0 0-1,0 0 1,0 0-1,-1 0 1,1 1-1,0-1 1,-1 0-1,2 3 1,11 6 52,5 6-61,-14-9-18,16 12 0,9 6-2,-24-20 0,-3 0 0,15 12-68,-18-17 56,1 0 0,-1 0 0,1 1 0,-1-1 0,1 1 1,-1-1-1,1 0 0,-1 1 0,1-1 0,-1 1 1,0-1-1,1 1 0,-1-1 0,0 1 0,1 0 1,-1-1-1,0 1 0,0-1 0,0 1 0,1-1 1,-1 1-1,0 0 0,0-1 0,0 2 0,10 13-324,-7-13 301,-2-2 26,0 0 0,-1 1 0,1-1 0,0 1 0,0-1 0,-1 1 0,1-1 0,0 1 0,0-1 0,-1 1 0,1 0 0,-1-1 0,1 1 0,-1 0 0,1-1 0,-1 1 0,1 0 0,-1 0 0,1 0 0,-1 0 0,0-1 0,0 1 0,1 0 0,-1 0 0,0 0 0,0 2 0,17 16-39,2 3 374,25 2-7,-26-16-314,-15-7-8,-1 0-1,1 1 1,-1-1 0,1 0-1,-1 1 1,0-1 0,0 1 0,1 0-1,2 3 1,-4-4-2,2 2-20,0 1 1,0-1-1,1 0 1,-1 0-1,8 5 0,-10-8 26,0 1 1,0-1-1,0 1 0,0-1 0,0 1 1,0-1-1,0 1 0,0 0 0,-1 0 0,1-1 1,0 1-1,0 0 0,0 0 0,-1 0 0,1 0 1,0 0-1,0 2 0,4 2 6,0 0-6,33 7 11,6 2-399,-42-13 306,17 10-532,-13-8 472,-5-3 124,0 0 0,0 1-1,0-1 1,0 1-1,1-1 1,-1 1 0,0 0-1,0 0 1,0-1 0,0 1-1,-1 0 1,1 0-1,0 0 1,0 0 0,0 0-1,-1 0 1,1 0 0,0 0-1,-1 0 1,1 0 0,-1 0-1,1 3 1,1-3 21,23 14 0,-12-5-44,-12-10 18,2 0 10,-2 0-61,26 6-1164,-17 13-1450,-20-8 3357,11-10-648,-1-1 1,0 0-1,0 1 1,0-1-1,0 0 1,0 0-1,0 1 0,0-1 1,0 0-1,0 1 1,0-1-1,0 0 1,0 1-1,0-1 1,-1 0-1,1 0 1,0 1-1,0-1 1,0 0-1,0 1 0,0-1 1,-1 0-1,1 0 1,0 1-1,0-1 1,0 0-1,-1 0 1,1 0-1,0 1 1,0-1-1,-1 0 1,1 0-1,0 0 0,-1 0 1,1 0-1,0 0 1,0 1-1,-1-1 1,1 0-1,0 0 1,-1 0-1,1 0 1,0 0-1,-1 0 1,-2 16 1016,1-13-990,-1 0 0,1 0 0,0 0 0,1 0 0,-1 0 0,0 1-1,-1 4 1,-1 7 86,-1 5 233,1-10-295,4-9-71,-1 0-1,1 0 1,-1 0-1,1 0 1,-1 0-1,1 0 1,-1 0-1,1 0 1,0 0 0,0 0-1,-1 0 1,1 0-1,0 2 1,1-2 1,-1 0 0,0 1-1,0-1 1,0 0 0,0 1 0,0-1 0,0 0 0,0 1 0,0-1 0,0 0-1,0 1 1,-1-1 0,1 0 0,-1 1 0,1-1 0,-1 0 0,1 0 0,-1 1 0,0-1-1,1 0 1,-3 2 0,3-3 0,-1 1 3,1 0-1,0-1 1,-1 1-1,1 0 1,0 0-1,0-1 1,-1 1-1,1 0 1,0 0-1,0 0 1,0-1-1,0 1 1,0 0-1,0 0 1,0 0-1,1-1 1,-1 3-1,0-3-3,1 1-1,-1 0 1,0 0-1,0-1 1,0 1 0,0 0-1,0 0 1,0 0-1,0-1 1,0 1 0,0 0-1,0 0 1,-1 0-1,1-1 1,0 1 0,0 0-1,-1 1 1,0-1 1,0 0-1,0 0 1,0 0 0,1 0 0,-1 0 0,0 0-1,1 1 1,-1-1 0,1 0 0,0 0 0,-1 1-1,1-1 1,0 0 0,0 1 0,0-1 0,0 0-1,0 1 1,0 1 0,-4 6 91,4-9-85,-1 1 1,1-1-1,-1 1 0,1 0 1,-1-1-1,1 1 1,0-1-1,-1 1 1,1 0-1,0-1 1,0 1-1,0 0 1,-1-1-1,1 1 1,0 0-1,0-1 1,0 1-1,0 1 0,0-1-2,0 1 0,0 0 0,0 0 0,0-1 0,0 1-1,0 0 1,-1 0 0,1 0 0,-1-1 0,1 1 0,-1 0-1,1-1 1,-1 1 0,0-1 0,-2 3 0,3-3-7,0-1 0,0 1 0,-1-1 0,1 1 0,0 0 1,0-1-1,-1 1 0,1-1 0,0 1 0,0 0 0,0-1 0,0 1 1,0-1-1,0 1 0,0 0 0,0-1 0,0 1 0,0-1 0,1 2 1,-1-1-1,0-1 1,0 1 0,1-1-1,-1 1 1,0 0 0,0-1-1,0 1 1,0-1 0,0 1-1,0 0 1,0-1 0,-1 1 0,1 0-1,0-1 1,0 1 0,0-1-1,0 1 1,-1-1 0,0 2-1,-14 33 224,15-34-216,0 0 1,-1 0 0,1-1-1,0 1 1,-1 0 0,1 0-1,0 0 1,0-1-1,0 1 1,0 0 0,0 0-1,0 0 1,0-1 0,0 1-1,0 0 1,0 0-1,1 1 1,-1-1-8,0-1 1,0 1-1,1 0 0,-1 0 1,0 0-1,0-1 0,0 1 0,0 0 1,0 0-1,0 0 0,-1-1 1,1 1-1,0 0 0,0 0 1,0-1-1,-1 1 0,0 1 0,0-1-11,0 1 0,0-1 0,1 1 0,-1-1-1,0 1 1,1-1 0,-1 1 0,1 0-1,-1-1 1,1 1 0,0 0 0,-1-1 0,1 1-1,0 0 1,0-1 0,0 1 0,1 2-1,-5 5-81,-1 7 43,5-14 47,-1 0 0,1 0 0,-1 0 0,1 0 0,-1 0 0,0 0 0,1 0 0,-1 0 0,0 0 0,-2 3 0,2-4 2,-1 1-1,1 0 0,0 0 1,0 0-1,1 0 0,-1 1 1,0-1-1,1 0 0,-1 0 0,1 4 1,-4 4 7,-1 5-7,1-5 9,-2 6-12,7-16 3,-1 1-1,0 0 1,0-1-1,0 1 1,-1-1-1,1 1 1,0-1-1,0 1 1,0-1-1,0 1 1,0-1 0,-1 1-1,1-1 1,0 1-1,0-1 1,-1 1-1,1-1 1,0 1-1,-1-1 1,0 1-1,1 0 3,-1-1-1,1 1 1,-1-1-1,1 1 0,0 0 1,-1-1-1,1 1 1,0 0-1,-1-1 1,1 1-1,0 0 0,0 0 1,-1-1-1,1 1 1,0 0-1,0 0 1,0-1-1,0 1 0,0 1 1,-4 9 50,4-11-48,-1 1-1,1-1 1,-1 1 0,1-1 0,0 1 0,-1 0-1,1-1 1,0 1 0,-1-1 0,1 1 0,0 0 0,0 0-1,0-1 1,-1 1 0,1 0 0,0-1 0,0 1 0,0 1-1,-9 14 17,0 25 237,5-31-254,-1 5 3,5-5 54,1-8-54,-1 0 1,0 0-1,0 0 1,0 1 0,0-1-1,0 0 1,-1 0 0,1 0-1,-1 0 1,1 1 0,-1-1-1,0 0 1,0 0 0,0 0-1,-1 2 1,1 0 31,0-1 0,0 0 0,1 1 0,-1-1 0,1 0 0,0 1 0,0-1 0,0 1-1,1 5 1,0 2 162,-1-10-196,0 0-1,1-1 0,-1 1 1,0 0-1,0 0 0,0-1 1,0 1-1,0 0 0,0 0 1,-1 0-1,1-1 1,0 1-1,0 0 0,-1-1 1,1 1-1,0 0 0,-1 0 1,1-1-1,0 1 0,-1-1 1,1 1-1,-1 0 0,1-1 1,-1 1-1,1-1 1,-1 1-1,0 0 0,0 1-3,0 0 0,1 0 0,-1 0 0,1 0 1,0 1-1,0-1 0,0 0 0,0 0 0,0 1 0,1 2 0,-1-1-37,-4 14 2,3-16 33,0 1 1,0-1-1,1 1 0,-1-1 1,1 1-1,-1-1 1,1 1-1,0 0 0,0 2 1,-4 5 58,-1 5-6,5 119-267,3-130 179,1-1 26,-2 10-4,-2 27 16,9-20 4,-9 77-7,4-91-14,-4-6 9,1 0 0,-1 0 0,0 1 0,1-1 0,-1 0 0,0 0 0,0 0 0,1 1 1,-1-1-1,0 0 0,0 0 0,1 1 0,-1-1 0,0 0 0,0 0 0,0 1 1,0-1-1,1 0 0,-1 1 0,0-1 0,0 0 0,0 1 0,0-1 0,0 0 0,0 1 1,0-1-1,0 0 0,0 1 0,0-1 0,0 1 0,0 0-79,1-1 74,-1 0-1,1 0 1,-1 0-1,1 0 1,-1 0-1,0 1 1,1-1-1,-1 0 1,1 0-1,-1 1 1,1-1 0,-1 0-1,0 1 1,1-1-1,-1 0 1,0 1-1,1-1 1,-1 1-1,0-1 1,0 0-1,1 1 1,-1-1-1,0 1 1,0-1-1,0 1 1,0-1 0,0 1-1,1-1 1,-1 1-1,0-1 1,0 1-1,0-1 1,0 1-1,0-1 1,-1 1-1,1 0 1,0 0-48,1-1 46,-1 0 0,1 0 1,-1 0-1,1 1 0,-1-1 1,1 0-1,-1 0 0,0 1 1,1-1-1,-1 0 0,1 0 1,-1 1-1,1-1 0,-1 0 1,0 1-1,1-1 0,-1 1 1,0-1-1,0 1 0,1-1 1,-1 0-1,0 1 0,0-1 1,0 1-1,1-1 0,-1 1 1,0-1-1,0 1 0,0-1 1,0 1-1,0-1 0,0 1 1,0 0-1,0-1 0,0 1 1,0-1-1,0 1 0,-1-1 1,1 1-1,0-1 0,0 1 1,-1 0 2,1-1 0,0 1 0,0-1 1,0 1-1,0 0 0,0-1 0,0 1 0,0-1 0,0 1 1,0 0-1,0-1 0,0 1 0,1-1 0,-1 1 0,0-1 1,0 1-1,0-1 0,1 1 0,-1-1 0,1 2 0,0-1-21,0 0 0,0 0 0,0 1-1,-1-1 1,1 1 0,0-1-1,-1 1 1,1-1 0,-1 1 0,1-1-1,-1 1 1,1 0 0,-1-1-1,0 1 1,0 0 0,0 2-1,-1 41-670,0-26-691,4-16 1015,-3-3 331,1 1 0,-1-1 0,1 1 1,-1-1-1,1 1 0,-1-1 0,0 1 0,1-1 1,-1 1-1,1-1 0,-1 1 0,0-1 0,0 1 1,1 0-1,-1-1 0,0 1 0,0-1 1,0 1-1,0 0 0,0-1 0,0 2 0,0 59 74,-3-52 41,2-8-61,0 0 0,1 0 0,-1 0 0,1 0 0,-1 0 1,1 0-1,-1 0 0,1 1 0,0-1 0,0 0 1,-1 0-1,1 0 0,0 2 0,0 6 26,0 8 261,0-16-288,0-1 1,0 0-1,0 1 0,0-1 1,0 1-1,0-1 0,1 0 1,-1 1-1,0-1 0,0 0 1,0 1-1,1-1 0,-1 0 1,0 1-1,0-1 1,1 0-1,-1 0 0,0 1 1,1-1-1,-1 0 0,0 0 1,1 1-1,-1-1 0,0 0 1,1 0-1,-1 0 0,0 0 1,1 0-1,-1 1 0,1-1 1,-1 0-1,0 0 0,1 0 1,-1 9 15,0-8-31,-1 18-865,0-19 875,1-1-1,-1 1 1,1-1 0,-1 0 0,1 1 0,-1-1 0,1 0 0,-1 0 0,1 1 0,0-1 0,0 0 0,-1 0-1,1 0 1,0 1 0,0-1 0,0 0 0,0 0 0,0 0 0,0 0 0,0 0 0,-3-12 38,2 11-32,0 0-1,0 1 0,0-1 0,0 0 0,0 0 0,1 0 0,-1 1 1,1-1-1,-1 0 0,1 0 0,0 0 0,0 0 0,0 0 1,0 0-1,0-4 0,0 3-6,-9-21 2,5 13-1,-1-4 2,5 14 2,0-1 0,-1 1 0,1 0 0,-1-1 0,1 1 0,-1 0 0,1-1 0,-1 1-1,0 0 1,1 0 0,-3-2 0,2 2 17,0-1-1,0 1 1,0-1-1,0 0 1,0 1-1,0-1 1,1 0-1,-1 1 1,1-1 0,-1 0-1,1 0 1,-1-3-1,1 4 6,-1-1 0,1 0-1,0 0 1,-1 0 0,0 0 0,1 1 0,-1-1-1,0 0 1,0 1 0,-2-3 0,2 2-9,0 0 0,0 1 0,0-1 1,0 0-1,0 0 0,0 0 0,1 0 1,-1 1-1,1-1 0,-1-4 0,-8-34 82,0 10-62,0 4-59,9 23 24,0 0 0,0 0-1,0 1 1,-1-1 0,1 0-1,-1 1 1,1-1 0,-1 0-1,0 1 1,0-1 0,-2-2-1,3 4-1,-1-1 1,1 1-1,-1 0 0,1-1 0,0 1 0,0 0 0,0-1 0,-1 1 0,1-1 0,1 1 0,-1 0 0,0-3 0,-1-12 13,-2 11-2,3 5-5,-1-1 1,0 0 0,1 0-1,0 0 1,-1 0-1,1 0 1,-1 1-1,1-1 1,0 0-1,0 0 1,0 0 0,0 0-1,-1 0 1,1 0-1,1-2 1,-2 1 12,1 0 0,0 1 0,-1-1 0,0 0 0,1 1 0,-1-1 1,0 0-1,0 1 0,0-1 0,-1-1 0,0 1 7,1 1 1,0-1-1,1 1 0,-1-1 0,0 1 1,0-1-1,1 0 0,-1 1 1,0-1-1,0-3 0,0-1 96,0 1 1,-1-1-1,0 1 0,-1-1 0,1 1 0,-6-9 1,2 5 44,2 3-114,-1-1 1,1 0-1,0-1 1,1 1-1,0-1 1,-3-9-1,-3-4-46,0-9-8,0-6 126,5 23-59,-1-1-40,-4-15-14,9 28-8,-1 0-1,1 0 0,0-1 0,-1 1 1,1 0-1,-1 0 0,1 0 1,-1 0-1,0 0 0,1 0 1,-1 0-1,0 0 0,0 0 0,-1 0 1,2 0 3,-1 0 1,0 0 0,0 0 0,1 0-1,-1 1 1,0-1 0,1 0 0,-1 0 0,1 0-1,-1 0 1,1 0 0,-1 0 0,1-2-1,-4-6 92,3 8-88,1 1-1,-1-1 0,1 1 1,-1-1-1,1 1 0,0-1 0,-1 1 1,1-1-1,0 0 0,0 1 1,-1-1-1,1 1 0,0-1 1,0 0-1,0 1 0,0-1 1,0-1-1,-1 1 25,1-1 1,0 1-1,-1 0 0,1-1 0,-1 1 1,1 0-1,-1-1 0,0 1 1,1 0-1,-1 0 0,-1-2 0,0 1 1,1 1 1,0-1-1,0 1 0,0-1 0,1 1 0,-1-1 0,0 0 0,0 1 0,1-1 0,0 0 0,-1 0 0,1-1 0,-5-13 281,1-4-177,-6-5-100,6 14-35,-1-4-6,-4-10 21,9 25-20,0-1 1,0 0-1,0 0 0,0 0 1,0 0-1,0 0 0,0 1 1,-1-1-1,1 0 1,0 0-1,-1 0 0,1 1 1,-1-1-1,1 0 0,-1 0 1,-4-12 45,5 12-38,0 0-1,0 0 1,-1 0-1,1-1 0,0 1 1,-1 0-1,1 0 1,-1 0-1,0 0 0,1 0 1,-1 0-1,0 0 0,1 1 1,-2-2-1,1 1 8,0 0 1,0 0-1,0 0 0,0 0 0,1 0 1,-1 0-1,0-1 0,1 1 0,-1 0 1,1 0-1,-1-1 0,1 1 0,0 0 1,-1-3-1,1 3 10,0 0 0,0 0 0,-1 0 0,1 0 1,-1 0-1,1 0 0,-1 0 0,1 0 0,-1 0 0,1 0 1,-1 0-1,0 0 0,0 0 0,0-1 0,0 1-2,0 0 0,0 0 0,0 0 0,0 0 0,1 0 0,-1 0 0,0 0 0,1 0 0,-1-1 0,1 1 0,-1 0 0,1 0 0,0-1 0,-1-1 0,1 2-15,0-1 1,-1 1-1,1 0 1,0 0 0,-1 0-1,1 0 1,-1 0-1,1 0 1,-1 0-1,1 0 1,-1 0-1,0 0 1,0 0-1,0-1 1,0 2-8,0-1 1,0 0 0,0 0-1,0-1 1,0 1-1,1 0 1,-1 0 0,1 0-1,-1 0 1,1-1-1,-1 1 1,1 0 0,-1 0-1,1-3 1,0 3-1,-1-1 0,1 1-1,0 0 1,-1-1 0,1 1 0,-1 0-1,1 0 1,-1-1 0,0 1 0,1 0 0,-1 0-1,0 0 1,-1-2 0,1 2-1,0 0 0,0 0 0,0 0 0,0 0 0,1 0 0,-1 0 0,1 0 0,-1 0 0,1 0 0,-1 0 0,1-1 0,-1 1 0,1-2 0,0 2 0,-1 0 0,1 0 1,-1 0-1,1 0 1,-1 0-1,1-1 0,-1 1 1,0 0-1,1 0 0,-1 0 1,0 1-1,-1-3 1,1 2-1,0 0-1,0 1 1,0-1 0,1 0 0,-1 0 0,0 0 0,1 0 0,-1 0 0,1-1 0,-1 1 0,1 0 0,-1-2 0,1 2 0,0 1 0,0 0 1,0-1-1,0 1 0,0 0 0,0-1 1,0 1-1,0 0 0,0-1 1,0 1-1,0-1 0,-1 1 1,1 0-1,0-1 0,0 1 0,0 0 1,0-1-1,-1 1 0,1 0 1,0 0-1,0-1 0,-1 1 0,1 0 1,0 0-1,0-1 0,-1 1 1,1 0-1,0 0 0,-1 0 1,0-1-1,-2-4 8,3 4-7,-1 0 1,1 1-1,0-1 1,0 1-1,0-1 1,-1 1-1,1-1 0,0 1 1,0-1-1,-1 1 1,1-1-1,0 1 1,-1-1-1,1 1 1,-1-1-1,1 1 0,0 0 1,-1-1-1,1 1 1,-1 0-1,1 0 1,-1-1-1,1 1 0,-1 0 1,0-1-1,0 1 0,1 0 0,-1 0 0,1 0 1,0 0-1,-1-1 0,1 1 0,-1 0 0,1 0 0,-1-1 0,1 1 0,0 0 0,-1-1 0,1 1 0,0 0 0,-1-1 0,1 1 0,0 0 0,0-1 0,-1 1 0,1-1 0,0 1 1,0-1-1,0 0 0,-17-15-82,-1-4-14,15 9 74,-1 7 23,-9-12 1,9 6-6,-1-6-21,5 15 21,-1-1 1,1 0-1,-1 1 0,0-1 1,1 1-1,-1-1 1,0 1-1,0-1 0,0 1 1,0 0-1,0-1 0,-3-1 1,3 2-37,0 0 1,-1-1-1,1 1 1,0-1-1,0 1 1,0-1-1,0 0 1,0 1-1,0-1 1,0 0-1,1 0 1,-1 1-1,0-3 1,-17-17-302,18 21 340,-1-1-1,1 1 1,0-1 0,0 0-1,-1 1 1,1-1 0,0 1-1,-1-1 1,1 1-1,0-1 1,-1 1 0,1 0-1,-1-1 1,1 1-1,-1 0 1,1-1 0,-1 1-1,1 0 1,-1-1 0,0 1 0,0-1 0,1 1 1,-1 0-1,0-1 1,1 1-1,-1-1 1,1 1-1,-1-1 1,1 1-1,-1-1 1,1 1-1,-1-1 1,1 1-1,0-1 0,-1 0 1,1 1-1,0-1 1,-1 0-1,1 1 1,0-2-1,-9-7 51,0-2-16,8 10-39,0 0 0,0-1 0,0 1 0,1-1 0,-1 1 0,-1 0 0,1 0 0,0 0 0,0 0 0,0 0 0,-1 0 0,-1-2 0,-7-5-126,-35-43-1476,33 36 1180,8 12 386,3 2 21,0 0 1,0 0 0,0 0-1,0 0 1,0 0 0,0 0-1,0 0 1,0 0-1,0-1 1,1 1 0,-1 0-1,0 0 1,0-3 0,-34-20-146,30 20 9,0 0 1,0 0-1,0-1 0,1 0 1,-7-8-1,1 1-192,9 11 294,0 0 0,0 0-1,0 0 1,1 0 0,-1 0 0,0 0 0,0 0 0,1 0 0,-1 0-1,1 0 1,-1 0 0,1 0 0,-1-1 0,1 1 0,0 0-1,0 0 1,-1-1 0,1 1 0,0 0 0,0-2 0,-4-6-222,4 8 267,-1 1 0,1-1 0,-1 1-1,1-1 1,0 1 0,-1-1 0,1 0-1,0 1 1,-1-1 0,1 1 0,0-1 0,0 0-1,0 1 1,0-1 0,-1 0 0,1 1-1,0-2 1,-3-8-33,-3-5-107,3 9 94,2 6 52,1 0 1,0 0-1,-1-1 1,1 1-1,0 0 1,-1 0-1,1-1 1,0 1-1,-1 0 1,1-1-1,0 1 1,0 0-1,-1 0 1,1-1-1,0 1 1,0-1-1,0 1 1,0 0-1,-1-1 1,1 1-1,0 0 1,0-1-1,0 1 1,0-1-1,0 1 1,0 0-1,0-1 1,0 1-1,0-1 1,0-1-4,0 1 5,1 0 0,-1 1-1,0-1 1,0 0 0,0 1 0,0-1-1,0 0 1,0 0 0,0 1 0,0-1-1,0 0 1,-1 1 0,1-1-1,0 0 1,0 1 0,-1-1 0,1 1-1,0-1 1,-1 0 0,1 1 0,0-1-1,-1 1 1,1-1 0,-1 1 0,1-1-1,-1 1 1,1-1 0,-1 1 0,0-1-1,0-1 31,0-1 0,1 0 0,-1 1 0,1-1 0,0 0 0,0 0 0,0 1 0,1-6 0,-1 2 359,-4-5 348,3 10-685,1 1 0,0-1 0,-1 1 0,1-1 0,-1 1 1,1-1-1,0 0 0,-1 1 0,1-1 0,0 0 0,0 1 1,-1-1-1,1 0 0,0 0 0,0 1 0,0-1 0,0-2 317,6 4 230,-5-1-559,-1 0 0,1 0 0,-1 0 0,0 0 0,1-1 0,-1 1 0,1 0 0,-1 0 0,1 0 0,-1 1 0,0-1 0,1 0 0,-1 0 0,1 0 0,-1 0 0,0 0 0,1 0 0,-1 1 0,0-1 0,1 0 0,-1 0 0,1 0 0,-1 1 0,0-1 0,0 0 0,1 1 0,-1-1 0,0 0-1,0 1 1,1-1 0,-1 1 0,1 0 32,0 0-1,1 0 1,-1 0-1,0-1 1,0 1-1,0 0 1,1 0-1,-1-1 1,0 1-1,1-1 0,-1 1 1,1-1-1,-1 0 1,3 1-1,12 4 546,11 3-304,-22-7-295,0 0 1,0 1 0,0-1-1,-1 1 1,7 3-1,36 10-6,-5-1 4,39 38-23,-59-34 4,34 36 1,-16-13 2,-23-18-2,-15-20 1,0 1 0,1-1 0,-1 0 0,0 0 0,1 0-1,5 5 1,22 21-46,-25-23 27,0 0 1,1-1-1,-1 0 0,1 0 0,7 5 0,79 52-613,-82-57 573,-6-3 51,0 0-1,1 0 1,-1 1 0,0 0-1,0 0 1,0 0 0,-1 0-1,1 0 1,-1 1 0,4 4-1,-1-2 8,-5-6 0,-1 1 0,1-1 0,0 1 0,0 0 0,-1-1 0,1 1 0,0 0 0,-1 0 0,1-1 0,-1 1 0,1 0 1,-1 0-1,1 0 0,-1 0 0,1 0 0,-1 0 0,0 1 0,1 0-18,-1 0 0,1 0 0,0 0 1,-1 0-1,1 0 0,0-1 0,0 1 1,0 0-1,0 0 0,0 0 0,3 2 0,-2-2-11,-1 0 0,1 0 0,-1 0 0,0 0 0,1 0-1,-1 0 1,0 0 0,0 0 0,-1 1 0,1-1-1,0 0 1,0 4 0,8 28-52,-5-23 149,1 4 124,-1-5 48,1 5 114,4 5-177,-2-13 652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4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97 36,'0'0'262,"-11"-6"554,8 5-547,2 0-162,0 1 0,1 0-1,-1 0 1,0-1 0,0 1 0,1-1 0,-1 1 0,0-1 0,1 1-1,-1-1 1,0 1 0,1-1 0,-1 1 0,1-1 0,-1 0 0,1 1 0,-1-1-1,1 0 1,0 1 0,-1-3 812,2-7 1289,0 10-2177,-1 0 0,0 0-1,1 0 1,-1-1 0,0 1-1,1 0 1,-1 0-1,0 0 1,1 0 0,-1 0-1,0 0 1,1-1 0,-1 1-1,0 0 1,1 0 0,-1 0-1,0-1 1,0 1 0,1 0-1,-1 0 1,0-1-1,0 1 1,1 0 0,-1-1-1,0 1 1,0 0 0,0-1-1,0 1 1,0 0 0,1-1-1,-1 1 1,0 0 0,0-1-1,0 1 1,0 0 0,0-1-1,0 1 1,0 0-1,0-1 1,0 1 0,0-1-1,0 1 1,-1 0 0,1-1-1,0 1 1,0-1 0,0-1 68,0 1 4,0 1-60,0-1 0,1 0-1,-1 0 1,0 1 0,1-1-1,-1 0 1,1 1 0,-1-1-1,1 0 1,-1 1 0,1-1 0,-1 1-1,1-1 1,-1 1 0,1-1-1,1 0 1,-2-4 369,1 1-1519,-1 0 0,0 0 0,0 0 1,0 0-1,-1 0 0,-1-6 0,-5 9 227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4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88 528,'0'-8'500,"0"7"-390,-1 0-1,1 0 0,0 0 0,0 0 0,0 0 0,0 0 1,0 0-1,0 0 0,0 0 0,0 1 0,0-1 1,1 0-1,-1 0 0,0 0 0,1 0 0,-1 0 0,1 0 1,-1 0-1,1 0 0,-1 1 0,1-1 0,-1 0 0,1 0 1,0 1-1,0-2 0,0 2-56,-1-1 0,0 0 0,1 1 0,-1-1 0,0 1 0,0-1 0,0 0 0,1 1-1,-1-1 1,0 0 0,0 1 0,0-1 0,0 0 0,0 1 0,0-1 0,-1 1 0,1-1 0,0 0 0,0 1 0,0-2 0,-1 2-10,1-1 0,0 0 0,0 1 0,-1-1 0,1 0 0,0 0 0,0 1 0,0-1 0,0 0 1,0 0-1,0 1 0,0-1 0,1 0 0,-1 0 0,0 1 0,0-1 0,0 0 0,1 1 0,-1-1 0,0 0 0,1 0 1,0 0-52,0 1 4,-1 0-1,0 0 0,1-1 1,-1 1-1,1 0 1,-1-1-1,0 1 1,1 0-1,-1-1 1,1 1-1,-1 0 0,0-1 1,0 1-1,1-1 1,-1 1-1,0 0 1,0-1-1,1 1 1,-1-1-1,0 1 0,0-1 1,0 1-1,0-1 1,0 1-1,0-1 1,0 1-1,0-1 1,0 1-1,0-1 0,0 0 1,0 0-160,0-9-4751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4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1 173 492,'0'-1'58,"0"0"50,0 0 0,0 0 0,-1 0-1,1 0 1,0 0 0,0 0 0,1 0 0,-1 0-1,0 0 1,0 0 0,0 0 0,0 0 0,1 0-1,-1 0 1,1 1 0,-1-1 0,0 0-1,1 0 1,-1 0 0,1 0 0,0 1 0,-1-1-1,1 0 1,1 0 0,-2-2 178,1 0 0,0 1 0,-1-1-1,0 0 1,1 0 0,-1 0 0,0 0 0,-1 1 0,1-5-1,-1 1-527,1 6 230,0 0 0,0 0 1,0-1-1,0 1 0,0 0 0,0-1 1,0 1-1,0 0 0,0-1 1,0 1-1,0 0 0,0-1 1,0 1-1,0 0 0,0 0 1,0-1-1,0 1 0,1 0 1,-1-1-1,0 1 0,0 0 1,0 0-1,0-1 0,1 1 1,-1 0-1,0 0 0,0 0 1,1-1-1,-1 1 0,0 0 1,0 0-1,1 0 0,-1 0 1,0 0-1,1-1 0,-1 1 1,0 0-1,0 0 0,1 0 1,-1 0-1,0 0 0,1 0 1,-1 0-1,1 0 0,2-21-1696,-2 20 1594,0 0 0,-1 0-1,1 0 1,0 0 0,0 0 0,-1 0 0,1 0 0,-1 0-1,1-1 1,-1 1 0,1 0 0,-1 0 0,0 0-1,1-1 1,-1 1 0,0 0 0,0 0 0,0-1 0,0 1-1,0 0 1,0-1 0,-1 1 0,1-2 0,-1-6-225,1 8 1079,2-25 4274,-2 26-5025,1 0 0,-1 0 0,0 0 0,1 0 0,-1 0 0,0 0 0,0 0 0,1 0 0,-1 0 0,0 0 0,1-1 0,-1 1 0,0 0 0,1 0 0,-1 0 0,0-1 0,0 1 0,1 0 0,-1 0 0,0-1 0,0 1 0,0 0 0,1 0 0,-1-1 0,0 1 0,0 0 0,0-1 0,0 1 0,0 0 0,0-1 0,0 1 0,0 0 0,0-1 0,1 1 0,-1 0 0,0-1 0,-1 1 0,1 0 0,0-1 0,0 1 0,0-1-146,0 1 1,0 0-1,0-1 1,-1 1-1,1 0 1,0-1-1,0 1 1,0 0-1,-1 0 1,1-1-1,0 1 1,-1 0-1,1 0 1,0-1-1,0 1 1,-1 0-1,1 0 1,0 0-1,-1 0 1,1-1-1,0 1 1,-1 0-1,1 0 1,0 0-1,-1 0 1,1 0-1,-1 0 0,1 0 1,-1 0-1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4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10 148 408,'0'-2'61,"1"1"69,-1 1 0,0-1 0,0 0 0,0 0 0,0 0 0,0 0 1,0 0-1,0 0 0,0 0 0,0 0 0,-1 0 0,1 0 0,0 0 0,-1 0 0,1 0 1,0 0-1,-1 0 0,1 1 0,-1-1 0,0 0 0,1 0 0,-1 1 0,1-1 1,-2-1-1,0-16 396,2 0-4227</inkml:trace>
  <inkml:trace contextRef="#ctx0" brushRef="#br0" timeOffset="1">1 82 32,'0'-44'6976,"0"27"-7136,0 17-189,0-20-5191,0 19 5069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4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92 348,'2'-11'1980,"-1"10"-1844,0 0 0,-1 0 1,1 0-1,0 0 0,-1 0 0,1 0 0,-1 0 0,1 0 0,-1 0 1,1 0-1,-1 0 0,0 0 0,1-1 0,-1 1 0,0 0 0,0 0 1,0 0-1,0-1 0,0 1 0,0 0 0,0-2 0,-1 0-515,1 2 125,0-4-4004</inkml:trace>
  <inkml:trace contextRef="#ctx0" brushRef="#br0" timeOffset="1">19 10 552,'-2'-10'5307,"-13"14"-9454,13-3 3183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4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76,'-26'-5'1960,"6"-1"2700,22 16-1988,0-9-2274,-1-1-111,0 0 0,0 0 0,0 1 0,-1-1 0,1 0 0,0 0 0,-1 1 0,1-1 0,0 1 0,-1-1 0,1 0 0,0 1 0,-1-1 0,1 1 0,-1 0 0,1-1 0,-1 1 0,1-1 0,-1 1 0,0 0 0,1 1-1,0-1-429,0-1 0,0 1 0,0 0 0,0 0 0,0 0-1,0-1 1,0 1 0,0-1 0,0 1 0,0-1 0,0 1-1,0-1 1,1 1 0,0-1 0,0 0-668,5 5-5097,-7-5 5690,0 0 0,1 0 1,-1 0-1,1 0 0,-1 0 1,1 0-1,-1 0 121,1-1 0,-1 1 0,0 0 0,0 0 0,1 0 0,-1 0 0,0 0 0,0 0 0,1 0 1,-1 0-1,0 0 0,0 0 0,1 0 0,-1 0 0,0 0 0,0 1 0,0-1 0,1 0 0,-1 0 0,0 0 0,0 0 0,0 0 0,1 0 0,-1 1 0,0-1 1,0 0-1,0 0 0,0 0 0,1 0 0,-1 1 0,0-1 0,0 0 0,0 0 0,0 0 0,0 1 0,0-1 0,0 0 0,1 0 0,-1 1 0,0-1 0,0 0 0,0 1-595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15.887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9 19 70 0,'6'-4'328'0,"-6"-1"-12"16,0 2-30-16,0 0-12 0,0 1-11 0,0-1-9 15,0 2-20-15,0 1-19 0,0 0-22 16,0 1-17-16,0 2-14 0,0-1-11 16,0 4-17-16,0-1-5 0,0 1-9 0,-6 2-6 15,6 2-14 1,0-3-14-16,0 3-12 0,-7 2-6 0,7-2-1 0,0 3-1 0,0-4-7 0,0 1-13 15,0 0-17-15,0 0-8 0,0-1-6 16,0 2-4-16,0-5-7 0,0 5-4 16,7-4 0-16,-7-2 1 0,6 0 1 0,-6 0 1 15,0-3-24-15,4 0-46 0,-4 1-54 0,7-3-42 16,-1 0-27-16,-6-3-27 16,10 1-49-16,-10-3-72 0,4 3-69 0,-4-6-61 0,7 4-87 15,-1-1 14-15,-6 0 91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4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0 160,'10'0'2004,"7"0"2858,-7 0-2108,6 0-2422,-15 0-538,6 0-4137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4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5 664,'9'-4'5955,"-8"4"-5822,-1 0-1,0 1 0,0-1 1,0 1-1,0-1 1,1 0-1,-1 1 1,0-1-1,0 0 0,1 0 1,-1 1-1,0-1 1,1 0-1,-1 0 0,0 1 1,0-1-1,1 0 1,-1 0-1,1 0 0,-1 0 1,0 1-1,1-1 1,-1 0-1,0 0 0,1 0 1,0 0 55,-1 0-1,1 0 1,-1 0 0,1 0 0,-1 1-1,1-1 1,-1 0 0,1 0 0,-1 0-1,1 1 1,-1-1 0,0 0 0,1 1-1,-1-1 1,0 0 0,1 1 0,-1-1-1,0 0 1,1 1 0,-1-1 0,0 1-1,0-1 1,1 0 0,-1 1-1,0-1 1,0 1 0,1 0 0,6 6 842,-7-7-950,1 0-1,0 0 0,-1 1 1,1-1-1,0 0 0,-1 1 1,1-1-1,-1 1 0,1-1 1,-1 1-1,1-1 0,-1 1 1,1-1-1,-1 1 1,1 0-1,-1-1 0,0 1 1,1 0-1,-1-1 0,0 1 1,1 1-1,-1-2-77,0 0 0,0-1 0,0 1 0,0 0 0,1 0 0,-1 0 0,0 0 0,0 0 0,0 0-1,0 0 1,1 0 0,-1 0 0,0 0 0,0 0 0,0 0 0,0 0 0,1 0 0,-1 0 0,0 0 0,0 0 0,0 0 0,0 0 0,1 0 0,-1 0 0,0 0 0,0 1 0,0-1 0,0 0-1,1 0 1,-1 0 0,0 0 0,0 0 0,0 0 0,0 0 0,0 1 0,0-1 0,0 0 0,1 0 0,-1 0 0,0 0 0,0 0 0,0 1 0,0-1 0,0 0 0,0 0 0,0 0 0,0 1-1,0-1 1,0 0 0,4 7-170,20 8-4772,-22-14 3977,25 5-7148,-23-4 7936,0 1 0,0-1 0,0-1 0,0 1 0,0 0 0,7 0 0,25 23 5806,-36-25-5557,0 0 0,1 0 0,-1 1 0,0-1 0,0 0 0,1 0 0,-1 0 0,0 0 0,0 1 0,0-1-1,1 0 1,-1 0 0,0 0 0,0 1 0,0-1 0,0 0 0,0 0 0,0 1 0,1-1 0,-1 0 0,0 0 0,0 1 0,0-1 0,0 0 0,0 0 0,0 1-1,0-1 1,0 0 0,0 0 0,0 1 0,0-1-50,0 0-1,0 1 0,0-1 1,0 0-1,0 0 1,0 0-1,0 0 0,0 1 1,0-1-1,0 0 0,0 0 1,0 0-1,0 0 1,0 0-1,0 1 0,0-1 1,0 0-1,0 0 1,0 0-1,0 0 0,0 0 1,0 0-1,1 1 1,-1-1-1,0 0 0,0 0 1,0 0-1,0 0 0,0 0 1,0 0-1,1 0 1,-1 0-1,0 0 0,0 0 1,0 1-1,0-1 1,0 0-1,1 0 0,-1 0 1,0 0-1,0 0 0,0 0 1,0 0-1,1 0 1,-1 0-1,0 0 0,0 0 1,0-1-1,0 1 1,0 0-1,1 0 0,-1 0 1,0 0-1,1 0 455,0 1 0,0-1 1,0 0-1,-1 1 0,1-1 0,0 1 0,0-1 1,0 1-1,-1-1 0,1 1 0,0-1 0,-1 1 0,1 0 1,0 0-1,-1-1 0,1 2 0,0-1-202,-1 0 0,1 0 0,0-1 0,-1 1 0,1 0 0,0-1 0,-1 1 0,1 0 0,0-1-1,0 1 1,0-1 0,-1 1 0,1-1 0,0 0 0,0 1 0,1-1 0,0 0 489,4 0-213,-5 1-693,0-1 0,0 0-1,-1 0 1,1 0-1,0 1 1,0-1-1,0 0 1,0 0-1,0 0 1,-1 0-1,1 0 1,0-1 0,0 1-1,0 0 1,-1 0-1,1-1 1,0 1-1,0 0 1,0-1-1,-1 1 1,1 0-1,0-1 1,-1 1 0,2-2-1,17-1-15933,-18 4 16008,0 1 1,0-1-1,0 0 1,1 1-1,-1-1 1,0 0-1,1 0 1,-1 0 0,0 0-1,1 0 1,0 0-1,-1 0 1,1 0-1,-1-1 1,4 2-1,7 8 1304,-11-10-1093,0 0 1,-1 0 0,1 0-1,0 1 1,0-1-1,0 0 1,0 1-1,0-1 1,-1 1-1,1-1 1,0 0 0,0 1-1,-1 0 1,1-1-1,0 1 1,-1-1-1,1 1 1,-1 0-1,1 0 1,0 1 0,3 2 597,-4-4-675,1 1 0,-1-1 1,0 0-1,1 0 1,-1 0-1,0 0 0,0 1 1,1-1-1,-1 0 1,0 0-1,0 1 0,1-1 1,-1 0-1,0 1 1,0-1-1,1 0 0,-1 0 1,0 1-1,0-1 1,0 0-1,0 1 1,0-1-1,0 1 0,0-1 1,1 0-1,-1 1 1,0-1-1,0 0 0,0 1 1,-1-1-1,1 1 97,7 3-536,1-2-5936,-7-2 6208,0 0 0,0 1-1,0-1 1,0 0-1,0 0 1,0 0 0,0 0-1,0 0 1,0-1-1,0 1 1,0 0 0,0 0-1,0-1 1,0 1 0,0-1-1,0 1 1,0-1-1,0 1 1,2-2 0,-3 1 280,10 6 1183,-9-5-1081,0 1 0,0-1 0,0 0 0,0 0 0,0 1 1,0-1-1,0 0 0,0 1 0,-1-1 0,1 1 0,0-1 1,0 1-1,0-1 0,-1 1 0,1 0 0,0-1 0,-1 1 1,2 1-1,0-1 1228,-1-1-1413,-1 0 0,0 0 0,0 0 0,1 0 0,-1 0 0,0 0-1,0 0 1,1 0 0,-1 0 0,0 0 0,0 0 0,0 0 0,1 0 0,-1 0 0,0 0 0,0 1 0,1-1 0,-1 0 0,0 0 0,0 0 0,0 0 0,0 1-1,1-1 1,-1 0 0,0 0 0,0 0 0,0 1 0,0-1 0,0 0 0,0 0 0,1 0 0,-1 1 0,0-1 0,0 0 0,0 0 0,0 1 0,0-1 0,0 0 0,0 1-1,0-1-85,0 0 0,0 0 0,0 1 0,0-1 0,0 0 0,0 1-1,0-1 1,0 0 0,0 1 0,0-1 0,0 0 0,0 0-1,0 1 1,0-1 0,0 0 0,0 1 0,0-1 0,0 0 0,0 0-1,1 1 1,-1-1 0,0 0 0,0 0 0,0 1 0,1-1-1,-1 0 1,0 0 0,0 1 0,1-1 0,-1 0 0,0 0 0,0 0-1,1 0 1,-1 0 0,0 1 0,0-1 0,1 0 0,-1 0-1,0 0 1,1 0 0,-1 0 0,0 0 0,1 0 0,-1 0 0,2 0-510,13-14-11897,-13 14 12191,0-1 0,0 1 1,-1 0-1,1 0 1,3 0-1,-3 0 356,0 0 0,1 0 0,-1 1 0,0-1 1,0 1-1,1 0 0,-1-1 0,0 1 0,0 0 0,0 0 0,0 1 0,0-1 1,0 0-1,2 3 0,-4-3 210,1-1-261,-1 1 0,1-1 0,-1 1 0,1-1 0,-1 1 0,1-1 0,-1 0 0,1 1 0,-1-1 0,1 0 0,-1 1 0,1-1 0,0 0 0,-1 0 0,1 0 0,-1 1 0,1-1 0,1 0 0,-1 0 62,-1 0-1,1 0 1,0 0-1,0 0 1,0 0-1,-1 1 1,1-1 0,0 0-1,0 1 1,-1-1-1,1 0 1,0 1-1,-1-1 1,1 1 0,-1-1-1,1 1 1,0-1-1,-1 1 1,1-1-1,-1 1 1,1 0-1,0 0 1,4 1 1920,9 1-2177,-9-3 200,10 3-9292,-9-1 7779,29 20 1916,-33-21-338,0 0 0,0 1 0,0 0 1,0-1-1,0 1 0,0 0 0,-1 0 1,3 3-1,13 2 550,-14 2-456,-3-9-267,0 0-1,1 0 0,-1 0 0,0 0 0,1 0 1,-1 0-1,0 1 0,1-1 0,-1 0 0,0 0 1,0 0-1,1 0 0,-1 0 0,0 0 0,1 0 1,-1 1-1,0-1 0,0 0 0,0 0 0,1 0 1,-1 1-1,0-1 0,0 0 0,0 0 0,1 1 0,-1-1 1,0 0-1,0 0 0,0 1 0,0-1 0,0 0 1,1 1-1,-1-1 0,0 0 0,0 0 0,0 1 1,0-1-1,0 0 0,0 1 0,0-1 0,0 0 1,0 1-1,0-1 0,-1 1 0,2-1-63,14 1-769,-14-1 792,-1 0 0,1 0 0,-1 0-1,0 0 1,1 0 0,-1 0 0,1 0 0,-1 0 0,0 0 0,1 0-1,-1 0 1,1 0 0,-1 0 0,0 0 0,1 0 0,-1 0-1,1-1 1,-1 1 0,0 0 0,1 0 0,-1-1 0,0 1 0,1 0-1,-1 0 1,0-1 0,0 1 0,1 0 0,-1-1 0,1 0 0,4 1-707,-5 0 724,1 0 0,-1 0 1,1 0-1,-1 0 1,0 0-1,1 0 1,-1 0-1,1 0 0,-1 0 1,0 0-1,1 0 1,-1 0-1,1 0 0,-1 0 1,0 0-1,1 0 1,-1 0-1,1 0 1,-1-1-1,0 1 0,1 0 1,-1 0-1,0 0 1,1-1-1,-1 1 0,0 0 1,1-1-1,-1 1 1,0 0-1,0 0 0,1-1 1,-1 1-1,0 0 1,1-2-1,17 8 1708,-18-5-1361,1 0 1,0 0 0,0-1-1,-1 1 1,1 0-1,0-1 1,0 1-1,0-1 1,0 1-1,0-1 1,-1 1-1,1-1 1,0 1-1,0-1 1,0 0-1,0 0 1,0 0-1,6 5 4658,-7-5-4924,0 0 0,0 1 0,0-1 1,0 0-1,1 0 0,-1 0 0,0 0 0,0 0 0,0 0 1,0 0-1,0 0 0,0 0 0,1 0 0,-1 0 1,0 0-1,0 0 0,0 0 0,0 0 0,0 0 0,1 0 1,-1 0-1,0 0 0,0 0 0,0 0 0,0 0 0,0 0 1,0 0-1,1 0 0,-1 0 0,0 0 0,0 0 1,0 0-1,0 0 0,0 0 0,0-1 0,0 1 0,1 0 1,-1 0-1,0 0 0,0 0 0,0 0 0,0 0 0,0 0 1,0-1-1,0 1 0,0 0 0,0 0 0,0 0 1,0 0-1,0 0 0,0 0 0,0-1 0,0 1 0,0 0 1,0 0-1,0 0 0,0 0 0,0 0 0,0-1 1,0 1-1,0 0 0,0 0 0,0 0 0,0 0 0,0 0 1,5-2 549,12 6-10440,-3 5 19206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5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16 580,'-19'-8'1878,"2"1"4419,23 9-5949,-6-2-266,0 0 1,0 0-1,0 0 0,1 0 0,-1 0 0,0 0 1,0 0-1,0 0 0,1 1 0,-1-1 0,0 0 1,0 0-1,0 0 0,0 0 0,0 0 0,1 1 1,-1-1-1,0 0 0,0 0 0,0 0 0,0 0 1,0 1-1,0-1 0,0 0 0,0 0 0,0 0 0,0 1 1,1-1-1,-1 0 0,0 0 0,0 0 0,0 1 1,0-1-1,0 0 0,-1 0 0,1 0 0,0 1 1,0-1-1,0 0 0,0 0 0,0 0 0,0 1 1,0-1-1,18 7 3793,-18-7-3842,0 0 1,0 1-1,0-1 1,0 0-1,0 1 1,0-1-1,0 0 1,0 1-1,0-1 0,0 0 1,0 1-1,0-1 1,0 0-1,0 1 1,1-1-1,-1 0 1,0 1-1,0-1 1,0 0-1,1 0 1,-1 1-1,0-1 1,0 0-1,0 0 0,1 0 1,-1 1-1,0-1 1,1 0-1,-1 0 1,0 0-1,1 1 1,-1-1-17,0 0 1,0 0 0,1 0-1,-1 0 1,0 0 0,0 0-1,1 0 1,-1 1 0,0-1-1,0 0 1,0 0 0,1 0-1,-1 1 1,0-1 0,0 0-1,0 0 1,0 0 0,0 1-1,0-1 1,1 0 0,-1 0-1,0 1 1,0-1 0,0 0-1,0 0 1,0 1 0,0-1-1,0 0 1,0 0 0,0 1-1,0-1 1,17 14 474,-16-13-455,10 3 15,13 7-52,-23-11-7,10 5 2,-10-5 6,0 0-1,0 0 0,0 1 0,0-1 1,0 0-1,0 0 0,-1 1 0,1-1 1,0 1-1,0-1 0,0 1 0,0-1 1,-1 1-1,1 0 0,0-1 0,0 1 1,-1 0-1,1 0 0,1 0-14,-1-1 6,0 0 1,0 0-1,1 0 1,-1 1-1,0-1 1,0 0-1,0 0 0,0 1 1,0-1-1,0 1 1,0-1-1,2 2 0,-1-1-106,40 18-296,-40-18 370,0-1 33,-1 0 0,1 1 0,0-1 0,-1 1 0,1-1 0,0 1 0,-1 0 0,1-1 0,-1 1 0,1 0 0,-1 0 0,1 0 0,1 2 0,8 5-323,-10-7 180,16 10-482,-14-1-95,2-8 365,0-1-1,0 0 0,0 0 1,0-1-1,0 0 0,0 1 1,9-2-1,-3 0 372,-9 1-71,16 6-2223,-22-1 2334,4-5-50,0 0-1,-1 0 1,1 1-1,0-1 1,-1 0-1,1 0 0,0 0 1,-1 0-1,1 1 1,0-1-1,0 0 1,-1 0-1,1 1 1,0-1-1,0 0 1,-1 1-1,1-1 1,0 0-1,0 0 1,0 1-1,0-1 1,0 0-1,-1 1 1,1-1-1,0 0 1,0 1-1,0-1 1,0 1-1,0-1 0,0 0 1,0 1-1,0-1 1,0 0-1,0 1 1,1 0-1,-5 9-101,3-10 102,1 1 0,-1 0 0,1-1 0,-1 1 0,1-1 0,-1 1 0,1 0-1,0-1 1,0 1 0,-1 0 0,1-1 0,0 1 0,0 0 0,0 0 0,0-1-1,-1 1 1,1 0 0,0 0 0,1 0 0,-8 8-3,6-8 6,0 0 1,0-1-1,0 1 1,0 0-1,1 0 1,-1 0-1,0 0 1,0 0-1,1 0 1,-1 0 0,1 0-1,-1 0 1,1 0-1,-1 0 1,1 0-1,-1 2 1,-7 10 1,7-12-5,0 0 0,0 0 1,0 0-1,0 0 0,1 0 0,-1 0 0,0 0 1,1 1-1,-1-1 0,1 0 0,-1 0 0,0 2 1,1-1 0,-1-1 0,0 1 0,1-1 0,-1 1 0,0-1 1,0 1-1,0-1 0,0 0 0,0 0 0,-1 0 0,1 1 0,0-1 1,-1 0-1,-1 1 0,-7 8 5,9-7-6,-1 0 0,0 0 0,0 0 0,0 0 0,0 0 0,0 0 1,-1-1-1,-3 4 0,0 1-23,-31 28-248,28-28 194,8-6 69,0-1 0,0 1-1,0-1 1,0 1 0,0 0 0,0-1-1,0 1 1,0 0 0,0 0-1,0 0 1,1-1 0,-1 1 0,0 0-1,1 0 1,-1 0 0,1 1-1,-1-1 1,1 0 0,-1 2 0,0-2-1,0 1 1,1-1 0,-1 0 0,0 1 0,0-1 0,0 0-1,0 0 1,0 1 0,0-1 0,0 0 0,0 0 0,0 0-1,-1 0 1,1-1 0,0 1 0,-3 1 0,2-1 7,1-1 1,0 1-1,0-1 0,0 1 1,0 0-1,0 0 1,0 0-1,0 0 1,0 0-1,0 0 1,0 0-1,0 0 1,0 0-1,1 0 0,-2 1 1,2-1 3,0 0 0,0 0-1,-1 0 1,1-1 0,0 1 0,-1 0 0,1-1-1,-1 1 1,1 0 0,-1-1 0,1 1 0,-1 0 0,1-1-1,-1 1 1,0-1 0,1 1 0,-1-1 0,0 1-1,1-1 1,-1 0 0,0 1 0,-1-1 0,1 1 4,1-1 0,-1 0 0,0 1 0,0-1 0,0 1-1,1-1 1,-1 1 0,0-1 0,1 1 0,-1-1 0,0 1 0,1 0 0,-1-1 0,1 1 0,-1 0 0,1 0 0,-1-1 0,1 1 0,-1 0 0,1 0 0,0 0 0,-1 1 0,1-2-5,0 0-1,0 0 1,0 0 0,-1 0 0,1 0 0,0 0 0,0-1 0,0 1 0,0 0 0,-1 0 0,1 0-1,0 0 1,0 0 0,0 0 0,0 0 0,-1 0 0,1 0 0,0 0 0,0 0 0,0 0 0,0 1 0,-1-1-1,1 0 1,0 0 0,0 0 0,0 0 0,0 0 0,-1 0 0,1 0 0,0 0 0,0 0 0,0 1 0,0-1-1,0 0 1,0 0 0,-1 0 0,1 0 0,0 0 0,0 1 0,0-1 0,0 0 0,0 0 0,0 0-1,0 0 1,0 1 0,0-1 0,0 0 0,0 0 0,0 1 0,-4 5 39,1-6-35,-9 11 17,11-9-19,-9 7 30,8-8-18,-1 0 0,1 1 0,0-1 1,-1 1-1,1-1 0,0 1 0,0 0 1,0 0-1,-1 3 0,-9 5 234,-6 6 308,17-16-437,-1 11 666,-4-9-866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5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29 324,'-13'-28'25376,"11"27"-27320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5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17 302 276,'-4'8'797,"4"-7"-683,-1-1 0,1 1 0,-1-1 0,1 0 0,0 1 0,-1-1 0,1 1 0,0-1 0,0 1 0,-1 0 0,1-1 0,0 1 0,0-1 0,-1 1 0,1-1 0,0 1 0,0 0 0,0-1-1,0 1 1,0-1 0,0 2 0,-8 5 4081,16-5 1845,-7-3-5788,-1 0 1,1 1-1,0-1 1,-1 0-1,1 1 1,0-1-1,0 0 1,0 1-1,-1-1 1,1 1 0,0-1-1,0 1 1,0-1-1,0 1 1,0 0-1,0-1 1,2 1-1,0-15 739,0 15-971,-3 0-19,0 0 0,0 0 0,0 0 0,1 0 0,-1 0 0,0 0 0,0 0 0,0-1 1,1 1-1,-1 0 0,0 0 0,0 0 0,0 0 0,1 0 0,-1 0 0,0 0 0,0 0 0,0-1 0,0 1 0,0 0 0,1 0 0,-1 0 0,0 0 1,0-1-1,0 1 0,0 0 0,0 0 0,0 0 0,0-1 0,0 1 0,0 0 0,0 0 0,1 0 0,-1-1 0,0 1 0,0 0 0,0 0 0,0 0 1,0-1-1,-1 1 0,1 0 0,9-9 14,-9 8-20,1 1 0,0-1 0,0 1 0,-1-1 0,1 1 0,0-1 0,-1 1 0,1-1 0,-1 0 0,1 1 0,-1-1 0,1 0 0,-1 0-1,1 1 1,-1-3 0,2 1-14,-1 0 0,0 0 0,1 1 0,-1-1 0,1 0 0,-1 0 0,1 1 0,3-3-1,-2-7-181,0 10 158,-2 1 35,-1 0 0,0 0 0,0 0 0,1-1 0,-1 1-1,0 0 1,0 0 0,1 0 0,-1 0 0,0-1 0,0 1-1,0 0 1,1 0 0,-1-1 0,0 1 0,0 0 0,0 0-1,0-1 1,1 1 0,-1 0 0,0 0 0,0-1 0,0 1-1,0 0 1,0 0 0,0-1 0,0 1 0,0 0 0,0-1-1,0 1 1,0 0 0,0 0 0,0-1 0,0 1 0,0-1-1,3-4-260,-3 5 238,1-1 1,-1 1-1,1-1 1,-1 1-1,1-1 1,-1 1-1,0-1 1,1 1-1,-1-1 0,0 0 1,1 1-1,-1-1 1,0 0-1,0 1 1,0-1-1,1 0 1,-1 1-1,0-2 1,3-2-338,-2 3 347,-1 1-1,0 0 1,1 0-1,-1 0 0,0-1 1,1 1-1,-1 0 1,0 0-1,0-1 0,1 1 1,-1 0-1,0 0 1,0-1-1,1 1 1,-1 0-1,0-1 0,0 1 1,0 0-1,0-1 1,1 1-1,-1-1 0,0 1 1,0 0-1,0-1 1,0 1-1,0 0 0,0-1 1,3-3-452,-2 3 444,-1 1 1,0 0 0,1 0-1,-1 0 1,0 0 0,1-1-1,-1 1 1,0 0-1,0 0 1,1-1 0,-1 1-1,0 0 1,0-1 0,1 1-1,-1 0 1,0-1-1,0 1 1,0 0 0,0-1-1,0 1 1,1 0 0,-1-1-1,0 1 1,0 0-1,0-1 1,1-1-91,0 0 1,0 0-1,1 0 0,-1 0 0,0 0 1,1 1-1,0-1 0,-1 1 0,3-3 1,-1-5-338,0 8 401,-3 1 47,1 0 0,-1 0 1,0 0-1,0 0 0,0 0 0,1 0 0,-1 0 0,0 0 0,0 0 1,0 0-1,1 0 0,-1 0 0,0-1 0,0 1 0,0 0 0,1 0 1,-1 0-1,0 0 0,0 0 0,0 0 0,0-1 0,0 1 0,0 0 0,1 0 1,-1 0-1,0-1 0,0 1 0,0 0 0,0 0 0,0 0 0,0-1 1,0 1-1,0 0 0,0 0 0,0 0 0,0-1 0,0 1 0,0 0 1,0 0-1,0 0 0,0-1 0,4-4-217,-4 5 211,0 0-1,1 0 0,-1 0 0,0 0 0,1 0 0,-1-1 0,0 1 0,0 0 0,1 0 0,-1-1 0,0 1 0,0 0 0,1 0 0,-1-1 0,0 1 1,0 0-1,0-1 0,0 1 0,1 0 0,-1-1 0,0 1 0,0 0 0,0-1 0,0 1 0,0 0 0,0-1 0,0 1 0,0 0 0,0-1 0,0 1 1,4-6-188,-4 6 192,1-1-1,-1 1 0,0 0 1,1-1-1,-1 1 0,0-1 1,1 1-1,-1 0 1,0-1-1,1 1 0,-1-1 1,0 1-1,0-1 0,1 1 1,-1-1-1,0 0 0,0 1 1,0-2-1,20-15-98,-14 13 110,21-26 415,-16 18-334,-11 11-137,1 0 0,-1-1-1,1 1 1,0 0 0,0-1-1,-1 1 1,1 0 0,0 0 0,0 0-1,0 0 1,0-1 0,1 2-1,-1-1 1,0 0 0,2-1-1,0-7-991,3 6 837,-6 3 190,1 0 0,-1 0 1,1 0-1,-1-1 0,1 1 1,-1 0-1,1 0 0,-1 0 1,1-1-1,-1 1 0,1 0 1,-1-1-1,1 1 0,-1-1 1,0 1-1,1 0 0,-1-1 0,0 1 1,1-1-1,-1 1 0,0-1 1,1 1-1,-1-1 0,0 1 1,0-1-1,0 1 0,0-1 1,1 1-1,-1-1 0,0 0 1,0 0-1,3 0 12,-3 2 8,0-1-1,0 0 1,0 0 0,1 0-1,-1 0 1,0 0-1,0 0 1,0 0 0,0 0-1,1 0 1,-1 0-1,0 0 1,0 0 0,0 0-1,1 0 1,-1 0-1,0 0 1,0 0 0,0 0-1,0 0 1,1 0-1,-1 0 1,0 0 0,0-1-1,0 1 1,0 0-1,0 0 1,1 0 0,-1 0-1,0 0 1,0 0-1,0-1 1,0 1 0,0 0-1,0 0 1,0 0-1,1 0 1,-1 0-1,0-1 1,0 1 0,0 0-1,0 0 1,0 0-1,0 0 1,0-1 0,0 1-1,0 0 1,0 0-1,0 0 1,0 0 0,0-1-1,2 0-24,-1 1 20,-1 0 0,0 0-1,0 0 1,1 0-1,-1 0 1,0 0-1,0 0 1,1 0 0,-1 0-1,0 0 1,0 0-1,0 0 1,1 0-1,-1 0 1,0-1 0,0 1-1,1 0 1,-1 0-1,0 0 1,0 0-1,0 0 1,0-1 0,1 1-1,-1 0 1,0 0-1,0 0 1,0-1-1,0 1 1,0 0 0,0 0-1,1 0 1,-1-1-1,0 1 1,0 0-1,0 0 1,0-1 0,0 1-1,0 0 1,0-1-1,4-3-338,-4 3 237,0 1 0,1 0 0,-1 0 0,0 0 1,0 0-1,1 0 0,-1 0 0,0-1 0,0 1 0,1 0 0,-1 0 0,0-1 0,0 1 0,1 0 0,-1 0 0,0-1 0,0 1 0,0 0 0,0 0 0,1-1 0,-1 1 0,0 0 0,0-1 0,0 1 0,0 0 1,0 0-1,0-1 0,0 1 0,0 0 0,0-1 0,0 1 0,0 0 0,0-1 0,0 0-307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5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1 108,'0'0'329,"18"1"3722,-18 21-644,0 31-1580,4-43-1401,-4-9-384,1 0-1,0 0 1,-1 0-1,1 0 1,-1 0-1,1 0 1,-1 0 0,0 1-1,1-1 1,-1 0-1,0 0 1,0 3-1,0 56 574,-4-48-559,-1 2-22,5 92 357,4-96-399,1 6-26,-5-5 23,0-9-16,-1 1-1,1-1 1,0 1 0,0-1-1,0 0 1,1 1-1,-1-1 1,0 1-1,1-1 1,0 1-1,-1-1 1,1 0 0,0 0-1,3 5 1,-3-5 20,-1 0-1,1 0 1,-1 0 0,1 1 0,-1-1 0,1 0 0,-1 1 0,0-1-1,0 0 1,0 0 0,-1 1 0,0 2 0,0 14-22,2-17 20,-1 1 0,0-1 0,0 1 0,0 0 0,0-1 0,0 1 0,-1-1 1,1 1-1,-1-1 0,0 1 0,1-1 0,-1 1 0,0-1 0,-2 3 0,-1 6-205,4-11 208,0 1 0,0-1 0,0 0 0,0 1 0,0-1-1,0 1 1,0-1 0,-1 0 0,1 1 0,0-1 0,0 1 0,0-1-1,0 0 1,0 1 0,-1-1 0,1 0 0,0 1 0,0-1 0,-1 0-1,1 0 1,0 1 0,-1-1 0,1 0 0,0 0 0,-1 1-1,1-1 1,-3 17-634,4-9-388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19:5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48 576,'0'-32'16284,"0"32"-16107,0 0-1,0-1 0,0 1 1,0 0-1,0-1 0,0 1 1,0 0-1,0-1 0,0 1 1,0 0-1,0-1 1,0 1-1,0 0 0,0-1 1,0 1-1,0 0 0,0 0 1,1-1-1,-1 1 0,0 0 1,0-1-1,0 1 1,0 0-1,1 0 0,-1 0 1,0-1-1,0 1 0,1 0 1,-1 0-1,0 0 0,0-1 1,1 1-1,-1 0 1,0 0-1,1 0 0,-1 0 1,0 0-1,0 0 0,1 0 1,-1-1-1,0 1 0,1 0 1,-1 0-1,0 0 1,1 0-1,-1 0 0,0 1 1,1-1-1,-1 0 0,0 0-113,0-1-1,0 1 1,0 0-1,0 0 1,0-1-1,0 1 0,0 0 1,0 0-1,0 0 1,0-1-1,0 1 1,1 0-1,-1 0 1,0-1-1,0 1 1,0 0-1,0 0 0,0 0 1,0 0-1,1-1 1,-1 1-1,0 0 1,0 0-1,0 0 1,0 0-1,1 0 0,-1-1 1,0 1-1,0 0 1,0 0-1,1 0 1,-1 0-1,0 0 1,0 0-1,0 0 1,1 0-1,-1 0 0,0 0 1,0 0-1,1 0 1,-1 0-1,0 0 1,3 5 4231,-3-4-4899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22:18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79 392,'-3'-10'1372,"2"9"-1218,0 0 0,1 0 0,-1 0 0,1 0 0,-1 0 0,1 0 0,0 0 0,-1 0 0,1-1 0,0 1 0,0 0 0,-1 0 0,1-2 0,0 1 33,1 2-122,-1-1-1,0 0 1,0 1 0,0-1-1,0 0 1,0 1 0,0-1-1,0 0 1,0 0 0,0 1-1,0-1 1,0 0 0,-1 1-1,1-1 1,0 0 0,0 1-1,-1-1 1,1 1 0,0-1 0,-1 1-1,1-1 1,-1 0 0,1 1-1,-1-1 1,1 1 0,-1 0-1,1-1 1,-1 1 0,0-1-1,-1-6-673,2-17 19119,0 40-16324,1-13-2133,-1 0 0,-1 0 1,1-1-1,0 1 0,-1 0 1,1-1-1,-1 1 0,0 0 1,1-1-1,-1 1 0,-2 2 1,2-1-24,0-1 1,0 1 0,0 0 0,1-1-1,0 1 1,0 0 0,0 0-1,0-1 1,1 7 0,0 4 45,-10 63 77,9 49 37,9-95-161,-9 21 1,3-48-24,1-1-5,-2 11-265,-2-46-25205,0 27 24404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20:22:19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89 404,'-2'-10'1369,"1"8"-1170,0 1 0,1-1 0,-1 0-1,0 1 1,0-1 0,1 0-1,-1 1 1,0-1 0,1 0-1,0 0 1,-1 1 0,1-1-1,0 0 1,0 0 0,0 0-1,1-3 1,-1-2 467,11-9 1250,-9 16-1776,-1 0-111,-1 0 1,0 0-1,0 0 1,0 0-1,1 0 1,-1 0-1,0 0 1,0-1 0,0 1-1,1 0 1,-1 0-1,0 0 1,0 0-1,0 0 1,0 0-1,1 0 1,-1 0 0,0-1-1,0 1 1,0 0-1,0 0 1,0 0-1,1 0 1,-1 0-1,0-1 1,0 1-1,0 0 1,0 0 0,0 0-1,0-1 1,0 1-1,0 0 1,0 0-1,0 0 1,0 0-1,0-1 1,0 1 0,0 0-1,0 0 1,0 0-1,0-1 1,0 1-1,0 0 1,0-1-10,0 1-1,0 0 1,0 0 0,0-1 0,1 1-1,-1 0 1,0 0 0,0-1 0,0 1 0,0 0-1,0 0 1,1 0 0,-1-1 0,0 1-1,0 0 1,0 0 0,1 0 0,-1 0 0,0-1-1,0 1 1,1 0 0,-1 0 0,0 0-1,0 0 1,1 0 0,-1 0 0,0 0-1,0 0 1,1 0 0,-1 0 0,0 0 0,0 0-1,1 0 1,-1 0 0,0 0 0,1 0-1,-1 0 1,0 0 0,1 0 0,-1 1 27,0-1 0,0 0 0,1 0-1,-1 0 1,0 0 0,1 0 0,-1 0 0,0 0 0,1 0 0,-1 0 0,0 0 0,0 0 0,1 0 0,-1 0 0,0 0 0,1 0 0,-1 0 0,0 0 0,0-1 0,1 1 0,-1 0-1,0 0 1,0 0 0,1 0 0,-1-1 0,0 1 0,0 0 0,0 0 0,1 0 0,-1-1 0,0 1 0,0 0 0,0 0 0,0-1 0,1 1 0,-1 0 0,0 0 0,0-1 0,0 1-1,0-1 1,3 1 496,0 0 0,-1 0 0,1 0 0,0 0-1,0 0 1,-1-1 0,1 0 0,4-1 0,-3 1-183,1 0 0,-1 1 0,0 0 1,1-1-1,-1 1 0,8 2 1,1-2-45,-9 1-136,1 0-1,-1 0 0,0 1 0,0-1 0,0 1 0,0 0 0,5 3 0,-8-4-99,2 1 29,0 1 0,-1-1 0,1 0-1,-1 1 1,1-1 0,-1 1 0,0 0 0,2 3 0,6 8 269,-9-12-297,0 0 1,1 0-1,-1 1 1,0-1-1,0 0 1,0 1-1,0-1 1,0 5-1,0 8 220,-1-12-272,1 1 0,-1-1 1,0 1-1,0 0 0,0-1 0,-1 1 1,1-1-1,-1 1 0,0-1 0,0 0 1,0 1-1,0-1 0,-2 4 0,-9 13 123,8-15-120,2-3-25,0 0-1,0-1 1,0 1-1,0 0 0,0 0 1,0-1-1,0 0 1,-1 1-1,1-1 1,-1 0-1,1 0 1,-1 0-1,1 0 1,-1-1-1,-3 2 1,0-1-253,0 0 1,0 0 0,-1 0 0,-10-1 0,15 0 62,-10 5-5345,7-4 4304,-4 1-6263,2 0 1827,4-2 4847,1 0-480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9T20:41:14.6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19956 13333 7 0,'0'-1'102'0,"0"-1"-4"16,0 2-3-16,0-1-3 0,4-1-9 15,-4 2-11-15,0-1-11 0,0-1-7 16,2 1-5-16,-2 1-5 0,0-2 4 16,0 1-1-16,0 1-3 0,0 0-10 0,0-4-5 15,4 3-6-15,0 0-3 0,-4-1-4 16,2 2 0-16,3-1 4 0,-1-1 9 15,2 1 7-15,-4-1 5 0,6 1 2 0,-6 1 5 16,9-2 8-16,-5 1 11 0,4 1 13 16,-4-2 4-16,5 0-6 0,-1 1-9 15,0 0-12-15,1 1 0 0,-1-2-9 0,3 2-4 16,-1-1-10-16,-2-1-6 0,5 2-8 16,-3 0-6-16,3 0-1 0,-3 0-3 15,2 0 3-15,-1 2 9 0,-1-1 24 16,5-1 21-16,-3 2 9 0,3 0-10 0,-1 0-14 15,1 0-4-15,-1 1-5 0,1 0-1 16,-1 0-9-16,5 0-8 0,-4-1-8 16,3 2-3-16,-3-1-5 0,-1 1-2 15,5 1-4-15,-4-3 0 0,-1 5 3 0,1-3-2 16,-1 2 22-16,3 0 31 0,-5 0 19 16,3 2-2-16,-5-1-16 0,5 1-4 0,-7-1-9 15,7 2-5-15,-7-2-13 0,4 3-10 16,-1 0 0-16,1-1-1 0,-5 1-2 15,1 3 2-15,4-1 4 0,-3-1 8 16,-3 2 0-16,2 0-6 0,-3-1-4 0,3 2-4 16,-2-1-2-16,0 1-1 0,1-1-3 15,-3 1 2-15,0 1 1 0,0-2 0 16,1 2 7-16,1 0 4 0,-6 0 4 16,6 0 2-16,-6 0 2 0,2 0-1 0,-2 0-5 15,3 0-4-15,-1 0-7 0,-4-2 0 16,0 4-4-16,2-3 0 0,-2 1-2 15,4 0-2-15,-4-1 3 0,0 2-4 0,0-1 0 16,-4 1-2-16,4-1 0 0,-2 2 0 16,2-3 2-16,-4 3-2 0,-1-2 0 15,3 2-2-15,-2-1 7 0,-2 1 0 16,2 1 1-16,-2 0 2 0,-1 0-1 0,1 0 1 16,-2 0-1-16,0 0 2 0,-1-2 4 15,1 2 3-15,-2-1-2 0,0-1 2 0,-5 1 4 16,7-2-11-16,-7 1 12 0,5-1 0 15,-2-1 18-15,-3-1-13 0,7-1-6 16,-11 0-3-16,11-1-3 0,-7-1-3 16,3-1-3-16,-2 0-5 0,1-1-1 0,-3-1-1 15,1 0 0-15,-1-2-5 0,3 1 2 16,-1-1 0-16,-3-3 6 0,1 2-6 0,3-1 0 16,-7-2 3-16,3 1-1 15,-4-2-6-15,5 0-9 0,-3-2 11 0,-1 1 2 16,-1-2 8-16,2-1-8 0,-5 0 4 15,5 1-4-15,-6-3-4 0,-2 1-4 0,9 1 5 16,-9-2 1-16,0 0 5 0,4 0-3 16,-4 2 0-16,3-2-3 0,1 1 1 15,0-1 0-15,0 0-1 0,3-2 5 16,-3 1-1-16,2 0 0 0,1-4-3 0,1 1-2 16,2-1 5-16,-3-1-1 0,-1-1 4 15,9-1-5-15,-5 1 1 0,1-3-4 16,1 0 1-16,3 1-1 0,-3-1 1 0,5-1-1 15,-3 1 1-15,7-2-1 0,-4 0 4 16,4-2-6-16,-3 1 2 0,7-1-3 16,-2-1 2-16,2 2 3 0,2-4 2 15,0 2-6-15,0-1 2 0,0-1 1 0,2 2 6 16,-2 0-4-16,6 0 14 0,-1 0-6 16,-1 2-4-16,2-1-17 0,0 2 5 15,0 2 1-15,3-1-1 0,-1 2 3 0,0 2-3 16,3-3-4-16,-5 6-27 0,4-2-36 15,-2 0-53-15,3 3-107 0,-5-1-157 16,4 2-144-16,5 1-103 0,-5-1-9 0,-2-1 83 16,1 2 158-16</inkml:trace>
  <inkml:trace contextRef="#ctx0" brushRef="#br0" timeOffset="3063.61">13366 15538 42 0,'0'-3'35'0,"0"0"-7"0,4 0-2 15,-4 0-5-15,2 0 1 0,-2 2-1 0,0-2 2 16,4 0 7-16,-4 1 4 0,4 1 1 16,-4-2-1-16,0 1-6 0,3-1-2 15,-3 2 3-15,0-2 1 0,4 0-2 16,0 0-6-16,-4 1-5 0,2 1-2 0,2-3-5 16,-2 2-2-16,6-1-5 0,-6 0 2 15,3 1-3-15,-3-1-1 0,6 0 10 16,-6 0 8-16,6 0 20 0,-6 0 30 0,4 2 27 15,3-4 4-15,-7 2-26 0,4 0-25 16,2 0-18-16,-2 0-11 0,1 0-8 16,-1 0-2-16,2 0-6 0,-2 0 0 15,5 0 0-15,-9 0-2 0,8-1 0 0,-4 1 1 16,5 0-6-16,-5 1 3 0,4-1-2 16,-4 0 2-16,5 2-1 0,-1-1 0 15,0 1 1-15,1-1 0 0,-1 2 0 0,-2 0 1 16,3 0 0-16,3 0 3 0,-4 2-3 15,3-1 2-15,-1 1-6 0,-1-1 2 16,3 2 1-16,-2 0 4 0,3 0 4 0,-3 0 11 16,3 2 9-16,1-1 5 0,-3 2-2 15,1 0-7-15,-1 0 0 0,-1 0 12 16,2 2 15-16,-1-2 6 0,1 0 3 16,-1 1-2-16,1-1-3 0,3 2-8 0,-7-2-8 15,2 0-10-15,1 0-5 0,-3 1-9 16,5 0-3-16,-3 1-4 0,3 0 3 0,-7-1-1 15,6 1 1-15,-1 1-4 16,-3-2 0-16,5 2 23 0,-5-1 40 0,-2 2 36 16,2-1 5-16,1 0-14 0,-5 2-11 15,8-1-12-15,-7 1-18 0,3 1-14 0,-4 0-2 16,0 0-10-16,5 0-6 16,-5 0 10-16,0 1 31 0,2 1 27 0,-6-1 2 15,7 2-18-15,-7 0-16 0,2 0-11 16,-2 0 0-16,6 0-11 0,-8 2-11 0,2-1-13 15,-2 2 0-15,4 0 1 0,-4 0 1 16,0 2-2-16,3-2 1 0,-3 1-2 16,-3-1 2-16,3 2-3 0,-4-1-2 0,4 1-3 15,-2-1 3-15,2 1-1 0,-4-1-2 16,0-1 1-16,-2 2-1 0,4-2 13 0,-2 0 1 16,-3-2 5-16,-1 2 5 0,2-1 2 15,4-1 2-15,-6 1-10 0,-1-2-6 0,1 0-6 16,0 0 8-16,-3-2 2 0,3 1-4 15,0-1 1-15,-7-2-1 0,5-1 11 16,-2 1-4-16,-3-3-4 0,3 2-9 0,-1-3-3 16,-5-1-2-16,-1 0-2 0,3-1-5 15,-9-3 0-15,6 2 3 0,-6-3 0 0,3-1 1 16,-5-1 0-16,0-3-3 0,2 0-3 16,-2-2-5-16,0-2 0 0,1 0 2 15,-1-3 0-15,0-2-1 0,4-1 1 0,-8-1-2 16,12-1 5-16,-7-1 0 0,1-1 0 15,6 0 0-15,3 0-2 0,-5 0-1 0,4-3 1 16,3 3 2-16,2-3-4 0,1 2 0 16,1-2 3-16,4-2-1 0,2 1-1 15,2-1-8-15,2-1-8 0,0 2-37 16,2-1-86-16,6 1-167 0,-6 1-176 0,6-1-148 16,-2 2-59-16,5 0 69 0,-5 1 148 15,4 1 187-15</inkml:trace>
  <inkml:trace contextRef="#ctx0" brushRef="#br0" timeOffset="4850.2">15427 14422 56 0,'2'-3'66'15,"-2"2"1"-15,0-1-8 0,0 1-8 16,4-1-10-16,0 1-5 0,-4-2-6 16,2 1 2-16,2-1-3 0,-2 1 3 0,3 1 0 15,-1-2 0-15,-2 0-6 0,6 2-6 16,-6-1-9-16,4 1-3 0,3-2-2 15,-7 3 12-15,8-2 14 0,-4 0 10 0,5 2-6 16,-1 0-5-16,0 0-8 0,3 0-6 16,1 0-3-16,-1 0-4 0,1 0-1 15,3 0-2-15,-5 0 9 0,4 2 12 16,1 0 11-16,0-2-4 0,3 1-5 0,1 1-8 16,-3-1-4-16,-1 1-3 0,4-1-4 15,-1 1 0-15,-1 1-3 0,2-2-1 16,-1 2-2-16,-1-1 6 0,2 1 15 15,-1 0 15-15,-1-2 7 0,2 2-4 0,-5 0-13 16,5 2-6-16,-1-4-4 0,-3 2-4 16,-1 0-2-16,1 0-1 0,0 2 1 0,-1-1 6 15,-4 1 6-15,5-1 4 0,-2 2-3 16,-3 0-1-16,4 2-1 0,-1-3-2 16,-3 3-4-16,3 0-5 0,-3-1-2 15,3 1-3-15,1 1-2 0,-3 0-9 0,1-2 2 16,3 4 2-16,-5-3 5 0,2 2-1 15,-1 0 1-15,-1 1 22 0,3-1 44 16,-3 1 45-16,3 1 18 0,-3-2-18 16,-2 2-29-16,5 0-20 0,-7 0-10 0,2 2 0 15,1-2 4-15,-5 1-3 0,8-1-11 16,-7 2-12-16,3-1-11 0,0-1-3 16,-3 2-7-16,3-3-2 0,0 5 14 0,-4-3 20 15,5 2 17-15,-5-2 2 0,0 4-9 16,0-2-3-16,1 0-3 0,-3 2 5 15,0-1-6-15,-2 1-10 0,-2-1-3 16,4 2-3-16,-4-1 2 0,0-1 9 0,-4 1-3 16,4-1-7-16,-2 2-4 0,-6-1-6 15,5 1 2-15,-3 0-3 0,-2 0-1 0,0 0-2 16,-1-2-5-16,1 2-4 0,0-2-1 16,-2 1 1-16,1-2-7 0,-1 2-3 15,-4-2-1-15,1-2 10 0,-1 2 3 16,1-3 0-16,-3 2-6 0,-1-4-1 0,1 2 9 15,-5-3-4-15,0 0-7 0,3-1-17 16,-7-2 5-16,0-2 1 0,-2 1-3 16,0-2 5-16,-4-2-2 0,2 1 3 15,-4-2-5-15,2 0 5 0,-2 0 2 0,0-2 4 16,0 2-5-16,0 0 0 0,-2-1-2 16,2-1 4-16,0 2-6 0,4-1 2 15,-4 1 1-15,6-3 2 0,-4 1-2 0,4 1 1 16,0-2-1-16,0-2-1 0,2 2 0 15,-1-1 4-15,1-2-2 0,2 0 2 16,0-2-2-16,1-1-2 0,-3 0-1 16,6 0 0-16,-6-1 1 0,3-2 1 0,-1 0-1 15,-2 0-1-15,6-2-1 0,-1-1 0 16,-1 2 2-16,2-2 1 0,-1-2 1 16,-1 2 1-16,5 0-1 0,3-2-4 15,-1 1-1-15,1 0 0 0,3-1 1 0,0 1 0 16,3-1-1-16,1-1 2 0,0 0-1 15,2 0-12-15,0 0 5 0,4 0 9 0,0 0 13 16,0-1-2-16,0-1-6 0,4 1-1 16,0-1-3-16,-2 1 12 0,4-1-2 0,3 1-3 15,-3 1-15-15,0 0-2 16,0 0 5-16,9 1 2 0,-5 0-2 0,-2 1 2 16,3 1-1-16,5 0-3 0,-1 0-18 15,-3 3-43-15,5-1-92 0,-1 1-155 0,1 1-161 16,1 1-124-16,-1-1-70 0,-1 1 55 15,1 2 133-15,-5-1 189 0</inkml:trace>
  <inkml:trace contextRef="#ctx0" brushRef="#br0" timeOffset="34360.65">12620 9666 11 0,'-4'0'40'0,"4"0"6"0,0 0 7 15,0 0 5-15,0 0-1 0,0 0 2 16,0-2 4-16,0 2 3 0,0-2-1 0,0 2 1 16,-2 0-6-16,2 0-3 0,0 0-7 15,0 0-4-15,0 0-6 0,0-1-2 16,0 1-4-16,0 0-1 0,0 0 4 0,-5 0-1 15,5 0 0-15,0-1 2 0,0 1 0 16,0 0-3-16,0 0-4 0,0 0-7 16,0 0-2-16,0 0-7 0,0 0-2 15,0 0-5-15,0 0-2 0,0 0-4 0,0 0 3 16,0 0 1-16,0 0 2 0,0 0 8 16,0 0 8-16,0 0 5 0,0 0 7 15,0 0 3-15,0 0-1 0,0 0-1 0,0 0-2 16,0 0-3-16,0 0-6 0,0 0-5 15,0 0-7-15,0 0-5 0,0 0-1 16,0 0-6-16,0 0-2 0,0 0-2 16,0 0-1-16,0 0 0 0,0 0 1 0,0 0 1 15,0 0 1-15,0 0-1 0,0 1-1 16,0-1 1-16,0 1 2 0,0-1-1 16,0 2 2-16,0 0-2 0,5-1 0 15,-5 1 1-15,0-1-2 0,0 1 2 0,2-1 0 16,-2 2 3-16,0-1 0 0,0 1-4 15,0-1 2-15,0 2 0 0,0-1 1 16,0 0-1-16,0 0-1 0,4 0 2 0,-4-1-3 16,0 2 3-16,0-1-2 0,0 0 3 15,0 0-2-15,0-2 2 0,0 1-1 16,0 0-1-16,0 0 1 0,0 0-2 16,0-1 4-16,0 1 0 0,0-2 1 0,0 1-3 15,0-1-1-15,4 2-1 0,-4-2 1 16,0 1-2-16,0-1 2 0,0 0 0 0,0 0 1 15,0 2-3-15,0-2 0 0,0 0 0 16,2 0 0-16,-2 0 2 0,0 0-1 16,0 0-1-16,4 0-1 0,-4 0 0 15,2 0 2-15,-2 0 1 0,4 0 1 0,0-2-1 16,-4 2 0-16,2 0-2 0,3 0 2 16,-1-1-2-16,-2 1 0 0,2 0-2 15,-2-2 2-15,2 2 0 0,0 0 5 16,-2 0-3-16,2 0 0 0,-1 0-4 0,5 0 1 15,-6 0 1-15,2 0 0 0,0 0 0 16,-2 0-1-16,2 0 1 0,3 2 0 16,-3-2 0-16,-2 0 1 0,4 1 0 0,-2-1 1 15,0 2-2-15,2-2 0 0,-4 1 0 16,7 1 2-16,-7-1-2 0,6 0 5 16,-2-1 1-16,0 2 0 0,-1-2-4 15,1 2-2-15,0-2 1 0,0 0 1 16,3 0-2-16,-3 0 3 0,0 0-3 0,0 0 0 15,0 0-3-15,3 1-3 0,-3-1 1 16,4 0 2-16,-8 0 8 0,6 2-2 16,-1-1 0-16,3-1 0 0,-8 2 0 0,8-2 1 15,-3 1-4-15,1-1 1 0,0 2 1 16,0-2-2-16,1 1 0 0,-1-1 2 16,0 0 1-16,0 0 0 0,3 0 0 15,-5 0-2-15,4 0-1 0,-1 0-1 0,-1 0-1 16,0 0 2-16,0 0 0 0,3 0 3 15,-3 0-4-15,0 0 2 0,1 0-1 0,1 2 1 16,-2-2-2-16,0 0 2 0,1 0 0 16,-1 1 2-16,2-1 1 0,-3 0 0 15,3 0-1-15,-2 0 1 0,0-1-2 16,1 1 1-16,-1 0-1 0,0-2-2 0,3 2-3 16,-5-1 3-16,4-1-3 0,-4 2-2 15,0-1 2-15,1 1 0 0,3-2 7 16,-4 2-4-16,2 0 0 0,-1-1 0 15,-1 1 0-15,0-2 0 0,0 2 0 0,3 0 4 16,-1 0-2-16,0-1 0 0,-2 1 0 16,0-2 1-16,1 2-3 0,1-2 3 15,0 1 3-15,0 0-2 0,-1-1-1 16,-1 1-8-16,0-1 1 0,2 2 3 0,-6-1-4 16,9 1 4-16,-5-2-4 0,0 2 3 15,-2 0 2-15,3 0-1 0,1 0 1 16,-6 0 0-16,4 0 1 0,2 0 0 0,-1-1 2 15,-1 1 0-15,0 0 0 0,2-2-3 16,-2 2 0-16,1 0 3 0,-1-1 0 16,0 1 1-16,2-4-2 0,-6 4 0 15,5-1 2-15,1 0-1 0,-2-1-3 0,-2 1-3 16,2 1 1-16,-4-2 1 0,7 2 1 16,-7-1 0-16,4-1-2 0,-2 2-2 0,0 0 1 15,-2-1 1-15,2 1 2 16,-2 0 2-16,-2-2-2 0,9 2 2 0,-9 0 2 15,2 0 1-15,-2-1-1 0,4 1 0 16,0 0-2-16,-4-2 3 0,0 2-1 0,2 0 9 16,-2 0 12-16,4-2 14 0,-4 2 2 15,2 0-4-15,-2 0-12 0,0-1 3 16,0 1 8-16,4 0 17 0,-4-1 18 16,0 1 11-16,0 0 1 0,5-2-10 0,-5 1-11 15,0-1-14-15,0 1-4 0,0-2 2 16,0 1 4-16,0-3 0 0,0 3-2 15,0-1-5-15,0 0-7 0,0-2 1 0,0 2 1 16,0 0 7-16,0 0 2 0,0 0 3 16,0 0-7-16,-5 0-6 0,5 0-4 15,0 2-4-15,0-3-5 0,0 2-4 16,-4 0-10-16,4-1-6 0,0 2 1 0,0-1-1 16,0 1 0-16,0-1-3 0,0-1-2 15,0 1-5-15,0 2 2 0,0-1 1 16,0 0-9-16,0-1-42 0,0 1-91 15,-2 1-145-15,2-2-137 0,0 1-113 0,-4-1-64 16,4 1 45-16,-2 1 120 0</inkml:trace>
  <inkml:trace contextRef="#ctx0" brushRef="#br0" timeOffset="39882.51">10617 13089 73 0,'12'-8'80'0,"3"0"-3"0,1 1-5 0,1-3-5 16,-1-1-8-16,5 0-5 0,-3 1-2 15,3-2-8-15,2 2-9 0,2-2-7 0,-3 1 2 16,1 1-3-16,0 0 3 0,4 0-10 16,-2 1 2-16,1 0-6 0,-1 1-3 15,2 1-5-15,0-2-4 0,-2 3 3 16,0-1-4-16,1-3 2 0,1 3 1 0,0 1 11 15,-4-1 23-15,4-2 34 0,0 1 18 16,4-1-7-16,-4 0-27 0,-1 0-21 16,8-2-17-16,-6 3-6 0,3-2-4 15,3 0 1-15,-1 0-1 0,4 1-2 0,-8-2-6 16,12 1 4-16,-6-1-5 0,9-1 0 16,-3 2 0-16,-6-1 1 0,9-1 0 0,-3 0-2 15,2-2 0-15,1 4-2 0,-1-2 1 16,1 2 1-16,-3-1 3 0,6 0 0 15,-3 3 1-15,-5-1 2 0,5 1-2 16,-1 1 0-16,0-2 1 0,1 0 7 0,-1 1 11 16,1-1 5-16,-1-1 3 0,-4-1-2 15,5 2-7-15,-1-1-4 0,-2-1-5 16,3 1 1-16,-1-1-5 0,1 0 2 0,-1 1-1 16,-4 1 2-16,1 0 3 0,3 0-4 15,-2 2 0-15,3-1 1 0,-9 1 3 16,6 2-2-16,-8 1 5 0,5-1 0 0,-3 1 5 15,6 2 0-15,-6-1 2 0,6 0 3 16,-5 0 8-16,1 2 2 0,4-1-6 16,-6 1-1-16,7-1 2 0,-7 1 4 15,6 1-6-15,-6 0 4 0,7-2 12 0,-5 2 9 16,-2 0-1-16,6 2-15 0,-6-2-14 16,-1 0-7-16,3 3-8 0,-4-2 0 0,0 1-3 15,4-1-3-15,-4 2-4 16,0 0 0-16,2 2 3 0,1-1-5 0,-3 1 0 15,2-1 2-15,0 1 7 0,2 1 1 16,0-2 3-16,1 2-5 0,-3 0-2 0,6 0-6 16,-6 0 1-16,-2 0-1 0,4 0 0 15,1 0-1-15,-1-1 0 0,-8 2 4 16,4-1 0-16,0 0 1 0,2 2 13 16,-2-1 15-16,-4 1 8 0,4-1-10 0,0 1-9 15,2 2-4-15,-2-1 0 0,1 2-3 16,-1-3-1-16,4 3-4 0,-4 0-5 15,0-1 6-15,4 1-5 0,-4-1-1 0,4 1-9 16,-3 0 5-16,1 2-4 0,0-1 5 16,0-1 2-16,-2 3 0 0,2 0-7 15,0-1 0-15,2-1 4 0,1 2 7 16,1 1-3-16,0-3 1 0,-2 1-1 0,5-1-2 16,-7 0 1-16,2 2 0 0,0-2 2 15,-4 2-6-15,5 0 2 0,-5 1 2 16,-4 0 0-16,4 2-4 0,-2-3-2 0,-2 3 4 15,2 0 2-15,-4-1 2 0,1 1-2 16,-1-1-5-16,0 2-4 0,0-1 3 0,0 1 10 16,0-3 16-16,2 1 15 0,-2 2 12 15,4-3-3-15,-4 2-8 0,1-1-5 16,3-1 0-16,-4 0-4 0,-2 1-7 0,6 0-9 16,-4 0-5-16,2-1 0 0,-4 2 3 15,2 1-2-15,-3-2-1 0,1 0-2 16,2 2-1-16,-8 0-5 0,8 0 0 15,-3 1 0-15,-5 0 0 0,6 0 0 0,-2-1 5 16,-5 2 0-16,7-1 2 0,-6-1 6 16,1 2 4-16,3-1 4 0,-6-1 2 15,3 0 2-15,1-1-4 0,-3 1-4 16,1-1-6-16,0 1-6 0,-3-2-1 0,5 2 0 16,-5 0 2-16,1-1 1 0,0 1-1 15,-1 0-2-15,1-2-2 0,-1 2 0 16,1 0 0-16,-3 0 1 0,3 0-2 0,-5 0-1 15,5 1 4-15,-3-1 0 0,-2 2 1 16,3-1 0-16,-3 1 4 0,3 0 2 16,-3 1-1-16,-1 0 7 0,1 0 17 0,-2 1 7 15,5 1 0-15,-5-1-12 0,-2 1-3 16,3 1-1-16,3 0 4 0,-3 0-2 16,-3 1-5-16,0-1-4 0,0 0-8 15,3 2 3-15,-5-2 2 0,4-1 3 0,-2 3-4 16,-1 0-3-16,-1-1-8 0,0 1-2 15,0 1 4-15,3 0 0 0,-7 0-16 16,2 0 5-16,-2 1 5 0,2 1 15 0,0-1-2 16,-4 1-3-16,0-1-6 0,0 1-1 15,0-1 0-15,0 2 0 0,0-2-2 16,-4 1 0-16,0-1-2 0,2 0-1 0,-2 0 1 16,2-1 2-16,-7 0 0 0,1-1 0 15,0-1-7-15,-1 2 5 0,-1-1-1 16,-4-1 8-16,1 1-1 0,-1 1 0 15,-3-3 0-15,-1 1-1 0,1 1 2 0,-8-1 5 16,7-1 0-16,-7 0-7 0,-2 0-3 16,4 0-2-16,-4-1-2 0,1-1 2 0,-1 1 2 15,2-2 1-15,-2-2-1 0,-4 2-3 16,2-2 3-16,2 0-3 0,-4-1 1 16,2 0 2-16,-2 0 3 0,2-2 1 15,-2 1 4-15,2-2 1 0,-6 1-2 0,6 1-2 16,-4-3-1-16,2 3 5 0,-2-2 2 15,0 2-2-15,0-2 5 0,0 1-7 16,2 0-1-16,-2 1-16 0,4 0 4 16,-4-1 1-16,6-1 5 0,-4 2 0 0,2-2-1 15,-2 1-1-15,2-1 0 0,2 0 0 16,-4 2-3-16,2-2 5 0,2 0 1 16,-4 1 4-16,2-1-2 0,3-1-1 0,-6 1-5 15,4 0 0-15,-3-2 3 0,4 2 6 0,0-1 0 16,2-1 0-16,-6-1-4 0,4 2-2 15,0-2-1-15,0 0-2 0,-2 0 3 16,3 1 3-16,-1-1-1 0,-2 0 0 0,2 0 1 16,0 0-1-16,0 0 1 0,0 0-1 15,0-1-2-15,-2 1 0 0,3 0-4 0,-1 0 2 16,0 0-4-16,-4-2 3 0,4 1 0 16,2-1 2-16,-2 1-1 0,-4-2 1 15,2 0 4-15,2 0 3 0,-4 0 0 0,3-2-5 16,-3 2-2-16,2-1-1 0,-2-1-1 15,2 1 3-15,2-1-1 0,-4 1 2 0,2 1-1 16,-2-2 0-16,4 1-1 0,-2-1 1 16,-2 1 0-16,4 1-2 0,-2 0-2 15,-2-2 1-15,4 0 0 0,-2 1-1 0,-2 0 3 16,-2-1-2-16,4-1 4 0,-4 0 1 16,0 2-3-16,-2-2-2 0,2-2-1 0,-2 2 9 15,0 0 1-15,2 0-3 0,0 0 2 16,-5-1-7-16,5 2-1 0,0-1-5 0,-4 0 3 15,4-1 1-15,0 2 1 0,-4-2-2 16,1 1-3-16,-1 0 0 0,-2-2 2 0,-2 1 4 16,5-1 7-16,-5-1-2 0,-2 0-3 15,6 0-4-15,-3-1-7 0,1-1 2 0,-2-1 0 16,1 0-4-16,1 0-5 0,-2 0-5 16,6-3 2-16,-7 1-3 0,7 1 0 15,-6-3 4-15,-3 1 3 0,7-2 4 0,-4-1-1 16,-1 0 4-16,-1 0-2 0,4 0 6 15,0-1-1-15,1 1 2 0,-3-2 2 0,6 2-3 16,-7-1-1-16,7-1-7 0,-2-1-14 16,4 0-17-16,-4-1-15 0,0-1-11 15,4 1-4-15,-5-1-2 0,5-1 6 0,0 0 9 16,-4-1 17-16,4 1 15 0,0-2 13 0,0 1 9 16,0-1 7-16,-4 0-2 0,8 1 2 15,-5 0-3-15,3-2 1 0,-2 1-2 0,2-1 1 16,-2 2 0-16,4-2 0 0,-4 0-5 15,2 0-11-15,-2-2-21 0,2 1-20 16,-2-2-11-16,0 1-3 0,0-2 13 0,4 1 16 16,-6-2 18-16,2-1 8 0,0 0 4 15,4 0 6-15,-4-1 4 0,2-1 3 0,-2-2-1 16,2-1 0-16,-2 1-3 0,6-2-1 16,-6 0 3-16,6-2 0 0,0-1 1 15,-2 2 0-15,-2-2 0 0,6-3-4 16,-10-2-9-16,8 0-9 0,-2 0-4 0,-2-3 4 15,6 2 3-15,-1-1 5 0,-1 1 6 16,2 0 5-16,2 1 0 0,5 1 0 16,-7-1 2-16,8 0 2 0,5 0 0 15,-5-1 3-15,3-2-3 0,3-1 1 0,3-1-1 16,-2-4 5-16,2 2 2 0,1-2 2 16,5 1-2-16,-6 3-4 0,6-1-4 0,-2 2 0 15,4 3-2-15,-2 2-22 0,2 1-43 16,-4-1-54-16,4 5-27 0,-5-3-1 15,5 4 5-15,0-1-4 0,0 1-13 16,5-1-10-16,-5-1-8 0,4 2 3 0,-4-2 10 16,0 0 10-16,0-2-15 0</inkml:trace>
  <inkml:trace contextRef="#ctx0" brushRef="#br0" timeOffset="42684.68">13486 12366 5 0,'0'-6'70'0,"4"0"-3"16,0 0 0-16,-4-2 6 0,2 1 2 16,2-3 5-16,-4 3 1 0,0-2 3 15,2-1-7-15,-2-1 1 0,0-1-5 0,5 2-9 16,-1-4-6-16,-4 1-1 0,2-2 8 16,-2-2-3-16,0 2-9 0,0-3-11 15,0-1-16-15,4 1-9 0,-4-2-4 16,0-1-4-16,0 0-3 0,0-1-3 0,0-1 2 15,0 0 5-15,0 0 6 0,-4-3 11 16,4 0 2-16,0-2 5 0,0-2 4 16,-2 0 3-16,2 2 1 0,-4-2-4 15,-1 0-7-15,3-1-12 0,2 3-3 0,-6-2 3 16,2 3 4-16,0-1-4 0,2-1-4 16,-6 2-2-16,5 0 4 0,-1 2 8 15,2-1 14-15,-6 2 4 0,6-1-7 0,-2 1-8 16,4-2 5-16,-2 2 12 0,2 0 13 15,-4 0 3-15,-1 2-5 0,5 1-5 16,-2 0-3-16,2-1 17 0,0 1 13 16,-4 1 0-16,2 0-21 0,-2-1-22 0,0 3-12 15,4-3-12-15,-2 3-7 0,-2-1-3 16,0-1-1-16,4 2-1 0,-2 0-2 16,-3 0 1-16,5 2 2 0,0-2 0 15,-2 2-1-15,2 2 1 0,-4-3 0 0,4 2 1 16,-4-1 0-16,4 1 1 0,0-2-1 15,-2 2-1-15,2-1-2 0,-4-1 0 16,4 1-2-16,0 1 3 0,0-2 1 16,-2 0-2-16,2 3 1 0,0-1-4 0,0 0 5 15,0 0-1-15,0-1 2 0,0 3 2 16,-4 0-1-16,4-1 1 0,-4 0-2 0,4 1-2 16,0 0-1-16,0-1-6 0,-3 1 5 15,3 1-2-15,0-2 11 0,-4 1-6 16,0 1-1-16,2-2-1 0,-2 0-1 15,4 1 3-15,-2 1 0 0,-2-2-1 0,0 1-2 16,-3 0 0-16,7 1 3 0,-2-2-3 16,-2 1-1-16,0-1-2 0,4 2 4 15,-2 0 1-15,-2-1-3 0,2-1 1 16,2 2-1-16,0-1 3 0,-4 0-1 0,0 0 0 16,4 1 2-16,-3-1 0 0,3 1 0 15,-4 1 0-15,0-1 0 0,4 0 0 16,0 2-1-16,-2 1 0 0,-2-2-1 0,2 2 2 15,2-1 0-15,-4 1 2 0,0 0-2 16,4-2-4-16,-2 4 2 0,-3-4-3 16,3 2 1-16,2 0 0 0,-4 0 5 15,0 0-2-15,4 0-1 0,-2 0-2 0,2-1 2 16,0 1 1-16,-4 0 0 0,0 0-1 16,4 0-1-16,0 0 0 0,0 1-1 0,-2-1 4 15,2 2 0-15,0-2 11 16,-4 1-6-16,4 1-1 0,0-1-9 0,0 2 3 15,0-1 3-15,0 1 1 0,0-2 0 16,-2 2-1-16,2-1-2 0,0 0-1 0,-5 2 2 16,5-3-1-16,-4 1 1 0,4 1-2 15,-2-2 2-15,-2 1-1 0,4-1-1 16,0 0-1-16,-2 3 0 0,2-3 2 16,-4 2-1-16,0 0 1 0,4 0 0 0,0 1 1 15,-2 1-2-15,2 0 9 0,0 1-8 16,0-2-6-16,-4 3-13 0,4 0 1 15,0-1 4-15,-3 1 1 0,3 1 6 0,0 1 3 16,0-2 2-16,0 2 3 0,0 0-1 16,0 2 1-16,0-2 0 0,0 1 1 15,0-1 2-15,0 2-1 0,0-1-2 16,0 1 0-16,0 0 0 0,-4 0 0 0,4 1 1 16,0 0 2-16,-4 0-3 0,4 2-3 15,0-1 2-15,0 2 1 0,0-1 0 0,-2 2 3 16,2-1-1-16,0 2-1 0,-4-1-1 15,0 2 0-15,4 0 1 0,0 0-1 16,-2-2 2-16,-2 4 0 0,2-2-2 16,2 0 2-16,-9 2 0 0,7 1-2 0,-2-2 0 15,2 1 0-15,-2-1 0 0,0 2-2 16,2-1 0-16,-2-1 2 0,2-1 0 16,-7 0 0-16,9 0 0 0,-2-2 0 15,-2 1 0-15,0-2 3 0,4 0 1 0,-2 0 1 16,2-1 1-16,-4-1-2 0,4-1 2 15,0 0-1-15,0 0 0 0,0-3-1 16,0 0 2-16,0 0-3 0,0-3 0 0,4 0-1 16,-2 0-1-16,-2-3-1 0,8 2 1 15,-8-3-1-15,2 2 0 0,2-3 0 16,1 1 1-16,-3-1-3 0,2 1 1 16,-2-1-1-16,2 1 6 0,0-1 1 0,-4 2-4 15,2-3 4-15,2 2-2 0,-2-1 1 16,2 1-8-16,1-1 0 0,-5 1 1 15,2-1 2-15,2 2 1 0,-2-2 0 16,-2 3-3-16,4-1 1 0,0 1 1 0,-4 1 0 16,0-1-2-16,2 1 0 0,-2 1-2 15,0-1-2-15,4 2 0 0,0-1 3 16,-4 0 0-16,0 1 1 0,7-1 4 0,-7 0-1 16,2 1 0-16,2 1-4 0,0 0 0 15,-2 1 0-15,2-2 0 0,-2 2 0 16,7 0 0-16,-7 2 1 0,2-2 2 15,-2 2 1-15,6 0-1 0,-6 1-2 0,6 2 3 16,-6-2 0-16,5 1 0 0,1 1-1 16,-2 1 1-16,0-2 0 0,1 2-2 15,1 0 2-15,-2-1 2 0,-4 0 2 0,6 2-3 16,-1-1-2-16,-5 0 2 0,6 0-1 16,-6 1-1-16,4-2-3 0,2 2 4 15,-5-2 5-15,1 1-1 0,0 0 0 0,-2 0-2 16,2-2-2-16,-2 0-2 0,6 3 2 15,-6-3 0-15,-2 1 0 0,7-2 1 16,-7 1-1-16,8-1 0 0,-8 0-3 16,2 2 5-16,-2-2-4 0,4-1 5 0,0 0-2 15,-4 0 5-15,0-1-1 0,2 2 2 16,2-1 6-16,-4-1 17 0,0 1 20 16,0-2 15-16,0 1-6 0,0-1-18 15,0 2-15-15,0-1-10 0,0 0-6 0,0 1-3 16,0 0 0-16,-4-1-2 0,2 1-4 15,2-1 1-15,-4 1 2 0,0 1 0 16,2-2 3-16,-6 2-2 0,1-2 3 0,5 3 1 16,-6-3 7-16,2 2 5 0,-4-1 1 15,3-1-2-15,-3 2-6 0,0-1 1 16,1-1-2-16,1 1 4 0,0 1 5 16,-3-2 7-16,1-1 4 0,4 2-3 0,-4-1-2 15,3 1-2-15,-1-2-6 0,-2 1-7 16,4-1-6-16,4 0 0 0,-3 2 1 15,-1-2-4-15,2 1-4 0,2-1 0 16,-2 0-2-16,0 0 2 0,4 2 2 0,-2-2 0 16,2 0 3-16,-4 0-10 0,1 0 3 15,3 0-2-15,0 0 1 0,0 0 0 16,0 0-76-16,0 0-195 0,3 1-274 16,-3-1-181-16,4-1 39 0,-4 1 176 0,-7 0 201 15</inkml:trace>
  <inkml:trace contextRef="#ctx0" brushRef="#br0" timeOffset="55758.32">11907 6958 14 0,'0'-1'56'16,"0"1"5"-16,-5-2-2 0,5 2-4 0,0 0-1 15,0 0-5-15,0 0-1 0,0 0-2 16,0 0-3-16,0 0-2 0,0 0-4 15,0 0-8-15,0 0-7 0,-2 0-6 16,2 0-3-16,0 0-5 0,0 0-4 0,-4 2-2 16,2-2-1-16,2 1-1 0,0 1-1 15,-8 1 1-15,8-3 1 0,-2 1 5 0,2 2-1 16,-8 0 1-16,8 0 5 0,-7-1 5 16,7 1-1-16,-2 0 0 0,-6 1-3 15,6-1-1-15,-2 2-4 0,2-2 6 16,-7 1 7-16,7 0 4 0,-6 1 2 0,6 0 0 15,-4 1 4-15,-2-2-1 0,1 2-2 16,5-1-1-16,-6 2 6 0,2-1 3 16,-4 0 1-16,3 2 2 0,-3-1 2 15,0 2-1-15,3-1 2 0,-3 1-2 0,0-2-2 16,2 2-5-16,-7 0-5 0,5 0-4 16,1 0-6-16,-1-1-5 0,-4 0-7 15,3 2-1-15,3-2 1 0,-2 2 0 0,-1-2 4 16,1 2 1-16,0-1-1 0,-1 0 0 15,3 1-2-15,-2 1 1 0,-1-1 0 16,1 1 1-16,0-1-2 0,-1 1 1 0,3 1 2 16,-2-1-3-16,-1 2 1 0,1-3-6 15,0 2 2-15,-1-1-1 0,1 1 3 16,2 0 4-16,0-2 2 0,-1 2 6 0,-5-1 8 16,8-1-5-16,-5 1-3 0,1 1-8 15,0 0-1-15,1-2-4 0,-1 2 0 16,0-1-1-16,-5 1 1 0,7-1-1 15,-2 0 1-15,-1 1-1 0,1-1-1 0,0 1 0 16,-3-2-2-16,3 1-1 0,0-1 2 16,-1 1-1-16,1-1 1 0,2 1 2 15,-3-1 0-15,1-1-1 0,4 0-1 16,-9 2-2-16,9-2 2 0,-4 0 0 0,4 0 2 16,-5 0 1-16,1 1-1 0,4-1 1 15,-5 0-1-15,5-1 2 0,-4 1-2 0,4 0-2 16,-1-2 4-16,1 2 10 15,-2-3 10-15,2 2 14 0,0-2 10 0,1 0 16 16,-1 0 6-16,2 0-2 0,-2-2-5 16,4 0-3-16,-2 0-7 0,0 0-7 0,1-2-8 15,3 2-10-15,-4-2-5 0,0 1-6 16,4-2-5-16,-2 1-4 0,-2-1 0 16,4 2-2-16,0-3 1 0,0 2-6 15,-2-1 1-15,2-1 2 0,0 0-1 0,2 0-2 16,-2 0-1-16,0-1-1 0,4-1 1 15,-2 1 0-15,-2-1-4 0,8-1 2 16,-5 2-3-16,1-2 2 0,2-2 0 0,0 2 1 16,2-1 1-16,-1 0 0 0,3-1 0 15,-4 0 3-15,4-1-1 0,-3 2 1 16,3-2-3-16,0 1-1 0,-1-1 0 16,1 0 2-16,0 0-1 0,5-1-3 0,-3 1 0 15,0-2 1-15,-1 2 1 0,3-1 1 16,-1-1-1-16,1 2 0 0,-3 2 0 15,1-2-1-15,-2 1-3 0,1 1 2 16,-3-1 0-16,0 2 2 0,2-1-3 0,-7 1 0 16,3 1 1-16,2-1 2 0,-6 2 3 15,4 1-1-15,-6 0 1 0,0 0 0 16,4 0 3-16,-4 3-1 0,-4-2-1 0,4 2-4 16,0 0 0-16,-6 0 1 0,6 2-1 15,-2-2 0-15,-6 1 1 0,2 2 1 16,3-1-2-16,-5-1 1 0,-2 2 1 15,4-1 0-15,-5 1 1 0,5-2-3 0,-4 1 1 16,4 1-1-16,-5-3 0 0,1 3 0 16,4-3 2-16,-5 0 1 0,5 1 0 15,-4-2 1-15,4 1-1 0,-1-2-1 16,1 1-1-16,-2-1 1 0,2 0 22 0,0 1 27 16,1 0 29-16,-1-1 2 0,4-1-9 15,-2 0-21-15,0 0-21 0,2-1-14 0,2-1-8 16,-4-1-4-16,0 2-1 15,4-4-2-15,0 1 1 0,0-1-1 0,4-1-1 16,0 0 2-16,-4-1-2 0,0-1-1 16,2 1-1-16,-2-1 0 0,4 1 0 0,0-1 1 15,-4 1-6-15,2-1 0 0,-2 1 3 16,6-1 9-16,-6 1-3 0,5-1-1 16,-1 2-2-16,-4 0 2 0,2-1 0 15,-2 2 4-15,0-1 9 0,4 0 5 0,-2 2 3 16,-2-1-7-16,0 0-5 0,0 3-7 15,4-1-7-15,-4 0-3 0,4 0-15 16,-4 1-84-16,0-1-154 0,0 3-173 0,0 0-136 16,0 0-46-16,0 0 66 0,0 0 148 15</inkml:trace>
  <inkml:trace contextRef="#ctx0" brushRef="#br0" timeOffset="57980.75">13103 7115 60 0,'3'4'69'16,"-3"-1"-11"-16,0 0-8 0,0 0-4 0,0 1-7 15,4-1-3-15,-4 3-6 0,4-1-2 16,-4 1 0-16,0 0-1 0,0 0-1 16,2 1-3-16,-2 1-1 0,0-1-1 15,0 2 2-15,4 0 8 0,-4 0 10 0,4 2 9 16,-4 1 4-16,0-1-2 0,0 2-12 15,0-1-5-15,0 3-7 0,0 0 0 0,2 1 0 16,-2 1-3-16,0-1-2 0,4 1-1 16,-4-1-6-16,0 2-4 0,2 0 1 15,-2 0-5-15,0 0 2 0,5-2-1 16,-1 1 1-16,-4 0 3 0,0-1 6 0,0 1 14 16,2-1 7-16,-2-1 3 0,0 0-2 15,0 2-1-15,0-2 1 0,0 0-8 16,0 1-7-16,0-1-6 0,4 2-3 15,-4-2-6-15,0 1 3 0,0-1-5 0,2 2 0 16,-2-2-2-16,0-1-1 0,0 3-1 16,0 0 1-16,4-1 1 0,-4-1 0 0,4 2 9 15,-4-2 14-15,0 1 14 0,0-1 5 16,0 0-10-16,0 0-10 0,0-1-8 16,0 0-6-16,0 0-5 0,0 0-2 15,0-1-2-15,0 1 0 0,0-2-6 0,0 0 2 16,0 1 1-16,0-1 5 0,0 0-2 15,0 0-3-15,0 0 1 0,0 0 1 16,0 0 1-16,0 0 0 0,0-1 5 16,0-2 2-16,0 0 3 0,0 0 1 0,0-2 2 15,0 1-5-15,0-1-4 0,0-1 1 16,0 0-1-16,0-1-5 0,0-1 3 16,0-1 17-16,0 0 33 0,0 2 32 0,0-4 15 15,0 2-5-15,2-1-16 0,-2-2-27 16,0 0-15-16,0 0-13 0,0-2-6 15,4 1-1-15,-4-1-5 0,5-1-2 16,-5 0-6-16,0 2 1 0,0-4-5 0,0 2-2 16,2-3-1-16,2 0-1 0,-4-1 2 15,2 1-2-15,-2-2 7 0,8-1-4 16,-8 2 0-16,2-2-10 0,2 0 0 0,-2-2-2 16,7 1 4-16,-7 1 0 0,-2-2 1 15,6 2 0-15,-2 0 2 0,0 0 0 16,-2 2-4-16,2-1 3 0,0 1-4 15,-1 1-1-15,1 0-3 0,-2 1 0 0,2 0 1 16,0 3 3-16,-4 0 3 0,2 1 1 16,2 2 2-16,-2 1 0 0,2-1 5 15,-4 2 1-15,5 3-1 0,-5 0-1 16,0 0-3-16,0 3 0 0,0-1 3 0,0 1-1 16,0 0 3-16,-5 0-3 0,1-2 2 15,4 2 4-15,-6-1 0 0,6-1 14 0,-2 1 27 16,-2-2 42-16,0-1 25 15,2 0-2-15,-5 0-21 0,-1-2-19 0,6 0-17 16,-6-2-15-16,2-1-11 0,4-1-8 16,-7-2-8-16,1 0-4 0,0-2-4 0,6 0 4 15,-4 0-1-15,-5-1 0 0,3 0-4 16,2 0-2-16,4-2-3 0,-7 2 0 16,7-1 0-16,-4 2 0 0,-2-3-2 15,6 3-3-15,-6 0 1 0,5-1-35 0,-1 0-116 16,2 2-210-16,2-2-214 0,-4-1-157 15,4 2 43-15,-4-3 149 0,4 2 209 16</inkml:trace>
  <inkml:trace contextRef="#ctx0" brushRef="#br0" timeOffset="59623.67">14509 7021 31 0,'4'1'43'0,"0"1"-1"15,-4-2-4-15,2 3 3 0,-2-1-3 16,5-1 0-16,-3 1 1 0,2 1 3 16,0 0 5-16,-2-2-1 0,4 2-1 15,-2 2-6-15,2-2-3 0,-1 1-5 0,1 1 3 16,-2-1 2-16,2 1-2 0,0 1-6 16,1-1 1-16,1 2 0 0,-6-3-1 15,6 2-6-15,0 0-4 0,1 2-3 16,-3-3-3-16,0 3-2 0,0 0-2 0,1-2 7 15,1 1 5-15,2 2 5 0,-2-1-2 16,3-1-5-16,-5 2-2 0,4-1-3 16,5-1-3-16,-5 2-1 0,-2 0-3 0,7-1-2 15,-3 1 1-15,3 1-2 0,-3-1 1 16,3 0-3-16,-3 1 2 0,2 1 1 16,3 1 1-16,-5 2-1 0,3-2 1 0,1 1 1 15,-3-1 5-15,-1 2 5 0,7-1-4 16,-7-1 5-16,1 2-1 0,5-2 8 15,-1-1-3-15,-1 2-1 0,-3 0-3 16,3-1-5-16,1-1-4 0,-1 2-4 0,1-2 1 16,-1 1 0-16,1 0-1 0,-3 0 0 15,-1-2 0-15,3 2 0 0,-5 0 3 0,5 0 1 16,-1 0 5-16,-5 0 7 0,-2 0 10 16,3-1 4-16,3 1 0 0,-4-2-4 15,-1 1-3-15,1-3-4 0,-4 2-4 16,5-1 7-16,-3 1 5 0,0-2 11 0,0 1-1 15,-1-2 0-15,-1 1-1 0,0-1 1 16,2 0-2-16,-2 0-6 0,-4-1-11 16,7 0-8-16,-3 0-3 0,-4 0-3 15,6-2-3-15,-6 0 0 0,2 1-2 0,-1 0 3 16,1-2-2-16,0 1 0 0,-2-1-1 16,-2 0 0-16,4 0 0 0,0-1 0 15,-4 1 2-15,2-2 0 0,2 1 1 0,-4-1 5 16,0 0-3-16,2-1 4 0,-2 2-7 15,0-2-24-15,0-2-61 0,5 1-98 16,-1 0-124-16,-4-4-128 0,0 1-23 16,2-1 70-16</inkml:trace>
  <inkml:trace contextRef="#ctx0" brushRef="#br0" timeOffset="60419.78">15369 7547 33 0,'0'-1'123'0,"0"-2"9"0,0 2 1 15,0-1-12-15,0 1-20 0,0 1-26 16,0-2-22-16,0 2-15 0,0 0-5 0,0 0 11 16,0 0 8-16,0 2 7 0,4-1-1 15,0 1 0-15,-4 2-4 0,2-1 2 16,-2 0 3-16,4 2 3 0,-1-2-2 16,1 1-1-16,0 1 0 0,-2-2-3 0,-2 1-4 15,8 1-7-15,-8 1-2 0,6 0 7 16,-4-2 1-16,3 2-2 0,-1 2-11 15,2-2-3-15,-4-1-4 0,6 3-6 0,-6 0-6 16,2-2-5-16,3 1 1 0,-3 0 0 16,-2 1 1-16,6 0 2 0,-2-1 7 15,-4 2 7-15,7-2 0 0,-7 3-1 0,4-2-7 16,-2 0-1-16,0 0 7 0,-2 1 8 16,7-2 4-16,-3 1-2 0,-4 1-3 15,-2-3-3-15,8 1 2 0,-6-1 4 0,-2 1 7 16,4-2 7-16,-2 1 6 0,2-1 6 15,1-1 3-15,-5-1 8 0,0 2 8 16,0-2 18-16,2 0 7 0,-2 0 3 16,0-2-18-16,0 2-25 0,0 0-21 0,0-1-17 15,-2-1-8-15,2 1-4 0,-5-2-3 16,1 1 0-16,-2-1-15 0,4 2 0 16,-6-2 3-16,6 0 12 0,-4 0 5 15,-3 0 2-15,-1-2-4 0,4 2-7 0,-5-1-3 16,3 1 2-16,-2-2-2 0,-1 1 1 15,1-1 2-15,-2-1 3 0,1 2-1 16,-3-1 4-16,4 1-2 0,-3-2 2 16,1 0-5-16,-3 0 3 0,3 1-2 0,-3-1 0 15,3 0-2-15,-2 0-1 0,1 0 5 16,-1 0 0-16,5 0 1 0,-7 0-3 0,6 0-5 16,-5 1 2-16,3 0-6 0,-3 0 5 15,5 1 0-15,2-1 1 0,-7 1 1 16,5-1-5-16,1 2-2 0,-1-1 0 15,2 1-3-15,2-2 6 0,-1 2-9 0,1-1 6 16,0 1-12-16,2-2 0 0,0 2-8 16,2 0-3-16,-2 0-25 0,-1-2-83 15,5 2-231-15,0 0-308 0,0 0-232 0,0 0 40 16,-6 2 218-16,4 1 248 0</inkml:trace>
  <inkml:trace contextRef="#ctx0" brushRef="#br0" timeOffset="67712.87">11946 5550 42 0,'0'-2'123'0,"0"2"-5"0,4-1 1 15,-4 1 3-15,4-2 1 0,-4 2-4 16,0-2-8-16,0 2-9 0,0 0-10 0,0-1-5 15,0 1-1-15,0 0-3 0,0 0 7 16,0 0 5-16,0-1 9 0,0-1 8 16,0 2 3-16,2-1-5 0,-2 1-6 15,0-2-16-15,0 1-21 0,0 1-22 0,0-2-16 16,0 2-15-16,0 0-11 0,0-1-3 16,0 1-2-16,0 1 2 0,4-1 1 15,-4 2 0-15,2-1 1 0,-2 1 0 16,5 1 0-16,-5 1 0 0,4-1 1 0,-4 3 0 15,2 0-2-15,2 0 1 0,-2 2 0 16,-2-1-1-16,8 1-1 0,-8-1 0 16,2 2 1-16,2 0 1 0,1-1-1 0,-3-1-1 15,2 0 2-15,-2 0 0 0,2 0 2 16,0-1 15-16,-2 0 17 0,2-1 11 16,-2-1-3-16,2 2-5 0,1-3 1 15,-3 0 3-15,-2 2 5 0,6-4 5 0,-6 2 4 16,8-2 5-16,-8 1-1 0,2 0 0 15,6-1 4-15,-8-1 0 0,7 0 3 0,-5 0-6 16,2-1-12-16,0-1-12 16,-2-1-10-16,2 0-10 0,-2-1-3 0,2-2-6 15,1 0-5-15,-3-2 1 0,4 1-2 16,-2-2-1-16,0 0-2 0,-2 0 0 0,2 0-2 16,0 0 2-16,-4 0 0 0,2 0-1 15,3 0-1-15,-3 1 2 0,2 1 0 16,0-1 4-16,-4 1-2 0,2-1 0 0,-2-1-2 15,4 3 0-15,-2-1 0 0,-2 1 2 16,0-2 0-16,4 2-2 0,-4 0 0 16,4 2 1-16,-4-1-1 0,0 0-3 15,0 1 1-15,0 1-1 0,0-1 0 0,3 2-1 16,-3-1 1-16,0 0-3 0,0 2-3 16,0-1-15-16,0 1-38 0,0-1-76 15,0 1-106-15,-3 1-115 0,3 0-95 16,0 0-70-16,-4 0-32 0,0 0 62 0,4 0 128 15</inkml:trace>
  <inkml:trace contextRef="#ctx0" brushRef="#br0" timeOffset="68548.89">12521 5610 29 0,'0'-2'123'0,"2"2"4"0,-2 0 8 16,0 0 16-16,4 0 12 0,0 0 8 0,-4 0 1 15,2 2 9-15,2-2 2 0,-2 0 0 16,2-2-1-16,0 2-1 0,3-1-11 15,-1 1-14-15,-2-2-24 0,2 1-30 0,0-1-32 16,1 2-26-16,1-1-14 0,-2-1-11 16,0 2-8-16,0-3-3 0,1 3-2 15,1-1-8-15,-6 1-25 0,4 0-77 16,2 0-114-16,-8 0-136 0,2 0-118 0,-2-2-69 16,5 1 44-16,-5-2 125 0</inkml:trace>
  <inkml:trace contextRef="#ctx0" brushRef="#br0" timeOffset="68769">12537 5667 60 0,'-4'3'205'0,"4"1"35"0,-2-1 25 16,2 0 15-16,2 0 27 0,-2-1 23 15,4 1 21-15,-2-2-18 0,2-1-49 0,2 2-66 16,-1-1-62-16,1-1-57 0,0 1-39 15,0-1-17-15,2 2-15 0,-1 0-12 16,-1-1-16-16,0 1-16 0,2-2-99 16,-1 3-178-16,-5-2-185 0,6 1-130 0,-2-2-23 15,-4 1 80-15,6-1 153 0</inkml:trace>
  <inkml:trace contextRef="#ctx0" brushRef="#br0" timeOffset="70346.92">13143 5539 52 0,'0'-1'94'0,"0"-1"3"16,0-1 3-16,0 2 2 0,0-2 2 16,0 1-2-16,0 1 4 0,0-1 0 15,0 1 0-15,0-1-1 0,0 2-1 16,0-1 1-16,0-1 1 0,0 1 3 0,0-1 6 15,0 1 0-15,0 1 4 0,0-2-5 16,0 2-11-16,0-1-18 0,0 1-25 16,0-2-23-16,0 2-12 0,0 2-10 0,0-2-3 15,0 1-5-15,0 1 2 0,-2 1-3 16,2 0-3-16,0 1 1 0,0 2 1 16,0 0 0-16,0 0-2 0,0 2 1 15,0-1-2-15,0 2 0 0,0 0 0 0,2-1-2 16,-2 1 0-16,0-2 2 0,4 1-1 15,-2-1 0-15,-2-1 0 0,4 0 3 16,0 0 6-16,-4-2 6 0,2 1 4 16,2-3 2-16,1 1 0 0,-3-2-4 0,2-1-2 15,-2 0-8-15,6-1 4 0,-6-2-5 16,2 0 3-16,-2-2-12 0,2 2 1 0,1-3-3 16,-3 2 3-16,2-1-3 0,-2 1 8 15,-2-2-8-15,8 3-2 0,-8-2-10 16,2 2 1-16,-2 0 2 0,4 2 4 15,0 1 3-15,-1 1 2 0,1 1 1 0,-2-1-1 16,2 2 0-16,0 2 4 0,-2-2 1 16,4 1 5-16,-2 1-2 0,1 1 3 15,1-2-8-15,-4 1 0 0,6 0 2 0,-2 0 5 16,0 0 1-16,1-1-1 0,1-1 0 16,-6 2 2-16,4-2 3 0,2-2-1 15,-1 1 9-15,-1 1 13 0,0-3 14 16,2 0 7-16,-6-2-1 0,5 1-2 0,1-1-6 15,-6-1-8-15,2-2-10 0,-2 1-6 16,6 0-6-16,-5-2-5 0,-3-2-4 16,8 2 0-16,-8-2-5 0,0 1 1 15,2-2-1-15,-2 2 6 0,0-1-3 0,0 2 0 16,0-1-3-16,4 1-3 0,-4 1 0 16,0-1-3-16,0 2 2 0,0 1-9 15,0-2-4-15,0 2-43 0,0 0-91 16,-4 3-134-16,4-1-115 0,0 1-94 0,0-3-42 15,0 3 52-15,0-2 131 0</inkml:trace>
  <inkml:trace contextRef="#ctx0" brushRef="#br0" timeOffset="70875.06">13562 5602 78 0,'0'-1'167'15,"4"1"1"-15,-4 0-6 0,0 0-9 16,0 0-14-16,5 0-13 0,-5 0-8 0,0 0-3 15,2 1 3-15,-2-1 1 0,6 2 6 16,-6-2 11-16,8 1 13 0,-8 1 5 16,2-1-1-16,6 1-12 0,-5 1-17 15,1-2-28-15,-2 2-24 0,6 2-24 0,-6-1-11 16,4 1-14-16,3-1-7 0,-7 1-6 16,4-1-4-16,2 1-4 0,-6-1 0 15,6 2 2-15,-6-1 2 0,5-1-2 0,-3-1 3 16,0 0-8-16,-2 2-22 0,4-4-60 15,-2 2-95-15,1-1-103 0,-5 1-67 16,2-3-25-16,-2 0 9 0,4-2 3 16,-4-1 15-16,0 0 48 0</inkml:trace>
  <inkml:trace contextRef="#ctx0" brushRef="#br0" timeOffset="71089.03">13680 5593 26 0,'0'-1'182'15,"0"-2"3"-15,-4 1-4 0,4 1-9 16,0 1-1-16,-2 1 4 0,2 1 9 16,-8 1 10-16,8 0-6 0,-7 1-23 0,5-1-41 15,-6 3-40-15,6 0-32 0,-6 0-22 16,2 0-8-16,4 0-9 0,-7 0-6 16,1 2-4-16,0-2 0 0,6 0-5 0,-5-2-36 15,-1 2-69-15,6-1-94 0,-6-1-82 16,6 1-83-16,-2-2-56 0,2-2 23 15,2 1 94-15</inkml:trace>
  <inkml:trace contextRef="#ctx0" brushRef="#br0" timeOffset="71719.88">13984 5560 148 0,'2'-1'197'0,"-2"1"-3"0,0 0-12 15,0 0-10-15,0 0-18 0,0 1-17 16,0-1-14-16,0 0-16 0,0 0-20 16,0 0-19-16,0 0 0 0,0 1 13 0,0 1 33 15,0 0 28-15,0 1 19 0,0 0-6 16,0 0-24-16,0 1-20 0,0 1-24 15,0-1-16-15,0 2-16 0,0 2-12 16,0-2-8-16,0 1-7 0,0 2-6 0,0-1-9 16,0-1-2-16,0 1-6 0,0-1-2 15,0 1 1-15,0-1-2 0,0 1 0 16,0-1 2-16,0-1-2 0,4 0-4 16,-4 0-7-16,0-1-37 0,0-1-65 0,0 1-73 15,0-2-63-15,0 1-42 0,-4-1-21 16,4-1-9-16,0-1-8 0,0-1-22 0,0-1 2 15,0-1 55-15</inkml:trace>
  <inkml:trace contextRef="#ctx0" brushRef="#br0" timeOffset="72334.78">13897 5649 148 0,'0'-6'174'15,"-4"1"-5"-15,4-1-10 0,0 2-11 16,0-1-10-16,4-1-7 0,-4 0-5 16,2 0 4-16,2 0 11 0,-2-1 15 0,7-1 13 15,-3 1 9-15,0-1-2 0,0 2-14 16,5-1-18-16,-5-1-16 0,4 2-17 16,-2 2-11-16,1-2 0 0,-1 3-6 0,0-2-14 15,3 2-26-15,-5-1-21 0,2 1-19 16,2 1-6-16,-3 1-2 0,-1-1-4 15,0 1 1-15,-2 1-1 0,2 0-1 16,1 0-1-16,-3 1 1 0,0 1 11 0,2 1 4 16,-4 0 7-16,-2 0 1 0,4 0-1 15,0 1 1-15,-4 1 1 0,0 1 2 0,0-1 0 16,0 0-3-16,-4 1-1 0,0 0 2 16,4 0 3-16,-2-1 4 0,-2 1 1 15,2 0-6-15,-2 0-3 0,0-2-11 0,-3 1 1 16,3-1-4-16,-2 1-1 0,4-2 1 15,-2 0-1-15,-2 0 2 0,6-1-3 16,-7 0-2-16,3 1-3 0,0-1-2 16,4-1-4-16,-2 1-4 0,2 1 1 0,-4-2 2 15,4 1-1-15,0-1 1 0,0 0 4 16,4 3 8-16,-4-3 2 0,2 2 3 16,2 0-7-16,0 0 0 0,-1 0-2 15,1 0 5-15,2 0-3 0,-2 0 1 0,2 2-4 16,0-2 5-16,-1 1 3 0,1 1 1 15,0-1 5-15,0 1 2 0,2-1 2 16,-1 1-2-16,-1-1-1 0,0 1-2 0,0-1 5 16,2 2 6-16,-5-3 3 0,5 2-6 15,-2-1-5-15,-4-1-4 0,2 2-5 16,0-2 1-16,-2-2-4 0,3 2 4 16,-3-1-1-16,2-1-3 0,0-1-49 0,-4 0-101 15,2 0-270-15,-2-1-350 0,0-1-175 16,0 1 108-16,-2-1 291 0,-2 1 210 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16.153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3 71 308 0,'0'-8'336'0,"0"0"-28"0,0 1-14 16,0 2 10-16,-6 3 14 0,6-4-3 15,0 2-17-15,0 2-13 0,0-1 12 0,0 1 35 16,0-4 31 0,0 4-4-16,0 2-59 0,0-3-83 0,0 2-81 0,0 1-49 0,0-3-32 15,0 3-22-15,0 0-11 0,6-2-21 0,-6 2-84 16,0 0-140-16,4-3-139 0,-4 0-63 0,6 3-60 16,-2-2-78-16,-4 2-155 0,0 0-33 15,0 0 90-15,0 0 217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9T20:45:17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 9274 28 0,'2'2'56'16,"-2"-2"-5"-16,0 0-12 0,0 0-12 15,0 0-11-15,0 0 8 0,0 0 3 0,4-2 9 16,-4 2-2-16,0 0-1 0,0 0-5 16,0 0 7-16,-4 0 7 0,4 0 6 0,0 0 9 15,0 0 15-15,0 0 17 0,-2 0 1 16,2 2-1-16,0-2-5 0,0 1-6 15,-4-1-9-15,4 2-8 0,0-1-5 16,0-1-7-16,-4 0-4 0,4 0-5 0,0 0 3 16,4 0 1-16,-4 0 3 0,4 0 5 15,-4 0 8-15,2 0 12 0,-2-1 8 16,4-1 10-16,-2 1 11 0,7-1 10 16,-7 1 6-16,2-3 6 0,2 2 4 0,-2-1-6 15,4 1-12-15,-3-2-24 0,5 1-22 16,-4 1-22-16,9-1-12 0,-7 0-9 15,2 0-4-15,5 2-7 0,-3-2-1 0,5 0-2 16,-1-1 0-16,1 2 4 0,3-1 32 16,1-2 22-16,-2 1 8 0,5-1-19 15,3-1-18-15,-8 2-13 0,6-1-11 16,-3 0-2-16,1 0-2 0,0 2-1 0,-2-2-1 16,-5 0-3-16,7 3-2 0,-2-3 0 15,-1 2 1-15,-1 0 1 0,2 0-1 16,1 0-1-16,-1 0 1 0,-5 0 1 15,5 0-1-15,0 0 1 0,-5 0-2 0,3 0 0 16,-3 0 0-16,1-1 4 0,0 2-8 16,1-1 1-16,-5 0-3 0,-1 2 6 15,-2-1-4-15,5 0 4 0,-5 1 1 16,-2 0 6-16,3 1 1 0,-5-2-3 0,2 1 3 16,-2 1-8-16,-1 0 2 0,1 0 1 15,-4-2 9-15,-2 2-2 0,4 0-4 16,0-1-6-16,-4-1-2 0,0 2-31 0,0-1-123 15,-4-1-215-15,4 1-260 0,-4-3-114 16,2 0 70-16,-2 1 204 0,2 2 185 0</inkml:trace>
  <inkml:trace contextRef="#ctx0" brushRef="#br0" timeOffset="539.19">2834 9044 31 0,'-8'0'190'0,"2"-1"-6"16,3 1-10-16,-5-1-13 0,2 1-14 16,2 0-19-16,2 0-28 0,-2 0-26 15,2 0-26-15,-3 0-9 0,1 0 1 16,2 1-4-16,2 0-4 0,-4 1-10 0,4 0-2 16,0 1-4-16,0 0-2 0,4 0-1 15,-2 0 0-15,2 1-2 0,1 1 1 16,1-1-5-16,0 1 0 0,0 0-4 15,5 2 1-15,-1-1 0 0,-4 1-1 0,9-1-2 16,-5 3 2-16,-2-1-3 0,2 1 0 16,1 0 2-16,-1 0 0 0,0 1 4 0,1 1-3 15,-5-1 3-15,4 0-1 0,-8 1 2 16,5-2 0-16,1 0 10 0,-6 1 47 16,-2 0 65-16,4-2 66 0,-2 0 8 15,-4 1-10-15,-2-1-21 0,4 1-14 0,-2-2-19 16,-6 2-19-16,1-2-20 0,-3 1-21 15,4 0-18-15,0-2-22 0,-5 1-14 16,5-2-12-16,0 1-7 0,-4-2-5 16,3 1-3-16,-1-2-36 0,2 1-189 0,0-1-298 15,0 0-244-15,-3 0 18 0,3-1 198 16,4 2 216-16</inkml:trace>
  <inkml:trace contextRef="#ctx0" brushRef="#br0" timeOffset="1970.04">2369 13990 62 0,'4'-1'83'0,"0"1"2"16,-2-2 13-16,2 2 1 0,0-1 5 16,-4-1-12-16,3 2-15 0,1-1-7 0,-2-1-4 15,2 2 7-15,0-1 4 0,-2 1 14 16,-2 0-3-16,6-2-4 0,-2 1-7 0,1 1 5 15,-3-2 12-15,4 1 24 0,2-1 15 16,-2 1 14-16,1-1-8 0,3 1-19 16,0-1-32-16,1-1-26 0,1 2-19 15,-2-1-16-15,3 1-4 0,3-1-5 0,-1 1-5 16,-3 1-1-16,5-2-2 0,1 0-1 16,-1 1-2-16,-5 1-1 0,5-1-2 15,-1-1 0-15,1 1 7 0,-1 1 63 0,-1-2 52 16,1 1 29-16,1-1-42 0,-5 1-42 15,5 1-25-15,-1-2-14 0,-1 1-13 16,-3-1-7-16,3 2-6 0,-3-2-1 16,3 2-1-16,-3-1-1 0,2 1-2 0,-5-1 0 15,1-1 3-15,-4 2-2 0,5-1-2 16,-3-1 7-16,-2 2-2 0,0 0 2 16,-2-1-7-16,-2-1-1 0,5 2-19 15,-7-1-95-15,0-2-178 0,0-1-210 0,0 3-176 16,-2-5 22-16,-3 3 126 0,3-1 207 15</inkml:trace>
  <inkml:trace contextRef="#ctx0" brushRef="#br0" timeOffset="2456.19">2776 13816 18 0,'-2'-1'120'0,"-2"-1"7"0,0 2-8 16,4 0-21-16,-2-1-27 0,-2 1-12 16,4 0-11-16,0 1 2 0,0-1-6 0,0 2 0 15,0-1-2-15,0 2-1 0,4-1-5 16,-2 1-1-16,6 1-5 0,-6-1-7 15,2 2-7-15,2-1-3 0,1 2-5 0,-1 0-4 16,4 0 0-16,-2 0-3 0,1 0 2 16,1 1 1-16,0 1-1 0,1-2-1 15,-1 2-1-15,0 1-1 0,-1-2 3 0,-1 1-1 16,0-1 0-16,0-1 1 0,3 2 30 16,-9-1 49-16,4-1 56 0,2 0 29 15,-6 0 2-15,-2 2-13 0,5-1-20 0,-3-1-9 16,-2 2-3-16,0-2 8 0,-2-1-1 15,-3 2-3-15,3-1-13 0,-6-1-9 16,2 2-11-16,4-1 2 0,-9 0-1 16,3 0-7-16,0 0-9 0,-7 1-22 0,5-2-14 15,2 1-16-15,-2 0-10 0,-5-2-7 16,9 1-6-16,-4-2 0 0,3 1-14 16,1-1-20-16,-2-2-151 0,2 3-275 15,-1-3-303-15,1-1-49 0,0 0 166 0,2 0 250 16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80.8421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4-01-30T18:00:23.50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4FED7CD-8203-49BE-AA69-4204901D090F}" emma:medium="tactile" emma:mode="ink">
          <msink:context xmlns:msink="http://schemas.microsoft.com/ink/2010/main" type="writingRegion" rotatedBoundingBox="22289,11262 22537,11262 22537,11485 22289,11485"/>
        </emma:interpretation>
      </emma:emma>
    </inkml:annotationXML>
    <inkml:traceGroup>
      <inkml:annotationXML>
        <emma:emma xmlns:emma="http://www.w3.org/2003/04/emma" version="1.0">
          <emma:interpretation id="{C0B5F1F4-2C9D-4CB7-A662-7267F35DF19C}" emma:medium="tactile" emma:mode="ink">
            <msink:context xmlns:msink="http://schemas.microsoft.com/ink/2010/main" type="paragraph" rotatedBoundingBox="22289,11262 22537,11262 22537,11485 22289,11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3E0F2B-5BC2-421C-8AD5-4F6A1102A817}" emma:medium="tactile" emma:mode="ink">
              <msink:context xmlns:msink="http://schemas.microsoft.com/ink/2010/main" type="line" rotatedBoundingBox="22289,11262 22537,11262 22537,11485 22289,11485"/>
            </emma:interpretation>
          </emma:emma>
        </inkml:annotationXML>
        <inkml:traceGroup>
          <inkml:annotationXML>
            <emma:emma xmlns:emma="http://www.w3.org/2003/04/emma" version="1.0">
              <emma:interpretation id="{D46C39B4-BEA6-4BC5-A9C4-19715424EE74}" emma:medium="tactile" emma:mode="ink">
                <msink:context xmlns:msink="http://schemas.microsoft.com/ink/2010/main" type="inkWord" rotatedBoundingBox="22289,11262 22537,11262 22537,11312 22289,113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51 0,'0'-12'266,"13"-1"-188,-1 13-47,0 0 16,1 0 0,-13-12-16,12 12-15,0 0 78,-12-13-79,13 13 17,-1 0 30,1 0 1,-1 0-16,-12 13-32,12-13 1,-12 12 15,13-12-31,-1 13 31,1-1-15,-1-12 0,0 0 30,1 0 79,-1 0-109,1 0 0,-1 0 15</inkml:trace>
        </inkml:traceGroup>
        <inkml:traceGroup>
          <inkml:annotationXML>
            <emma:emma xmlns:emma="http://www.w3.org/2003/04/emma" version="1.0">
              <emma:interpretation id="{330B7F6D-EAFF-4BED-9955-71170CFEB660}" emma:medium="tactile" emma:mode="ink">
                <msink:context xmlns:msink="http://schemas.microsoft.com/ink/2010/main" type="inkWord" rotatedBoundingBox="22438,11287 22463,11287 22463,11485 22438,11485"/>
              </emma:interpretation>
              <emma:one-of disjunction-type="recognition" id="oneOf1">
                <emma:interpretation id="interp1" emma:lang="" emma:confidence="0.5">
                  <emma:literal>,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|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004.0499">149 26 0,'0'13'156,"0"-1"-140,0 0-1,12 1 1,-12-1 0,0 1-1,13-1 17,-13 0-17,0 1 48,0-1-32,0 0-15,0 1 46,0-1-31,0 1 32,0-1 234,0 0-219</inkml:trace>
        </inkml:traceGroup>
      </inkml:traceGroup>
    </inkml:traceGroup>
  </inkml:traceGroup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80.8421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4-01-30T18:07:05.21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29F394B-FCE6-4241-9E16-F9AECDE82854}" emma:medium="tactile" emma:mode="ink">
          <msink:context xmlns:msink="http://schemas.microsoft.com/ink/2010/main" type="writingRegion" rotatedBoundingBox="11956,9788 12315,9788 12315,10023 11956,10023"/>
        </emma:interpretation>
      </emma:emma>
    </inkml:annotationXML>
    <inkml:traceGroup>
      <inkml:annotationXML>
        <emma:emma xmlns:emma="http://www.w3.org/2003/04/emma" version="1.0">
          <emma:interpretation id="{C4377ABC-F47F-4676-88F2-3238D460861D}" emma:medium="tactile" emma:mode="ink">
            <msink:context xmlns:msink="http://schemas.microsoft.com/ink/2010/main" type="paragraph" rotatedBoundingBox="11956,9788 12315,9788 12315,10023 11956,10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907A21-5FC9-4DB6-8581-F34297B95B30}" emma:medium="tactile" emma:mode="ink">
              <msink:context xmlns:msink="http://schemas.microsoft.com/ink/2010/main" type="line" rotatedBoundingBox="11956,9788 12315,9788 12315,10023 11956,10023"/>
            </emma:interpretation>
          </emma:emma>
        </inkml:annotationXML>
        <inkml:traceGroup>
          <inkml:annotationXML>
            <emma:emma xmlns:emma="http://www.w3.org/2003/04/emma" version="1.0">
              <emma:interpretation id="{931D739D-456A-48DC-BE77-9F5FDFC5364E}" emma:medium="tactile" emma:mode="ink">
                <msink:context xmlns:msink="http://schemas.microsoft.com/ink/2010/main" type="inkWord" rotatedBoundingBox="11956,9788 12315,9788 12315,10023 11956,10023"/>
              </emma:interpretation>
              <emma:one-of disjunction-type="recognition" id="oneOf0">
                <emma:interpretation id="interp0" emma:lang="" emma:confidence="0.5">
                  <emma:literal>o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0 91 0,'12'-13'156,"0"1"-125,1 12 47,-1-12-62,1 12 15,-13-13 16,12 13-31,0-12-1,-12-1 32,13 13-15,-13-12-17,12 12 63,1 0-62,-1 0 31,0 0-16,1 0-15,-1 0-1,1 0 17,-1 0-17,0 0 1,1 0-16,-1 0 15,0 0 1,1 0 15,-1 0-31,1 0 16,-1 0-16,0 0 16,-12 12-1,13-12 16,-13 13-15,12-1-16,1-12 31,-13 13-15,12-13 78,-12 12-63,0 0-15,0 1-1,0-1 16,0 0 1,-12-12-17,12 13 1,-13-13 31,13 12-32,-12-12-15,12 13 16,0-1 0,-13-12 15,13 12-15,0 1-16,-12-13 15,0 0 16,12 12-31,0 1 63,-13-13-47,1 0-1,12 12-15,-13-12 47,1 0-16,0 0-15,-1 0 0,1 0-1,0 0 1,12 12-16,-13-12 15,1 0 1,-1 0 0,1 0 15,0 0-15,-1 0-16,1 0 46,-1 0-30,1 0 15,0 0-31,12-12 16,-13 12 0,1 0 15,-1 0 63,13-12-79,-12 12 16,12-13-15,0 1 0,0-1-1,0 1 17,0 0 14,0-1-46,12 13 79,-12-12-79,0-1 125,0 1-63</inkml:trace>
        </inkml:traceGroup>
      </inkml:traceGroup>
    </inkml:traceGroup>
  </inkml:traceGroup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4:53.3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12800 9235 20 0,'0'-2'36'16,"4"2"1"-16,-4-1 5 0,0 1 5 16,0-1 1-16,0 1-3 0,0 0-8 15,0-2 1-15,0 2-8 0,0 0-4 0,0 0-8 16,0 0 1-16,0 2 0 0,0-2 4 16,0 0 3-16,0 0 5 0,0 0 2 15,0 1 6-15,0 0 0 0,0-1-2 16,0 2 1-16,0 1 7 0,0 0 5 0,0-1-8 15,-4 1-4-15,4 0-5 0,0 1 3 16,-2-1-3-16,2 3-3 0,0-1-4 16,0-1-6-16,0 2-6 0,-5-1-6 15,5 2-2-15,0-1 0 0,-4 2 0 0,4-3 0 16,0 2-1-16,0-1-1 0,0-1 0 16,0 2 4-16,0-1 5 0,0 1 8 15,-2 1 8-15,2-2-1 0,0 1-5 16,0 1-5-16,0-1-4 0,0 1 1 0,0-1 8 15,0-1 9-15,0 2 0 0,0-2-7 16,0 1-3-16,0-1-2 0,0 2 6 16,0-1 2-16,-4 1 3 0,4-1 1 0,0 1-1 15,0-1-7-15,0 1-3 0,0-1-6 16,0 1-3-16,0 1-1 0,0-2-4 16,-4 2 0-16,4-1-3 0,0 1-1 0,0 0 2 15,0 0-2-15,0 0 2 0,0 1 3 16,0-1-5-16,0 2 0 0,0-2 4 15,0 1 4-15,0 0 0 0,0 1-8 0,0 0 1 16,0 1 0-16,0-2 1 0,0 2-1 16,0 0 1-16,0 0-1 0,0 0 0 15,0 0 1-15,0 0-1 0,0 0 2 16,0 0-4-16,0-2 8 0,0 3-3 0,0-1 2 16,0-1-5-16,0 3 0 0,0-2 2 15,0 0 2-15,0 0 0 0,0 0-2 16,0 0-1-16,0 0 1 0,0 2-1 15,0-2 1-15,0 1-1 0,0-1 0 0,0 0 5 16,0 0 22-16,0 0 19 0,0 2 5 16,0-2-9-16,0 1-15 0,0-1-6 15,0 0-9-15,0 2-4 0,0-2-2 0,0 1 1 16,0-1-4-16,0 0 0 0,0 0-2 16,0 0 2-16,0 0-3 0,0 0-1 15,0 2 1-15,0-2-1 0,0 1 1 16,0-1 0-16,0 2 1 0,0-1-3 0,0 1 1 15,0 1 0-15,0-2 1 0,-2 2-2 16,2 2 3-16,0-1 0 0,-4 1-1 16,4-1-4-16,0 2-1 0,0-2 3 0,0 2-2 15,-2-1-1-15,2 0 0 0,0 1 0 16,0 0 2-16,-5 0 0 0,5 0 1 16,0-2-3-16,-4 2 1 0,4-1-1 0,0-1 0 15,-2 0 2-15,2 1-1 0,-4 0 1 16,4-1-1-16,0 2-1 0,-2-3 1 15,2 3 0-15,0-3 0 0,0 2 1 16,-4-1 2-16,4 1-1 0,-4-2-3 0,4 1-1 16,0 1 1-16,0-1 1 0,-2-1 3 15,2 1-2-15,0 1 2 0,0-2-3 16,-4 2 1-16,4-1 1 0,-5 1 1 16,5-1 4-16,0 1 1 0,0 0 24 0,0 0 27 15,-2 0 17-15,2-1-12 0,-4 2-17 16,4-1-15-16,0 1-2 0,0 0 3 15,-2 0 5-15,2-2-7 0,0 1-1 0,0-1 5 16,0 0-1-16,0 0-2 0,0 0-9 16,-4-1 3-16,4 2 3 0,0-2 8 15,0 1 6-15,-4-1 1 0,4 2 1 16,0-2-10-16,0 0-7 0,-2 1-14 0,2 0-2 16,-4 0-8-16,4 0-3 0,0 1-4 15,0-1-1-15,0-1 3 0,-2 2 5 0,2-1 3 16,0 1 0-16,0-1 2 0,0 1 3 15,-4 1 6-15,4-2 3 0,0-1-3 16,0 2-4-16,0-3 3 0,0 2-1 16,0-1 3-16,0-2-7 0,0 2 1 0,0 0-1 15,0 0 2-15,0 0 0 0,0 0 3 16,0 0-5-16,0-1-1 0,0 1-1 16,0-2-5-16,-5 2-2 0,5 0 0 15,0-1 3-15,0-1 0 0,0 2 0 0,0-2-4 16,0 1 3-16,0 0 1 0,0 1 5 15,0-3 1-15,0 3-1 0,0-2-9 16,0 0 6-16,0 0 2 0,0 0 11 16,0 1-8-16,0-2-6 0,0 1-2 0,0-1-4 15,0 2 0-15,0-1 1 0,0 1 0 16,0-3 2-16,0 5-2 0,0-3-3 16,0 1-2-16,0 0 1 0,0 2 2 0,5-3 6 15,-5 2 2-15,0 0-4 0,0 0 3 16,0 0 2-16,4 0 1 0,-4 0 0 15,0-2 2-15,0 3-2 0,0-3 2 16,0 2 1-16,0-1 6 0,0-1 4 0,2 1 2 16,-2-2-4-16,0 1 5 0,0-1 2 15,0 0 3-15,0 0-3 0,0-1-7 0,0 0-2 16,4 0 2-16,-4 0 2 0,0-1-6 16,0-1-3-16,2 0-1 0,-2-2 0 15,0 1-6-15,0-2 0 0,0 0-1 16,0-1-1-16,0-1-5 0,0 1-7 0,0-4-37 15,0-1-55-15,0 0-86 0,0-3-152 16,0 0-209-16,0-3-235 0,0-1-53 16,0-2 123-16,0 0 240 0,0-3 184 15</inkml:trace>
  <inkml:trace contextRef="#ctx0" brushRef="#br0" timeOffset="1">12723 12556 52 0,'0'0'57'0,"0"0"-2"0,0 0-10 0,0 0-6 15,0 0-8-15,0 0-2 0,0 0 3 16,0 0 10-16,0 0 11 0,0 0 21 15,0 2 13-15,0-1 11 0,0-1 5 16,0 0-1-16,0 2 4 0,0-2-2 0,0 0-2 16,0 0-3-16,0 0 2 0,0-2 7 15,0 2 14-15,4 0 11 0,-4 0-1 16,0 0-7-16,2 0-8 0,-2 2-4 16,4-2-2-16,-2 0-2 0,3 1-4 0,-1-1 3 15,-2 0-2-15,2 0-8 0,0 2-9 16,2-2-1-16,-4 0 0 0,7 0-8 15,-3 0-19-15,0 0-16 0,0 0-12 0,3 0-6 16,-3 0-6-16,0 0-4 0,0 0 0 16,0 0-5-16,5 0-5 0,-5 1-5 15,2-1-1-15,2 0 2 0,-1 0 1 16,-1 1-2-16,0-1-1 0,3 2-1 0,-3 0 1 16,0-2 2-16,2 1-2 0,5 1 3 15,-7-2 4-15,7 1 13 0,-3-1 12 0,3 0 3 16,-3 2-6-16,2-2-6 0,-1 0-8 15,1 0-5-15,-1 0-4 0,1 0-3 16,-1 0-3-16,-1 0 1 0,2 0 5 16,-1 0-1-16,1 0 0 0,-3 0-6 0,1 0 0 15,3 0 1-15,-7 0 0 0,6 0 1 16,-1 0 2-16,1 0 2 0,-4 0 4 16,3 0 3-16,-1 0 4 0,5-2 3 15,-3 2 2-15,3-1-4 0,-5 1-5 0,7-2-7 16,-1 2-2-16,-1-1-4 0,0 1 4 15,3-2-4-15,1 0 1 0,-5 2 3 16,3 0-1-16,2 0 2 0,-1 0-4 16,3 0-1-16,0 0-1 0,2 0 2 0,-7 0 4 15,7 0 4-15,-2 0-3 0,-1 0-3 16,1 0 1-16,-2-1-1 0,2 1 0 16,-3-1-6-16,1-1 2 0,-2 1 1 0,1-1 1 15,1 1-2-15,-2-1-1 0,-1 1 2 16,-1 1 0-16,-1-2 0 0,1 2 0 15,-1 0 1-15,-3 0 1 0,3 0-2 16,-1 0-2-16,-3 0 3 0,5 0 0 0,-3 2 5 16,-1-2-5-16,1 0-1 0,-2 0-1 15,3 1 2-15,-3-1-1 0,1 0 3 16,-3 0-2-16,7 0 1 0,-3 0 0 0,-2 0-2 16,3 0 1-16,-3 0-3 0,3 0 2 15,1 0-3-15,-3 0 3 0,1 0-1 16,3 0-2-16,-5 2 3 0,5-2 0 15,-1 1 3-15,1-1-2 0,-1 0 2 0,1 0-1 16,-1 2 0-16,5-2 2 0,0 0 2 16,-5 0-1-16,5-2-4 0,-5 2-2 15,3 0-1-15,2 0-1 0,-1-1 2 0,-1 1 2 16,-3-2-1-16,9 2-3 0,-8 0-3 16,1 0 5-16,-1 0-6 0,4 0 2 15,-1 0 3-15,-7 0 11 0,7 0-6 16,-3 2-3-16,-1-1 0 0,1-1 3 0,0 0 1 15,-1 2 0-15,1-2-6 0,-1 0 2 16,1 1 0-16,3-1 0 0,-3 0 0 16,-1 0-2-16,5 0 1 0,0 0 1 0,-5 0-4 15,3 0 2-15,2 0 2 0,-1 0 2 16,-1 0 1-16,6-1 1 0,-7 1 2 16,3 0-6-16,0 0-3 0,1 0 0 15,-1 0 6-15,2 0 0 0,-3 0-1 0,3 0-4 16,-2 1 2-16,2-1 0 0,-1 0 0 15,-1 0 2-15,-2 2-2 0,5-2 0 16,-5 1 1-16,6-1 1 0,-7 1-2 0,3-1-11 16,0 2-3-16,-3 0 9 0,7-2 10 15,-6 0 6-15,1 1-6 0,1-1-3 16,2 0 2-16,-2 0-3 0,1 0-1 0,-1 0 0 16,2 2 5-16,-1-2-2 0,-1 0-1 15,2 0-1-15,0 0 4 0,-3 1 0 16,3-1 0-16,-2 0-4 0,1 0-1 15,-1 2-2-15,0-2 3 0,-3 0-1 0,3 1 2 16,0-1-2-16,-3 0-2 0,3 0-3 16,0 0 3-16,-5 0 2 0,5 0 4 15,-3 0-1-15,-1-1-2 0,4 1 0 0,-1 0-10 16,-3-2 5-16,1 2 0 0,-1 0 12 16,4 0 0-16,-1 0-2 0,-3 0 0 15,-1 0-4-15,5 0 13 0,-4 0-5 16,-1 0-7-16,1 0-11 0,-5 0 1 0,5 0 2 15,-1 0 3-15,-1 0 2 0,-3 0 0 16,5 0 2-16,-3-1 3 0,-2 1 3 0,3 0 5 16,-3 0-2-16,3-2-2 0,-3 1 1 15,1 1 0-15,-3-2-2 0,4 0 1 16,-3 2-1-16,-3 0 0 0,2-1-3 16,1 1 0-16,-5-1 3 0,4 1 3 0,-4 0 0 15,3-2 9-15,-3 2 9 0,-4 0 18 16,6 0 19-16,-6-1 11 0,2 1 12 15,-2 0 2-15,7-2-7 0,-9 2-17 16,2 0-22-16,-2-1-16 0,4-1-14 0,0 2-11 16,-4-1-60-16,0-1-91 0,-4 1-138 15,0-3-211-15,4 2-253 0,-11-3-192 0,5 1 65 16,-6-3 222-16,-3 0 256 0</inkml:trace>
  <inkml:trace contextRef="#ctx0" brushRef="#br0" timeOffset="2">12696 12562 35 0,'0'0'67'0,"4"0"0"0,-4 0 1 15,0 2 3-15,0-2-1 0,0 1 3 16,0-1-4-16,0 1 0 0,2-1-5 0,-2 2 1 16,0 0-3-16,0-2 5 0,0 1 3 15,0 1 1-15,0-2-2 0,-2 1-5 16,2-1-6-16,0 0-6 0,0 0-7 15,0 0-9-15,0 0-4 0,-4 0-5 0,4 2 1 16,-2-2 3-16,2 1 6 0,0 1 5 16,-4-1 5-16,0 2 4 0,4-2 3 15,-2 3 6-15,-2-1 6 0,0 1 11 0,1-1 5 16,-1 2-4-16,2-1-5 0,-2 1-10 16,-2-1-9-16,2 1-9 0,2-1-9 15,-7 2-8-15,7-1-1 0,-6 0-4 16,2 2 6-16,4-3 11 0,-6 2 9 0,1 0 8 15,1 0 6-15,0 0-1 0,0 2 1 16,-2-2-7-16,-3 0-8 0,5 0-10 16,0 1-3-16,-5 0 3 0,5 0 4 15,-4 0 6-15,0 1 7 0,-1-1 3 0,3-1-3 16,-2 2-10-16,-1-1-11 0,1 0-9 16,-2 1-7-16,-3 0-4 0,5-1-4 0,-3 1-7 15,-1 1-1-15,1-2 2 0,1 2-1 16,-2 0 2-16,1 1 0 0,-1 0-2 15,1-2 7-15,-3 3 5 0,1 0 12 16,-1-1-5-16,5-1-3 0,-5 2-3 0,4-1 0 16,-3-1-11-16,3 2 5 0,-3-1 0 15,-1-1 7-15,3 2 1 0,1-1-2 0,-7 0 0 16,7 1-4-16,-1 0-2 16,-5-1-2-16,5 1-1 0,1-1 2 0,-5 1-1 15,3 0 0-15,2 0-2 0,-5 0-2 16,3-1 0-16,1 1-1 0,-1-2-1 0,-3 1 1 15,5-1-2-15,-3 2 1 0,-1-2-3 16,3 0 4-16,-1 1-3 0,-3-1 0 16,1 2-5-16,-1-1 2 0,1 0 0 0,-5 1 6 15,5 0 1-15,-3-1 1 0,2 1-1 16,-3-1-4-16,-1 1 2 0,2-1-9 16,1 1 3-16,-1-1 6 0,3 2 7 15,-5-1-5-15,0-1-8 0,5 1 1 0,-3 0 2 16,3 0 3-16,-1 0-1 0,-4 1-2 15,1-2-1-15,7 2 2 0,-7 0 0 16,3 0 1-16,1 0-2 0,-5-1 1 0,4 1 1 16,5 0 1-16,-4 0-2 0,-1-1 0 15,0 0 1-15,-1 3 2 0,1-4-4 16,1 2-1-16,-1-1 0 0,1 1-2 16,-1 0 4-16,5-2 0 0,-5 2 2 0,1-1-4 15,-1 1 7-15,-1 0 0 0,-1-2 0 16,2 1-8-16,1 1 0 0,-1-2 2 15,1 1-1-15,-5-1 2 0,5 1-1 0,-1-1 0 16,1 1-1-16,-1-1 0 0,0 1 2 16,-1-2 2-16,1 1-2 0,1 1-2 15,-1-1 1-15,5-1-1 0,-5 2 5 16,3-1-3-16,-3-1-3 0,1 2 0 0,3-3 1 16,-1 3-1-16,1-2 0 0,-1 2 2 15,2-3 1-15,-1 2 0 0,3-2 1 16,-5 2-1-16,3-2 0 0,-2 3 0 15,3-2 2-15,3-1 0 0,-7 1 0 0,3 0 0 16,2 0-4-16,-1 0-1 0,-1 0-1 16,2 0 1-16,-1-2 4 0,1 2 1 15,-2 0-1-15,1 0 3 0,1-1 0 0,0 0-3 16,-1 2-2-16,1-2-1 0,2 2 0 16,-7-2 2-16,5 2 1 0,2-1 0 15,-3 0 12-15,1 1-3 0,4-2-3 0,-9-1-14 16,9 1 1-16,0-1 0 0,-5-1 5 15,5 0 12-15,-4 0 13 0,4 0 7 16,-3-2-5-16,7 1-4 0,-4-2-4 0,-2 2-7 16,6-2-2-16,-6-1-6 0,5 2 1 15,-1 0-5-15,2-1 1 0,-6 0-1 16,6 0-2-16,-2 0 3 0,2 2 4 16,-7-2-1-16,7 0 1 0,-6 0-1 0,6 1-2 15,-4-2-1-15,2 1 1 0,0 0-2 16,-3 0-1-16,5 1 0 0,-6-2 6 15,6 0 1-15,-2 2-3 0,2-3 2 16,-2 2-1-16,0-1 4 0,1-1 5 0,3 1-4 16,-4-1-2-16,0 2-12 0,2-2 5 15,-2 1 1-15,2 0 0 0,-2 1-3 16,0-2 2-16,2 2 1 0,-3 0 0 16,3-1 1-16,-6 0-5 0,6 2 7 0,-2-1 1 15,2-2 1-15,-2 2-5 0,0-1 3 16,2 1 0-16,-3-2 1 0,1 0 7 0,2 1 0 15,-2 0-2-15,4-1 1 0,-2 1-1 16,2-2 5-16,-4 1-1 0,0 1-6 16,4-2-6-16,0 1-1 0,-2-1 4 15,2 2-2-15,-4-2-1 0,4 0-12 0,0 1 7 16,0-1 2-16,0 0 14 0,-3 0-1 16,3 2-5-16,0-2 0 0,0 0-2 15,0 0 4-15,0 0-2 0,0 0 1 16,0 0 0-16,-4 0-3 0,4 0-2 0,0 0 1 15,0 0-3-15,0 0 0 0,0 0-3 16,0 0 1-16,0 0 2 0,0 0-3 16,0 0-1-16,0 0 1 0,0 0 2 0,0 0 2 15,0 0-1-15,0 0 0 0,0 0 0 16,0 0 0-16,0 0 0 0,0 0-2 16,0 0 0-16,0-2 1 0,0 2 1 15,4 0-2-15,-4-1 1 0,0 1-1 0,0-2-2 16,0 1 3-16,3-1-2 0,-3 1-2 15,0-2 1-15,4 1 0 0,-2 0 1 16,2 0 0-16,0-1 0 0,-2 0 3 16,2 0 0-16,-2-2-2 0,7 2-1 0,-7 0 3 15,2 0 1-15,2-1 4 0,0-1-5 16,2 1-3-16,-1-1 0 0,3 1 3 16,-8-1 0-16,8 1 3 0,1-1-6 0,-5 1-1 15,8-2 2-15,-5 1 3 0,-1 1-1 16,4-1 0-16,-1 1-12 0,-1-1 5 15,2 1 3-15,3-1 16 0,-5 1-3 16,-2 0-8-16,7 0 3 0,-5 1-4 0,-1 0 3 16,5 0-3-16,-8 0 5 0,9 0-5 15,-9 0-3-15,4 2 1 0,-4-1 2 16,1-1 5-16,-1 2-5 0,2-1 0 16,-6 1 0-16,4-1 2 0,-2 1 3 0,1 1-4 15,-3-2-1-15,2 2-2 0,-2-2 0 16,-2 2-1-16,8-1 3 0,-8 1 0 15,0 0 5-15,2 0 2 0,-2-1 1 0,4 1 0 16,-4-2 6-16,0 2 2 0,4 0-1 16,-4 0-5-16,-4 0-2 0,4 0-2 15,-4 0 1-15,4 0-6 0,-2 0 1 0,-2 0-2 16,0 2 1-16,-2-1-2 0,4-1 0 16,-7 1 0-16,3-1 1 0,0 2-1 15,0-2 2-15,-5 2 1 0,5-1-1 0,-4 1-1 16,0-1 0-16,-1 1-2 0,1-1 0 15,0-1-5-15,-3 2 1 0,3-1 3 16,-1 1 2-16,-1-1 3 0,2 2 0 16,-1-2 2-16,1 1-6 0,2 0 0 0,-3 1-6 15,1 0 4-15,4-2 7 0,-4 4-2 16,3-3-5-16,-1 2-3 0,2 0 1 16,0-1 5-16,-1 0-2 0,-1 1 3 15,2 0-5-15,4-1 3 0,-2 0 2 0,0-2 3 16,-3 2-1-16,7-1 7 0,-2-1-4 15,-2 0-2-15,0 1-11 0,4-2 2 0,-2 2 5 16,2-1-1-16,0 1-1 16,-4-2-3-16,4 1 0 0,-2-1-1 0,2 2 2 15,0-2 0-15,0 0 5 0,0 0 0 16,0 0 2-16,0-2-4 0,0 1 2 0,2-1 0 16,-2 1 0-16,4-1-1 0,-4-1-3 15,2 0 2-15,2 0-1 0,0 0 1 16,-2-1 1-16,3 0 1 0,-3 0 0 15,6 0-1-15,-6-2 1 0,4 1 4 0,2-1 0 16,-1 2 0-16,-3-3-2 0,2 2-3 16,-4-1 2-16,6 0-3 0,-1 1 3 15,-5-1-1-15,6 2 1 0,-6-1-1 0,4 1-2 16,2-1 6-16,-1-1-4 0,-3 1 1 16,2 1-8-16,0 0 4 0,0 1 3 15,1-2 2-15,-3 2-1 0,2-1-1 16,2-1-3-16,-2 2 2 0,-4-1 2 0,7-1 2 15,-7 2-1-15,4 0 13 0,2-1-2 16,-6 1-5-16,2-1-19 0,3 0-4 16,-3 1 7-16,-2 0 4 0,6-1 11 15,-6 0 0-15,2 2-5 0,-2-1-1 0,3 0 3 16,-1 0-1-16,-2 1-3 0,-2 1-2 16,4-3-3-16,-2 3 5 0,-2 1-3 0,0-3-4 15,4 3 2-15,-4-1-1 16,4 1 0-16,-4-2 0 0,0 2 5 0,0-1 1 15,2 1 0-15,-2 0 0 0,0-2 0 16,0 2 0-16,4 0-1 0,-4 0 0 0,5-1 1 16,-5 1 2-16,0 0-24 0,6-3-68 15,-6 1-137-15,2 1-240 0,2-1-272 16,0-1-121-16,-2-1 107 0,-2 1 245 16,4 0 200-16</inkml:trace>
  <inkml:trace contextRef="#ctx0" brushRef="#br0" timeOffset="3">12806 9222 14 0,'0'-3'70'0,"0"0"6"16,4 0 5-16,-4 1 2 0,4-1 6 0,-4 0 3 16,0 0 3-16,0 2 0 0,2-2 1 15,-2 1-3-15,0 0-1 0,0 1-1 16,0 0 0-16,0-1 0 0,0 1 0 16,4-1 4-16,-4 1 2 0,0-1-2 0,0 2-2 15,2-1-7-15,-2-1-8 0,0 2-16 16,0 0-13-16,0 0-17 0,0 0-11 15,0 0-2-15,0 0 11 0,0 2 12 0,0-1 6 16,0 2-5-16,0 0-3 0,0 1-3 16,0 0 1-16,0 0 4 0,0 2 13 15,0-1 9-15,-2 2 3 0,2-2-8 16,-4 2-9-16,4 1-12 0,-2-2-8 0,2 3-9 16,-4-2-4-16,0 4-5 0,4-2 1 15,-2 0-3-15,-2 1 1 0,2 1 0 16,-3 1 5-16,1 0 18 0,2 1 22 15,-6-1 17-15,6 0 3 0,-2 2-2 0,2-2-7 16,-7 1-17-16,3-1-16 0,4 0-2 16,-6 0-12-16,6 0-4 0,-7 0-11 0,3-1-1 15,4-1 0-15,-6 1-1 0,2-1-1 16,4 1-5-16,-2-3-1 0,-3 2 2 16,7-2-1-16,-6 0 3 0,2 0 3 15,0-1 8-15,2-1-5 0,2 0 0 0,-8 0-8 16,8-1-2-16,0-1-6 0,-3-1-1 15,-1 1 6-15,4 0 6 0,0-3 0 16,-2 2 1-16,2 0 0 0,0-1 3 16,0-2 1-16,0 1 2 0,0-1-3 0,0-1-3 15,2-1-1-15,-2-1-2 0,4 0 1 16,-1 0-2-16,1-1 2 0,0-2 0 16,-2 0 0-16,6-2 0 0,-6-1 2 0,4 0-1 15,-1 0-1-15,-1-1 0 0,2-1 0 16,-4-1 0-16,6 0-3 0,-6 0 3 15,4-1 0-15,-1 0 3 0,-1 0-4 16,2 0 1-16,-2 1-2 0,-2-2 2 0,4 1 1 16,-2 1-1-16,3-2 1 0,-3 2 0 15,-2 0 3-15,2 0-2 0,0 0-2 16,-2 1-2-16,2 0 3 0,1 0 1 0,-3 2 3 16,2-1-4-16,-4 1-1 0,2 0 1 15,-2 1 0-15,0 0 2 0,4 1-6 16,0 0 1-16,-4 1 0 0,0 0-1 0,0 1 1 15,2 2 0-15,-2-1-2 0,0 1-6 16,0 0 3-16,0 1 2 0,0-1 6 16,0 3 0-16,0 2-1 0,0-1 4 15,0 1-2-15,0 1-1 0,0 1-2 0,0-1-2 16,4 2 3-16,-4 1 0 0,0-2 2 16,2 2-1-16,-2 0-3 0,0 0 1 15,4 0 0-15,1 2 1 0,-5-3 0 16,2 3 0-16,2 0-2 0,-2 1 0 0,2-2 0 15,0 2 4-15,-2 0 2 0,2 0-3 16,0 0-2-16,3 2-2 0,-7-2 3 16,6 1 1-16,-2 1 2 0,-2-1-3 0,4-1 1 15,-2 0 1-15,1 2 2 0,-3-2-1 16,6 0 2-16,-6 1 4 0,4-2 2 16,-2 1 7-16,0-2-1 0,-2 0 4 15,5 1-7-15,-3 0 2 0,2-1 1 0,-6-1 0 16,6 0-3-16,-2 0-2 0,0-1-2 15,-1-1-1-15,-3 1-2 0,4-3-4 16,0 3 3-16,-4-2-2 0,2-1 4 16,2 1 0-16,-4-2-2 0,0 1-17 0,0-1-54 15,2-1-167-15,-2 0-238 0,0 0-270 16,0 0-52-16,0-1 118 0,4-1 243 16</inkml:trace>
  <inkml:trace contextRef="#ctx0" brushRef="#br0" timeOffset="4">16341 12448 63 0,'0'-1'106'0,"-9"-1"4"0,9 2 7 16,-2-1-8-16,-2-1-4 0,4 2-8 16,0 0-6-16,-2 0-4 0,2-1-3 15,0 1 1-15,-4 0 7 0,0 0 11 16,4 0 13-16,0 0 15 0,0-2 6 0,0 1-4 15,0-1-16-15,-2 1-26 0,2-1-25 16,0 2-23-16,0-1-18 0,0-1-14 16,0 2-3-16,0 0 19 0,0 0 29 15,0-1 24-15,2 1 17 0,-2 1 7 0,0-1 8 16,4 0 0-16,-4 2 11 0,4-1 7 16,-4 2-4-16,2 0-21 0,-2 0-29 15,4 0-20-15,-2 0-13 0,2 0 2 16,1 1-1-16,-3 1-5 0,2-2-4 0,-2 2-8 15,6-1-7-15,-6 1-2 0,2-1-4 16,0 2 4-16,3-2 6 0,-5 1 0 16,6 0 0-16,-6-1-6 0,4-1-7 0,2 2-1 15,-5-1-1-15,5 1 0 0,-2-1 1 16,4-1-2-16,-8 2 4 0,9-1-2 16,-5-1-2-16,4 0-2 0,-3 1-1 0,3 0 2 15,-4-1-3-15,4 1-7 0,-3-1 4 16,3 0 1-16,-2 2 9 0,0-2-5 15,1 0 6-15,-1 1-11 0,0-1 2 0,-2 0-8 16,5 2 10-16,-5-4 1 0,4 2 1 16,-3 0-1-16,-1 0-5 0,4 1-1 15,-4 0-6-15,5-1 3 0,-5-2 3 16,2 2 8-16,0 0-1 0,1 0 0 0,-3-2-1 16,0 3-5-16,0-1-1 0,2-2 3 15,-1 2 1-15,-1 0 0 0,-2-1-3 16,2-1 1-16,0 2-1 0,-1-1-1 15,1-1 0-15,-4 1 0 0,6-1 3 0,-6 1-3 16,2-1 3-16,0 1-3 0,3-1 3 16,-5-1 0-16,6 2 2 0,-8-2-2 15,2 1 1-15,4-1-2 0,-2 0 6 0,1 0-4 16,-5 1 0-16,2-1 2 0,2 0 12 16,0 0 24-16,-4 2 26 0,2-2 8 15,-2 0 0-15,4 0-13 0,-4 0-18 16,2 0-14-16,-2 0-11 0,0 0-6 0,0 0-4 15,0 0-3-15,4 0-5 0,-4 0 2 16,0 0 2-16,0 0 1 0,4 0 1 16,-4 0-5-16,0 0 4 0,0 0-4 0,-4 0 1 15,4 0-6-15,0 0 12 0,-4 0-7 16,4 0-2-16,0-2-9 0,-2 2 4 16,2 0 4-16,-4 0-2 0,2 0 5 0,2 0-1 15,-8 0-4-15,6 0-1 0,-3 0 0 16,1 0 4-16,-2 0-1 0,4 0 2 15,-6 0-3-15,6 0 2 0,-5 0-1 16,-1 0 3-16,-2 0-3 0,4 0 3 0,-1 2-6 16,-3-2 5-16,4 2-5 0,0-2 4 15,-5 1-5-15,5 1 3 0,-4-1-5 16,-1 1 2-16,1-1 3 0,0 1 2 0,-1-1 4 16,3 2-1-16,-6-1-1 0,3-1-3 15,3 0 3-15,-2 1-1 0,-5 0-1 16,5 1-8-16,-2-2 0 0,-1 1 2 0,3-1 10 15,-5 2 3-15,5-1-5 0,2-1-7 16,-3 2-3-16,-3-1 3 0,4 1-3 16,1-2 5-16,1 2-2 0,0-1 7 15,-3 1-3-15,3-2 0 0,0 0-1 0,0 3-1 16,1-1-1-16,-3-2 0 0,8 1 1 16,-6-1 5-16,2 2-2 0,4-1-3 0,-7-1 0 15,7 0 6-15,-4 1-2 16,6 0 2-16,-8-1-6 0,6 1 5 0,2-2-6 15,-4 1 0-15,1-1-2 0,-1 2 2 16,4-2-3-16,-4 0-11 0,4 1 5 0,0-1 5 16,-2 0 10-16,2 0-6 0,0 0-8 15,0 0-16-15,0 0-50 0,0 0-81 16,0-1-113-16,2 1-208 0,-2-2-238 16,4-1-155-16,0 0 89 0,3 0 219 0,-7 2 220 15</inkml:trace>
  <inkml:trace contextRef="#ctx0" brushRef="#br0" timeOffset="5">12097 9214 24 0,'0'-1'70'0,"2"-1"-4"0,-2 2-2 16,0-1-5-16,0 1 0 0,0-2-7 16,0 1-6-16,0 1-13 0,0 0-10 0,0-2-8 15,0 2-6-15,0 0-3 0,0-1-1 16,0-1-5-16,0 2 3 0,0 0-3 15,0 0 0-15,0 0-1 0,0 0-1 0,0 0 2 16,0 0 3-16,0-1 0 0,0 1 2 16,0 0 3-16,0 0 2 0,0 0 0 15,0 0 1-15,0 0 1 0,0 0 4 16,0 0 8-16,0 0 10 0,0 0 14 0,0 0 10 16,0 0 5-16,0 0-1 0,0 0 1 15,0 0-2-15,0 0 0 0,0 0-6 0,0 0-2 16,0 0-2-16,0 0-5 0,0 1-4 15,0-1-6-15,0 0 5 0,0 2 19 16,0-1 20-16,0 1 11 0,0-1-1 16,0 2-12-16,0-1-18 0,0 1-14 0,0 0-8 15,0 1-4-15,0-1-1 0,0 2 1 16,0-3 12-16,0 3 14 0,4 0 17 16,-4-1 7-16,0 0 3 0,0 1-1 15,4 0 6-15,-4-1 4 0,0 2 5 0,0 0-4 16,0 2-16-16,0-2-25 0,0 1-17 15,2-1-12-15,-2 2-3 0,0-1-7 16,0 0-6-16,4 1-4 0,-4 0 3 16,4-1-4-16,-4-1 2 0,0 2-7 0,0-1-2 15,0-1 1-15,2 0 1 0,-2 0 5 16,0 0 0-16,0-1-1 0,5-1-2 16,-5 1-3-16,2-1 0 0,-2-1 1 0,0 1 0 15,0 0 2-15,4-1-1 0,-4 0 0 16,0 0-2-16,4 0 0 0,-4-2 0 15,0 2 0-15,0-1 2 0,2-1 1 16,-2 1 0-16,0-1-31 0,0 1-57 0,4-2-90 16,-4 0-77-16,0 0-55 0,0 0-26 15,0 0-5-15,0-2 3 0,0 1-11 16,0-2-27-16,0 0 23 0,0-2 72 16</inkml:trace>
  <inkml:trace contextRef="#ctx0" brushRef="#br0" timeOffset="6">12074 9198 49 0,'0'-4'115'16,"0"2"0"-16,0-1 0 0,0 1-4 0,0-1-2 15,0 2-3-15,0-1-1 0,0 1 2 16,0-1 0-16,-4 0 0 0,4 2-4 16,0-1-16-16,-4 1-11 0,4 1-16 15,0-1-6-15,-2 2-3 0,2 1-2 0,-4 0 0 16,1 0 2-16,-1 3 7 0,0-1 9 15,2 1 7-15,-2 0 3 0,0 0 0 16,2 1 3-16,-2-1 2 0,2 0 12 16,-7 2 0-16,7 0 6 0,-2 0 0 0,2 1 6 15,-6 0 3-15,6-1-11 0,-4 2-14 16,1-2-21-16,1 2-15 0,-2 1-13 16,0-1-8-16,2 0-8 0,2 1-8 0,-7 0-5 15,3-2-12-15,4 1 2 0,-2-1 2 16,-2 2 14-16,2-2-3 0,0 0-3 15,1 0 1-15,-1 0 3 0,2 0-2 16,-6-2-1-16,6 1-2 0,-2-1 0 0,2 1-1 16,2-2-3-16,-4 0-7 0,-1 0 4 15,5-2-1-15,-2 2 6 0,2-1-5 16,0-2-3-16,0 1-12 0,0-1-41 16,0 0-76-16,0-1-104 0,0-1-97 0,0-1-57 15,0 0-17-15,0 0-2 0,2-1-10 16,-2-2 22-16,5 0 69 0</inkml:trace>
  <inkml:trace contextRef="#ctx0" brushRef="#br0" timeOffset="7">11962 9448 52 0,'0'0'200'16,"0"-1"7"-16,5 1-13 15,-5 0-21-15,0 0-25 0,4 0-24 0,-4 0-21 16,0-2-21-16,2 2-15 0,-2-3-13 16,0 3-3-16,4-1-4 0,-2-1-2 0,-2 1-3 15,4-2-4-15,0 1 0 0,-4 1-2 16,2-1-2-16,2 1-4 0,1-1-4 16,-5-1-2-16,6 2-1 0,-4-1-5 15,-2 0-5-15,8 1-4 0,-6 0-3 0,2-1-2 16,-2 1 0-16,7 1 0 0,-7-2-1 15,4 2-2-15,-2-1-1 0,0-1 3 16,2 2-3-16,-2-1 0 0,3 1 2 0,-7-2-1 16,2 2 1-16,6 0 0 0,-8 0-21 15,2 0-48-15,-2 0-75 0,4 0-80 16,-2 0-80-16,-2-1-86 0,4-1-3 16,1-2 72-16</inkml:trace>
  <inkml:trace contextRef="#ctx0" brushRef="#br0" timeOffset="8">12239 9082 51 0,'5'0'51'0,"-5"-1"0"0,2 1 2 16,-2-2-3-16,0 1-5 0,4 1-7 16,0 0-8-16,-4 0-5 0,0 0-1 0,2 0-2 15,-2 0 2-15,4 0 2 0,0 1 2 16,-4 1 4-16,2-1-1 0,2 0 3 16,-4 1 2-16,2 1 3 0,-2 0 4 0,5 2 4 15,-1-2-1-15,-4 1 3 0,0 1-7 16,0 1-2-16,2-1-3 0,-2 2 1 15,0-1-3-15,0 1-4 0,0 1 3 16,0 1-4-16,0-2 2 0,0 4 2 0,0-2 2 16,0 0-3-16,0 1 1 0,4 1-1 15,-2-1-5-15,-2 0-1 0,4 1-3 16,0-2 0-16,-2 2 0 0,2-2 4 16,-1 0 0-16,5-2-1 0,-6 2 4 0,2-3 8 15,0 0 6-15,2 0 10 0,-4-1 8 16,3-1 2-16,-1-1-5 0,-2 0-3 15,4-1-6-15,-2-1-4 0,0-1 1 0,-2 0-3 16,2 0-10-16,-2-1-9 0,-2-1-4 16,0-1-8-16,0 1-5 0,0 1-4 15,0 0-4-15,0-1-4 0,0 2-5 16,0 0 2-16,-2 2 1 0,-2-1 1 0,4 2-1 16,-2 0 1-16,-2 2 1 0,0-1 1 15,4 0-3-15,-2 1 2 0,-2 1-4 16,4 0 3-16,0 2 0 0,0-2 5 0,0 1-1 15,0 1 3-15,0-1-3 0,0 1 2 16,0 1 0-16,4 0 0 0,-2-2 0 16,-2 4 3-16,4-2 2 0,0-1-3 0,-4 3 1 15,2-2 0-15,-2 0 3 0,0 2 10 16,4-2 12-16,-4 0 14 0,0 1 6 16,0-3-3-16,0 4-5 0,0-4-7 15,-4 3-4-15,4-2-1 0,0 0 7 0,-2 1 7 16,2-1 8-16,-8-1 3 0,8 0-3 15,-6 1 1-15,6 0 4 0,-2-2 13 16,-7 0 7-16,7 0 1 0,-2 0-14 0,2-2-10 16,-6 1-18-16,6-2-9 0,-2-1-8 15,0 3-6-15,-3-3-6 0,7 1-2 16,-2-2-3-16,-2 1-15 0,0-1-53 0,2-1-108 16,-2 0-141-16,2 0-118 0,2-1-67 15,-4-1-46-15,4-1 12 0,-5 0 77 16,5-2 143-16</inkml:trace>
  <inkml:trace contextRef="#ctx0" brushRef="#br0" timeOffset="9">11867 9100 32 0,'0'0'91'0,"-4"0"-5"0,4 0-8 15,0 0-13-15,0 0-12 0,-4 0-10 0,4 1-5 16,0-1-6-16,-2 0-6 0,-2 0-3 16,4 0 5-16,0 0-6 0,-2 2 0 15,2-2-3-15,0 0 3 0,-4 0 0 16,4 2-3-16,-5-2-1 0,5 1 2 0,0-1 1 16,-2 2 0-16,2-1-1 0,-4 1-3 15,0-1-6-15,4 1-1 0,-2-1-4 16,-2 1-1-16,4 0 0 0,0 2-3 15,-2-3 1-15,2 2-2 0,-4 0 1 0,0 0 0 16,4 0-1-16,-2 1 1 0,2 0-1 16,-5 0-1-16,5-1 5 0,-2 2 6 0,2-1 7 15,-4 1 4-15,4-1 0 0,-4 2 1 16,4 0-2-16,-2 0-1 0,2 0-4 16,-4 2-4-16,4-1 0 0,-2 2 1 15,2 2 1-15,0-2 5 0,-4 1 12 0,0 1 3 16,4-1 7-16,-3 1 6 0,3-1 19 15,-8 1 25-15,8-3 18 0,-6 3 7 16,6-2 9-16,-2 2-3 0,-6-2-6 16,6 0-12-16,-3-2-13 0,3 1-14 0,-6 1-12 15,6-2-15-15,-6-1-9 0,2 1-13 16,-1 0-6-16,3-1-7 0,-2-2-2 16,0 1-5-16,-4-1-2 0,7-1 4 0,-5-1-4 15,2 1-3-15,0-3-10 0,2 1 5 16,-3-1-2-16,1 0-1 0,2 0 1 15,2 0-1-15,-6 0 2 0,6 0-1 0,2-1-3 16,-4 1-3-16,2-2 0 0,2 2 1 16,0-1 2-16,-5 1-1 0,10-2 2 15,-5 2-1-15,0 0 4 0,2 2 1 0,2-2 0 16,-2 3 2-16,2-2 0 0,0 1 3 16,-2 1 0-16,4-2 0 0,-2 4 2 15,1-2-1-15,-3 1 0 0,2 2 2 16,-2 0-1-16,2 0 0 0,0 0 1 0,-4 2 4 15,2-1 3-15,-2 1 1 0,4-1 3 16,-4 2 1-16,0 0 3 0,4-2 0 16,-4 4-6-16,0-2-6 0,0 0 0 15,0 2 0-15,0-2 3 0,0 1 2 0,0 1 8 16,0-2 4-16,0 0 2 0,0 1-4 16,0-1-4-16,3 0 12 0,-3 0 16 15,4-1 10-15,-2-1 2 0,2 2-2 16,0-1-5-16,-2-2-11 0,4 1-12 0,3-1-11 15,-7-1-4-15,4 0-6 0,2 0-3 16,-2-2 2-16,0 0-2 0,1 0-2 16,1-1-2-16,0-1-4 0,0 0-63 0,3-1-172 15,-5 0-231-15,0-1-234 0,-2 0-10 16,3-2 128-16,-5 1 228 0</inkml:trace>
  <inkml:trace contextRef="#ctx0" brushRef="#br1" timeOffset="10">10553 9930 24 0,'-2'-2'69'0,"2"2"1"15,0-2 0-15,0 2-1 0,0-1 5 0,0 0-3 16,0 1 0-16,0 0-2 0,0 0 1 16,0 0-6-16,0 0 6 0,0 0 5 15,0 0 4-15,0 0 5 0,0 0 0 16,0 1-4-16,0-1-9 0,0 0-7 0,0 0-7 16,0 0-3-16,0 0-6 0,0 0-3 15,0 0-3-15,0 0 2 0,0 0-4 16,0 0-2-16,0 0-6 0,0-1-5 15,0 1-7-15,0 0-2 0,0 0-4 0,0 0-4 16,0 0-8-16,0 0 0 0,0 0 0 16,0 0 1-16,0 0 0 0,0 0 0 15,0 0 0-15,0 1 7 0,2-1 10 0,-2 1 15 16,4-1 11-16,-2 2-1 0,-2 0-6 16,4-1-6-16,0 2 1 0,-4-1 1 15,2-1 1-15,2 2 6 0,0 0 9 16,-2 0 4-16,3 0-3 0,-3 0-7 0,2 2-7 15,0-2-7-15,-2-1-7 0,2 3-5 16,-2 0-3-16,6-1 0 0,-5 1-1 16,1-1 2-16,0 2 3 0,-2 0 4 15,2-2 13-15,-2 3 11 0,6-1 2 0,-6-1-1 16,3 3-10-16,-3-2-9 0,2 2-9 16,0-1-7-16,-2-1-2 0,4 2-5 0,-2-1-5 15,0 0 0-15,-1 1 1 16,5 0 2-16,-6-2-5 0,4 1 2 0,-2 0-1 15,0 1 3-15,-2 0-1 0,5-2 1 16,1 1-1-16,-6 1-2 0,2-2 0 0,2 1 1 16,-2 0 2-16,-2 1 0 0,7 0 0 15,-7-1-1-15,4 1 1 0,2-1 0 16,-6-1 0-16,5 2-2 0,1 1-2 0,-6-2 2 16,6 0 8-16,-6 1-5 0,4 1 1 15,3 0-7-15,-7-1-1 0,4 1 2 16,2 0 0-16,-2 0 2 0,1 0-1 15,-1 0 1-15,2 0-3 0,-2 1-3 0,0-1 4 16,1 0 0-16,-1 2 7 0,4-2-4 16,-2-2 3-16,-1 2-4 0,3 0 0 15,-4 0-2-15,5-1 2 0,-5 0 1 16,4 0-3-16,-4 1-1 0,1 0 1 0,3 0 3 16,-4 0 4-16,4 0-3 0,-3 0-2 15,3 0-1-15,-4 2 1 0,4-1-2 16,-3 1 0-16,3-1 0 0,-4 1 0 15,5-1-2-15,-1-1 3 0,-4 2 2 0,4-1 1 16,1-1-1-16,-5 2-3 0,4-1 3 16,-4 1 0-16,5-2 1 0,-1 1-3 15,-4-1-2-15,5 2-1 0,-5-1 0 0,4 0 1 16,1 1 4-16,-5 0 2 0,4-1-3 16,-4 1 0-16,9-1-1 0,-9 2 1 15,0-2-2-15,4 1 3 0,-3 0-1 16,7-1-1-16,-8 2 2 0,5-1-2 0,-5-1-1 15,0 0 2-15,4 3 0 0,-3-3 3 16,3 1 16-16,-4 1 17 0,2 0 16 16,-1-2-11-16,3 2-14 0,-8 0-7 15,8 0-4-15,-3 0-1 0,1 0-2 0,-2 0-1 16,4-2-4-16,-3 3-6 0,3-3 0 16,-4 2 4-16,4-1 1 0,1 1-6 0,-5-2 0 15,4 1 1-15,-1 1 4 0,1-2 0 16,0 2 5-16,-4-1-2 0,5 1 0 15,-1 0 0-15,0 0-2 0,1 0-1 16,-1 0-3-16,-2 1-4 0,3-1 0 0,-5 0 0 16,4 2 2-16,5-2-1 0,-9 0 1 15,4 0 8-15,1 0-2 0,-3-2-4 16,2 1-13-16,1-1 4 0,-5 1 0 16,4-2 1-16,5 1 3 0,-7-1 0 0,2 0-2 15,1 0 1-15,-5 0 2 0,4 0 1 16,0-1 2-16,1 1-4 0,-1 0 5 15,-4-2-3-15,0 4 3 0,5-2 0 16,-5 1 1-16,4 1-4 0,1-1 2 0,-1 2-3 16,-4 0 3-16,0 2-2 0,5-2-2 15,-1 0 0-15,0 0 3 0,-3 1-5 16,-1 1 1-16,4-2-1 0,-4 0 4 0,5 0 4 16,-5 1-5-16,4-1 0 0,-4 0-2 15,5-1 3-15,-5 1-2 0,4 0 3 0,1-1-2 16,-5 0 0-16,4 1 0 0,-4 0-1 15,5 0 1-15,-1 2 1 0,-4-2 0 16,5 1-1-16,-5-1 2 0,4-1-2 16,-4 2 3-16,5-1-4 0,-5 0-4 0,4 0-2 15,1-2 6-15,-5 3 2 0,4-3 1 16,-4 1-6-16,5-2 2 0,-5 1 1 16,2-1 2-16,2 2 1 0,-8-2-1 15,9 0 2-15,-5 0-3 0,0-2 0 0,2 2 1 16,3-1-2-16,-5-1 2 0,0 1-3 15,0-1-1-15,1 1-1 0,1-1 2 16,-6-1 4-16,4 2-1 0,2-2 1 16,-1-1 1-16,-1 3-1 0,0 0-3 0,-2-3-2 15,2 3 4-15,1 0-1 0,1-2-2 16,-6 1-2-16,6 0 0 0,-6 1 6 16,4 0-2-16,3-1 2 0,-7 1-2 0,4-1-2 15,2 2-2-15,-6-3 1 0,5 2 3 16,-3-1 0-16,0-1 1 0,2 2-4 15,-2-1 2-15,2-3 2 0,-4 3-2 16,7 0-3-16,-7-1 2 0,4 0 2 0,2 2 2 16,-6-3-3-16,4 3 0 0,-1-2 4 15,-1 2 2-15,2-2-4 0,-2 1 0 0,2-1-5 16,-4 0 3-16,7 2-3 0,-7-2 4 16,4 0-1-16,2 0 2 0,-6 0-2 15,6 0 0-15,-1 0-1 0,-5 0 0 16,6-2-6-16,-6 2 2 0,4 0 2 0,3 0 9 15,-7 0-1-15,4-1 0 0,-2 1-4 16,0-2 2-16,2 2 1 0,-2-2-3 16,-1 3-1-16,3-3-4 0,-2 1 0 15,0-3 2-15,-2 3 4 0,4 0-2 0,-2-1 4 16,1-1-4-16,-3 2 3 0,6-1 2 16,-8-1-3-16,6 2-2 0,-4-2-5 15,2 0 4-15,0 1 0 0,-2-1 1 0,3 0 0 16,-3 0 0-16,2 0 0 0,0 0 2 15,-2 0 3-15,-2-1-8 0,4 1-1 16,-2 0 0-16,2 0 4 0,0-2 0 16,-1 2 0-16,-3 0 1 0,4-1-1 0,0-1 0 15,-4 2 2-15,6-1-2 0,-6-1 0 16,2 2 0-16,-2-2-3 0,4 1 0 16,0 0 3-16,-2-1 3 0,-2 1-3 15,5-1-3-15,-3 2 3 0,-2-1 0 0,4-1 3 16,0 1-2-16,-4-1-1 0,2 1-4 15,-2-1 3-15,4 1 0 0,-2-1 3 16,-2 1-2-16,4-2 0 0,0 1 0 16,-4 1 0-16,2-1 4 0,-2-1-2 0,5 3-1 15,-1-3-1-15,-4 2 1 0,0-2-2 16,2 1 0-16,-2 1-1 0,4-1 2 0,-4-1-1 16,2 1 1-16,-2-1 0 0,4 2 1 15,-4 0-1-15,4-2 2 0,-4 1-1 16,0 1 0-16,2-2-5 0,-2 1 1 15,0-1 0-15,0 0 5 0,0 2 2 0,4-2-1 16,-4 0-2-16,3 1 0 0,-3-1 2 16,0 2-3-16,0-2 2 0,0 1-4 15,4-1 1-15,-4 2 1 0,4-2 0 16,-4 0 1-16,0 1-4 0,0-1 2 0,2 0 0 16,-2 1 0-16,0-1 1 0,0 0 0 15,0 2 1-15,4-2 0 0,-4 0 0 16,0 2 2-16,0-2-3 0,4 0-1 0,-4 0-2 15,0 1 2-15,0-1 0 0,0 0 1 16,0 2 1-16,0-2-1 0,0 0 0 16,0 0-3-16,2 1 6 0,-2-1-1 15,0 0 3-15,0 0 1 0,4 2-5 0,-4-2 1 16,0 1 0-16,0-1 3 0,0 0 0 16,0 0 0-16,0 0-2 0,0 0 0 15,0 0 0-15,0 0-11 0,0 0-22 0,0-3-44 16,0 2-89-16,0-1-164 0,-4-1-184 15,2-1-207-15,2-2-3 0,0-4 112 16,-8 3 238-16</inkml:trace>
  <inkml:trace contextRef="#ctx0" brushRef="#br1" timeOffset="11">12713 12631 32 0,'0'0'85'0,"0"0"-6"0,0 0-12 16,0 0-14-16,0 2-9 0,0-2-6 0,4 0-4 15,-4 0-7-15,0 0-7 0,0 0-5 16,2 0-4-16,-2 0-2 0,0 0-2 16,0-2 3-16,0 2 9 0,0 0 4 15,0 0 6-15,0-1 2 0,4 1 3 0,-4 0-1 16,4-2-1-16,-4 1-2 0,0-1 3 15,2 0-7-15,-2 1-4 0,4 0-4 0,-2-1 1 16,-2-1-3-16,9 0-2 16,-9 2 2-16,2-2 3 0,6-2 3 0,-8 2 2 15,2 0 3-15,4 0 5 0,-2-1 2 16,1-1 3-16,-3 2 5 0,4-3 6 0,-2 3 2 16,2-1-6-16,-2-1-8 0,3-1-10 15,-1 0-8-15,2 0-4 0,-6 0-5 16,8-1-2-16,-3 1-1 0,3-2-3 15,-4 1-1-15,5-2-1 0,-5 1 2 0,4 1-2 16,-4-1 2-16,3 0-2 0,1 1 0 16,-4 0 1-16,4-1 3 0,-3 1 0 15,3-1 4-15,-4 1 3 0,4-1-1 0,-3 1 3 16,3-2 1-16,0 1 1 0,-1-1 4 16,1 0 8-16,-4 0 10 0,9-1 8 15,-5-1 2-15,0 1-2 0,-1-1-10 16,5-1-8-16,-2 1-8 0,-1 0-8 0,3 0-3 15,-5-1-1-15,1 2-1 0,4-1-3 16,-3 1-1-16,-3-1-4 0,6 1 1 16,-3 1 1-16,-1 0 1 0,-2-1-1 15,3 2-1-15,-5 0 1 0,4-1 0 0,1 2-1 16,-1-2-1-16,-4 1 2 0,9-1 0 16,-9 2 3-16,4-3-1 0,0 2 9 15,-1-2 10-15,5 0 6 0,-4 1 3 16,1-1-9-16,1 1-4 0,-1-2-2 0,1 1 1 15,2 1-3-15,-3-2 0 0,-3 1-2 16,2 1-6-16,5 0 1 0,-5-2 7 16,-2 2 11-16,3 0 9 0,3-1 2 0,-5 1-8 15,1 0-4-15,4-2-6 0,-3 2-4 16,-3 0-1-16,2-1-6 0,1-1 3 16,-1 0 2-16,0 1 11 0,3 0 19 15,1-4 26-15,-1 1 25 0,1-1 15 0,3-1 4 16,-1 2-14-16,-4-1-19 0,5-1-20 15,0 2-19-15,-3-1-13 0,3-1-8 0,-5 2-7 16,5-1-3-16,-1 1-3 0,-1 1-2 16,-3-2-1-16,4 1 0 0,-1 1-6 15,-3-2 3-15,5 2-4 0,-3 0 4 16,-1 0 0-16,3 0 1 0,-1 0 5 0,-3 0 10 16,3 0 7-16,-3 0 11 0,2-2 0 15,3 1 4-15,-5 1-8 0,1-1 0 16,5 1-5-16,-5-2-3 0,-1 1-8 15,7-1-11-15,-7 1 1 0,1 1-1 0,3-1 5 16,-5 0-5-16,5 1-3 0,-1 0 2 16,-3 0 3-16,-2 0-4 0,5 2-1 15,-7-1 0-15,2 1 2 0,5 1-2 0,-5-2 2 16,-2 2-4-16,3-2 0 0,3 3 2 16,-6-2 2-16,3 0-2 0,-1 1 4 15,5-1-2-15,-7-1 3 0,2 1-3 0,5-1 2 16,-5-1-4-16,2 0 0 0,1 0 3 15,-3 0-5-15,5 0 2 0,-5 0-2 16,2 2 4-16,3-2 0 0,-7 1 0 16,2 1-2-16,5-1-4 0,-7-1 3 0,3 2-1 15,3-1 3-15,-4 1-2 0,-1 1 1 16,5-2-3-16,-4 1 2 0,1-1 0 16,-3 0-2-16,2 1 2 0,5 0-1 0,-5-1 8 15,-2 1-3-15,3-1 2 0,-5 2-5 16,4-1-5-16,1 1 3 0,-5 0 0 15,2 0 4-15,-2 1 2 0,5-1-1 16,-9 0-3-16,8 1 0 0,-4 1-3 0,3 0 1 16,-3-2 5-16,0 1-3 0,0 1 2 15,0-1-2-15,3 1 0 0,-3-1-5 0,0 1 3 16,0-1 1-16,2 1 1 16,1-1 12-16,-1 1-5 0,-2-2-3 0,0 1-15 15,1 1 7-15,3-2-1 0,-4 0 3 16,2-1 2-16,1 3 0 0,-1-2 1 0,-2 2-4 15,4-2 0-15,-3 1 1 0,3-1 2 16,-4 2 0-16,0-2 0 0,9-1-1 16,-9 3 0-16,4-4 3 0,1 3-2 15,-5-3-1-15,4 1 1 0,-3 1 1 0,3-2 2 16,0 2-1-16,-4 0-2 0,1 0 1 16,-1 0 0-16,0 0-3 0,4 2 2 15,-3-1 0-15,1-1-3 0,-2 2 1 16,4-1-2-16,-8 1 4 0,9-1 2 0,-5 1 0 15,2-1-2-15,-2 1-2 0,5-1 0 16,-9 0 2-16,8 1 2 0,-4 1 0 16,3-2-3-16,-3 1 1 0,0 1 0 0,0 0 0 15,2-1 0-15,-1 1 1 0,-1 0-1 16,0-2 0-16,0 2-1 0,5-1 2 16,-5 1-1-16,2-2 0 0,2 2 0 15,-3-1 0-15,3-1 0 0,-4 1 9 0,5-1-4 16,-5 1-1-16,4-1-6 0,-8 2 8 15,8-1 10-15,-3 1 3 0,1 0 7 16,-2-2 5-16,0 2 5 0,1-1-7 0,1 1-7 16,-2 0-5-16,4 0-5 0,-8 0-1 15,5 0-3-15,1 0-6 0,2 0-1 16,-4 0 2-16,-4 0 3 0,7 1 4 16,-3-1 1-16,-4 2 4 0,6-1 3 0,-6 1 3 15,2 1 0-15,-1-2-4 0,5 0-7 16,-6 3-4-16,-2-3 1 0,8 2-7 0,-8-1 0 15,2 0-5-15,2 0 5 16,-2 1-3-16,-2 0-28 0,5 0-66 0,-5 0-217 16,0 3-253-16,-5-1-256 0,3 1 21 15,-4 0 160-15,-2 1 251 0</inkml:trace>
  <inkml:trace contextRef="#ctx0" brushRef="#br1" timeOffset="12">12762 12615 48 0,'4'0'77'0,"-4"-2"1"15,5 2-2-15,-5 0 2 0,0 0 2 16,0-1 3-16,0 1 10 0,0 0 2 15,0 0 0-15,0 0-9 0,0 0-6 16,0 0-6-16,0 0-4 0,0 0-1 0,0 1 0 16,0-1 4-16,0 2 8 0,0-1 12 15,0 1 13-15,0-1 13 0,-5 1 4 0,5 0-3 16,0 2-13-16,0 0-19 0,-4-1-15 16,4 3-10-16,0-1-6 0,0-1 0 15,-2 4-3-15,-2-1 2 0,4-1-5 16,0 3-4-16,-2-1-2 0,2 1 0 0,-4 0-6 15,0 1-7-15,4-1 3 0,-2 3 10 16,2-1 14-16,-4 1 10 0,-1 1 2 16,3 1-5-16,-2-1-2 0,4 2-8 0,-2-1-12 15,-2 2-11-15,0-2-3 0,2 1-10 16,-2 0-5-16,2 0-15 0,2 0-3 16,-9 0 3-16,9 1 1 0,-2-1 2 15,-2 2 0-15,2-1 0 0,-2-1-2 0,0 3-1 16,2-3 4-16,-2 2 8 0,0 1 6 15,-3-3 0-15,5 3-3 0,-2-3-4 16,0 1-1-16,-2 1-8 0,4-2 0 16,-2 1-2-16,-3-1 4 0,7 0-1 0,-8 0 0 15,6 0-2-15,-2-1 1 0,2 1-5 16,-6-2 3-16,6 2 0 0,-3-1 1 16,3 1-2-16,-6-1 1 0,6 2 0 0,2-1 0 15,-6 0 0-15,2 0-1 0,-3 1 2 16,3-1 2-16,0 2 3 0,-2-2-3 15,4 0 1-15,-2 0-6 0,0 0 0 16,-3 1 2-16,5-1 0 0,-2 2 0 0,0-2 0 16,2 1 0-16,-4-1 0 0,2 2 2 15,0-2 0-15,2 1 0 0,-7-1 1 16,7 0-2-16,-2 0-1 0,2 0-3 16,-6-1 0-16,6 1 3 0,-2-2 0 0,1 1 2 15,-1-1-2-15,0 1 3 0,2-1-6 16,-6 1 3-16,6-1-2 0,-2 0 3 0,2 1-1 15,-3 0 1-15,1-1-3 0,-2 1 0 16,4-1 0-16,-2 1 4 0,0-3 0 16,2 2 1-16,-2-1-1 0,1 0-2 15,-1 0 2-15,0 1-1 0,2-1-4 0,-2 0 1 16,0-1 1-16,2 1 4 0,-2 0-14 16,2-1 2-16,-3 0 6 0,1 1 13 0,2-1-2 15,-2 1-2-15,2-2-4 0,2 2-2 16,-8-1 0-16,8 1 0 0,-2-2 0 15,-2 2 3-15,-1-1-2 0,3-1-4 16,-2 1 2-16,2 1 1 0,-2-2 6 0,0 1-3 16,2-1 1-16,-2 1-5 0,2 1-2 15,-2-2 0-15,-1 1 1 0,3-1 2 16,-2 1 5-16,2-1-1 0,-2 1-1 16,0-1-6-16,2 1 1 0,-2-2 2 0,0 1-2 15,1 1 2-15,-1-2-2 0,2 0 1 16,2 1 1-16,-8-1 0 0,6 0-2 15,-2 0-2-15,2 0 4 0,-2 2 0 0,-1-2 4 16,3 0-2-16,2 0-2 0,-4 1 0 16,2-1-2-16,-2 0 1 0,0 0-1 15,2 0 4-15,2 0-1 0,-8 0-1 16,8 0 2-16,-7 0-2 0,7 0-2 0,-2 2 1 16,-2-2-1-16,0 0 5 0,2 0-3 15,-2 0-1-15,4 0 2 0,-2 0-1 16,-2 1 0-16,0-3-5 0,1 4 0 15,3-2 4-15,-8 0 8 0,8 0-15 0,-2 0 4 16,-2-1 2-16,2-1 10 0,2 1-2 16,-4-1-6-16,0 1 0 0,4-1 0 15,-7 1 7-15,7-2 0 0,-2 1-2 16,2-1-11-16,-4 0 2 0,4 2 1 0,-4-2 1 16,4 0 2-16,-2-1 0 0,2 3 0 15,-4-2 0-15,2 0 0 0,2 0-1 0,-4 0 2 16,0 0 9-16,4 0-1 0,-3 0-4 15,3-2-13-15,0 3 4 0,-4-3 1 16,4 1 2-16,-4 0 1 0,4 0 1 16,0 0 2-16,-2-1-3 0,-2 0-4 0,4 1-2 15,0 0 1-15,0-2 7 0,0 1 8 16,-2-1 5-16,2-1 9 0,0 1 6 16,0 0 0-16,0-2 0 0,0 1-4 0,0-1-4 15,0-1-5-15,0 0-2 0,0 0-1 16,0 0-6-16,0 0-6 0,0-1-2 15,0-1 3-15,2 1 1 0,-2-2 1 16,0 0-5-16,4-1 2 0,-2 2-3 0,-2-3 1 16,4 2-1-16,0-1 1 0,-1-1 0 15,1-1 4-15,0 2 5 0,2-3-1 16,-4 0-2-16,2 0-4 0,0-1-1 16,3 1 3-16,-5-1 0 0,6-2 4 0,-2 0 0 15,0 0 2-15,1-2-3 0,1 2 0 16,-2-2-2-16,4-1-2 0,-8 2 1 0,9-1-1 15,-5-1-4-15,2 3-1 0,-2 1-2 16,1-1 5-16,-1 0-1 0,0 2 0 16,2 0-3-16,-6-1 1 0,5 3 2 15,1 0 1-15,-6 0 2 0,6 2 3 0,-6-2 0 16,2 3 2-16,-2 0 2 0,-2 0-13 16,5 1 4-16,-5 1-1 0,0 1 14 15,0 1-4-15,0 1-3 0,-5 1-1 0,5 0 2 16,-2 0-1-16,2 1 2 0,-6 2 0 15,2 0 2-15,-2 0-5 0,2 2-3 16,-3-1-1-16,1 1-2 0,-2 0-2 16,2 2 4-16,4-1 0 0,-7 0 1 0,1 0 1 15,0 0 1-15,6 0-2 0,-8 0-1 16,3-2-2-16,-1 1 1 0,2-2 10 16,4 1-4-16,-6-2-3 0,1 1-8 15,1-3 2-15,0 0 0 0,-2-2 8 0,6 1 4 16,-5-4 8-16,3 1-2 0,0-2 0 15,2 0-7-15,-4-2 5 0,2 1-6 0,0-1-1 16,4-1-6-16,-3 0 3 16,3 0-2-16,-4-1-4 0,0 0 4 0,4 2 2 15,-2-3 6-15,2 2 3 0,-4 0-6 16,4-1 2-16,0 1-3 0,0-2 0 0,0 2-3 16,-2 0-5-16,2 0 2 0,0-1-3 15,-4-1-1-15,4 2 1 0,0 0-1 16,0 0-1-16,0-1 1 0,0 1-18 15,0 0-47-15,0 0-73 0,0 0-117 0,0 1-191 16,0-1-197-16,-4 2-153 0,4-3 60 16,-2 3 165-16,-3 0 225 0</inkml:trace>
  <inkml:trace contextRef="#ctx0" brushRef="#br1" timeOffset="13">10567 9988 54 0,'0'-3'66'0,"0"0"3"0,0 0-5 16,-4 0-6-16,4 0-12 0,-4 0-13 16,4 0-7-16,0 0-4 0,0 0 2 0,-2 0-1 15,2 0 2-15,-4 2 2 0,4-2 3 16,0 0 3-16,-2-1 0 0,2 3-2 0,0-2-2 16,-5 0-2-16,5 2-2 0,-4-1 3 15,4-1 6-15,0 0 6 0,-2 1 2 16,-2 1-3-16,4 0 2 0,0-1-1 15,-2 1 2-15,2-1 4 0,-4 2 2 0,4-1 3 16,-4-1-3-16,4 2-2 0,0 0-6 16,0-1-5-16,-2 1-5 0,2 0-8 15,0-2-5-15,-4 2-9 0,4 0-2 16,0 0-2-16,0 0 7 0,0 0 11 0,0 2 19 16,0-2 13-16,0 1 8 0,4 2 4 15,-4-1 7-15,2-1 12 0,-2 2 15 16,0 0 16-16,0 0 17 0,4 2 25 0,0-1 9 15,-4 0-3-15,0 3-18 0,0-1-28 16,2-1-28-16,-2 3-21 0,0 1-14 16,0-1-8-16,0-1-4 0,0 2-6 15,4 0-7-15,-4 2-8 0,0-2-6 0,0 1-5 16,2-1-4-16,-2 2-4 0,0-1 1 16,0 1-1-16,0-1 5 0,0-1 0 15,4 1-3-15,-4 0-1 0,5 0-2 16,-5-1 0-16,0 0 2 0,0-1 2 0,0-1-3 15,0 1-1-15,0-2-2 0,2 0 4 16,-2 0 0-16,0-2-2 0,0 1-3 16,0-2 3-16,0 1 3 0,0-1-1 0,0-1 6 15,0 1 0-15,0-2-3 0,0 2-6 16,0-3 2-16,0 0-3 0,0 0 0 16,0-1-2-16,0-2 4 0,4 0-2 15,-4 0-2-15,0-3 1 0,2 1 2 0,-2-2-2 16,0 1 1-16,0-2-3 0,4-1 2 15,0 0-1-15,-4 1 0 0,2-2 2 0,-2 1 0 16,4-1 4-16,-4 0-1 16,4 0 2-16,-4 0 0 0,2-1-4 0,-2 1-2 15,0 1 0-15,0-2 3 0,0 2-2 16,0 0 0-16,0 0 0 0,0 2 1 0,0-2-1 16,0 1 0-16,0 1-1 0,0-1 1 15,0 4-2-15,0-2-1 0,0 0 3 16,0 1 3-16,0 1 0 0,0 1 2 15,0-2-2-15,0 2-1 0,0 0-7 0,5 1 3 16,-5 0-1-16,0-1 0 0,0 1-2 16,2 2 2-16,-2-1 1 0,0 1 2 15,4 1 2-15,0-1 1 0,-4 2-3 0,2 1 0 16,2-2-2-16,-2 0-10 0,6 1 8 16,-5 0 1-16,5-1 17 0,-2 2 12 15,0-1 7-15,0-1 0 0,5 1-7 16,-5-2-8-16,4 1-7 0,1 1 1 0,-5-2-2 15,4 1 0-15,1 0 1 0,-1-1 6 16,-4 4 7-16,4-4 1 0,-3 1 1 16,-1 2 0-16,4-1-6 0,-4-1-3 15,1 1-3-15,1-1 1 0,-6 1 3 0,6-2 3 16,-6 1 3-16,4 1 1 0,-1-2 2 16,-1 1-4-16,-2 1 4 0,-2-2 0 15,4 1-1-15,-2-1-3 0,-2 0 2 16,4 2-12-16,0-2-5 0,-4 1-11 0,0-1 2 15,2 0-17-15,-2 0-61 0,0 0-103 16,0 0-220-16,4 2-236 0,-8 1-212 16,4-2 44-16,0 1 177 0,0-1 244 0</inkml:trace>
  <inkml:trace contextRef="#ctx0" brushRef="#br1" timeOffset="14">15144 10144 40 0,'-4'0'103'0,"4"0"15"0,-3 0 14 0,3 0 6 15,0 0-2-15,0 0-6 0,-4 0-6 16,4 0-1-16,-4 0 6 0,4 0 0 16,0 0-1-16,0 0-4 0,-2 0-5 0,2 0-11 15,0 0-6-15,0 0-12 0,0 0-14 16,0 0-17-16,0 0-18 0,0 0-10 15,0 0-10-15,0 0 2 0,2 0 20 0,-2 0 32 16,0 0 27-16,0 0 6 0,4 2-7 16,0-2-10-16,-4 0-7 0,3 0-2 0,1 0-9 15,-2 0-7-15,6 0-8 0,-6 0-12 16,2 0-8-16,2 0 5 0,-1 0 2 16,1-2-2-16,0 1-10 0,0-1-8 15,2-1-7-15,-1 0-4 0,3 2-3 0,-8-1-5 16,8-1-3-16,-3 0-2 0,1 0 0 15,0 2 0-15,0-2-1 0,-1 0 0 16,3-1-5-16,-4 2 5 0,4-1-1 16,-7 0 6-16,7 1-7 0,-4-1-1 0,4 0 0 15,-3 1 7-15,1 0 7 0,2-1-3 16,-4 1-4-16,1 1-10 0,3-2 3 16,-4 1-1-16,0-1 6 0,1 1 0 0,3 0-1 15,-2 0 1-15,-2 1-2 0,1-2 0 16,-1 1 0-16,0-1 0 0,2 2 3 15,-6-2-3-15,4 1 1 0,3 1-1 16,-7-2 2-16,2 1-2 0,0 1 0 0,2-1 0 16,-4 1 0-16,7-1 1 0,-7 1-2 15,2-1-1-15,-2 1 2 0,2-1-2 16,0 0 2-16,-2 2 1 0,2-1 0 16,1 0-1-16,-5-1 2 0,2 2-1 0,2-1 2 15,-4 1-2-15,2-2-2 0,-2 2 0 16,4-1-1-16,0 1 5 0,-4-2-2 15,0 2-1-15,2-1-4 0,-2-1 3 0,0 2 1 16,0 0 0-16,4-1-2 0,-4 1 0 16,0 0 0-16,2 0 6 0,-2 0 5 15,0 0 10-15,0 0 7 0,0 0 4 16,0 1 5-16,0-1-4 0,-2 0-3 0,2 2-6 16,-4-1-3-16,4 2-5 0,-2-1 4 15,2 1-9-15,-4-1 1 0,0 2-7 0,2-1-2 16,2 1 0-16,-6-1-1 15,1 2 0-15,1-1 0 0,2 1 1 0,-6 1 2 16,6-2 4-16,-2 2 1 0,2-1-2 16,-7 1-9-16,7 0-2 0,-2 0 3 0,2 0 2 15,-6 0-1-15,6 1 0 0,-7-1 0 16,3 2 1-16,4-1 0 0,-2 0 0 16,-2 1 0-16,2 0 0 0,2-1 0 15,-7 1-1-15,7-1-1 0,-2 1 2 0,2-2 0 16,-2 1 2-16,0-1 0 0,2 2-4 15,-2-2 2-15,0-2 1 0,4 2 13 16,-3-2 7-16,-1 0 12 0,4 0-2 16,-2-1-2-16,2 0-9 0,0 0 0 0,-4-2-2 15,4 3-1-15,-4-3-3 0,4 1-3 16,0-1-7-16,0-1-3 0,0 2 1 16,0-2-2-16,0 1-2 0,-2-1 0 0,2 0-3 15,0 0-2-15,0 2-3 0,0-2-10 16,0-2-45-16,2 2-101 0,-2-1-205 15,0-1-225-15,0 1-210 0,0-1 29 16,0-1 157-16,0 0 245 0</inkml:trace>
  <inkml:trace contextRef="#ctx0" brushRef="#br1" timeOffset="15">10025 10276 44 0,'0'-3'137'0,"0"3"7"0,0-1 7 16,0-1-3-16,0 1-3 0,5-1-5 15,-5 2 0-15,0-1 9 0,0 1 14 0,4-2 20 16,-4 0 16-16,0 2 15 0,0 0-2 16,0 0-15-16,0-1-32 0,0 1-42 0,0 0-40 15,0 1-32-15,0-1-18 0,0 0-9 16,0 4-7-16,0-3 0 0,0 2-3 16,0 2 3-16,0-1 11 0,0 1 16 15,-4 1 16-15,4 0 8 0,0-1 0 0,-5 3-5 16,5 1-3-16,0 0-4 0,-2 0-4 15,-2 2-12-15,4-1-7 0,0 1-8 16,-2 1-7-16,2-2 1 0,0 2-4 16,0 2 3-16,-4-2-3 0,4 0 2 0,-4-1-3 15,4 2-4-15,0-3-3 0,0 1 0 16,0-1-2-16,0 0 0 0,0-2-2 16,0 1 0-16,0-1-5 0,0-2 3 0,0 0 0 15,0-2 6-15,0 2-4 0,0-1 0 16,0-2-2-16,0 1 1 0,0-1 0 15,0 0-1-15,0-1-1 0,0 1-1 16,0-2 1-16,0 1-8 0,0-2-28 0,0 0-54 16,0 0-89-16,0 0-116 0,4 0-114 15,-4 0-64-15,0-2-11 0,4-1 5 16,-4 0 7-16,0-1 64 0,0-1 102 16</inkml:trace>
  <inkml:trace contextRef="#ctx0" brushRef="#br1" timeOffset="16">9959 10332 62 0,'0'-2'73'0,"0"-1"-10"0,0 2-9 16,0-1-12-16,0-1-1 0,0 1-5 15,0 0-8-15,0 0-7 0,0-1-3 0,0 2-5 16,0-1-4-16,0-1-2 0,0 2 6 15,0 1 4-15,0-2 11 0,0 0 3 16,0 1 0-16,0 0 0 0,0-1-3 16,0 1-2-16,4-1 2 0,-4 1 1 0,3-1 3 15,-3 1-2-15,4-1-1 0,0-1-2 16,-4 2-7-16,2-2-3 0,2 0-5 16,0 1-3-16,-2-1 2 0,2 0-2 0,-2 0-1 15,3 0 4-15,-1 0 3 0,-2 0 1 16,4 0-6-16,2 2 0 0,-6-2-4 15,2 0 0-15,-2-1-2 0,7 3 0 16,-7 0-2-16,2-2 0 0,0 1-1 0,-2 1 1 16,4-1 0-16,3 1 0 0,-7-1 0 15,2 2 4-15,-2-1-2 0,6 1 0 16,-6 0-1-16,2 0 2 0,1 0 1 16,1 0 0-16,-4 0-3 0,2 1 2 0,2-1-1 15,-2 2 0-15,-2-1 4 0,7 1 12 16,-7-1 13-16,-2 1 13 0,6-1 7 15,-2 1 10-15,0 0 12 0,-4 2 7 0,2-3 2 16,-2 4-9-16,0-2-10 0,0 0-15 16,0 3-11-16,0-2-12 0,-2 1-7 15,2 1-4-15,-4-2-3 0,0 2 3 16,-2 0 1-16,4 0-2 0,-3 2-3 0,-1-2-1 16,2 0-2-16,-2 0-2 0,0 0-4 15,0 0 0-15,-3 0 0 0,7 0-1 16,-6-2 2-16,2 1 1 0,4-1-3 15,-7 1 13-15,9-2 5 0,-6-1 6 0,4 2-9 16,2-3-10-16,-4 2-6 0,0-3-2 16,4 2-1-16,0-2 2 0,0 0 0 0,0 0-2 15,0-2-1-15,4 2-1 0,0-1 4 16,-4-1 0-16,2 2 0 0,-2-1 0 16,4 1 0-16,-2-2-1 0,7 2 0 0,-7 0 0 15,-2 0 1-15,6 0 2 0,2 2 0 16,-6-1 3-16,2 1-5 0,3 1 0 15,-1 0-2-15,-2 0 4 0,2 1 1 16,-2 1 0-16,2-1 0 0,-1 1-1 0,-3 1-4 16,4 0 5-16,-2 1-2 0,0-1 2 15,-2 2-1-15,2-1 1 0,0-1 1 16,-1 3-2-16,-3-1 1 0,4-1-6 0,-4 2 5 16,2 0 0-16,-2 0 6 0,0 0-2 15,0-1-3-15,-2 1 2 0,2 0-2 16,-4-2 1-16,4 2 2 0,-3-1 1 15,-1-1 10-15,0 0 22 0,2 1 19 0,-6 0 16 16,2-3 13-16,4 3 13 0,-7-3 8 16,3-1 2-16,4 1-5 0,-6-1-8 15,2-1-14-15,-1-1-17 0,1-1-26 0,-2 1-13 16,2-4-13-16,4 1 0 0,-7-1-8 16,3 1-4-16,4-1-4 0,-6-1-3 15,6 2-17-15,2-3-58 0,-9 2-111 16,9 2-126-16,-6-2-92 0,6 1-49 0,-2-2-33 15,2 0 10-15,0 0 73 0,-4-2 122 16</inkml:trace>
  <inkml:trace contextRef="#ctx0" brushRef="#br1" timeOffset="17">10280 10149 37 0,'0'0'58'0,"4"1"-2"0,-4 0-4 16,2-1-4-16,-2 2-3 0,4 0 2 0,-2-1 1 16,-2 1-1-16,4-1-9 15,0 2-3-15,-4-1 3 0,0 1 0 0,2-2 4 16,-2 4-2-16,0-4-2 0,5 4-1 16,-5-2 2-16,0 1 6 0,0 1-3 0,4-1-4 15,-4 1-2-15,0 1-3 0,0-2-3 16,0 2-4-16,0 2-2 0,0-2-8 15,0 1-6-15,0 0-2 0,0 1-2 16,0 0-1-16,0 1-1 0,0 0-1 0,2-2 1 16,-2 4-3-16,0-2 2 0,0 0-2 15,4 0 0-15,-2 0 1 0,2 0-2 16,0 0 3-16,-2-2-4 0,-2 1 2 16,7-1 2-16,-3 1 2 0,0-4 0 0,2 2-2 15,-2-2 3-15,2 1-3 0,-4-2 2 16,3 0-3-16,-1-1 4 0,-2 1-3 15,2-3 5-15,-2 1-3 0,-2 0 1 0,4-1-1 16,0 0 2-16,-4-1-3 0,0 1-1 16,0-1-5-16,0 1-2 0,0 0-2 15,0 1 1-15,0 0 1 0,-4 1 2 16,0 1-3-16,4 0 3 0,0 2-1 0,-2 0 5 16,-2 0-1-16,4 3-1 0,0-1 0 15,0 1 0-15,0 1-1 0,0-2 1 16,0 2 1-16,0 0-1 0,4 0 2 0,-2 0-2 15,-2 2 0-15,4-1 5 0,0 1 1 16,-4 1 4-16,2-2-3 0,2 2 1 16,-1-1-2-16,-3-1 3 0,4 2 9 0,0-3 12 15,-4 2 15-15,0-3 13 0,0 3 10 16,0-2 8-16,0 0 11 0,0 0 6 16,0 0-1-16,0 0-8 0,-4 0-12 15,0-1 2-15,-3-1 13 0,5-1 18 0,-6 1 13 16,2 0 4-16,4-1-7 0,-7 0-2 15,1 0-14-15,0-2-16 0,2 1-25 16,-1-2-18-16,1-1-15 0,-2 3-5 16,2-2-10-16,4-1 8 0,-7 1-8 0,7-2-5 15,-2 1-15-15,0-1 0 0,2-1-33 16,-2 0-98-16,4 0-165 0,-2-1-160 16,2-1-129-16,-4-1 4 0,0-1 93 0,2-1 176 15</inkml:trace>
  <inkml:trace contextRef="#ctx0" brushRef="#br1" timeOffset="18">9829 10126 46 0,'0'0'47'0,"-2"0"1"0,2 0 3 0,0 0 2 15,-4 0 2-15,2 0-3 0,2-1-6 16,-4 1-4-16,0 0-6 0,4 0-1 16,-2 0 0-16,-3 0-3 0,1 0-2 0,4 0-1 15,-2 0 1-15,-2 1-2 0,2-1-2 16,2 0-1-16,-8 2 3 0,8-1-7 15,-6 1-1-15,6-1-2 0,-3 1 9 16,-1-1-3-16,0 4-3 0,2-2 4 0,2-2-9 16,-4 4-5-16,0-3-9 0,4 2 2 15,-2 0 9-15,-2 1 4 0,4-1 3 16,0 2 2-16,0-1 0 0,0 1 4 16,0 1 2-16,0-1 9 0,0 2 1 0,0-1 9 15,0 2 7-15,0 0 3 0,0 0 5 16,0 0 16-16,0 2 24 0,4-1 26 15,-4 1 11-15,-4-1-8 0,4 0-15 0,0 1-17 16,0 0-7-16,-2-2-7 0,-3 1-9 16,1 1-15-16,2-1-18 0,-2-1-10 15,2 0-10-15,-2 2-8 0,0-4-4 16,-2 2-1-16,3-1 0 0,-5-1-1 0,6-1-6 16,-6 0 1-16,2-1-1 0,4-1 3 15,-7 1-6-15,7-3 0 0,-2 2 0 16,2-1-1-16,-6-2-1 0,8 2-3 15,-2-3 0-15,-2 2-1 0,-1-2-2 0,5 0 1 16,0 0-1-16,0 0 3 0,0-2 0 16,5 2-1-16,-1 0 2 0,-4 0 2 0,2 0 1 15,2 0 1-15,0 0 0 0,-2 2 1 16,-2 1 1-16,6-2-2 0,-6 4 3 16,4-1 2-16,1 1 1 0,-5 0-5 15,2 3 2-15,-2 0-2 0,0-1 5 0,4 4-2 16,-4-2-3-16,0 1-4 0,0 2 2 15,0-2 1-15,0 4-2 0,0-2-2 16,0 1 4-16,0 0 3 0,0 2-1 16,0-2-2-16,0 0-1 0,0 3-1 0,0-3 0 15,0 1 2-15,0-2-1 0,2 1 0 16,-2 1 17-16,0-2 22 0,0 1 17 16,4-2 8-16,0 1 5 0,-4-2 2 0,0 0-8 15,2 1-14-15,2-3-18 0,0 1-7 16,-4 0-7-16,3-3-1 0,1 1-3 15,-2 0-1-15,6-2-1 0,-6 1-3 16,-2-1-2-16,6-3-2 0,-6 2 1 0,9 0 0 16,-7-2 0-16,2 1-2 0,-2-2 3 15,2-1-1-15,0 0-41 0,-2 2-138 16,6-2-191-16,-8-2-171 0,3 2-118 16,1-3 37-16,-2 2 125 0,2-1 192 0</inkml:trace>
  <inkml:trace contextRef="#ctx0" brushRef="#br2" timeOffset="19">12787 12493 44 0,'0'0'61'16,"0"0"1"-16,0 2 0 0,0-2-1 15,0 0 1-15,0 0 2 0,0 1-6 0,0-1-12 16,0 2-6-16,2-2-10 0,-2 0-3 16,0 0-3-16,0 0-1 0,0-2 1 15,0 2 2-15,0-1 1 0,0 1 2 16,0-2 1-16,4 0 3 0,-4 1 1 0,0 0 0 15,5-2-8-15,-5 0-4 0,0 0-4 16,2 0 1-16,2-2-2 0,-4 1 3 16,0-2 1-16,2 1 5 0,2-1 1 15,0 0 4-15,-4 0-1 0,2 0 1 0,2 0-3 16,-2-1 2-16,2 1 5 0,1-2 1 16,-3 0-2-16,4 0-1 0,-6-2-3 15,8 0-2-15,-6 0-5 0,6-1-5 16,-1-1-4-16,-5 2-5 0,6-4 1 0,-6 4-1 15,4-2 1-15,5-2-2 0,-3 2-3 16,-2-1 0-16,-4 1-2 0,8 0 0 16,-3-2 5-16,1 2 13 0,-2 0 11 0,0-1 5 15,1-1-1-15,1 2-9 0,0 0-6 16,0-1-4-16,1 1-5 0,-1-2-3 16,0 1 0-16,0 1-3 0,3-3-5 0,-5 3 1 15,4-3-1-15,-4 1 0 0,5 0 1 16,-1 0-2-16,-4 0-1 0,5-1 1 15,-3 0 1-15,2-2-1 0,-3 1 0 16,3 0-1-16,4-1 1 0,-7-1 0 0,-1 0 12 16,8 0-6-16,-8 0 1 0,5-1-12 15,-5-1 3-15,0 2 1 0,4 0-2 0,-3-1 3 16,3 1-2-16,-4-2 2 0,5 2 0 16,-5 0 0-16,4 0-4 0,-4-1 1 15,5 1-2-15,-5 1 8 0,2-1 2 0,2 0-3 16,-3 0-2-16,3 0-5 0,-4 1 3 15,4-1-2-15,1 1 4 0,-5 0 0 16,4 1 0-16,-3-1 1 0,3 1-2 16,-2-1 0-16,0 1 0 0,3-1-1 0,-5 0 5 15,4-1-4-15,-3 2-1 0,3-2 2 16,-4 2 2-16,4-2-1 0,-3 1-1 16,-1-2 1-16,4 1 0 0,-4 0 0 15,5-2-1-15,-5 1-2 0,4 1 2 0,-4-2 1 16,5 2 0-16,-1 0-1 0,-4 0-2 15,5 0 1-15,-5 0-2 0,4 0 5 16,0 0-1-16,-3 2 0 0,3-1-2 16,-4 1 1-16,9-2-1 0,-9 1 2 0,0 1 0 15,4-1-2-15,-3 1-2 0,7-1 0 16,-8-1 3-16,5 2 0 0,-1-1-1 0,-2-1 1 16,3 2 1-16,-3-1 1 0,0-1-2 15,2 0-2-15,1 2 1 0,-5-2-2 16,8 1 3-16,-7-1 0 0,3 0 3 15,0 0-2-15,-3 2 1 0,3-2-4 0,0 1 2 16,-2 1 0-16,1-1 2 0,-1 1-4 16,0 1 1-16,1 0-6 0,-1-1 4 15,-2 2 1-15,4-1 6 0,-3 0-1 0,-1 1-1 16,4 1-2-16,-4-1 0 0,0 1-2 16,5-1-1-16,-3 2 1 0,-2-1 0 15,5 0 0-15,-9 2 2 0,8-1-1 16,-4-1 1-16,2 2 0 0,-1-1 3 0,3 1-5 15,-8-1 1-15,8 0-1 0,-3 0 1 16,-1 2-1-16,2-2 1 0,2 1 1 16,-3-1 0-16,-5 0 0 0,8 2 0 15,-4-3 0-15,3 3 0 0,-7 0 0 0,6-2-2 16,-2 0 2-16,-4 1 0 0,6-1 2 16,-1 0-2-16,-5 0 1 0,6 0-1 15,-6 1-1-15,4 0-1 0,2-1-1 16,-5-1 0-16,5 2 5 0,-2-1-1 0,-4 0 1 15,6 0-4-15,-6 0-1 0,5 1 3 16,1 1-1-16,-6-1 2 0,4 1-1 16,2 1 0-16,-6-2-1 0,7 0-3 0,-7 3 3 15,2-2-1-15,-2 2 5 0,6-2 1 16,-6 2-3-16,2-1-1 0,-1 0-1 0,5 1-3 16,-6-1 1-16,2 2 3 15,0-1 2-15,-2 1 1 0,2-1-1 0,-2 1-1 16,3-1-2-16,-1 0-1 0,-2 3 2 15,2-1 0-15,-2-1 0 0,-2 2 0 0,4 0 0 16,0-1-2-16,-4 2 2 0,2-1 0 16,-2 1 1-16,4 1-1 0,-2-2 0 15,-2 2-1-15,0 0 0 0,5-1 1 16,-5 1 1-16,4 0 1 0,-4-1 1 0,0 2-1 16,2-1 1-16,-2 1 9 0,0-1 7 15,0 2 15-15,0-1 4 0,0 1-1 16,4 1-13-16,-4-4-3 0,0 4-8 15,0-1-3-15,0 1-3 0,0 0-3 0,0 0 0 16,-4 0 2-16,4 1-1 0,0 1 6 16,-2 0 3-16,2-1 5 0,0 1 4 15,-4-1 2-15,-1 2-6 0,5 0-6 0,-2 1-4 16,-2 0-3-16,4 0-3 0,-2 1 2 16,-2 1-1-16,0-2-1 0,2 4-1 15,-2-2 0-15,2 1-6 0,2 1 4 16,-9 1 1-16,9 0 7 0,-2 1-4 0,-2 1 2 15,2-1-1-15,2 1 1 0,-4-1-1 16,0 0 2-16,4 3-4 0,-2 0 4 16,2-2 0-16,-4 2 5 0,0-1 31 15,4 0 32-15,-3-1 27 0,-1 1-8 0,4-2-10 16,-2 2-15-16,2-1-10 0,0-1-12 16,-4 2-9-16,0-1-11 0,4-2-6 15,-2 1-2-15,-2-1-1 0,4-1 7 0,-2-1 12 16,2 1 5-16,0-2 6 0,-4-1-2 15,4 2-4-15,-5-1-9 0,5-3 4 16,0 3 7-16,0-3 10 0,-2 0-10 0,2 0-2 16,0-2-8-16,0 1-3 0,-4-2-12 15,4-2-7-15,-4 1-4 0,4-2-5 16,0 0-5-16,0-2 4 0,0 1-2 16,0-2 1-16,0-2-2 0,0-1-1 0,0-2 0 15,0 1 3-15,4 0 3 0,-4-4-2 16,4 1-2-16,-4-1-3 0,0 0 1 15,2 1 5-15,-2 1-1 0,0-2-4 0,5 3 2 16,-5-1-1-16,4 1 2 0,-4 1-1 16,0-1-3-16,0 2 2 0,0 0 1 15,0 2 0-15,2-1 0 0,-2 1-1 16,0-1 2-16,0 2-1 0,0 2 3 0,0-2 0 16,0 1 0-16,0 0-3 0,0 3 2 15,0-3-2-15,0 2 2 0,0 0 3 16,0 0-3-16,0 2-11 0,0 1-2 15,0-2 3-15,-2 0 11 0,2 2-1 0,0 2-1 16,-4 0 5-16,-1 1-1 0,3 0-1 16,-2 1-8-16,0 1 1 0,-2-1 6 15,4 1-3-15,-2 1-2 0,-2-1 1 0,-1 2 1 16,-1 0 0-16,6 1 0 0,-4-1 0 16,-2 2 0-16,-3 0 0 0,5-1 0 15,-4 2 0-15,3-1 0 0,-3 2 1 0,2-3-1 16,0 3 2-16,-3-2 2 0,5 0 1 15,-4-1-4-15,8-1-1 0,-5 1 1 16,-1-3-1-16,2 2 0 0,0-1 0 16,2-2 3-16,2 1-3 0,-7-1 0 0,7-1-1 15,-2 0 11-15,4 0 0 0,-2-2-7 16,2 1-11-16,-4 0-1 0,0-2 3 16,4 0 3-16,0 0 0 0,0-2-25 0,0 2-114 15,0-2-226-15,0 2-252 0,0 0-148 16,-2 0 65-16,2 0 178 0,-4 0 205 15</inkml:trace>
  <inkml:trace contextRef="#ctx0" brushRef="#br2" timeOffset="20">12653 12649 65 0,'0'-1'55'0,"4"-2"-10"0,-4 1-9 16,2 0-7-16,-2 1-6 0,0 0-6 15,0-1-8-15,0-1 6 0,0 2 5 0,4-1 11 16,-4 1 13-16,0-2 14 0,0 1 13 16,0 0 0-16,0 1-3 0,0 0-8 15,0-1-6-15,0 2 0 0,0-1-2 16,-4-1 1-16,4 2 1 0,0-1 6 0,-2-1 6 15,-2 2 3-15,4-1 2 0,-2 1-3 16,2 0 3-16,-4-2 0 0,-1 2 3 16,3-1-5-16,-6 1-2 0,6-2-5 0,-2 0 5 15,-2 2 1-15,2-1-3 0,-3 0-10 16,1 1-14-16,0-2-12 0,0 1 3 16,-2-1 11-16,-3 1 14 0,5-1 1 15,-4 1 4-15,1-1-3 0,-1-1-2 0,-4 2-6 16,1-3-3-16,-1 2-7 0,-3-1-3 15,1 0 2-15,-1 0 2 0,1 0 0 16,-5-2 1-16,4 2 1 0,-1 0 3 0,-3-1 2 16,0-1 9-16,3 2-2 0,-7-1-2 15,6-1-4-15,-5 2 4 0,1-2-2 16,2 1-7-16,-2 0-9 0,5-1-10 16,-7 1-4-16,-2-1-10 0,9-1 4 0,-9 2 3 15,2-3 6-15,0 2 4 0,0-1-4 16,-2-1-1-16,1 2 2 0,3-1-4 15,-4-1 11-15,0 0 2 0,0 1 2 0,2 0-13 16,-2 0-8-16,-4 0-1 0,5-2-3 16,-1 4 0-16,0-2-5 0,2 0-2 15,-2 2-3-15,0-2 1 0,3 0 1 16,-1 0 1-16,-2-2-2 0,2 4 2 0,-2-4 2 16,4 2 2-16,1 0 4 0,-1 0 0 15,-2 0-1-15,2-1 5 0,-3 1-1 0,3-2-3 16,0 2-6-16,-2 0 0 0,-2 0-1 15,9-1-3-15,-9 1 1 0,4-2 2 16,-2 4 2-16,-2-4-1 0,5 2-4 16,-5 2-3-16,4-2-3 0,0 0 3 0,-3 1 0 15,1-1-3-15,2 2 3 0,0-2 0 16,0 1 0-16,-1 1-1 0,1-1-1 16,0-1-1-16,-2 2 5 0,3 0-2 0,-1 0 1 15,0 0-1-15,-2-1 0 0,7 0 0 16,-7 3 0-16,2-3 2 0,0 1-2 15,-1 1 1-15,5-2-2 0,-6 2-1 16,3-1 1-16,-1-1 2 0,0 2 2 0,-2-1 3 16,3 1-3-16,-1-2-1 0,-2 1 1 15,0 1-3-15,0-2 2 0,7 2-6 16,-7-1 4-16,6 1 0 0,-5 0-1 0,5-2 1 16,2 2-8-16,-7 0 8 0,7-1 4 15,-2 1 8-15,1-1-6 0,-1 0-3 16,3 1 0-16,-1 0-3 0,1 0 0 0,-1 0 0 15,-2 0 0-15,3 0 0 0,-1 0 3 16,5 0-3-16,-2 0-1 0,-3 0-1 16,5 0 2-16,-3 0 0 0,3 0 0 15,-1 0 0-15,-1 0 0 0,1 0 2 0,-1-2-2 16,2 3 0-16,-3 0-2 0,3-1 1 16,-3 0 1-16,7 0-3 0,-6 0 4 15,1 1-2-15,-1 0 2 0,1-1-1 0,-1 1 3 16,5-1-3-16,-9 2 2 0,10-2-2 15,-7 1 1-15,3 0-1 0,-3 0-1 16,5 0 1-16,-2 1 1 0,-1-1 0 0,3-1-1 16,-5 2-1-16,5-1-2 0,-2 1 3 15,1-2 2-15,-1-1 2 0,2 3-6 16,-1 0 2-16,1-2 0 0,0 1 2 16,-1-1-1-16,3 2-1 0,-2-2-3 0,3 1 2 15,-3 0 1-15,0 0 1 0,4 0-9 16,-3 1 2-16,1-1 2 0,0 1 12 15,1-1-2-15,-3 1 1 0,8 1-1 0,-6-2-5 16,2 1 4-16,-1-1 4 0,1 0 5 16,2 1 0-16,-2 1 0 0,2-1-2 15,-2 1-4-15,3-2 0 0,3 2 0 16,-8-1-1-16,8-1-2 0,-2 2 2 0,-2 0-2 16,0 0 3-16,4-1-4 0,-2-1-1 15,-2 2 3-15,2-1 3 0,2 1 0 16,-5-2-3-16,1 2-2 0,4-1-2 15,-6 1 6-15,6-2-1 0,-2 2 1 0,2-2-3 16,-8 2-2-16,8 0 1 0,-2 0-3 16,2-1-2-16,-4 1 2 0,4-1-1 15,-5 1 1-15,5 0 2 0,0 0-4 0,-2-2-1 16,2 2 2-16,-4 0 2 0,4 0 0 16,0 0 0-16,0 0-1 0,0 0 5 15,0 0-1-15,0 0 0 0,-2 0 2 0,2 0 0 16,0 0 3-16,0 0-1 0,0 0-3 15,0 0-3-15,0 0-2 0,0 0 2 16,0 0-1-16,-4 0 3 0,4 0-2 16,0 0-1-16,0 0-2 0,-4 0 0 0,4 0-2 15,0 0 2-15,0 0 0 0,0 0 4 16,0 0-4-16,0 0 0 0,0 0-1 16,0 0 12-16,-2 0-1 0,2 0-1 0,0 0-12 15,0 0 3-15,-4 0 1 0,4 0 7 16,0 0-4-16,0 0 2 0,0 0-3 15,0 0-1-15,0 0-2 0,0 0-2 16,0 0 4-16,0 0-8 0,0 0-3 0,0 0-3 16,0 0 1-16,0 0 1 0,0 0 4 15,0 0 3-15,4 0 5 0,-4 2 1 16,2-2 0-16,-2 2-4 0,0 0 1 16,4 0 0-16,0 1 2 0,-4 0-3 0,2 0 0 15,2 0 2-15,-2-1 1 0,7 3-2 16,-7 0-2-16,2-1 0 0,0 0 3 15,-2 1 0-15,4 1 2 0,3-1-1 0,-7 1-1 16,4 0 0-16,2 0 1 0,-6-1 0 16,6 0 0-16,-5 1 0 0,3 0 0 15,2 0 1-15,-6-1-2 0,4 1 1 16,-2-2 0-16,1 1 2 0,-3-1 0 0,4 1-3 16,-2-1-1-16,0 1 0 0,-4-2 0 15,2 0 0-15,2 0 3 0,0 0 1 16,-4-1 1-16,2 0 3 0,-2 0-1 15,0-1 3-15,0 1 2 0,5-1 2 0,-5 1 0 16,2-1-2-16,-2-1-4 0,0 0-4 16,-2 0-4-16,2 0 2 0,-5-1-2 0,5-1 1 15,-2 1-2-15,2-1 2 16,-8-1-1-16,8 0 0 0,-2 0 0 0,-6-1 0 16,6-1 0-16,-2 2 0 0,2-2-3 15,-7 1-2-15,7-2-9 0,-2 2 10 0,2-2 1 16,-6 0 10-16,8 0-9 0,-6 0 1 15,3-2 0-15,-1 0 2 0,0 3-3 16,2-3 2-16,-6 0 2 0,8 1 1 16,-6 1-2-16,4-1-2 0,-3 1 7 0,1 0-9 15,-2-2 6-15,4 2-7 0,-6 0 9 16,6-1-5-16,-2 1-4 0,-1 0 3 16,-1-2-3-16,4 4 3 0,-2-2-1 0,0 1-1 15,-2 1 1-15,6-2-4 0,-2 3 4 16,-2-3-3-16,-1 3-2 0,5 0-3 15,-2-2 0-15,-2 2 3 0,4 0 0 16,0 0 1-16,0-1-3 0,0 1 1 0,0 0 2 16,0 1 3-16,0-1-2 0,4 0 1 15,-2 0 0-15,-2 2 0 0,9-1 0 16,-7-1 0-16,2 2 4 0,2-1 7 16,0 1-4-16,0-3 1 0,3 2-6 0,1 0 2 15,-4 1-1-15,5-2 1 0,-3 1 1 16,0-1 3-16,2 0-1 0,-3 0-1 0,3 0-1 15,-8 0 2-15,8 0 3 0,-3 0 3 16,-1 0-5-16,2 1-2 0,-6 0 1 16,6-1 3-16,-6 0-1 0,3 1-5 15,-3-1 0-15,6 0-8 0,-6 2-40 0,4-2-98 16,-2 0-205-16,1 3-261 0,-3-2-264 16,2 1-6-16,0 1 168 0,-2 0 280 15</inkml:trace>
  <inkml:trace contextRef="#ctx0" brushRef="#br2" timeOffset="21">12847 12645 97 0,'0'0'133'0,"0"0"9"0,0-2 4 16,0 2-8-16,0 0-11 0,0 2-11 0,0-2-19 16,0 0-22-16,0 0-21 0,0 0-21 15,0 0-11-15,2 0 9 0,-2 3 19 16,0-2 16-16,0 1-1 0,4 1-5 16,0 0 5-16,-4-1 17 0,0 3 18 0,3 0 1 15,1 1-2-15,-4-2-7 0,2 4-12 16,2-2-10-16,0-1-16 0,-4 3-14 15,2 1-8-15,2-1-10 0,-2 2-6 16,2-1-1-16,1 0-8 0,-3 3-1 0,2 0-2 16,0 0 2-16,2 0-3 0,-4 2 3 15,2-1 1-15,2 1 0 0,-1-1 0 16,-3 0-5-16,6 4 2 0,-6-2 0 0,4 0 0 16,2 0-3-16,-5 0 3 0,5 1-1 15,-2 0 3-15,-4 0-2 0,6-1-3 16,-1 2 2-16,-1-1-1 0,-2 1 2 15,2-2-1-15,0 1-3 0,0 1-1 0,3-2 1 16,-7 1 4-16,4-1 0 0,2 1-1 16,-6 1-3-16,5-2 4 0,1 3 0 0,-2-3-3 15,0 2 0-15,0-1 0 0,3 1 2 16,-7-2 1-16,4 1-1 0,2-1 0 16,-2 2-2-16,1-1 2 0,-1 1 0 15,2-3-1-15,-6 3 1 0,4 0 2 0,-1-1 1 16,1 1 2-16,-2-1 19 0,-2 2 37 15,6-1 29-15,-6 1-6 0,7 0-23 16,-7 0-22-16,2 0-11 0,-2-1-12 16,2 1-5-16,0 0-5 0,-2 2-5 0,4-2 3 15,-2 0 0-15,1 0-3 0,-3 0-5 16,2 0 1-16,-2 0 5 0,6-1-1 16,-6-1-1-16,6 1-1 0,-8-1 0 0,7-1 1 15,-5 1-1-15,2 0-1 0,0-1 3 16,-2 1 2-16,4-1-1 0,-2 2 1 15,1-3-3-15,-3 3-2 0,2-2-2 16,-2 2 1-16,6-2 1 0,-6 3 2 0,2-2 1 16,0 0-1-16,-2 1 0 0,5 1 1 15,-3-1 0-15,0 1-1 0,-2-2 1 0,4 2-2 16,-2-1-2-16,0 1 0 0,-1-2 1 16,5 1-1-16,-2-1 0 0,-4 0 1 15,2 1 2-15,0-2 1 0,-2 2-3 16,5-1-2-16,-3-1 1 0,0 1 3 0,-2 0 1 15,4 0-4-15,-2-1 0 0,0 0 0 16,-1-2 4-16,5 4-2 0,-6-3 1 16,2 1-5-16,-2-2 2 0,2 2 0 15,0-3 5-15,-2 2-4 0,3-1-1 0,-3-1-1 16,2 2 1-16,0-4 0 0,-2 2 0 16,2 0-1-16,0 0-1 0,-2 0 4 15,2-1 4-15,-2 1-1 0,3 0 0 0,-1-1-4 16,-2 2-1-16,2-3 0 0,-2 2 0 15,2-1 0-15,0-1 1 0,-4 1-1 16,2-1 0-16,2 1-1 0,-1-2 1 16,1 0 2-16,0 1-4 0,-4-1 0 0,2 0-2 15,2 0 8-15,0-2-1 0,-4 1 0 16,2 0-3-16,2-1 1 0,-4 1 0 16,2-3 3-16,-2 2-2 0,5 0 0 0,-1-1-2 15,-4-1 0-15,2 2-1 0,-2-1 1 16,0 0 0-16,4 0 1 0,-2 0 2 15,-2 0-3-15,4 0-3 0,0 0 5 0,-4-1-1 16,0-1 3-16,2 1-3 0,-2-1-4 16,0 1 1-16,0-1 1 0,0-1 2 15,4 0 1-15,-4 0-2 0,2 0 14 16,-2 0 17-16,0 0 15 0,0 0-2 0,0 0-9 16,0-1-8-16,0 1-5 0,0-1-2 15,5 2-1-15,-5-3-4 0,0 2-5 16,4 0-2-16,-4-1-5 0,0-1 0 15,0 1-1-15,0-1-1 0,0 2-1 0,0-3 0 16,0 2 6-16,2-2 15 0,-2 1 12 16,0-1 13-16,0 0 3 0,0-1-1 15,0-1-8-15,0 0-12 0,0 0-11 0,4-1-5 16,-4 0-8-16,4-2 1 0,-4 2 1 16,0-3 0-16,0 2-2 0,0-2 1 15,2 1 6-15,-2-2 8 0,0-1 6 16,4 1-3-16,-4-2-2 0,2 0-3 0,-2 0 2 15,4-2 1-15,1 1-4 0,-5-2 0 16,2 1-4-16,2-1 10 0,-2 0-4 0,-2 0-3 16,4 0-6-16,0-1 4 0,-2 1 0 15,-2 0-5-15,8-2-2 0,-8 2-2 16,7 2-1-16,-7-2-1 0,2 1-2 16,2 1 1-16,0 1 2 0,-2 0-2 0,-2 1 2 15,6 0-1-15,-6 1 1 0,4 3-1 16,1-3 0-16,-3 3 2 0,-2 0-2 15,0-1 2-15,4 2 1 0,-2 2 0 16,-2-2-2-16,4 1 6 0,-4 1-3 0,4 1 0 16,-4 1-2-16,0-1-1 0,2 3 3 15,-2-1-1-15,0 1-1 0,0 0 1 16,0 0-4-16,0 1 0 0,0-1-1 16,0 2 11-16,0 1-5 0,0 0-1 0,0 0-12 15,0 0 4-15,-2 1-1 0,2 1 3 16,0-1-2-16,0 1 3 0,0-1 2 0,0 2-2 15,0-1 0-15,0-1-2 0,-4 1 5 16,4-1 1-16,0 0-3 0,0 1 2 16,0 0-2-16,0-2-2 0,0 1 0 15,-4 1 1-15,4-2 0 0,0 0 2 0,0 1-3 16,0-2 3-16,0 3-7 0,0-4 7 16,0 2-4-16,0-3 6 0,0 1 0 15,0-1 9-15,0 0 2 0,0 0 1 16,0-1-2-16,0 1-2 0,-2-3-3 0,-2 1-2 15,4-1 6-15,-2-1 4 0,2-1 5 16,-5-1 0-16,1-1-1 0,-2-2-2 16,4-2 2-16,-6 0 1 0,6-4-5 0,-5 4 6 15,-1-3 6-15,6 1 5 0,-2-1-8 16,0 2-6-16,-2 0-9 0,4 0-1 16,-3 0-2-16,1 2 5 0,-2-3-3 15,6 3 13-15,-2 1-7 0,-6-1-3 0,8 1-13 16,-2 0 5-16,-7-1-1 0,9 2 2 15,-6-1-4-15,6 1-1 0,-2-1-2 0,-6 2-1 16,8-1-3-16,-6 0 5 0,4 1-2 16,2 1 1-16,-4-1-9 0,-1 1-27 15,3-2-69-15,2 2-108 0,-4 0-150 16,2-1-209-16,2-1-187 0,-8 2-99 0,6-3 109 16,-2 2 199-16,0-2 215 0</inkml:trace>
  <inkml:trace contextRef="#ctx0" brushRef="#br2" timeOffset="22">9252 12382 63 0,'0'-2'70'0,"0"1"13"0,0 0 18 15,5-1 20-15,-5 1 14 0,0-1 7 16,0 2 9-16,0-1 1 0,-5-1 9 0,5 2 14 16,0-1 10-16,0-1-1 0,0 2-21 15,0-1-32-15,-2-1-37 0,-2 1-28 16,4-1-23-16,-2 2-13 0,2-1-9 16,-4 1-2-16,0 1 0 0,2 1 14 0,-2-1 23 15,0 1 26-15,-3-1 12 0,5 2-5 16,-6 0-16-16,6 0-21 0,-2 0-19 15,-2 2-11-15,1-2-3 0,-1 1-6 0,4 1-7 16,-6-1-3-16,6 1-2 0,-2-1 0 16,0 2-1-16,-3 0 0 0,5 0 2 15,2 0-4-15,-4 2 5 0,0-2 0 16,4 1 14-16,-2 1 11 0,-2-1 3 0,4 2-6 16,0-1-7-16,0 1-4 0,0-2 0 15,0 1-5-15,0 1-3 0,4-2-7 0,-2 1 1 16,-2-1 0-16,8-1 1 15,-8 0 4-15,7 0-1 0,-5-1 0 0,6-1 1 16,-2-1 4-16,0 0 1 0,0 0-4 16,3-1-3-16,-1-1-1 0,0-1 0 0,1 0-41 15,-1 0-113-15,2 0-159 0,-4 0-140 16,1 0-79-16,-1-1-36 0,0-1 58 16,-2-1 124-16</inkml:trace>
  <inkml:trace contextRef="#ctx0" brushRef="#br2" timeOffset="23">9381 12270 26 0,'0'0'34'16,"0"-2"-9"-16,0 0-5 0,2 2-6 0,-2 0-8 16,0-1-2-16,0 1 0 0,4 0 15 15,-4 0 13-15,2 0 13 0,-2 1-2 16,4-1-1-16,0 2-4 0,-4 0 0 16,2-2-7-16,-2 1-8 0,4 1-4 0,0-1 8 15,-4 1 13-15,2-1 11 0,-2 2-2 16,5 0 1-16,-3-1-1 0,-2 1-1 0,0 1-2 15,4 1-6-15,0-1 6 16,-4 2 2-16,0 0 4 0,0 2-4 0,0-1-5 16,0 1-6-16,0-1-1 0,0 2 2 15,0-1-5-15,0 1-3 0,0 0-8 16,0 1-3-16,0 0-6 0,0 0 3 0,0 0 3 16,0 1-2-16,0-2-5 0,0 1 0 15,0-3-2-15,2 3-3 0,-2-3-4 16,0 1-1-16,0-1-2 0,4-1 0 0,-4-1 1 15,2 1 3-15,-2-2 1 0,0 1 1 16,0-2 0-16,4-2 2 0,-4 1-1 16,5-1 7-16,-5 1 9 0,0-1 8 15,0-1-2-15,0-1-8 0,0-1-4 0,0 1-5 16,0 1-6-16,0 0 0 0,0 0-4 16,0 0-4-16,0 0 1 0,0 1-7 15,0 1 5-15,0 1-2 0,0 0 8 16,0 3-3-16,0-2 2 0,0 4 0 0,2-1 0 15,-2 1 13-15,4 1 16 0,0 1 17 16,-2-1 3-16,-2 2-6 0,4-1-7 16,-2 1-9-16,6-1-5 0,-8 2-1 0,2-1 1 15,5 1 1-15,-7 0 8 0,4-2 6 16,0 0 21-16,-2 3 18 0,-2-3 26 16,0-1 20-16,4 2 12 0,-4-4-7 15,0 2-15-15,0-1-25 0,-4-1-28 0,4 1-14 16,-2-2-19-16,-2-1-9 0,0 2-9 15,-3-3-4-15,5 2 0 0,-2-1-5 16,0-2-1-16,-2 1 0 0,4-1 0 16,-2 0-1-16,0 0-2 0,2 2-1 0,-7-4 1 15,9 2-9-15,-6-1-65 0,6 1-123 16,-2-2-141-16,-2 1-122 0,0-1-97 16,4-1-2-16,-2-1 89 0,-3-1 165 0</inkml:trace>
  <inkml:trace contextRef="#ctx0" brushRef="#br2" timeOffset="24">9073 12266 8 0,'0'0'57'0,"0"-1"-2"0,0 0 1 16,-3-1 1-16,3 1-5 0,0-1-4 15,-4 2-7-15,0-1-2 0,4-1-5 16,-2 1-6-16,-2 1-1 0,4-2-2 16,-2 1 8-16,-2 1-2 0,0-2 2 0,4 0 1 15,-7 2 1-15,7 0 0 0,-2-1-6 16,-2 1-9-16,0 0-2 0,2 1-2 0,-2-1 5 15,0 2 4-15,-2 0 5 0,4-1 0 16,-3 1-3-16,1 1-6 0,2 0-3 16,-2 0-7-16,2-1 2 0,-2 2-2 15,0 0 0-15,-2 1 4 0,6-1 7 0,-3 1 1 16,-1 1 1-16,0 1 0 0,2-1 6 16,-2 2 4-16,0-1 4 0,2 2 4 15,-2 0 0-15,4 0 4 0,-2 0 9 16,2 2 15-16,-5-1 18 0,1 1 23 0,4 1 15 15,0-2 19-15,-2 1 17 0,-2-1 21 16,2 2 13-16,-2-2-13 0,0 3-29 0,-2-3-37 16,4 2-34-16,-3-3-23 0,-1 2-20 15,-2-1-12-15,2-1-7 0,4 0-5 16,-7 0-4-16,3-1-3 0,0-1 0 16,0 1 1-16,-2-4-5 0,1 2-4 0,1-3-3 15,0 0-2-15,0 0 1 0,2-1 0 16,-3-2-3-16,3 0 2 0,2 0-1 15,2-3 4-15,-4 1-4 0,4 0 0 16,0 1-1-16,4-2 2 0,-4 2 0 0,2-1 2 16,4-1 2-16,-1 3 0 0,-1-1 0 15,2 1 2-15,0 0 0 0,-2 1 0 0,2 1 2 16,1-1 2-16,-1 4-3 0,-2-1-3 16,2 1-1-16,0 1 4 0,3 1-3 15,-7 1 3-15,4 1-3 0,2 1 2 16,-6 0-3-16,2 1 0 0,1 1 1 0,-3 2-1 15,4 1 1-15,-6 0 1 0,8 1 0 16,-8 1 1-16,0-1 0 0,2 2-1 0,-2 0-1 16,0 2 2-16,0-4 2 0,4 2-2 15,-2 0-4-15,-2-1 0 0,0-1-2 16,9 1 1-16,-9-2 0 0,2-2-2 16,4-1 2-16,-2 0 0 0,0 0 2 0,2-1-1 15,1-3 0-15,-1 0 2 0,2 1 4 16,0-1-1-16,1-4 0 0,-3 2 0 15,4 0 0-15,-4-1 0 0,0-2 0 0,5 1-1 16,-5-2 2-16,4 1-27 0,-3-3-90 16,1 1-178-16,-2 1-188 0,0-2-180 15,-2-3-1-15,-2 0 105 0,5-2 207 16</inkml:trace>
  <inkml:trace contextRef="#ctx0" brushRef="#br3" timeOffset="25">10861 8344 12 0,'0'-1'12'0,"0"-1"-1"0,0 2 1 16,0-1 4-16,0-1 3 0,0 2 1 16,0-1-2-16,0-1 1 0,0 2-5 0,0-2 0 15,0 1-3-15,0 0 1 0,0-1-2 16,0 1-1-16,0 1 0 0,0-3 7 15,0 3-1-15,0-2-1 0,0 1-1 0,0-1-2 16,0 1 0-16,0-1-3 0,0 2-2 16,0-2 6-16,0 2 7 0,0-1 0 15,0 0-2-15,0-1-3 0,0 1-2 16,0-1-3-16,0 1-1 0,0 1-3 0,0-2-3 16,-5 2-1-16,5-1 3 0,0-1 0 15,0 2 1-15,0-1 2 0,0 1 2 0,0-2 0 16,0 2 3-16,0-2 1 15,0 2 3-15,0 0-1 0,0-1-4 0,0 1-2 16,0 0-6-16,0 0-1 0,0 0-4 16,0 0 2-16,0 0 0 0,0 0 0 0,0 0-1 15,5 0 0-15,-5 0 1 0,0 1 1 16,0-1 3-16,0 2-2 0,0-2-2 16,0 2-3-16,0-2 0 0,0 1 1 15,2 1 4-15,-2-1 2 0,0 1-2 0,0-1 0 16,0 1 1-16,0 1 0 0,0-2 8 15,4 2 9-15,-4 0 9 0,2 0-1 16,-2 0 3-16,0 0-4 0,0 1-1 0,4 0-4 16,-4 0-3-16,4 1-5 0,-4-1-1 15,0 1-6-15,0-1-3 0,0-1-1 16,2 2-2-16,-2-2-1 0,4 1 0 16,-4 1 0-16,4-2 1 0,-4 0 1 0,3 1-1 15,1-1-1-15,-4 0 0 0,0 2 0 16,2-2 0-16,-2 0 2 0,4 1 0 15,0-1-4-15,-4 2 2 0,2-1 0 16,-2 0 3-16,6 1-2 0,-6 0-1 0,4-1 3 16,1 1-1-16,-3-1-1 0,-2 2-7 15,6-1 2-15,-2 0 2 0,0 0 4 16,-2 1 2-16,2 0-4 0,0-1 3 0,-1 1 0 16,3 0-1-16,-6 0 1 0,8 1 0 15,-6-1-2-15,2 2 1 0,-2-2 1 16,7 2-1-16,-9 0 0 0,2 0-4 15,6 1 2-15,-6-2 2 0,2 2 1 0,-2-1-2 16,6 1-2-16,-6-2 3 0,-2 1 0 16,7-1 14-16,-3 2 11 0,0-1 8 0,-2 1-4 15,4-2-5-15,-2 2-1 16,0 0-1-16,-1 0-3 0,1 0-5 0,0 0-5 16,-2 1-1-16,2-2-1 0,-2 2-3 15,2-2-1-15,0 1-4 0,-2-1-1 0,3-1 0 16,-3 0 2-16,6 1-2 0,-8 0 3 15,6-1-2-15,-2 1 2 0,2-1-3 16,-4 1 1-16,3-1-1 0,-1 2 0 16,-2-1 0-16,4-1 0 0,2 1 2 0,-6-2-1 15,2 1 0-15,-1 1 0 0,5-1 0 16,-6 1 0-16,2-1 0 0,0 1 2 16,-2-1-3-16,4 2 6 0,-1-1-3 0,-1-1-1 15,-2 1-5-15,4-1 3 0,-2 2 0 16,0-1 2-16,-2-1-2 0,4 1 0 15,-1-1 2-15,-1 1 0 0,-2-1-1 16,6 0 2-16,-6 1 1 0,4 1-3 16,-2-1-1-16,1 1-1 0,-3-2 1 0,4 2 0 15,-2-2 1-15,0 3 1 0,-2-2 0 16,7 0 0-16,-7 1-2 0,2 0-2 16,-2 0 2-16,6 0 0 0,-6 0 2 0,2 0-2 15,-2 2 3-15,7-1-2 0,-7-1 1 16,2 2 1-16,-2-1-1 0,6 1 0 0,-6-1-2 15,2 1 0-15,0-1 0 0,-1 1 0 16,3-1 0-16,2 0 3 0,-6 3-2 16,2-3 2-16,-2 1-3 0,7 1 0 15,-7-2 0-15,2 2 0 0,0-1 0 16,2-1 0-16,-4-1 0 0,6 2 4 0,-6-1 0 16,3 1-3-16,-3-2-2 0,6 1 1 15,-6-1 1-15,2 2 2 0,-2-1-3 16,6 2 0-16,-5-1 0 0,5-1 2 0,-6 1-2 15,-2-1 0-15,6 2 0 0,-2-1 0 16,2-1 0-16,-1 2 0 0,-3-1 0 16,6 0 1-16,-6 0 1 0,4 1-2 15,-2-1 2-15,0 1 1 0,3-1 1 0,-3 0-2 16,2 3-2-16,-4-3 0 0,6 3 0 16,-6-2 0-16,5 1-2 0,-7 0 2 0,8 0 4 15,-6-1 0-15,6 0-2 0,-6 0-2 16,2 0 0-16,-2 0 0 0,7 2 0 15,-7-3 0-15,4 2 0 0,-2-1 0 16,2 1 0-16,-2-1-2 0,-1 0 4 0,5 1 1 16,-6 0 2-16,6-3-3 0,-6 2-4 15,4 0 2-15,-1 0 0 0,1-1 0 16,0-1 0-16,-2 2 2 0,2-1-2 16,-2-1 4-16,3 2-4 0,-3-1 1 0,2-1-1 15,0 1 2-15,-2 1-1 0,-2-2-1 16,7 0 0-16,-7 1 0 0,4 0 0 0,2 1 0 15,-6-2 1-15,6 2 1 0,-5 0 1 16,3 0-3-16,-2 1 0 0,2 0 2 16,0 0 1-16,-2 1-2 0,3-1-1 15,-3 1 0-15,2-1 0 0,0 0 0 0,-2 3 0 16,2-3 2-16,-1 1-2 0,1-2 0 16,0 0 2-16,-2 0 0 0,2 0 1 15,-2 1-2-15,3-3 3 0,-3 3-3 0,2-1 1 16,-4 1 0-16,6-1-1 0,-6 2-1 15,5-1 1-15,1-1 3 0,-6 2-1 16,4-1-2-16,2 0-1 0,-6 0 3 16,7-1-2-16,-7 0-1 0,4-2 2 0,-2 2 0 15,2-1 0-15,-1-1 8 0,-3 1 12 16,6-1 13-16,-6 2 7 0,6-1-7 16,-2-1-9-16,-4 2-6 0,3-1-6 15,1 1-6-15,-2 0-1 0,2 1-4 0,-2 0 0 16,2 1-1-16,-3-2 1 0,5 2-1 15,-6-2-2-15,6 1 0 0,-6 1 0 0,4-2 2 16,3 0 1-16,-7 0-1 0,4 0-2 16,2 1 0-16,-6-1-1 0,7 2 0 15,-3-2 0-15,-4 1 2 0,6-1 2 16,-6 0 1-16,4 2-2 0,-2-2 1 0,1 1-2 16,1 1 2-16,-4-2-2 0,6 1 1 15,-6 1-2-15,6-1 1 0,-5 1 2 16,3-1-3-16,-2 1-3 0,2-1 1 15,-2 1 2-15,2-1 2 0,-1 1 1 0,1 1-3 16,-4-2 2-16,6 1 1 0,-6-1-2 16,6 1-1-16,-6-1 0 0,3 1 1 0,1-2-1 15,-2 1-1-15,-2-1 1 0,4 1 3 16,2 0-1-16,-5-1 1 0,5 1-3 16,-6-1 1-16,2 2 3 0,2-3-2 15,-2 3 3-15,-2-2 11 0,5 1 16 0,1 0 10 16,-6-1-1-16,4-1-8 0,-2 2-6 15,0-1-6-15,-1-2-6 0,5 2-1 16,-6-2 0-16,2 1 4 0,2 0 7 0,-2-1 14 16,-2 1 13-16,5-1 2 0,-3 1-6 15,0-1-10-15,-2 1-11 0,6-3-7 16,-6 3-4-16,2 0-7 0,3-1-3 16,-3-1-1-16,-2 2 4 0,4-2-1 0,-2 1-3 15,0-1-2-15,-2 0-1 0,5 2 2 16,1-1 0-16,-6 1-1 0,2-1 2 15,0-1 1-15,2 1-1 0,-4 1-2 16,7 0-2-16,-7-2 1 0,4 1 0 0,-2-1 0 16,0 2 3-16,-2-2-2 0,4 0-1 15,3 0-1-15,-7 0-1 0,6 1 4 0,-6-3-3 16,2 4 2-16,2-2 2 0,-1 0-4 16,-3 0 1-16,4 0-2 0,2 0 2 15,-6 0-1-15,6 0 2 0,-5 0 0 16,1 0 1-16,2 0-3 0,-2 1-1 0,-2-2 4 15,4 1 0-15,3 0 0 0,-7 0-2 16,4 0-2-16,-2 0 0 0,0 0-2 16,2 0 2-16,-2 0 2 0,-1 0 1 15,3 0-3-15,-2 0-5 0,2-2 3 0,-2 3 2 16,-2-2 4-16,7 2 0 0,-7-2-3 16,2 0 0-16,0 0-1 0,2 1 0 15,-4-2-2-15,2 0 0 0,0 1 0 0,-2 0 0 16,5-1 2-16,-3 1 2 0,0-1 0 15,-2-1-1-15,2 2-1 0,-2-1 1 16,2-1 0-16,0 2 0 0,-1-2 1 16,1 1 0-16,0-1 0 0,2 2-2 0,-6-2 3 15,2-1-2-15,2 2-1 0,0 0 2 16,-2 1 1-16,3-2 0 0,-3 1-1 0,6 1-4 16,-8-1 0-16,2 0 2 0,4 1-1 15,-6 0 3-15,8-1 1 0,-8-1 0 16,2 1 1-16,3 1 0 0,-1-2 2 15,-2 0-3-15,-2 0-2 0,4 0-1 0,-2-1 1 16,2 1 1-16,0-2 1 0,-4-1-4 16,2 2 1-16,-2-1 0 0,4 1 0 15,-1-1-2-15,-3-1 0 0,4 0 1 16,0 2-2-16,-4-4 1 0,0 2-5 0,2-1 4 16,-2-1-2-16,0 1-2 0,0-2-41 15,0-2-77-15,0 2-96 0,0-3-79 16,-2-1-65-16,-2-4-69 0,0-1 17 0,-3-1 81 15</inkml:trace>
  <inkml:trace contextRef="#ctx0" brushRef="#br3" timeOffset="26">10724 8362 8 0,'0'0'18'15,"2"2"-3"-15,-2-1-1 0,4 1-3 16,-4 1 0-16,2-2-3 0,-2 2 4 0,0-1 4 16,5-1 4-16,-1 2 1 0,-4 0 3 15,2 0 2-15,-2 0-1 0,4 0-3 16,-2 0-2-16,-2 0-4 0,0 2 3 16,4-2-3-16,0 1-1 0,-4-1-2 0,0 2-2 15,2-1-6-15,-2 0-1 0,4 1-3 16,-1-2 0-16,-3 2-1 0,4-2 2 15,0 1-4-15,-4 1 5 0,2-1-2 16,-2-1 2-16,4 2-3 0,0-3 4 0,-4 3-3 16,2-2 3-16,-2 2 6 0,4-1 10 15,-2 1 6-15,-2-1-2 0,5 1-5 0,-1 0-4 16,-4 0-3-16,2 1-1 0,2 0-5 16,-2 2 0-16,-2-2-1 0,8 0-1 15,-8 1 0-15,2-1 2 0,2 1 1 16,-2 0 3-16,-2 0 0 0,9 1 2 0,-9-1-2 15,2 1 1-15,2-2-3 0,0 1 0 16,-2 0-1-16,-2 0 0 0,6 0 3 16,-6-1-2-16,9 2 0 0,-9-1-1 0,2 1-1 15,4-1-1-15,-6-1-2 0,8 3-1 16,-6-1 0-16,2-1 1 0,3 1-1 16,-3 1 4-16,-2 0 0 0,6-2-6 15,-6 1-1-15,2 1 2 0,-2-2 2 16,7 2 1-16,-7-1 2 0,2-1-8 0,-2 0 5 15,6 1 4-15,-6-2 7 0,2 2-1 16,0-1 0-16,-1 0-5 0,1 1 0 16,2-2-1-16,-2 1-2 0,-2-2-1 0,4 3 0 15,3-3 0-15,-7 3 2 0,6 0 2 16,-6-4 8-16,2 4 5 0,2-2 6 16,-2 1-3-16,-2 1-1 0,5-2-7 15,-7 1-2-15,8 2-4 0,-6-1-1 0,2-1-2 16,-2 2 0-16,2 0 0 0,0-2-2 15,-1 1 1-15,1 1 2 0,0-1 2 0,-2 1 5 16,4 0 1-16,-2 0-2 0,0-2-1 16,-2 2-4-16,5-2-4 0,-3 3 3 15,0-1-2-15,-2 0-2 0,6 0 0 16,-6 0-1-16,2 0-1 0,-2 1 2 0,3 0-1 16,-1 0 0-16,-2 0-3 0,2 1-6 15,-2-3 2-15,6 3 3 0,-6-2 8 16,-2 2-9-16,7-2 2 0,-3 0 2 15,0 0 3-15,-2 0-1 0,2-2-2 0,0 2-2 16,-2-1 1-16,4 1 1 0,-6-2 2 16,9 2-3-16,-7-1 0 0,-2 1 2 0,6 0 0 15,-6-1 0-15,4 2-1 0,0-2-2 16,-2 2 0-16,2-2 2 0,-2 0-1 16,-2 1 1-16,9 0 0 0,-9 2-2 15,2-4 0-15,2 1 0 0,0 1 0 0,-2 0 0 16,-2-2 0-16,6 2 4 0,-6-1-3 15,4 1-2-15,1-2-1 0,-3 2 0 16,2-1 5-16,-2-1 1 0,-2 2 0 16,4-2-3-16,0 1 2 0,-4 0-3 0,2 1 11 15,2-2 4-15,1 0 2 0,-3 3-2 16,2-3-6-16,-4 1-3 0,2-1-1 16,2 2 0-16,0-1-1 0,-2 1 5 0,-2 0-4 15,6-1-1-15,-6 0 1 0,9 2-3 16,-7 0-1-16,-2-2-6 0,6 2 5 15,-6-2 0-15,8 3 4 0,-6-2-3 16,-2 0 1-16,8 0-2 0,-5 0 0 0,-3 1-4 16,6 0 3-16,-2-2-1 0,0 3 7 15,-2-2 1-15,2 0-1 0,-2 1-2 16,7 1-1-16,-7 0-2 0,2-2 2 16,0 3 0-16,2-2 0 0,-6 1-1 0,2 0 0 15,6 0-1-15,-6 1 0 0,3 0 2 16,-3 0-2-16,2 0 0 0,2 0 0 15,-2 0 2-15,-2 0 1 0,6-1-2 0,-5 1 1 16,1-2-2-16,0 1 0 0,-2 0 0 16,4 0 0-16,-2 0 0 0,0-2-2 15,-2 1 2-15,5 1 2 0,-3-1-2 16,0 1 0-16,-2-2 0 0,4 1 0 0,-2-1 0 16,0 0 5-16,-2 2-4 0,7-2 1 15,-7 1 1-15,2-1-3 0,-2 2 2 0,6-3-4 16,-6 3 1-16,5 0 1 15,-3-2 1-15,0 1 2 0,2 1-3 0,-2-1 0 16,2-1 1-16,-4 2-1 0,3-2 2 16,1 1 0-16,-2 1 0 0,-2-1-1 0,6 0 0 15,-6 0 0-15,5 0 2 0,-3-1 2 16,0 2-2-16,2-1-11 0,-2 1 6 16,-2-2 2-16,4 1 8 0,3 1-1 15,-7-1-1-15,4 0-4 0,2 1-2 0,-6 0 4 16,7 1 2-16,-3-2-1 0,-4 1 2 15,6-1 0-15,-6 0 14 0,4 1 14 16,-2 0 8-16,3-2-7 0,-3 1-6 0,-2 1-8 16,6-1-5-16,-6 1-5 0,6-1-3 15,-5 0-2-15,3 1-2 0,-2-1-2 16,2 1 0-16,-2 0-2 0,-2-2-1 0,7 1 0 16,-7-1 1-16,4 0-1 0,2 2 2 15,-6-2 3-15,6 0-3 0,-6 1-1 16,5 1 2-16,-3-2 3 0,2 1 1 15,-2 1-1-15,-2 1-3 0,6-2 1 0,-5 1-2 16,5 1 2-16,-2 0-1 0,-4 0 2 16,2-2-3-16,2 2-2 0,-1 0 0 15,1 0 0-15,-2-1 0 0,2 1 3 0,-4-2-6 16,6 2 2-16,-1-1 0 0,-3-1 8 16,2 2-2-16,-4-1-1 0,6 0-4 15,-1 2 0-15,-1 0 1 0,-2-1 2 16,2 0 0-16,0 2-3 0,0-3 2 0,3 3 0 15,-7 0 1-15,4-1-3 0,2-1 1 16,-6 2-1-16,5-1 0 0,1-1 0 16,-6 2 0-16,6-1 1 0,-2 0 3 15,1 0-4-15,-1 0 0 0,-2 1-2 0,2-2 4 16,0 0 0-16,-2-1-1 0,1 2-1 16,1-1 0-16,-4-1-1 0,6 0 2 15,-6 1 0-15,4-1 2 0,-2-1-2 0,1 1-1 16,-3-1 0-16,4 0 0 0,2 1 2 15,-6-1-1-15,2 1-1 0,0-2 2 16,3 2-2-16,-5-1 0 0,2 1 1 16,2-1 2-16,-2 1 0 0,-2-1-3 0,7 0-1 15,-7 1 1-15,2-2 1 0,-2 2 1 16,6-1-2-16,-6 1 0 0,2-1 0 16,0 1 0-16,-2-1 0 0,3 0 1 15,1 1 1-15,-2 0 0 0,-2-2 0 0,4 1-2 16,-2 1 1-16,0-1-1 0,-1 2 4 15,5-1-2-15,-6-1-1 0,2 2 0 0,-2-1-1 16,6-1 0-16,-6 1 0 0,3-1 0 16,-3 1 3-16,6 1-3 0,-6-2 2 15,4 1-1-15,-2-1 0 0,0 1 3 16,-1-1-2-16,5 1-2 0,-6-1-5 0,2-1 4 16,2 2 1-16,-2-1 2 0,-2-1 0 15,5 2-2-15,1-2 2 0,-6 1-2 16,6 1 0-16,-6-2 3 0,2 0 0 0,3 1-2 15,-3-1-7-15,-2 2 1 0,4-2 2 16,2 0 8-16,-6 0-3 0,2 0 0 16,3 0-3-16,-3 0 2 0,2-2 0 15,-2 2 1-15,2-2 0 0,-4 1-3 16,7 0 2-16,-7 1 3 0,4-2-2 0,2 1-1 16,-6-1-2-16,4-1 2 0,-1 2 0 0,-1-1 1 15,2 0 1-15,-2 3-2 16,-2-3 1-16,4 2-2 0,3 0 0 0,-7 0 0 15,4 0-2-15,2 0 1 0,-6 2-2 16,6-2 3-16,-1 1 0 0,-5-1 3 16,2 1-2-16,2 1 1 0,-2 0 2 0,-2-1 0 15,7 1 0-15,-7-1-3 0,4 1 2 16,2-1-2-16,-6 1 3 0,2-1-1 16,3 1-2-16,-3-1-4 0,-2 1 2 0,6-1 1 15,-6 1 0-15,4-1 3 0,-2 1-3 16,1-1-3-16,1 0 1 0,-2 0 4 15,2 0-1-15,-4-1 2 0,2 2-2 16,0-4 2-16,-2 2-1 0,5 0-4 0,-3-1-1 16,0 1 3-16,-2-2 3 0,2 1-1 15,-2-1-1-15,6 2-1 0,-5-3-1 16,1 3 1-16,0-1 0 0,2-1 1 16,-6-1-1-16,2 2 2 0,6-1-1 0,-6 1 3 15,-2-1 3-15,7-1 14 0,-3 2 14 16,0-2 6-16,-2-1-5 0,2 2-4 15,-2-1-10-15,-2-2-5 0,8 2-7 0,-8-1-2 16,2-2-2-16,-2 1-2 0,5-2-3 16,-1 0 2-16,-4 2 1 0,0-3 2 15,0-1-6-15,0-1-20 0,0-3-67 16,0 2-104-16,-4-4-129 0,-1-4-133 0,3-3-16 16,-6-2 72-16</inkml:trace>
  <inkml:trace contextRef="#ctx0" brushRef="#br3" timeOffset="27">10596 7915 48 0,'0'-1'57'0,"0"1"0"15,0-2-3-15,4 2-5 0,-4-1 1 16,0-1-6-16,0 2-5 0,2 0-5 16,-2-1-9-16,0 1-6 0,0 0 2 15,0-2 9-15,0 2 18 0,0 0 17 16,0 2 9-16,0-2 3 0,4 1-3 0,-4 2-7 15,0-1-6-15,0 1-3 0,0 0-4 16,0-1-4-16,0 2-7 0,0 0-2 16,0-1-2-16,0 2 1 0,0-1 0 0,0 2-3 15,0-1-3-15,0 0-4 0,0 0-4 16,0 3-6-16,0-2-4 0,0 0-3 16,4 0 1-16,-4 1-2 0,0 2 0 15,0-1 0-15,0-1 2 0,0 1 8 0,0 1 6 16,0 0 11-16,0 0 9 0,0 0 8 15,0-2-1-15,0 2-5 0,0 0-2 16,0 0-11-16,0-1-8 0,0 1-5 16,0 0-7-16,0 1-2 0,0-2-4 0,0 1-1 15,0 0 0-15,0 0-1 0,0 0 0 16,0 0 0-16,0 0 2 0,0 0 1 0,0 0 0 16,0 1-2-16,0-2 4 0,0 2-1 15,0-1 1-15,0 0-2 0,0 2-4 16,0-2-3-16,-4 1 0 0,4-1-1 15,0 0-2-15,0 0-1 0,0 0 4 0,0 0-2 16,0 0 1-16,0-2-2 0,-4 1 0 16,4 1-1-16,0-1 2 0,0-1-3 15,0 0 0-15,0 3 2 0,0-3 0 0,0 2 1 16,0-1-2-16,0 1-1 0,-2 0 5 16,2 0-2-16,0 0 0 0,0 0 1 15,-4 0 0-15,4 0-2 0,0 0-1 16,0 0 0-16,0 0 3 0,-2-2-1 0,2 2 1 15,0-1-4-15,0-1 5 0,-4 2-8 16,4-1 3-16,-4-1-4 0,4-1 6 16,0 0 3-16,0 0 1 0,-2 0-2 15,2-1 1-15,0-1-3 0,0-1 0 0,-5 2 0 16,5-2 1-16,0-1 9 0,0 0 9 16,0 0 4-16,0-1-4 0,0 1-7 15,0-1-6-15,0 1-2 0,0-1-2 0,0 1 0 16,0-2-2-16,0 1-2 0,0-1 0 15,5 0 1-15,-5-1 2 0,2 1-3 16,-2-2-1-16,0 1-1 0,4-1-1 16,0 1 2-16,-4-1 0 0,2-1 3 0,-2 1-2 15,6 0 0-15,-6 0 0 0,8-1 2 16,-8 2 1-16,3-2-2 0,1 1-2 16,0-1-1-16,2 2 2 0,-6-1 3 15,2 1-1-15,6-1 1 0,-6 1-3 0,3-2 1 16,-3 1-1-16,6 1 0 0,-6-1 0 15,2-1 2-15,-2 0 2 0,6 1 0 0,-5 0-1 16,5-1-2-16,-6 0-1 0,4 0 0 16,-2 0 1-16,2-1 0 0,1 2 3 15,1-1-3-15,-6 0 0 0,6 0-2 16,-2 0 1-16,5-1 1 0,-9 2 2 0,8-1-2 16,-4-2 1-16,5 2 2 0,-5-1 0 15,4 1 0-15,1-2-3 0,-5 2 0 16,4-1-1-16,-4-1 0 0,9 2 0 15,-9-1 0-15,0 1 0 0,4 0-2 0,-3-2 3 16,7 2 0-16,-8 0 5 0,5 0-5 16,-1 0 2-16,-4 0-2 0,5 0 1 15,-5-1-1-15,4 1-1 0,0 0-1 0,-3 1-1 16,3-1 2-16,-4 0 0 0,5 0 2 16,-5 2-4-16,4-2 2 0,-8 1 0 15,8 1 2-15,-3-2-1 0,1 1 0 16,0-1 2-16,0 2-1 0,-1-3-1 0,-1 3 1 15,0 0 0-15,2-2-2 0,1 0 0 16,-1 0-1-16,-2 1 2 0,0-1 1 16,0 1 1-16,3 0 0 0,-7 0-2 15,4-1-5-15,2 2 1 0,-6-1 3 0,2 1 0 16,-1-1 1-16,1 1 1 0,0-1 1 16,-4 2-2-16,2-2 1 0,2 2-2 15,0-1-2-15,-4 1 1 0,2 0 0 0,-2-1 1 16,0 1 0-16,4 0-2 0,-2 0 1 15,-2-2 2-15,5 1-5 0,-1 1 2 16,-4-2 2-16,2 2 5 0,-2-1-1 16,0 1-3-16,4 0-1 0,-2 0 3 0,-2-2 0 15,0 2 5-15,0 0 0 0,0 0 22 16,4 0 26-16,-4 0 18 0,0 0-5 0,0 0-13 16,4 0-13-16,-4 0-12 15,0 0-12-15,0 0-8 0,0 0 1 0,0 0 17 16,0 0 21-16,0 0 21 0,0 0 8 15,0 0 7-15,0 0 5 0,0 0-1 0,0 0-12 16,0 0-19-16,-4 0-18 0,0-1-14 16,4 1-11-16,0 0-3 0,-2-2-7 15,-2 2 0-15,4 0-3 0,-2 0 3 16,2-1-6-16,-4 1 2 0,-1-2-2 0,3 2 2 16,-2-2-2-16,2 1 5 0,2 1-2 15,-8-1-1-15,6-1-4 0,-2-1 1 16,0 2-1-16,-3-2 3 0,5 0 0 0,-2 1 3 15,-2-1-5-15,2-1-3 0,-2 1 1 16,-1 0 3-16,1-2 1 0,-2 2 0 16,6-1-1-16,-8-1 1 0,3 1 2 15,-1-1-1-15,0 1-2 0,0-1 0 0,-3-1-1 16,5 1 0-16,-4 0 1 0,1 0 0 16,1-1-2-16,0 0 1 0,-2 0 1 15,1 0 3-15,1-1-1 0,-2 1-1 16,3 0-1-16,-3 0-2 0,2 0 0 0,0 0 1 15,-1 0 12-15,3 0-3 0,-4-2-5 16,4 2-11-16,-1 0 5 0,1 0 1 16,-4 0 0-16,4-1 2 0,-3 1-1 0,1 0 10 15,0-2-4-15,2 2 0 0,-1-1-13 16,1 1 0-16,-2-2 3 0,0 2-1 16,-1-1 1-16,3 0 3 0,0 0 2 15,0 0 0-15,-2 1-2 0,1 0 2 0,5-2-3 16,-6 2 2-16,2 2-1 0,4-2 4 15,-7 1-1-15,7-1-1 0,-2 2-3 16,2-1 3-16,-6 2 2 0,6 0-1 16,2-1 2-16,-8 1-3 0,8 1 0 0,-7-1 0 15,7 0 0-15,-2 0 0 0,-2 0 0 16,0 2 0-16,2-2 0 0,-2 0 2 16,4 0-2-16,-2-1 0 0,-2 3-2 0,0-2 2 15,4 0 0-15,-3 0 2 0,3 2-2 16,-4-2 0-16,0 0-2 0,4 1-2 15,-2 1 2-15,-2-2 2 0,4 0 0 16,-2 0 0-16,2 1 0 0,0-1 0 16,-4 0 2-16,0 0-1 0,4 0 1 0,-2 0-1 15,-3 0-1-15,5 0 0 0,-2 0-1 16,2 1-2-16,0 0 3 0,-4-1 1 0,4 1 2 16,-4-1-3-16,4 2 0 0,-2-1 0 15,2-1 0-15,0 1 0 0,-4 1 0 16,4 0 0-16,-2-1-1 0,2 1 2 15,0-2-1-15,-4 1 2 0,4 1-4 0,-4-1 5 16,4 1-2-16,0-1 4 0,0 2-5 16,-3-1 0-16,3-1-1 0,0 2-1 15,0-1-2-15,0 1 1 0,0-2-2 16,0 1-4-16,0 1 0 0,-4 0 0 0,4-2-35 16,4 2-105-16,-4 0-193 0,0 2-188 15,0-1-179-15,0 1-5 0,-4-1 107 16,0 1 207-16</inkml:trace>
  <inkml:trace contextRef="#ctx0" brushRef="#br3" timeOffset="28">10251 7557 26 0,'0'1'120'0,"0"-1"13"0,-4 2 7 15,4-2-7-15,0 1-18 0,-4-1-16 0,4 2-18 16,0-2-14-16,-3 1-14 0,3 0-10 16,0 1-14-16,0 0-9 0,-4-1-8 15,4-1-5-15,0 3-2 0,0-1-2 16,0-1 0-16,0 1 0 0,4 1 3 0,-4-3 3 15,0 2-3-15,3 0 4 0,-3 0-6 16,4 1-2-16,0 0-3 0,-2 0 1 16,-2 0 4-16,6-2 1 0,-2 1 13 0,0 0 13 15,-2 0 6-15,3 0-9 0,-3-1-9 16,6 2-3-16,-6-1-6 0,4-1-1 16,2 1-4-16,-6-1 2 0,7 1-1 15,-7-1 1-15,4 0 2 0,2 1 4 0,-2-2 6 16,1 3 15-16,-1-3 9 0,2 2 7 15,-2-2-7-15,-4 0 11 0,7 0 13 0,-3 0 24 16,0 0 1-16,0-2-12 0,1 1-16 16,-3-1-18-16,2 0-11 0,-2 1-8 15,2-2-7-15,-2 2-5 0,-2-2-2 16,7 0-2-16,-7 0-1 0,2-1-2 0,-2 2-3 16,2-3-1-16,0 2 12 0,-2 0 23 15,-2 0 20-15,9 0 7 0,-9-1-13 16,0 1-16-16,2 0-13 0,2 0-10 15,-4 0-2-15,0-1-7 0,2 2 0 0,-2-3 0 16,0 2-2-16,0-1 0 0,0-1-2 16,0 2 1-16,4-1-2 0,-4-1 0 15,0 0 2-15,0 1 1 0,0 0-1 0,0-1-1 16,0-1 1-16,0 2-3 0,-4-1 1 16,4 1-2-16,0-3 8 0,0 3-5 15,0 0-1-15,-2-2 0 0,2 0 0 16,0 0-2-16,-4 0 2 0,2 1 2 0,2-1 3 15,-5 0-3-15,1 0 0 0,2 2 0 16,2-2-2-16,-4 1 0 0,0-1 0 16,4 2 2-16,-6-1-1 0,6 1 1 15,-2-1-1-15,-2 1-1 0,-1 1 0 0,-1-2 0 16,6 0-4-16,-2 1 1 0,-2 0-1 16,0-1 7-16,2 1-3 0,-2-2-2 15,0 1 1-15,1-1-2 0,-1 1 0 0,2 0 1 16,2 0 0-16,-8-1-1 0,8 0 3 15,0 0-4-15,-2 0 1 0,-2 2 0 16,4-2 8-16,0 0 0 0,-2-1-3 16,2 2-7-16,0 0 1 0,0-1 4 0,0 2 0 15,0-1-2-15,0-1-3 0,0 3 0 16,0-1 0-16,0-1 2 0,0 1-1 16,0-1 2-16,0 2 0 0,0-1 0 0,2 1 2 15,-2-2 0-15,0 2-1 0,4-1-2 16,-2 1 1-16,-2 0-1 0,8-2 0 15,-8 2 2-15,2 0-2 0,5-1 0 0,-3 1 0 16,0 0 1-16,-2 0 0 0,6 0 0 16,-6-1 0-16,4 2 0 0,3 0 1 15,-3-1 0-15,0 2-1 0,0-1 2 16,3-1 3-16,-3 2-2 0,-4-1-2 0,6 0 0 16,-2 1-1-16,0 1 6 0,1-1 1 15,-1 1-4-15,2 0-1 0,-6 0 0 16,6 0 4-16,-1 1-1 0,-1-1-1 15,0 1 2-15,-2 1-1 0,2 1 1 0,1-1 1 16,-1 1 0-16,2 0-3 0,-6 0 1 16,6 1-2-16,-6 1 2 0,5-1 1 15,-3 1 2-15,2-1-1 0,-2 2-3 0,-2-1-8 16,6 1 5-16,-5-2 2 0,5 2 3 16,-6-1-1-16,2 0-2 0,-2 0 2 15,6 0-1-15,-6 1 1 0,-2-2-1 16,7 2 2-16,-7-1 1 0,8-1 2 0,-6 2 1 15,-2-1 2-15,6 1 2 0,-6 0-4 16,4 0 1-16,0 0 1 0,-4-1 8 16,3 2 7-16,-3-1 16 0,4-1 17 15,0 2 6-15,-4-1-5 0,0-1-5 0,0 3-10 16,0-2-8-16,0 0-11 0,0 2-7 16,0-2-5-16,0 1-4 0,-4 1-3 15,4-1-3-15,-4 1-1 0,4-1-2 0,-3 1 1 16,3-1 0-16,0 0 1 0,-4 3-2 15,4-1 1-15,-4-2 1 0,4 2-2 16,-2 0 3-16,-2-1-1 0,4-1-1 0,0 2-2 16,-2-2-1-16,2 1 4 0,0 1-1 15,-4-3-1-15,0 2-1 0,4-1 1 16,0 1 1-16,0-2 1 0,-2 1 4 0,2-1-4 16,-5-1 1-16,5 0-1 0,0-1 7 15,0 0 8-15,0-1 1 0,0 2-3 16,0-2-5-16,0-2 5 0,0 2 15 15,0-1 18-15,0-1 8 0,0 2-2 0,0-3-10 16,5 2-12-16,-3-2-10 0,-2 0-7 16,4 0-5-16,0 0-2 0,-4 0-4 15,2 0 1-15,2 0-2 0,-2 0 0 16,2 1-2-16,0-1-1 0,-1 0 0 0,1 2 0 16,0-2-2-16,-2 0 2 0,4 0 2 15,-2 0-2-15,0 0 1 0,-2 0 2 16,5 0-1-16,1 0 1 0,-6 0-2 0,6 0 4 15,-6 0-2-15,2 0-1 0,-2 0-2 16,7 0 0-16,-7 0 1 0,-2 0 0 16,6 0-1-16,-2 0-4 0,0 0 1 15,-2 0 3-15,5 0 2 0,-3 0 2 16,0 0-1-16,-2 0 0 0,2 0 19 0,0 0 15 16,-2 0 14-16,2-2-11 0,-2 2-12 15,3 0-6-15,-1-1-9 0,-2 1-5 16,-2 0-2-16,4 0 1 0,-2 0-1 0,-2-2 2 15,0 2-3-15,4 0 2 0,-4 0-5 16,4 0 3-16,-4 0-3 0,0 0 0 16,0 0-1-16,0 0 2 0,0 0-2 15,2 0 6-15,-2 0-3 0,0 0-5 0,0 0-46 16,-2-1-85-16,2 1-191 0,-4 1-205 16,0-1-186-16,2 2-30 0,-4-2 106 15,2 1 185-15</inkml:trace>
  <inkml:trace contextRef="#ctx0" brushRef="#br3" timeOffset="29">11111 7678 122 0,'2'0'142'0,"-2"-1"7"0,0 1-5 0,0-2-3 16,0 1-3-16,0-1-2 0,0 1-2 16,-2 1 4-16,2-2 9 0,0 1 13 15,0 1 12-15,0-2-1 0,0 2-15 0,-4-1-29 16,4 1-33-16,-5-2-26 0,5 2-19 16,-2 0-14-16,2 0-5 0,-4 0 8 15,2 0 17-15,-2 2 17 0,0-2 2 16,2 1-9-16,-6 1-9 0,6-2-7 0,-3 3 2 15,3-2 1-15,-6 1-8 0,2-1-11 16,4 2-10-16,-6-1-4 0,5-1-9 0,-1 2-4 16,-2 0-2-16,2-1 0 0,2 1-2 15,-6 0-2-15,6-2 0 0,-3 2-2 16,3 0 0-16,2 0-1 0,-8 0 0 16,8 0 3-16,-2 1 0 0,2 0 0 0,-4-1-6 15,2 0 6-15,2 3-2 0,0-4 4 16,0 3 0-16,-4 0 1 0,4 1-3 15,0-2 1-15,0 1 1 0,0 1 2 0,4-2-2 16,-4 2-2-16,0-1 0 0,0 1 2 16,0-2 3-16,2 1 2 0,2-1 8 15,-2 1 11-15,-2 0 9 0,8-1 4 16,-6 0 5-16,5-1 0 0,1 0-7 0,-2 0-8 16,0-1-8-16,1-1-7 0,1 1-3 15,0-1-9-15,0-1 1 0,1 0 0 16,-1 0 3-16,2-1-3 0,-4-1 1 0,5 1 0 15,-5-2-1-15,4 0-6 0,-4 0-45 16,1 0-135-16,-1 0-203 0,2-1-188 16,-6 2-124-16,4-3 42 0,-1 1 133 15,-1-1 199-15</inkml:trace>
  <inkml:trace contextRef="#ctx0" brushRef="#br3" timeOffset="30">10017 7003 28 0,'0'0'74'0,"0"-1"-2"16,0 1-3-16,0 0-4 0,0 0-1 15,0 0-3-15,0 1 5 0,0-1 4 0,0 0 5 16,0 0-4-16,0 0-6 0,0 0-7 16,0 0-7-16,0 0-2 0,0 0-3 15,-4 1 3-15,4 1-1 0,0-2-1 16,0 3 0-16,-4-1 6 0,4 1 5 0,0 0 0 16,0 0-10-16,0-1-8 0,0 3-5 15,0 0 4-15,0-1 9 0,0 0 5 16,0 1-7-16,0 1-2 0,0-1 1 0,0 1-3 15,0 0-6-15,0 0-3 0,0-2 0 16,0 4-1-16,0-2-4 0,0-1-8 16,0 3-5-16,4-2 1 0,-4 0 18 15,0 0 24-15,0 2 26 0,0-1 10 0,0-1 5 16,0 2-9-16,0-2-12 0,0 0-17 16,0 0-20-16,0 0-16 0,0 0-9 15,0 0-4-15,0-2-1 0,0 2-5 16,0-3-2-16,0 2-2 0,0-1 0 0,0-1-2 15,0 0 1-15,0 0-1 0,0 0 0 16,0 0 3-16,0-1-2 0,0-1 2 16,0 0 0-16,0 1-2 0,4-2-24 0,-4 0-62 15,0 0-95-15,0-2-86 0,0 1-51 16,2 0-21-16,-2-2-10 0,0 0-10 16,4-2 2-16,-4 1 51 0</inkml:trace>
  <inkml:trace contextRef="#ctx0" brushRef="#br3" timeOffset="31">9984 7060 76 0,'0'-1'95'16,"0"-1"-11"-16,-4 1-11 0,4-1-13 0,0 1-8 16,0-2-7-16,0 1 1 0,0-1 0 15,0 2-5-15,0-1-3 0,0-1-4 16,0 2 2-16,4-2 8 0,-4 0 7 0,2 0 3 15,-2 0-6-15,4-1-6 0,-2 2 3 16,3-1 2-16,-1 0 3 0,-2 0-9 16,4 0-12-16,2-1-10 0,-6 2-7 15,4-1-3-15,3 0-1 0,-7 1-2 16,6 1-4-16,-6-1 0 0,4 1 0 0,3-1 0 16,-3 2-2-16,-4 0 4 0,6 0-1 15,-2 0 5-15,1 0 19 0,-3 3 18 16,-2-1 14-16,6-1 4 0,-6 2 15 0,2 0 18 15,-2 0 16-15,2 0 7 0,1 2-6 16,-5-1-21-16,0 1-18 0,0 1-25 16,0 0-12-16,0 0-14 0,0 0-7 15,-9 1-6-15,9 1-2 0,-6-2-2 0,4 0-1 16,-6 1 0-16,6 1-3 0,-2-2 2 16,-3-2 2-16,3 2 0 0,2-1 2 15,-6-1-2-15,6 0 0 0,-2 0-2 16,2-1-4-16,2 0-4 0,-9-2-3 0,9 1-1 15,0-2 1-15,-2 0 3 0,2 0 0 16,2 0 0-16,-2 0-1 0,0 0 2 16,5-2 1-16,-1 1-2 0,-4 1 3 0,2-2-2 15,4 2 5-15,-2 0-1 0,0-1 0 16,-2 1 3-16,7 1-2 0,-3-1-2 16,-4 0-4-16,6 2 4 0,-2-1 3 15,0 1 1-15,1 1 4 0,-1 0-7 0,2-2 2 16,-6 2-7-16,6 0 2 0,-1 0 1 15,-5 0 0-15,6 2 3 0,-6-3-2 0,4 2 3 16,3 0 0-16,-7 1 0 0,-2-2 1 16,8 1-2-16,-8-1 1 0,2 2 0 15,-2-1 3-15,4 0-2 0,-4 1 0 16,-4 0-2-16,4-1 2 0,-2 1-1 0,2-1-1 16,-4 1 0-16,0 1-7 0,2-2 3 15,-3 1 0-15,1-1 10 0,-2 1-5 16,4-1 1-16,-6 1-2 0,2-2 3 15,-1 0 1-15,1 0 19 0,-2-2 23 0,2 1 30 16,4-1 4-16,-7 0-8 0,3-1-21 16,-4 2-21-16,8-2-9 0,-4 0-10 15,-3 0-4-15,7 0-6 0,-6-2-1 0,6 2-2 16,-2 0 0-16,2-1-2 0,-2 1-1 16,-1 0-32-16,3 0-89 0,-2-1-128 15,2 1-114-15,-2 0-84 0,0-2-64 16,4 1 26-16,-2-1 96 0</inkml:trace>
  <inkml:trace contextRef="#ctx0" brushRef="#br4" timeOffset="32">12864 12574 21 0,'6'-3'24'0,"0"-2"-9"0,9 3-2 15,-9-3-6-15,4 1-2 0,0-1-1 16,-1 1-2-16,5-1 2 0,-1 1-2 0,-3-1 1 16,4 1 2-16,-5-2-1 0,5 1 1 15,-2-1 0-15,3 2 1 0,-3-2-5 16,3 1 2-16,-3-1 1 0,3 2 7 16,-7-2-4-16,6 1-2 0,-1-1-2 0,1 2-1 15,-3-1-2-15,1 0 3 0,3 0-2 16,-7 0 2-16,8-1-2 0,-5 0 3 15,3 0-3-15,3 0 3 0,-7 0 5 0,2 0 8 16,1-1 4-16,1 1-3 0,-1-2-6 16,1 2-9-16,-1 0-3 0,1-1 0 15,-2 1 7-15,3-2 0 0,1 1 4 0,-3-1-4 16,1 1-1-16,3-3-2 0,-1 3-2 16,1-2 2-16,-1 0-2 0,1 0 0 15,4 0-1-15,-5 0-1 0,3 0 3 16,1 0 0-16,1 0 2 0,-2 0 1 0,6 0-4 15,-7 0 1-15,7 0-3 0,-6 2 0 16,5-3 0-16,-5 3 2 0,6 0-2 16,-7-1 0-16,3 1 0 0,0-2 1 0,1 1-1 15,-1 0 2-15,-2 1-1 0,3 0 0 16,-1-2-1-16,2 1 0 0,-2 0 0 16,1 1 0-16,-1 0-2 0,0-2 2 15,1 1 0-15,1-1 2 0,-2 2 1 0,2-3-3 16,1 3-3-16,-1-2 3 0,4 0-4 15,0 0 3-15,0 0-1 0,2-2 7 0,2 3 0 16,-2-3-5-16,2 2 2 16,-2-2-2-16,2 1 3 0,-3 0-3 0,3-1 2 15,-2 2 0-15,2-3-1 0,-2 2-1 16,4-3 1-16,-2 2 14 0,-2-3 7 0,7 2 13 16,-8-1-11-16,6-2-6 0,-1 1-4 15,4-1-3-15,0 0-4 0,2 0 0 16,-1 0 0-16,-1 2-1 0,2-3-2 15,-2 3-3-15,-2 0-1 0,7-1 0 0,-7 1 0 16,2-1 0-16,4 1-1 0,-8-1-1 16,3 1 4-16,5-1 0 0,-4 2 1 15,-2-1-5-15,2-1 1 0,3 1 0 0,3-2 6 16,-1 1 2-16,1-1-2 0,-4 2-1 16,0-2-3-16,3 1-1 0,-3 1-1 15,0-1 0-15,-1 2 0 0,-1 0-1 16,0 0 1-16,-2 0 0 0,2 0 3 0,-4-1-2 15,5 1-3-15,-1 0 1 0,-8 0 2 16,8 0 0-16,0-2 0 0,-2 1 0 0,3 1 4 16,-1-3-1-16,0 1 0 15,-2-1-1-15,2 2 3 0,-4-1 0 0,0 1-3 16,1-2-3-16,-3 3 1 0,-3-2-2 16,8 1 1-16,-7 1 0 0,2-2 1 0,-2 2-3 15,2-2 3-15,-5 3 1 0,3-1-1 16,-2 0 3-16,2 1-3 0,-2-1-1 15,0 0-3-15,4 2 4 0,-2-1 0 0,-2 1 1 16,4-3 5-16,-4 3-2 0,-1 1-2 16,-1-1-6-16,2-1 1 0,0 2-2 15,-2 0 6-15,0 0 2 0,-1 1-3 0,-5 1-1 16,6 0 2-16,-7-1-1 0,-1 2-1 16,4-2-1-16,-5 3 2 0,1 0-2 15,-3 1 2-15,3-2 13 0,-1 1 18 16,-5-1 15-16,5 2 1 0,-6 0-7 0,-1 0-5 15,5 0 0-15,-3-1 6 0,-3 0 11 16,2 3 5-16,-2-3 2 0,-1 2-4 16,3 0-12-16,-8-2-11 0,8 3-8 15,-3-3-9-15,1 2-3 0,-2 0-5 0,0 0-2 16,0 0-3-16,1-1-1 0,1-1 1 16,-6 2-6-16,4-1 0 0,2 0 3 15,-1 2 7-15,-1 0-3 0,0-1-3 0,2 0 0 16,-1 0 0-16,-1 0 0 0,0-1 3 15,2 1-1-15,-2 1 0 0,-4-1 0 16,7-1 2-16,-3 0 10 0,-4 2 14 16,6-1 20-16,-6 1 14 0,-2-1 11 0,7 2 4 15,-7-1-7-15,4 1-15 0,0-2-18 16,-4 1-15-16,0 1-9 0,2 1-7 0,-2-3-5 16,0 1-5-16,0 2-43 15,0 0-77-15,0-1-126 0,0-1-142 0,-2 1-34 16,2-1 67-16</inkml:trace>
  <inkml:trace contextRef="#ctx0" brushRef="#br4" timeOffset="33">13484 12234 14 0,'10'-6'12'16,"3"1"4"-16,-3 1-2 0,0-1 0 15,3-1-7-15,-3 2-3 0,0-2-1 16,3 1 3-16,-3-1-2 0,4 2-1 0,-5-2-2 15,1 0 1-15,5 1 1 0,-3-1-1 16,2 0 0-16,-1 0 3 0,-1 0-1 0,3 1-1 16,-3 0-6-16,3-1-1 0,-3 1 3 15,2-1 1-15,3 2 1 0,-5-2 0 16,3 1-1-16,1-1 1 0,-3 2-1 16,1-1 0-16,-1 0 0 0,1 1-1 0,3-2 2 15,-9 2 1-15,8-1 0 0,-5 1-2 16,3 1-2-16,-1-2 0 0,1 1 2 15,-1 0 5-15,1 0-2 0,-6 1-2 16,3-1-4-16,3 1 1 0,-1-2 0 0,1 1 0 16,-6-1 7-16,3 2-5 0,3-2 1 15,-2 1 1-15,3 0 11 0,-7-1 11 16,7 0 4-16,-5 1-7 0,2-2-5 0,3 2-7 16,-7-1-3-16,7 1 0 0,-3-1-3 15,-2 1 0-15,5-1-1 0,-5 1 2 16,3-1-3-16,-1 2 4 0,-2-1-3 15,5-2 9-15,-3 1-4 0,3 1 4 0,-3-1-3 16,3 1 1-16,-7-1-5 0,6-1 3 16,-1 2-6-16,1-2 0 0,-4 1-3 0,3 1 2 15,-3-1 0-15,3 1 0 0,-3-1 1 16,0 2 0-16,-4-1 0 0,5 0-2 16,-5 2-11-16,0-1-39 0,-2 0-77 15</inkml:trace>
  <inkml:trace contextRef="#ctx0" brushRef="#br4" timeOffset="34">12820 12510 7 0,'0'0'26'0,"0"1"11"16,0-1-4-16,2 0 5 0,-2 0 3 0,0 2 7 15,4-2 7-15,-4 0 0 0,5 0 3 16,-5 1 3-16,2-1 0 0,-2 0 0 15,4 0-2-15,-2 0 1 0,-2 0-3 16,8-1-3-16,-8 1-11 0,2 0-8 0,2-2-7 16,0 1-4-16,3-1 0 0,-5 1-1 15,2-1 1-15,0 1-1 0,-2-1-4 16,4-1 2-16,3 2 4 0,-7-2 6 0,6 1 2 16,-2-1-4-16,-4 0-5 0,6 0-2 15,-6 0-7-15,9 0-2 0,-5-2-1 16,0 3-5-16,2-1-5 0,3-2 0 15,-5 2 0-15,0 0 0 0,0-1 0 0,5 1-2 16,-5 0 1-16,0 0 0 0,4 0 1 16,-1 0-1-16,-1 0-2 0,2 0-1 15,-3 0 5-15,3-2-2 0,0 2 7 0,-4-2 5 16,5 3 0-16,3-3 3 0,-5 1-3 16,1-1 1-16,4 1-3 0,-3-2-2 15,1 1-3-15,3-1-4 0,-7 2-1 0,2-1 1 16,5 1-1-16,-3-1-1 0,-2 1 1 15,3-1 2-15,-3 1-1 0,5-1 2 16,-7 2-2-16,2-3 1 0,0 2-2 16,5-1 3-16,-7 1 0 0,3-1-1 0,3 1-2 15,-4-3 2-15,-3 3-3 0,3 0-3 16,-2-1 2-16,3 1-1 0,-3 1 2 16,0-2-1-16,0 1 1 0,1 1 0 15,-1 0 2-15,-6-1-2 0,8 2-1 0,-4-1 1 16,3 0 1-16,-7 0 0 0,4 1-1 15,2 1 2-15,-6-3 1 0,5 2 13 16,1 0 23-16,-6 1 23 0,2-2 11 0,2 1-9 16,-2 1-18-16,3-2-14 0,-3-1-8 15,2 2-10-15,0 0-4 0,-2 1-7 16,2-2 2-16,-4 1-3 0,7-1 0 0,-3 2 0 16,0-2-1-16,0 1 2 0,3-1-3 15,-7 2 3-15,4-2 0 0,4 1 1 16,-2-1 0-16,-1 0-1 0,-1 0-1 0,0 0-1 15,0 0 3-15,5 0 0 0,-5 0 1 16,4 0-4-16,-2 0-1 0,-1 0 2 16,3 0 2-16,-8 0-1 0,8 0-5 15,-3 2-2-15,3-2 4 0,-4-1 2 16,4 2 0-16,-3 0 0 0,3-1 2 0,-4 0-1 16,5 0 2-16,-3 0-2 0,0 0-1 15,2 0 0-15,-3-1 0 0,3 1-4 16,0 0 2-16,-4-2-3 0,5 1 3 0,-1 1-1 15,0 0-2-15,1 0 2 0,-1-2 1 16,-4 2 0-16,5 0 2 0,-3-1 0 16,0 1-2-16,0 0 0 0,3-2 0 15,-1 2 0-15,-4 0 0 0,5-1 0 0,-1 1 0 16,0-1 0-16,1 0 0 0,-1 1 0 16,-2-1 2-16,3-1 0 0,-1 0 1 15,0 3-1-15,1-3-2 0,-1 1 0 16,-2-1-2-16,3 1 1 0,3-1-1 0,-4 1 4 15,-1-1-2-15,1 1 1 0,0-1-1 16,1 2 2-16,-1-1-2 0,0-1 0 16,-1 1-2-16,1-1 2 0,4 1 2 0,-3-1-2 15,-3 1 2-15,2-1 0 0,1 1 1 16,-1-1-1-16,0-1-1 0,1 2-1 16,1-1 1-16,-2 0 1 0,3 1-2 15,-3-2-2-15,5 2 0 0,-7-2 0 0,6 1 2 16,-1-1 3-16,-3 0 1 0,5 0-1 15,-7 2-3-15,2-2 0 0,5 0 0 0,-3 1 5 16,-2-1-1-16,5 1-1 0,-7 0 2 16,2 0-1-16,5-1 2 0,-3 2-5 15,-1-2 1-15,1 1 0 0,-2-1 2 16,5 2-4-16,-7-2 5 0,2 1-5 0,5-1 9 16,-5 2-3-16,3-2 0 0,-3 1-2 15,0-1 0-15,1 2-2 0,1-2 3 16,-2 1-5-16,1-1 3 0,-1 0-6 0,-2 2 5 15,3-2-1-15,3 1 2 0,-3 1 2 16,-3-3-2-16,0 3-3 0,0-2 0 16,3 2 1-16,3-2 3 0,-4 1-2 0,-1-1-1 15,1 1-2-15,0 0-5 0,1-1 5 16,-1 1 1-16,0-1 4 0,-1 0-1 16,1 0 4-16,4 1-2 0,-3 0-3 15,-3 0-4-15,2 1 2 0,1-2-4 0,-1 1 3 16,3 1 0-16,-5-1 1 0,0 1 1 15,2 1 0-15,5-2 0 0,-5 2 1 16,-2 0-2-16,3-1 3 0,-1 1-2 16,0 0 0-16,1 0-3 0,-1 0 0 0,-2 0 2 15,3-1 2-15,-1 2-2 0,0 0 2 16,1-1-3-16,-1 0 0 0,-4 2-1 0,5-2 2 16,-3 1 4-16,2-1 0 0,-2 2 2 15,1-2-2-15,-1 1-2 0,0-1 1 16,3 0-1-16,-5 0 0 0,4 1 0 15,-2 0 1-15,1 0 0 0,1-1 0 0,-4 0 1 16,5 2-2-16,-3-2 3 0,0 0-4 16,2 0 2-16,-3 0 2 0,3 0 2 15,0 0 14-15,1 0 17 0,-1 0 9 0,0-1-7 16,-1 2-11-16,-1-1-10 0,2 0-6 16,-2 0-3-16,3 0-4 0,-5-1 0 15,4 2-2-15,1-1 0 0,-5 0 2 16,4 0 0-16,-4 0 2 0,5-1-1 0,-1 0 2 15,-4 1 5-15,9 0 1 0,-9-1 2 16,4 1-5-16,1 0 0 0,-3-2-3 16,2 1 0-16,1 1-5 0,-1-2 0 15,0 1-2-15,1 1 4 0,1-2-2 0,-2 1-2 16,1-1-2-16,-1 1-1 0,2-1 3 16,3 1-1-16,-7 0 0 0,2 0-1 15,5 0 0-15,-3-1 2 0,3 0-1 0,-7 0 1 16,7 0 3-16,-3 1-2 0,4-3-2 15,-1 3 2-15,-3-2 1 0,5 2-1 16,-3-2 0-16,-1 1-2 0,1-1-1 0,3 1-1 16,-5 0 0-16,3 0 2 0,-3-1 1 15,3 2-1-15,-3-2-1 0,0 1 2 16,-1 1-2-16,3-2 0 0,-4 1 0 0,3 1 2 16,-1 1 0-16,-1-3 1 0,3 3-3 15,-4-2 0-15,-1 1 0 0,1 0 2 16,0 0-1-16,1 0 1 0,-1 1 1 15,0-2 0-15,-1 1 1 0,1 1-3 0,0 0 1 16,-4-2 0-16,9 2-2 0,-9 0 2 16,5-1-2-16,-1 1 3 0,-4-2-6 15,4 2 3-15,1-2 0 0,-3 3 5 16,0-3-1-16,1 1-2 0,1 1 0 0,0-2 1 16,1 1 1-16,-1-1 0 0,0 1-1 15,1-1 1-15,1 1 0 0,-2-1-1 16,3 2-3-16,-3-3 0 0,4 2 0 15,-5-1 6-15,5-1-1 0,-1 1 0 0,1 0-3 16,-4-1-2-16,7-1 0 0,-9 3 0 16,11-2-1-16,-11 2 0 0,7-1 2 0,-3 1 0 15,2-1-1-15,-1 1 0 0,1-1 3 16,-5 1 0-16,1-1-1 0,4 1-1 16,-1-1 3-16,1 1-1 0,-5-1 3 15,5-1-5-15,-2 1-1 0,-1 1 0 0,3-2 0 16,3 0 0-16,-7 0 1 0,2 0 1 15,1 2-1-15,-3-2-1 0,5 1-1 16,-3-1 2-16,3 2-6 0,-7-1 2 0,2 1 2 16,5-1 5-16,-5 1-3 0,-2-1 1 15,3 1 0-15,3-1-1 0,-4 1-1 16,-1 0 0-16,1-1 0 0,4 2 1 16,-3-2 2-16,-3 1-5 0,2-2 2 0,5 1-2 15,-7-1 2-15,2 1-2 0,5 1 3 16,-3-2 0-16,-1 2-1 0,-1-1 8 15,2 1-6-15,-1-1-2 0,-1 1-5 16,0-1 1-16,1 1 3 0,-1 1 1 0,-2-2 0 16,3 2-2-16,-1 0-5 0,0-1 4 15,1 1 2-15,-1-2 5 0,-2 1-1 16,7 0-2-16,-3 0 1 0,3-2 1 0,-3 2 1 16,3-1-7-16,-3-1 2 0,2 2 0 15,-5-1 4-15,5 1 3 0,-1-1-5 16,-3 1-2-16,4 1 0 0,-5-2-1 0,1 1 1 15,4 1-1-15,-3-2 5 0,-3 2-1 16,2 0-1-16,1-1 0 0,-1 1 0 16,0-2 2-16,1 2-1 0,-3-2-2 0,2 3 2 15,5-3-1-15,-5 1 1 0,-2-1-2 16,3 1-1-16,3-1 0 0,-8 1-5 16,5-1 2-16,-1 1 1 0,-2-1 6 15,3 2-1-15,-5-1-2 0,4 1-1 0,1-1 0 16,-5 0 2-16,4 0 0 0,0-1 2 15,1 2-1-15,-1-1-2 0,0 1 1 16,-3-2-1-16,3 2 0 0,-2-2 0 16,0 3 2-16,3-1-3 0,-5 0 0 0,4-2 0 15,-3 4-2-15,-1-3-1 0,0 2 1 16,0 0-1-16,2-1 4 0,-5 2 1 16,7-1 1-16,-4-1-2 0,-2 2 1 0,2-1 1 15,1 1-4-15,-3-3 2 0,2 3 2 16,-2 0 4-16,2-1-3 0,-2 1-2 15,-2-1-1-15,7 1 0 0,-9-1 0 16,6 1-1-16,-6-1 0 0,2 2 1 16,2-1 0-16,0 1 0 0,-4-2 0 0,2 2 0 15,-2-2 0-15,4 2 0 0,-1-1 0 16,-3 0 0-16,4 1 0 0,0-2 1 16,-4 1 1-16,2-1-2 0,2-1-2 0,0 3 1 15,2-3 1-15,-6 2 0 0,2 1 0 16,3-2 0-16,-1 0 0 0,-4 2 0 15,2-1-1-15,2 0-1 0,-2 1 5 16,-2 0 1-16,0-2-2 0,4 2-5 0,-4-1 1 16,4 1-1-16,-4 0 2 0,0 0-1 15,0-2 8-15,0 2-5 0,2 0-2 16,-2 0-1-16,0 0 3 0,0 0-1 16,0-1 0-16,0 1-6 0,0 0 4 0,4 0 0 15,-4 0-2-15,0 0 1 0,0 0-1 16,0 0 5-16,0 0 4 0,0 0-5 0,0 0 2 15,0 0 1-15,0 0 1 0,0 0 2 16,5 0-1-16,-5-2 1 0,0 2 1 16,0 0-1-16,0 0-5 0,-5 0-2 15,5 0-9-15,0 0-67 0,0 2-133 0,-4-1-182 16,4-1-178-16,0 0-18 0,-2-1 95 16,2-1 192-16</inkml:trace>
  <inkml:trace contextRef="#ctx0" brushRef="#br4" timeOffset="35">17703 10437 57 0,'0'-2'80'15,"0"1"7"-15,4-1 4 0,-4-1 3 0,0 2-71 16,0-2-50-16,0 0-28 0,0 1 59 15,0-1 38-15,0 2 19 0,2-1 8 16,-2-1 3-16,0 2-3 0,0-2 3 16,0 1 5-16,0 1 3 0,0-1 3 0,0-1-3 15,0 3 3-15,0-1-2 0,0-1-2 16,0 2-4-16,0-2-10 0,0 2-9 16,0 0 0-16,0 0 20 0,0 2 29 15,0 0 24-15,0 1 7 0,0 1 5 0,0-1 7 16,0 3 12-16,0 0-3 0,0 0-26 15,0 0-41-15,0 0-26 0,-2 2-15 16,2-1-10-16,0 1-13 0,0 0-3 0,0 2 0 16,0-2 14-16,0 2 10 0,0 0 0 15,0-1-10-15,-4 1-12 0,4 1-5 16,0 1-9-16,0-1-5 0,-2-1-5 16,2 2 5-16,0-1-2 0,0-1-4 0,0 1 0 15,0-1 0-15,0 2 1 0,2-1 1 16,-2-1 0-16,4 2-2 0,-4-1 3 15,0-2 1-15,2 1-2 0,-2 1 2 16,0-1-4-16,4-1 1 0,0 0 0 0,-4 2 2 16,0-2 1-16,2 0-1 0,-2 0-1 15,0 0-1-15,4-2-1 0,-4 1 3 16,0 1 0-16,3-2 0 0,-3-1-3 0,0 2 0 16,0-2-3-16,4 0 5 0,-4 0 1 15,4-2 0-15,-4 1 1 0,0-1-2 16,0 1-4-16,0-2 1 0,0 0-2 0,0 0 5 15,0 0 2-15,0-2 2 0,0 0 0 16,0 1-3-16,0 0 0 0,0-1-1 16,0 1 0-16,0-1-2 0,0-1 4 15,0 2-3-15,0-2-1 0,0 1-34 0,0-1-94 16,0-1-159-16,0 1-143 0,0-2-87 16,0-1-40-16,0 0 11 0,0-1 78 15,0-1 140-15</inkml:trace>
  <inkml:trace contextRef="#ctx0" brushRef="#br4" timeOffset="36">17709 10420 14 0,'0'0'76'0,"0"-1"2"0,0-1-1 16,0 2-3-16,0-1-7 0,0 1-6 15,0-2-4-15,0 0-9 0,0 2 0 16,0 0-6-16,0 0 0 0,0 0 2 16,0 0 1-16,4 0-2 0,-4 0 1 0,0 2 4 15,0 0-2-15,4-2 5 0,-4 1 1 16,0 1 4-16,2-1 4 0,-2 2 6 15,4-1 0-15,-1 1-3 0,-3-2-14 0,8 2-2 16,-6-1 5-16,2 1 3 0,0-2 0 16,2 2-6-16,-4-1 3 0,7-1 17 15,-1 1 19-15,0 1 11 0,-2-2-3 16,5-1 2-16,-1 1 5 0,-2-1 5 0,3-1 3 16,3 1-3-16,-4-1-5 0,3-2-10 15,-1 1-19-15,3 1-26 0,-3-2-17 0,5 0-9 16,-7 0-7-16,7 1-6 0,-3-1-1 15,-2 0-5-15,3 0-2 0,-7 2 1 16,7-2 1-16,-3 0-1 0,-2 1-1 16,5 0-1-16,-3 0 0 0,-1 0 2 0,1 1-2 15,-2-1 1-15,1-1-1 0,-1 2 4 16,0-1-2-16,1 1 0 0,-3-1-3 16,2 0 0-16,5 1-1 0,-9 0 4 15,4-1 0-15,1 1 0 0,-3 1-2 0,0-2 0 16,2 2 0-16,-1-1 3 0,-1 1 1 15,0-2-2-15,1 1 1 0,-1-1-1 16,2 1 12-16,-2-3 17 0,1 3 10 0,1 0 1 16,0-2-14-16,-3 1-10 0,3-1-4 15,-4 0 2-15,4 2-5 0,-3-2-9 16,1 1-7-16,-2 0-1 0,0 0 4 16,1 0 0-16,1 1 1 0,-6-1 4 0,2 1 3 15,-2-1 2-15,6 1 7 0,-8-1 8 16,2 2 15-16,-2-1 6 0,5 1 3 15,-3 0-2-15,-2 0-5 0,0 0-10 16,0 0-12-16,0 0-3 0,0 0-9 0,0 1-2 16,0-1-1-16,-2 2-3 0,-3-1 0 15,5 1 2-15,-2-1-2 0,2 1 4 0,-8-1-2 16,8 1 0-16,-2-1-2 0,-2 0 0 16,2 1-2-16,-2 1 2 0,0-1 0 15,1 1 1-15,-1 0-1 0,0 0 0 16,-2 1-2-16,4 1-1 0,-6-1-7 0,6 2 5 15,-5 0 4-15,-1 2 9 0,2-2 0 16,0 1-3-16,0 2-3 0,-3-1-2 16,3 1 2-16,-4-1-2 0,4 2 1 15,-5-2 2-15,5 2-3 0,-4-2 0 0,3 2 0 16,1-2 3-16,-8 0 1 0,8 1 9 16,-5 0 4-16,1 2 12 0,2-4-2 15,-1 4-6-15,1-2-7 0,-2 0-6 0,-5 0-5 16,5 0-2-16,4 0 1 0,-5-2 2 15,3 2-3-15,-2 0 1 0,-5 0-2 16,5 0 0-16,4-2 0 0,-5 1 0 16,3 1-1-16,-2-1 3 0,2-1-1 0,-1 0 2 15,-1 1-3-15,4-2 1 0,-5 2 2 16,1-2 0-16,4 1 1 0,-2-1-4 16,-1 0-2-16,1 0 0 0,0 0 2 15,0 0 0-15,-3-1 0 0,5 0 1 0,-4 2 2 16,3-1-1-16,-3-1 1 0,4 0 0 15,-4 1-3-15,3 0-2 0,-3 0 2 16,4-1-1-16,0 1-1 0,-1-2 1 0,-3 2 1 16,2-1-1-16,2 1 1 0,-1-2 0 15,1 2 0-15,0-1-1 0,-2-1-2 16,2 1 3-16,-1-1 0 0,1 2 0 16,-2-2 0-16,2 0 0 0,4 0 0 0,-7 1 0 15,7-1 0-15,-4 1 0 0,2-2 0 16,-2 1 3-16,2 1-2 0,0-2-2 0,-3 1-2 15,5-1 8-15,-6 2-3 0,6-1 4 16,-2-1-10-16,2 0 0 0,-2 0 2 16,-1 2-1-16,3-2 3 0,-2 0-1 15,2-1 1-15,2 2-2 0,-4-3 5 0,0 2-2 16,4 0 2-16,0-1-2 0,-2-1-1 16,2-1-1-16,0 2-3 0,-4-1 1 15,4 1 5-15,-4-1-4 0,4 1 4 16,0-2-1-16,0 3 0 0,-2-3 1 0,2 1-1 15,-5 1 0-15,5-2 0 0,0 1-2 16,0-1 1-16,-2 2-1 0,2-2 0 16,0 1-2-16,0-1-1 0,0 0-6 15,0 0-29-15,0-1-80 0,0-1-210 0,2-1-232 16,-2 2-232-16,0-4 27 0,5 1 144 16,-3 1 244-16</inkml:trace>
  <inkml:trace contextRef="#ctx0" brushRef="#br4" timeOffset="37">18800 10159 11 0,'-4'2'94'16,"4"-1"-3"-16,-4 1-12 0,4-2-11 16,0 3-13-16,-2-2-13 0,-2 0-11 0,4 3-5 15,-2-3-5-15,2 2 5 0,0 0 4 16,-4-1 5-16,4 1-1 0,-4-1-2 15,4 2 3-15,-2 0 3 0,2-1 2 16,0 0-3-16,0 2-8 0,0-2 2 0,0 1-2 16,0-1 2-16,0 2-3 0,0-2-1 15,0 1 5-15,2-1 12 0,-2 0 13 16,0 0 8-16,8 0 12 0,-8 0 13 16,2-2 8-16,4 3 7 0,-6-3 10 0,8 1 11 15,-6-1 4-15,7-1-3 0,-3 0-18 16,-4-1-23-16,8-1-25 0,-3 2-19 0,1-1-6 15,-6-3-10-15,6 2-8 0,-2-1-9 16,1 0-1-16,-1 0 2 0,0 0-1 16,2-2 1-16,-6 1-1 0,5-1-2 15,1 1-1-15,-6-1-3 0,2-1 2 0,0 2 2 16,-2-1 0-16,2-1-4 0,-2 2-1 16,-2-2-1-16,5-1 0 0,-1 2 3 15,-4 0-3-15,0-1-2 0,0 0 0 0,0 0 3 16,0 0-1-16,0 2-1 0,0-2 0 15,0 0-2-15,0-1 1 0,0 2 0 16,-4-1-1-16,4-1 0 0,-5 2 0 16,5-3 1-16,0 2-1 0,0 0-1 0,0-1-1 15,0-1-1-15,0 1 4 0,0-1 0 16,0 1 2-16,5-1-1 0,-5 1 0 16,0-1 0-16,0-1 0 0,4 2 0 15,-4-2 0-15,0 3-8 0,0-2 4 0,0 0 1 16,0 1 7-16,0 0 0 0,2 1-2 15,-2 0-3-15,0 0-4 0,0 1-2 16,0 1 3-16,4-2 2 0,-4 1 2 0,2 1-2 16,-2 1-2-16,0-2 1 0,8 1 0 15,-8-1 2-15,2 1 0 0,2-1 0 16,1 1 0-16,-3-1 2 0,2 1-1 16,-2-1-1-16,6 1-2 0,-6-1 1 0,2 1 2 15,-2 1-1-15,7-2-1 0,-7 2-2 16,4-2 0-16,2 3 3 0,-6-3 1 15,6 2 0-15,-1 0-1 0,-1 0-1 16,0 0 2-16,0 0 2 0,3 2-2 0,-3-1 1 16,-4 2 2-16,6 0 5 0,-2 2 0 15,-2-2 0-15,3 2-6 0,-5 0 4 0,6 1-2 16,-6 0-1-16,2 0 0 0,-2 2 2 16,6-2-1-16,-5 1-1 0,-3 1-3 15,8-1-1-15,-6 1 6 0,2 1 1 16,-2-2 0-16,-2 4-4 0,8-2-2 0,-8 1 0 15,2 0 2-15,3 1 1 0,-5 1 0 16,2 0 2-16,-2 0 1 0,0 0-1 16,0 2-1-16,0 1 0 0,-2-2 1 0,2 1 0 15,-5-1 0-15,3 2 17 0,-2-1 23 16,0 0 23-16,2 0 2 0,-2 0-13 16,2 1-15-16,-6-2-16 0,5-1-9 15,-5 2-6-15,6-2-3 0,-2 0-1 0,2 0 0 16,-6 0 0-16,6-2-3 0,-3 2 0 15,3-1-2-15,-6 0 3 0,6 0-5 16,-2 0 0-16,0-1-1 0,-2-1-3 16,4 1 2-16,2 1-3 0,-5-2 2 0,1 0-1 15,4 0 3-15,-2-1 1 0,2-1 0 16,0 0 5-16,0 3 15 0,0-3 17 16,0-1 15-16,0 1 6 0,0 0 1 0,2-1 3 15,-2 0-4-15,9 0 1 0,-9-2 0 16,2 2 1-16,4-2-1 0,2 1-10 15,-6 0-14-15,6-1-12 0,-1-1-4 16,-5 2-5-16,6-2-4 0,-2 0-7 16,0 1-3-16,-2-1 0 0,3 0 3 0,-1 0 2 15,-2 2-3-15,-2-2 3 0,6 0 9 16,-8 0 9-16,7 0 9 0,-7 0-6 0,2 0-4 16,-2 0-9-16,4 0-2 0,0 0 9 15,-4 1-8-15,0-1-7 0,2 0-14 16,-2 0 4-16,0 0 2 0,0 0 2 15,0 0 5-15,4 0-2 0,-4 0-25 0,2 0-57 16,-2 0-98-16,0 0-178 0,0 0-185 16,0 0-180-16,0 0-12 0,0 0 111 15,-2-1 202-15</inkml:trace>
  <inkml:trace contextRef="#ctx0" brushRef="#br4" timeOffset="38">19346 10242 153 0,'4'-3'134'0,"-2"1"-71"0,7 1 34 0,-9-1 30 15,2 1 13-15,-2-1 7 0,4 2 3 16,-4-1 6-16,2 1 7 0,-2 0 12 15,0 0 14-15,0 1 7 0,0 1-1 16,0-1-1-16,0 1 5 0,0 1-3 0,-2 1-8 16,-2-1-24-16,4 2-29 0,0-1-31 15,-2 2-22-15,-3 0-20 0,1 0-20 16,4 2-14-16,-2-1-1 0,-2 1 1 16,2 1 6-16,-2 0-1 0,0 1-5 0,2-1-5 15,-2 2-7-15,-1-2-5 0,3 1-1 16,-2 1 1-16,2-2-2 0,2 1-3 0,-4-1-2 15,0-1-1-15,4 1 0 0,-2-2-1 16,2 1-3-16,0-2-2 0,-4 0-1 16,4-1 4-16,-2 0 0 0,2 0-10 15,0-2 10-15,0 0 0 0,0-1-2 0,0 0-51 16,0-2-67-16,2-2-125 0,-2 2-134 16,0-1-116-16,0-2-45 0,0 0-25 0,4 0 31 15,-4-1 88-15,-4-2 147 0</inkml:trace>
  <inkml:trace contextRef="#ctx0" brushRef="#br4" timeOffset="39">19292 10260 24 0,'0'-2'79'0,"0"-1"9"0,9 2 4 16,-9-1 13-16,6-1 3 0,-4 2 4 15,2-3 1-15,0 3 3 0,2-2 8 16,-4 2 13-16,7-2 16 0,-3 1 20 0,4-1 16 16,-8 2 0-16,9-1-24 0,-5 0-38 15,2 1-44-15,2 0-30 0,-3 1-17 16,-1 0-9-16,0 0-6 0,-2 0-3 0,2 0 5 16,-1 2 13-16,-3 0 6 0,2 1 3 15,-2 0-9-15,-2 2-7 0,0 0-7 16,-2 0-6-16,-2 1-6 0,2 1-2 15,-7 0-2-15,3 0 1 0,-4-1-2 0,8 0-4 16,-9 2 0-16,5-3 2 0,-2 0 2 16,2 1 0-16,-1-3-5 0,1 1-3 15,2 0-8-15,2-1 5 0,-2 0 3 0,0 0 1 16,4-2-2-16,0 1 0 0,0-1 1 16,4 0 3-16,0 1-3 0,-4 0 3 15,6-1-3-15,-4 1-1 0,2-1 1 0,1 2 5 16,1-1-1-16,-4 1-2 0,6-1 1 15,-2 2 2-15,-2-3 1 0,3 4 0 16,-5-1 0-16,6-1 2 0,-6 1 1 16,2 3-1-16,-2-1 1 0,-2-1-3 0,0 2 2 15,4-1 0-15,-4 1-1 0,0-1 2 16,-4 2 1-16,4-1 6 0,-2-1 3 16,-2 2 18-16,2-1 20 0,-6-1 16 15,6 1 0-15,-5 0-9 0,-1-1-11 0,2-1-10 16,0 2-12-16,0-3-12 0,-3 2-2 15,1-1-6-15,0-1-2 0,2 1-2 0,-1-1-1 16,1 0 1-16,-2 0-1 0,2-1-1 16,0 0 4-16,-1 0 1 0,3 0-1 15,-2-2-6-15,2 0-1 0,-2-1-3 16,2 0 1-16,-3 0-60 0,5-1-152 0,-2 0-195 16,0-1-167-16,2-1-66 0,-4 0 67 15,-3-1 142-15</inkml:trace>
  <inkml:trace contextRef="#ctx0" brushRef="#br4" timeOffset="40">18819 9712 11 0,'0'0'132'0,"0"-1"1"16,4-1 2-16,-4 2-11 0,0 0-9 15,0-1-17-15,0 1-7 0,0 0-16 16,0 0-12-16,0 0-11 0,0 0-7 0,-4 0 0 16,4 1 5-16,0 1 0 0,0 1 0 15,-2-2-9-15,2 2-4 0,0 2-8 16,-4-1-5-16,2 1 0 0,2 0-2 16,0 3-1-16,0-2 17 0,-4 1 17 0,4 1 14 15,0 1-5-15,0 0-4 0,-5 1 0 16,5 0-2-16,0-2-8 0,0 3-11 15,0-1-10-15,0 1-7 0,0-2-4 0,0 2-8 16,0-2 0-16,0 0-1 0,0 1-4 16,0-1-1-16,0-1-1 0,0-1 0 15,-2 1 0-15,2-2-2 0,0 0-1 16,0-2 2-16,0 0 1 0,0 1-10 0,0 0-50 16,0-2-86-16,0 0-103 0,0-3-95 15,0 0-83-15,0 0 7 0,0-3 73 16</inkml:trace>
  <inkml:trace contextRef="#ctx0" brushRef="#br4" timeOffset="41">18829 9664 33 0,'0'0'89'16,"0"0"-7"-16,-2 0-4 0,2 2 1 0,-4-1-3 15,0 1-8-15,4-1-6 0,-2 2-3 16,-2 0-1-16,-2 2 0 0,1-1 5 15,-1 2-2-15,0 0-2 0,0 2-4 16,-2-1-4-16,1 2-9 0,-3 0-9 0,4 0-5 16,-4 2-7-16,-1-1 1 0,5 2-2 15,-4-1-2-15,3 0-3 0,-3 2-2 0,2-1-3 16,-2 0-2-16,1 0-4 0,1-4 0 16,0 3-3-16,-1-2 2 0,1 0-2 15,2-2 0-15,0 1-1 0,0 0-1 16,1-2-1-16,1 0 0 0,2-2-15 0,-4 1-39 15,6-3-71-15,-4 2-83 0,4-3-76 16,0-1-16-16,0 0 44 0</inkml:trace>
  <inkml:trace contextRef="#ctx0" brushRef="#br4" timeOffset="42">18656 9898 131 0,'8'0'163'0,"-6"-1"7"0,4 1 8 15,3 0-9-15,-3 1-3 0,4-1-1 16,-8 0 1-16,8 0-14 0,-3 0-26 0,1 0-41 16,0 0-29-16,0 0-18 0,-1 2-14 15,-1-2-6-15,0 0-6 0,2 1-5 16,-6-1-2-16,5 0-1 0,-3 0 2 15,0 2 0-15,-2-2-2 0,4 0-8 0,-6 1-50 16,4 1-73-16,0-2-108 0,-2 0-104 16,-2-3-70-16,5 1 24 0,-1-2 98 15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8:36.3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12800 9235 20 0,'0'-2'36'16,"4"2"1"-16,-4-1 5 0,0 1 5 16,0-1 1-16,0 1-3 0,0 0-8 15,0-2 1-15,0 2-8 0,0 0-4 0,0 0-8 16,0 0 1-16,0 2 0 0,0-2 4 16,0 0 3-16,0 0 5 0,0 0 2 15,0 1 6-15,0 0 0 0,0-1-2 16,0 2 1-16,0 1 7 0,0 0 5 0,0-1-8 15,-4 1-4-15,4 0-5 0,0 1 3 16,-2-1-3-16,2 3-3 0,0-1-4 16,0-1-6-16,0 2-6 0,-5-1-6 15,5 2-2-15,0-1 0 0,-4 2 0 0,4-3 0 16,0 2-1-16,0-1-1 0,0-1 0 16,0 2 4-16,0-1 5 0,0 1 8 15,-2 1 8-15,2-2-1 0,0 1-5 16,0 1-5-16,0-1-4 0,0 1 1 0,0-1 8 15,0-1 9-15,0 2 0 0,0-2-7 16,0 1-3-16,0-1-2 0,0 2 6 16,0-1 2-16,-4 1 3 0,4-1 1 0,0 1-1 15,0-1-7-15,0 1-3 0,0-1-6 16,0 1-3-16,0 1-1 0,0-2-4 16,-4 2 0-16,4-1-3 0,0 1-1 0,0 0 2 15,0 0-2-15,0 0 2 0,0 1 3 16,0-1-5-16,0 2 0 0,0-2 4 15,0 1 4-15,0 0 0 0,0 1-8 0,0 0 1 16,0 1 0-16,0-2 1 0,0 2-1 16,0 0 1-16,0 0-1 0,0 0 0 15,0 0 1-15,0 0-1 0,0 0 2 16,0 0-4-16,0-2 8 0,0 3-3 0,0-1 2 16,0-1-5-16,0 3 0 0,0-2 2 15,0 0 2-15,0 0 0 0,0 0-2 16,0 0-1-16,0 0 1 0,0 2-1 15,0-2 1-15,0 1-1 0,0-1 0 0,0 0 5 16,0 0 22-16,0 0 19 0,0 2 5 16,0-2-9-16,0 1-15 0,0-1-6 15,0 0-9-15,0 2-4 0,0-2-2 0,0 1 1 16,0-1-4-16,0 0 0 0,0 0-2 16,0 0 2-16,0 0-3 0,0 0-1 15,0 2 1-15,0-2-1 0,0 1 1 16,0-1 0-16,0 2 1 0,0-1-3 0,0 1 1 15,0 1 0-15,0-2 1 0,-2 2-2 16,2 2 3-16,0-1 0 0,-4 1-1 16,4-1-4-16,0 2-1 0,0-2 3 0,0 2-2 15,-2-1-1-15,2 0 0 0,0 1 0 16,0 0 2-16,-5 0 0 0,5 0 1 16,0-2-3-16,-4 2 1 0,4-1-1 0,0-1 0 15,-2 0 2-15,2 1-1 0,-4 0 1 16,4-1-1-16,0 2-1 0,-2-3 1 15,2 3 0-15,0-3 0 0,0 2 1 16,-4-1 2-16,4 1-1 0,-4-2-3 0,4 1-1 16,0 1 1-16,0-1 1 0,-2-1 3 15,2 1-2-15,0 1 2 0,0-2-3 16,-4 2 1-16,4-1 1 0,-5 1 1 16,5-1 4-16,0 1 1 0,0 0 24 0,0 0 27 15,-2 0 17-15,2-1-12 0,-4 2-17 16,4-1-15-16,0 1-2 0,0 0 3 15,-2 0 5-15,2-2-7 0,0 1-1 0,0-1 5 16,0 0-1-16,0 0-2 0,0 0-9 16,-4-1 3-16,4 2 3 0,0-2 8 15,0 1 6-15,-4-1 1 0,4 2 1 16,0-2-10-16,0 0-7 0,-2 1-14 0,2 0-2 16,-4 0-8-16,4 0-3 0,0 1-4 15,0-1-1-15,0-1 3 0,-2 2 5 0,2-1 3 16,0 1 0-16,0-1 2 0,0 1 3 15,-4 1 6-15,4-2 3 0,0-1-3 16,0 2-4-16,0-3 3 0,0 2-1 16,0-1 3-16,0-2-7 0,0 2 1 0,0 0-1 15,0 0 2-15,0 0 0 0,0 0 3 16,0 0-5-16,0-1-1 0,0 1-1 16,0-2-5-16,-5 2-2 0,5 0 0 15,0-1 3-15,0-1 0 0,0 2 0 0,0-2-4 16,0 1 3-16,0 0 1 0,0 1 5 15,0-3 1-15,0 3-1 0,0-2-9 16,0 0 6-16,0 0 2 0,0 0 11 16,0 1-8-16,0-2-6 0,0 1-2 0,0-1-4 15,0 2 0-15,0-1 1 0,0 1 0 16,0-3 2-16,0 5-2 0,0-3-3 16,0 1-2-16,0 0 1 0,0 2 2 0,5-3 6 15,-5 2 2-15,0 0-4 0,0 0 3 16,0 0 2-16,4 0 1 0,-4 0 0 15,0-2 2-15,0 3-2 0,0-3 2 16,0 2 1-16,0-1 6 0,0-1 4 0,2 1 2 16,-2-2-4-16,0 1 5 0,0-1 2 15,0 0 3-15,0 0-3 0,0-1-7 0,0 0-2 16,4 0 2-16,-4 0 2 0,0-1-6 16,0-1-3-16,2 0-1 0,-2-2 0 15,0 1-6-15,0-2 0 0,0 0-1 16,0-1-1-16,0-1-5 0,0 1-7 0,0-4-37 15,0-1-55-15,0 0-86 0,0-3-152 16,0 0-209-16,0-3-235 0,0-1-53 16,0-2 123-16,0 0 240 0,0-3 184 15</inkml:trace>
  <inkml:trace contextRef="#ctx0" brushRef="#br0" timeOffset="1">12723 12556 52 0,'0'0'57'0,"0"0"-2"0,0 0-10 0,0 0-6 15,0 0-8-15,0 0-2 0,0 0 3 16,0 0 10-16,0 0 11 0,0 0 21 15,0 2 13-15,0-1 11 0,0-1 5 16,0 0-1-16,0 2 4 0,0-2-2 0,0 0-2 16,0 0-3-16,0 0 2 0,0-2 7 15,0 2 14-15,4 0 11 0,-4 0-1 16,0 0-7-16,2 0-8 0,-2 2-4 16,4-2-2-16,-2 0-2 0,3 1-4 0,-1-1 3 15,-2 0-2-15,2 0-8 0,0 2-9 16,2-2-1-16,-4 0 0 0,7 0-8 15,-3 0-19-15,0 0-16 0,0 0-12 0,3 0-6 16,-3 0-6-16,0 0-4 0,0 0 0 16,0 0-5-16,5 0-5 0,-5 1-5 15,2-1-1-15,2 0 2 0,-1 0 1 16,-1 1-2-16,0-1-1 0,3 2-1 0,-3 0 1 16,0-2 2-16,2 1-2 0,5 1 3 15,-7-2 4-15,7 1 13 0,-3-1 12 0,3 0 3 16,-3 2-6-16,2-2-6 0,-1 0-8 15,1 0-5-15,-1 0-4 0,1 0-3 16,-1 0-3-16,-1 0 1 0,2 0 5 16,-1 0-1-16,1 0 0 0,-3 0-6 0,1 0 0 15,3 0 1-15,-7 0 0 0,6 0 1 16,-1 0 2-16,1 0 2 0,-4 0 4 16,3 0 3-16,-1 0 4 0,5-2 3 15,-3 2 2-15,3-1-4 0,-5 1-5 0,7-2-7 16,-1 2-2-16,-1-1-4 0,0 1 4 15,3-2-4-15,1 0 1 0,-5 2 3 16,3 0-1-16,2 0 2 0,-1 0-4 16,3 0-1-16,0 0-1 0,2 0 2 0,-7 0 4 15,7 0 4-15,-2 0-3 0,-1 0-3 16,1 0 1-16,-2-1-1 0,2 1 0 16,-3-1-6-16,1-1 2 0,-2 1 1 0,1-1 1 15,1 1-2-15,-2-1-1 0,-1 1 2 16,-1 1 0-16,-1-2 0 0,1 2 0 15,-1 0 1-15,-3 0 1 0,3 0-2 16,-1 0-2-16,-3 0 3 0,5 0 0 0,-3 2 5 16,-1-2-5-16,1 0-1 0,-2 0-1 15,3 1 2-15,-3-1-1 0,1 0 3 16,-3 0-2-16,7 0 1 0,-3 0 0 0,-2 0-2 16,3 0 1-16,-3 0-3 0,3 0 2 15,1 0-3-15,-3 0 3 0,1 0-1 16,3 0-2-16,-5 2 3 0,5-2 0 15,-1 1 3-15,1-1-2 0,-1 0 2 0,1 0-1 16,-1 2 0-16,5-2 2 0,0 0 2 16,-5 0-1-16,5-2-4 0,-5 2-2 15,3 0-1-15,2 0-1 0,-1-1 2 0,-1 1 2 16,-3-2-1-16,9 2-3 0,-8 0-3 16,1 0 5-16,-1 0-6 0,4 0 2 15,-1 0 3-15,-7 0 11 0,7 0-6 16,-3 2-3-16,-1-1 0 0,1-1 3 0,0 0 1 15,-1 2 0-15,1-2-6 0,-1 0 2 16,1 1 0-16,3-1 0 0,-3 0 0 16,-1 0-2-16,5 0 1 0,0 0 1 0,-5 0-4 15,3 0 2-15,2 0 2 0,-1 0 2 16,-1 0 1-16,6-1 1 0,-7 1 2 16,3 0-6-16,0 0-3 0,1 0 0 15,-1 0 6-15,2 0 0 0,-3 0-1 0,3 0-4 16,-2 1 2-16,2-1 0 0,-1 0 0 15,-1 0 2-15,-2 2-2 0,5-2 0 16,-5 1 1-16,6-1 1 0,-7 1-2 0,3-1-11 16,0 2-3-16,-3 0 9 0,7-2 10 15,-6 0 6-15,1 1-6 0,1-1-3 16,2 0 2-16,-2 0-3 0,1 0-1 0,-1 0 0 16,2 2 5-16,-1-2-2 0,-1 0-1 15,2 0-1-15,0 0 4 0,-3 1 0 16,3-1 0-16,-2 0-4 0,1 0-1 15,-1 2-2-15,0-2 3 0,-3 0-1 0,3 1 2 16,0-1-2-16,-3 0-2 0,3 0-3 16,0 0 3-16,-5 0 2 0,5 0 4 15,-3 0-1-15,-1-1-2 0,4 1 0 0,-1 0-10 16,-3-2 5-16,1 2 0 0,-1 0 12 16,4 0 0-16,-1 0-2 0,-3 0 0 15,-1 0-4-15,5 0 13 0,-4 0-5 16,-1 0-7-16,1 0-11 0,-5 0 1 0,5 0 2 15,-1 0 3-15,-1 0 2 0,-3 0 0 16,5 0 2-16,-3-1 3 0,-2 1 3 0,3 0 5 16,-3 0-2-16,3-2-2 0,-3 1 1 15,1 1 0-15,-3-2-2 0,4 0 1 16,-3 2-1-16,-3 0 0 0,2-1-3 16,1 1 0-16,-5-1 3 0,4 1 3 0,-4 0 0 15,3-2 9-15,-3 2 9 0,-4 0 18 16,6 0 19-16,-6-1 11 0,2 1 12 15,-2 0 2-15,7-2-7 0,-9 2-17 16,2 0-22-16,-2-1-16 0,4-1-14 0,0 2-11 16,-4-1-60-16,0-1-91 0,-4 1-138 15,0-3-211-15,4 2-253 0,-11-3-192 0,5 1 65 16,-6-3 222-16,-3 0 256 0</inkml:trace>
  <inkml:trace contextRef="#ctx0" brushRef="#br0" timeOffset="2">12696 12562 35 0,'0'0'67'0,"4"0"0"0,-4 0 1 15,0 2 3-15,0-2-1 0,0 1 3 16,0-1-4-16,0 1 0 0,2-1-5 0,-2 2 1 16,0 0-3-16,0-2 5 0,0 1 3 15,0 1 1-15,0-2-2 0,-2 1-5 16,2-1-6-16,0 0-6 0,0 0-7 15,0 0-9-15,0 0-4 0,-4 0-5 0,4 2 1 16,-2-2 3-16,2 1 6 0,0 1 5 16,-4-1 5-16,0 2 4 0,4-2 3 15,-2 3 6-15,-2-1 6 0,0 1 11 0,1-1 5 16,-1 2-4-16,2-1-5 0,-2 1-10 16,-2-1-9-16,2 1-9 0,2-1-9 15,-7 2-8-15,7-1-1 0,-6 0-4 16,2 2 6-16,4-3 11 0,-6 2 9 0,1 0 8 15,1 0 6-15,0 0-1 0,0 2 1 16,-2-2-7-16,-3 0-8 0,5 0-10 16,0 1-3-16,-5 0 3 0,5 0 4 15,-4 0 6-15,0 1 7 0,-1-1 3 0,3-1-3 16,-2 2-10-16,-1-1-11 0,1 0-9 16,-2 1-7-16,-3 0-4 0,5-1-4 0,-3 1-7 15,-1 1-1-15,1-2 2 0,1 2-1 16,-2 0 2-16,1 1 0 0,-1 0-2 15,1-2 7-15,-3 3 5 0,1 0 12 16,-1-1-5-16,5-1-3 0,-5 2-3 0,4-1 0 16,-3-1-11-16,3 2 5 0,-3-1 0 15,-1-1 7-15,3 2 1 0,1-1-2 0,-7 0 0 16,7 1-4-16,-1 0-2 16,-5-1-2-16,5 1-1 0,1-1 2 0,-5 1-1 15,3 0 0-15,2 0-2 0,-5 0-2 16,3-1 0-16,1 1-1 0,-1-2-1 0,-3 1 1 15,5-1-2-15,-3 2 1 0,-1-2-3 16,3 0 4-16,-1 1-3 0,-3-1 0 16,1 2-5-16,-1-1 2 0,1 0 0 0,-5 1 6 15,5 0 1-15,-3-1 1 0,2 1-1 16,-3-1-4-16,-1 1 2 0,2-1-9 16,1 1 3-16,-1-1 6 0,3 2 7 15,-5-1-5-15,0-1-8 0,5 1 1 0,-3 0 2 16,3 0 3-16,-1 0-1 0,-4 1-2 15,1-2-1-15,7 2 2 0,-7 0 0 16,3 0 1-16,1 0-2 0,-5-1 1 0,4 1 1 16,5 0 1-16,-4 0-2 0,-1-1 0 15,0 0 1-15,-1 3 2 0,1-4-4 16,1 2-1-16,-1-1 0 0,1 1-2 16,-1 0 4-16,5-2 0 0,-5 2 2 0,1-1-4 15,-1 1 7-15,-1 0 0 0,-1-2 0 16,2 1-8-16,1 1 0 0,-1-2 2 15,1 1-1-15,-5-1 2 0,5 1-1 0,-1-1 0 16,1 1-1-16,-1-1 0 0,0 1 2 16,-1-2 2-16,1 1-2 0,1 1-2 15,-1-1 1-15,5-1-1 0,-5 2 5 16,3-1-3-16,-3-1-3 0,1 2 0 0,3-3 1 16,-1 3-1-16,1-2 0 0,-1 2 2 15,2-3 1-15,-1 2 0 0,3-2 1 16,-5 2-1-16,3-2 0 0,-2 3 0 15,3-2 2-15,3-1 0 0,-7 1 0 0,3 0 0 16,2 0-4-16,-1 0-1 0,-1 0-1 16,2 0 1-16,-1-2 4 0,1 2 1 15,-2 0-1-15,1 0 3 0,1-1 0 0,0 0-3 16,-1 2-2-16,1-2-1 0,2 2 0 16,-7-2 2-16,5 2 1 0,2-1 0 15,-3 0 12-15,1 1-3 0,4-2-3 0,-9-1-14 16,9 1 1-16,0-1 0 0,-5-1 5 15,5 0 12-15,-4 0 13 0,4 0 7 16,-3-2-5-16,7 1-4 0,-4-2-4 0,-2 2-7 16,6-2-2-16,-6-1-6 0,5 2 1 15,-1 0-5-15,2-1 1 0,-6 0-1 16,6 0-2-16,-2 0 3 0,2 2 4 16,-7-2-1-16,7 0 1 0,-6 0-1 0,6 1-2 15,-4-2-1-15,2 1 1 0,0 0-2 16,-3 0-1-16,5 1 0 0,-6-2 6 15,6 0 1-15,-2 2-3 0,2-3 2 16,-2 2-1-16,0-1 4 0,1-1 5 0,3 1-4 16,-4-1-2-16,0 2-12 0,2-2 5 15,-2 1 1-15,2 0 0 0,-2 1-3 16,0-2 2-16,2 2 1 0,-3 0 0 16,3-1 1-16,-6 0-5 0,6 2 7 0,-2-1 1 15,2-2 1-15,-2 2-5 0,0-1 3 16,2 1 0-16,-3-2 1 0,1 0 7 0,2 1 0 15,-2 0-2-15,4-1 1 0,-2 1-1 16,2-2 5-16,-4 1-1 0,0 1-6 16,4-2-6-16,0 1-1 0,-2-1 4 15,2 2-2-15,-4-2-1 0,4 0-12 0,0 1 7 16,0-1 2-16,0 0 14 0,-3 0-1 16,3 2-5-16,0-2 0 0,0 0-2 15,0 0 4-15,0 0-2 0,0 0 1 16,0 0 0-16,-4 0-3 0,4 0-2 0,0 0 1 15,0 0-3-15,0 0 0 0,0 0-3 16,0 0 1-16,0 0 2 0,0 0-3 16,0 0-1-16,0 0 1 0,0 0 2 0,0 0 2 15,0 0-1-15,0 0 0 0,0 0 0 16,0 0 0-16,0 0 0 0,0 0-2 16,0 0 0-16,0-2 1 0,0 2 1 15,4 0-2-15,-4-1 1 0,0 1-1 0,0-2-2 16,0 1 3-16,3-1-2 0,-3 1-2 15,0-2 1-15,4 1 0 0,-2 0 1 16,2 0 0-16,0-1 0 0,-2 0 3 16,2 0 0-16,-2-2-2 0,7 2-1 0,-7 0 3 15,2 0 1-15,2-1 4 0,0-1-5 16,2 1-3-16,-1-1 0 0,3 1 3 16,-8-1 0-16,8 1 3 0,1-1-6 0,-5 1-1 15,8-2 2-15,-5 1 3 0,-1 1-1 16,4-1 0-16,-1 1-12 0,-1-1 5 15,2 1 3-15,3-1 16 0,-5 1-3 16,-2 0-8-16,7 0 3 0,-5 1-4 0,-1 0 3 16,5 0-3-16,-8 0 5 0,9 0-5 15,-9 0-3-15,4 2 1 0,-4-1 2 16,1-1 5-16,-1 2-5 0,2-1 0 16,-6 1 0-16,4-1 2 0,-2 1 3 0,1 1-4 15,-3-2-1-15,2 2-2 0,-2-2 0 16,-2 2-1-16,8-1 3 0,-8 1 0 15,0 0 5-15,2 0 2 0,-2-1 1 0,4 1 0 16,-4-2 6-16,0 2 2 0,4 0-1 16,-4 0-5-16,-4 0-2 0,4 0-2 15,-4 0 1-15,4 0-6 0,-2 0 1 0,-2 0-2 16,0 2 1-16,-2-1-2 0,4-1 0 16,-7 1 0-16,3-1 1 0,0 2-1 15,0-2 2-15,-5 2 1 0,5-1-1 0,-4 1-1 16,0-1 0-16,-1 1-2 0,1-1 0 15,0-1-5-15,-3 2 1 0,3-1 3 16,-1 1 2-16,-1-1 3 0,2 2 0 16,-1-2 2-16,1 1-6 0,2 0 0 0,-3 1-6 15,1 0 4-15,4-2 7 0,-4 4-2 16,3-3-5-16,-1 2-3 0,2 0 1 16,0-1 5-16,-1 0-2 0,-1 1 3 15,2 0-5-15,4-1 3 0,-2 0 2 0,0-2 3 16,-3 2-1-16,7-1 7 0,-2-1-4 15,-2 0-2-15,0 1-11 0,4-2 2 0,-2 2 5 16,2-1-1-16,0 1-1 16,-4-2-3-16,4 1 0 0,-2-1-1 0,2 2 2 15,0-2 0-15,0 0 5 0,0 0 0 16,0 0 2-16,0-2-4 0,0 1 2 0,2-1 0 16,-2 1 0-16,4-1-1 0,-4-1-3 15,2 0 2-15,2 0-1 0,0 0 1 16,-2-1 1-16,3 0 1 0,-3 0 0 15,6 0-1-15,-6-2 1 0,4 1 4 0,2-1 0 16,-1 2 0-16,-3-3-2 0,2 2-3 16,-4-1 2-16,6 0-3 0,-1 1 3 15,-5-1-1-15,6 2 1 0,-6-1-1 0,4 1-2 16,2-1 6-16,-1-1-4 0,-3 1 1 16,2 1-8-16,0 0 4 0,0 1 3 15,1-2 2-15,-3 2-1 0,2-1-1 16,2-1-3-16,-2 2 2 0,-4-1 2 0,7-1 2 15,-7 2-1-15,4 0 13 0,2-1-2 16,-6 1-5-16,2-1-19 0,3 0-4 16,-3 1 7-16,-2 0 4 0,6-1 11 15,-6 0 0-15,2 2-5 0,-2-1-1 0,3 0 3 16,-1 0-1-16,-2 1-3 0,-2 1-2 16,4-3-3-16,-2 3 5 0,-2 1-3 0,0-3-4 15,4 3 2-15,-4-1-1 16,4 1 0-16,-4-2 0 0,0 2 5 0,0-1 1 15,2 1 0-15,-2 0 0 0,0-2 0 16,0 2 0-16,4 0-1 0,-4 0 0 0,5-1 1 16,-5 1 2-16,0 0-24 0,6-3-68 15,-6 1-137-15,2 1-240 0,2-1-272 16,0-1-121-16,-2-1 107 0,-2 1 245 16,4 0 200-16</inkml:trace>
  <inkml:trace contextRef="#ctx0" brushRef="#br0" timeOffset="3">12806 9222 14 0,'0'-3'70'0,"0"0"6"16,4 0 5-16,-4 1 2 0,4-1 6 0,-4 0 3 16,0 0 3-16,0 2 0 0,2-2 1 15,-2 1-3-15,0 0-1 0,0 1-1 16,0 0 0-16,0-1 0 0,0 1 0 16,4-1 4-16,-4 1 2 0,0-1-2 0,0 2-2 15,2-1-7-15,-2-1-8 0,0 2-16 16,0 0-13-16,0 0-17 0,0 0-11 15,0 0-2-15,0 0 11 0,0 2 12 0,0-1 6 16,0 2-5-16,0 0-3 0,0 1-3 16,0 0 1-16,0 0 4 0,0 2 13 15,0-1 9-15,-2 2 3 0,2-2-8 16,-4 2-9-16,4 1-12 0,-2-2-8 0,2 3-9 16,-4-2-4-16,0 4-5 0,4-2 1 15,-2 0-3-15,-2 1 1 0,2 1 0 16,-3 1 5-16,1 0 18 0,2 1 22 15,-6-1 17-15,6 0 3 0,-2 2-2 0,2-2-7 16,-7 1-17-16,3-1-16 0,4 0-2 16,-6 0-12-16,6 0-4 0,-7 0-11 0,3-1-1 15,4-1 0-15,-6 1-1 0,2-1-1 16,4 1-5-16,-2-3-1 0,-3 2 2 16,7-2-1-16,-6 0 3 0,2 0 3 15,0-1 8-15,2-1-5 0,2 0 0 0,-8 0-8 16,8-1-2-16,0-1-6 0,-3-1-1 15,-1 1 6-15,4 0 6 0,0-3 0 16,-2 2 1-16,2 0 0 0,0-1 3 16,0-2 1-16,0 1 2 0,0-1-3 0,0-1-3 15,2-1-1-15,-2-1-2 0,4 0 1 16,-1 0-2-16,1-1 2 0,0-2 0 16,-2 0 0-16,6-2 0 0,-6-1 2 0,4 0-1 15,-1 0-1-15,-1-1 0 0,2-1 0 16,-4-1 0-16,6 0-3 0,-6 0 3 15,4-1 0-15,-1 0 3 0,-1 0-4 16,2 0 1-16,-2 1-2 0,-2-2 2 0,4 1 1 16,-2 1-1-16,3-2 1 0,-3 2 0 15,-2 0 3-15,2 0-2 0,0 0-2 16,-2 1-2-16,2 0 3 0,1 0 1 0,-3 2 3 16,2-1-4-16,-4 1-1 0,2 0 1 15,-2 1 0-15,0 0 2 0,4 1-6 16,0 0 1-16,-4 1 0 0,0 0-1 0,0 1 1 15,2 2 0-15,-2-1-2 0,0 1-6 16,0 0 3-16,0 1 2 0,0-1 6 16,0 3 0-16,0 2-1 0,0-1 4 15,0 1-2-15,0 1-1 0,0 1-2 0,0-1-2 16,4 2 3-16,-4 1 0 0,0-2 2 16,2 2-1-16,-2 0-3 0,0 0 1 15,4 0 0-15,1 2 1 0,-5-3 0 16,2 3 0-16,2 0-2 0,-2 1 0 0,2-2 0 15,0 2 4-15,-2 0 2 0,2 0-3 16,0 0-2-16,3 2-2 0,-7-2 3 16,6 1 1-16,-2 1 2 0,-2-1-3 0,4-1 1 15,-2 0 1-15,1 2 2 0,-3-2-1 16,6 0 2-16,-6 1 4 0,4-2 2 16,-2 1 7-16,0-2-1 0,-2 0 4 15,5 1-7-15,-3 0 2 0,2-1 1 0,-6-1 0 16,6 0-3-16,-2 0-2 0,0-1-2 15,-1-1-1-15,-3 1-2 0,4-3-4 16,0 3 3-16,-4-2-2 0,2-1 4 16,2 1 0-16,-4-2-2 0,0 1-17 0,0-1-54 15,2-1-167-15,-2 0-238 0,0 0-270 16,0 0-52-16,0-1 118 0,4-1 243 16</inkml:trace>
  <inkml:trace contextRef="#ctx0" brushRef="#br0" timeOffset="4">16341 12448 63 0,'0'-1'106'0,"-9"-1"4"0,9 2 7 16,-2-1-8-16,-2-1-4 0,4 2-8 16,0 0-6-16,-2 0-4 0,2-1-3 15,0 1 1-15,-4 0 7 0,0 0 11 16,4 0 13-16,0 0 15 0,0-2 6 0,0 1-4 15,0-1-16-15,-2 1-26 0,2-1-25 16,0 2-23-16,0-1-18 0,0-1-14 16,0 2-3-16,0 0 19 0,0 0 29 15,0-1 24-15,2 1 17 0,-2 1 7 0,0-1 8 16,4 0 0-16,-4 2 11 0,4-1 7 16,-4 2-4-16,2 0-21 0,-2 0-29 15,4 0-20-15,-2 0-13 0,2 0 2 16,1 1-1-16,-3 1-5 0,2-2-4 0,-2 2-8 15,6-1-7-15,-6 1-2 0,2-1-4 16,0 2 4-16,3-2 6 0,-5 1 0 16,6 0 0-16,-6-1-6 0,4-1-7 0,2 2-1 15,-5-1-1-15,5 1 0 0,-2-1 1 16,4-1-2-16,-8 2 4 0,9-1-2 16,-5-1-2-16,4 0-2 0,-3 1-1 0,3 0 2 15,-4-1-3-15,4 1-7 0,-3-1 4 16,3 0 1-16,-2 2 9 0,0-2-5 15,1 0 6-15,-1 1-11 0,0-1 2 0,-2 0-8 16,5 2 10-16,-5-4 1 0,4 2 1 16,-3 0-1-16,-1 0-5 0,4 1-1 15,-4 0-6-15,5-1 3 0,-5-2 3 16,2 2 8-16,0 0-1 0,1 0 0 0,-3-2-1 16,0 3-5-16,0-1-1 0,2-2 3 15,-1 2 1-15,-1 0 0 0,-2-1-3 16,2-1 1-16,0 2-1 0,-1-1-1 15,1-1 0-15,-4 1 0 0,6-1 3 0,-6 1-3 16,2-1 3-16,0 1-3 0,3-1 3 16,-5-1 0-16,6 2 2 0,-8-2-2 15,2 1 1-15,4-1-2 0,-2 0 6 0,1 0-4 16,-5 1 0-16,2-1 2 0,2 0 12 16,0 0 24-16,-4 2 26 0,2-2 8 15,-2 0 0-15,4 0-13 0,-4 0-18 16,2 0-14-16,-2 0-11 0,0 0-6 0,0 0-4 15,0 0-3-15,4 0-5 0,-4 0 2 16,0 0 2-16,0 0 1 0,4 0 1 16,-4 0-5-16,0 0 4 0,0 0-4 0,-4 0 1 15,4 0-6-15,0 0 12 0,-4 0-7 16,4 0-2-16,0-2-9 0,-2 2 4 16,2 0 4-16,-4 0-2 0,2 0 5 0,2 0-1 15,-8 0-4-15,6 0-1 0,-3 0 0 16,1 0 4-16,-2 0-1 0,4 0 2 15,-6 0-3-15,6 0 2 0,-5 0-1 16,-1 0 3-16,-2 0-3 0,4 0 3 0,-1 2-6 16,-3-2 5-16,4 2-5 0,0-2 4 15,-5 1-5-15,5 1 3 0,-4-1-5 16,-1 1 2-16,1-1 3 0,0 1 2 0,-1-1 4 16,3 2-1-16,-6-1-1 0,3-1-3 15,3 0 3-15,-2 1-1 0,-5 0-1 16,5 1-8-16,-2-2 0 0,-1 1 2 0,3-1 10 15,-5 2 3-15,5-1-5 0,2-1-7 16,-3 2-3-16,-3-1 3 0,4 1-3 16,1-2 5-16,1 2-2 0,0-1 7 15,-3 1-3-15,3-2 0 0,0 0-1 0,0 3-1 16,1-1-1-16,-3-2 0 0,8 1 1 16,-6-1 5-16,2 2-2 0,4-1-3 0,-7-1 0 15,7 0 6-15,-4 1-2 16,6 0 2-16,-8-1-6 0,6 1 5 0,2-2-6 15,-4 1 0-15,1-1-2 0,-1 2 2 16,4-2-3-16,-4 0-11 0,4 1 5 0,0-1 5 16,-2 0 10-16,2 0-6 0,0 0-8 15,0 0-16-15,0 0-50 0,0 0-81 16,0-1-113-16,2 1-208 0,-2-2-238 16,4-1-155-16,0 0 89 0,3 0 219 0,-7 2 220 15</inkml:trace>
  <inkml:trace contextRef="#ctx0" brushRef="#br0" timeOffset="5">12097 9214 24 0,'0'-1'70'0,"2"-1"-4"0,-2 2-2 16,0-1-5-16,0 1 0 0,0-2-7 16,0 1-6-16,0 1-13 0,0 0-10 0,0-2-8 15,0 2-6-15,0 0-3 0,0-1-1 16,0-1-5-16,0 2 3 0,0 0-3 15,0 0 0-15,0 0-1 0,0 0-1 0,0 0 2 16,0 0 3-16,0-1 0 0,0 1 2 16,0 0 3-16,0 0 2 0,0 0 0 15,0 0 1-15,0 0 1 0,0 0 4 16,0 0 8-16,0 0 10 0,0 0 14 0,0 0 10 16,0 0 5-16,0 0-1 0,0 0 1 15,0 0-2-15,0 0 0 0,0 0-6 0,0 0-2 16,0 0-2-16,0 0-5 0,0 1-4 15,0-1-6-15,0 0 5 0,0 2 19 16,0-1 20-16,0 1 11 0,0-1-1 16,0 2-12-16,0-1-18 0,0 1-14 0,0 0-8 15,0 1-4-15,0-1-1 0,0 2 1 16,0-3 12-16,0 3 14 0,4 0 17 16,-4-1 7-16,0 0 3 0,0 1-1 15,4 0 6-15,-4-1 4 0,0 2 5 0,0 0-4 16,0 2-16-16,0-2-25 0,0 1-17 15,2-1-12-15,-2 2-3 0,0-1-7 16,0 0-6-16,4 1-4 0,-4 0 3 16,4-1-4-16,-4-1 2 0,0 2-7 0,0-1-2 15,0-1 1-15,2 0 1 0,-2 0 5 16,0 0 0-16,0-1-1 0,5-1-2 16,-5 1-3-16,2-1 0 0,-2-1 1 0,0 1 0 15,0 0 2-15,4-1-1 0,-4 0 0 16,0 0-2-16,4 0 0 0,-4-2 0 15,0 2 0-15,0-1 2 0,2-1 1 16,-2 1 0-16,0-1-31 0,0 1-57 0,4-2-90 16,-4 0-77-16,0 0-55 0,0 0-26 15,0 0-5-15,0-2 3 0,0 1-11 16,0-2-27-16,0 0 23 0,0-2 72 16</inkml:trace>
  <inkml:trace contextRef="#ctx0" brushRef="#br0" timeOffset="6">12074 9198 49 0,'0'-4'115'16,"0"2"0"-16,0-1 0 0,0 1-4 0,0-1-2 15,0 2-3-15,0-1-1 0,0 1 2 16,0-1 0-16,-4 0 0 0,4 2-4 16,0-1-16-16,-4 1-11 0,4 1-16 15,0-1-6-15,-2 2-3 0,2 1-2 0,-4 0 0 16,1 0 2-16,-1 3 7 0,0-1 9 15,2 1 7-15,-2 0 3 0,0 0 0 16,2 1 3-16,-2-1 2 0,2 0 12 16,-7 2 0-16,7 0 6 0,-2 0 0 0,2 1 6 15,-6 0 3-15,6-1-11 0,-4 2-14 16,1-2-21-16,1 2-15 0,-2 1-13 16,0-1-8-16,2 0-8 0,2 1-8 0,-7 0-5 15,3-2-12-15,4 1 2 0,-2-1 2 16,-2 2 14-16,2-2-3 0,0 0-3 15,1 0 1-15,-1 0 3 0,2 0-2 16,-6-2-1-16,6 1-2 0,-2-1 0 0,2 1-1 16,2-2-3-16,-4 0-7 0,-1 0 4 15,5-2-1-15,-2 2 6 0,2-1-5 16,0-2-3-16,0 1-12 0,0-1-41 16,0 0-76-16,0-1-104 0,0-1-97 0,0-1-57 15,0 0-17-15,0 0-2 0,2-1-10 16,-2-2 22-16,5 0 69 0</inkml:trace>
  <inkml:trace contextRef="#ctx0" brushRef="#br0" timeOffset="7">11962 9448 52 0,'0'0'200'16,"0"-1"7"-16,5 1-13 15,-5 0-21-15,0 0-25 0,4 0-24 0,-4 0-21 16,0-2-21-16,2 2-15 0,-2-3-13 16,0 3-3-16,4-1-4 0,-2-1-2 0,-2 1-3 15,4-2-4-15,0 1 0 0,-4 1-2 16,2-1-2-16,2 1-4 0,1-1-4 16,-5-1-2-16,6 2-1 0,-4-1-5 15,-2 0-5-15,8 1-4 0,-6 0-3 0,2-1-2 16,-2 1 0-16,7 1 0 0,-7-2-1 15,4 2-2-15,-2-1-1 0,0-1 3 16,2 2-3-16,-2-1 0 0,3 1 2 0,-7-2-1 16,2 2 1-16,6 0 0 0,-8 0-21 15,2 0-48-15,-2 0-75 0,4 0-80 16,-2 0-80-16,-2-1-86 0,4-1-3 16,1-2 72-16</inkml:trace>
  <inkml:trace contextRef="#ctx0" brushRef="#br0" timeOffset="8">12239 9082 51 0,'5'0'51'0,"-5"-1"0"0,2 1 2 16,-2-2-3-16,0 1-5 0,4 1-7 16,0 0-8-16,-4 0-5 0,0 0-1 0,2 0-2 15,-2 0 2-15,4 0 2 0,0 1 2 16,-4 1 4-16,2-1-1 0,2 0 3 16,-4 1 2-16,2 1 3 0,-2 0 4 0,5 2 4 15,-1-2-1-15,-4 1 3 0,0 1-7 16,0 1-2-16,2-1-3 0,-2 2 1 15,0-1-3-15,0 1-4 0,0 1 3 16,0 1-4-16,0-2 2 0,0 4 2 0,0-2 2 16,0 0-3-16,0 1 1 0,4 1-1 15,-2-1-5-15,-2 0-1 0,4 1-3 16,0-2 0-16,-2 2 0 0,2-2 4 16,-1 0 0-16,5-2-1 0,-6 2 4 0,2-3 8 15,0 0 6-15,2 0 10 0,-4-1 8 16,3-1 2-16,-1-1-5 0,-2 0-3 15,4-1-6-15,-2-1-4 0,0-1 1 0,-2 0-3 16,2 0-10-16,-2-1-9 0,-2-1-4 16,0-1-8-16,0 1-5 0,0 1-4 15,0 0-4-15,0-1-4 0,0 2-5 16,0 0 2-16,-2 2 1 0,-2-1 1 0,4 2-1 16,-2 0 1-16,-2 2 1 0,0-1 1 15,4 0-3-15,-2 1 2 0,-2 1-4 16,4 0 3-16,0 2 0 0,0-2 5 0,0 1-1 15,0 1 3-15,0-1-3 0,0 1 2 16,0 1 0-16,4 0 0 0,-2-2 0 16,-2 4 3-16,4-2 2 0,0-1-3 0,-4 3 1 15,2-2 0-15,-2 0 3 0,0 2 10 16,4-2 12-16,-4 0 14 0,0 1 6 16,0-3-3-16,0 4-5 0,0-4-7 15,-4 3-4-15,4-2-1 0,0 0 7 0,-2 1 7 16,2-1 8-16,-8-1 3 0,8 0-3 15,-6 1 1-15,6 0 4 0,-2-2 13 16,-7 0 7-16,7 0 1 0,-2 0-14 0,2-2-10 16,-6 1-18-16,6-2-9 0,-2-1-8 15,0 3-6-15,-3-3-6 0,7 1-2 16,-2-2-3-16,-2 1-15 0,0-1-53 0,2-1-108 16,-2 0-141-16,2 0-118 0,2-1-67 15,-4-1-46-15,4-1 12 0,-5 0 77 16,5-2 143-16</inkml:trace>
  <inkml:trace contextRef="#ctx0" brushRef="#br0" timeOffset="9">11867 9100 32 0,'0'0'91'0,"-4"0"-5"0,4 0-8 15,0 0-13-15,0 0-12 0,-4 0-10 0,4 1-5 16,0-1-6-16,-2 0-6 0,-2 0-3 16,4 0 5-16,0 0-6 0,-2 2 0 15,2-2-3-15,0 0 3 0,-4 0 0 16,4 2-3-16,-5-2-1 0,5 1 2 0,0-1 1 16,-2 2 0-16,2-1-1 0,-4 1-3 15,0-1-6-15,4 1-1 0,-2-1-4 16,-2 1-1-16,4 0 0 0,0 2-3 15,-2-3 1-15,2 2-2 0,-4 0 1 0,0 0 0 16,4 0-1-16,-2 1 1 0,2 0-1 16,-5 0-1-16,5-1 5 0,-2 2 6 0,2-1 7 15,-4 1 4-15,4-1 0 0,-4 2 1 16,4 0-2-16,-2 0-1 0,2 0-4 16,-4 2-4-16,4-1 0 0,-2 2 1 15,2 2 1-15,0-2 5 0,-4 1 12 0,0 1 3 16,4-1 7-16,-3 1 6 0,3-1 19 15,-8 1 25-15,8-3 18 0,-6 3 7 16,6-2 9-16,-2 2-3 0,-6-2-6 16,6 0-12-16,-3-2-13 0,3 1-14 0,-6 1-12 15,6-2-15-15,-6-1-9 0,2 1-13 16,-1 0-6-16,3-1-7 0,-2-2-2 16,0 1-5-16,-4-1-2 0,7-1 4 0,-5-1-4 15,2 1-3-15,0-3-10 0,2 1 5 16,-3-1-2-16,1 0-1 0,2 0 1 15,2 0-1-15,-6 0 2 0,6 0-1 0,2-1-3 16,-4 1-3-16,2-2 0 0,2 2 1 16,0-1 2-16,-5 1-1 0,10-2 2 15,-5 2-1-15,0 0 4 0,2 2 1 0,2-2 0 16,-2 3 2-16,2-2 0 0,0 1 3 16,-2 1 0-16,4-2 0 0,-2 4 2 15,1-2-1-15,-3 1 0 0,2 2 2 16,-2 0-1-16,2 0 0 0,0 0 1 0,-4 2 4 15,2-1 3-15,-2 1 1 0,4-1 3 16,-4 2 1-16,0 0 3 0,4-2 0 16,-4 4-6-16,0-2-6 0,0 0 0 15,0 2 0-15,0-2 3 0,0 1 2 0,0 1 8 16,0-2 4-16,0 0 2 0,0 1-4 16,0-1-4-16,3 0 12 0,-3 0 16 15,4-1 10-15,-2-1 2 0,2 2-2 16,0-1-5-16,-2-2-11 0,4 1-12 0,3-1-11 15,-7-1-4-15,4 0-6 0,2 0-3 16,-2-2 2-16,0 0-2 0,1 0-2 16,1-1-2-16,0-1-4 0,0 0-63 0,3-1-172 15,-5 0-231-15,0-1-234 0,-2 0-10 16,3-2 128-16,-5 1 228 0</inkml:trace>
  <inkml:trace contextRef="#ctx0" brushRef="#br1" timeOffset="10">10553 9930 24 0,'-2'-2'69'0,"2"2"1"15,0-2 0-15,0 2-1 0,0-1 5 0,0 0-3 16,0 1 0-16,0 0-2 0,0 0 1 16,0 0-6-16,0 0 6 0,0 0 5 15,0 0 4-15,0 0 5 0,0 0 0 16,0 1-4-16,0-1-9 0,0 0-7 0,0 0-7 16,0 0-3-16,0 0-6 0,0 0-3 15,0 0-3-15,0 0 2 0,0 0-4 16,0 0-2-16,0 0-6 0,0-1-5 15,0 1-7-15,0 0-2 0,0 0-4 0,0 0-4 16,0 0-8-16,0 0 0 0,0 0 0 16,0 0 1-16,0 0 0 0,0 0 0 15,0 0 0-15,0 1 7 0,2-1 10 0,-2 1 15 16,4-1 11-16,-2 2-1 0,-2 0-6 16,4-1-6-16,0 2 1 0,-4-1 1 15,2-1 1-15,2 2 6 0,0 0 9 16,-2 0 4-16,3 0-3 0,-3 0-7 0,2 2-7 15,0-2-7-15,-2-1-7 0,2 3-5 16,-2 0-3-16,6-1 0 0,-5 1-1 16,1-1 2-16,0 2 3 0,-2 0 4 15,2-2 13-15,-2 3 11 0,6-1 2 0,-6-1-1 16,3 3-10-16,-3-2-9 0,2 2-9 16,0-1-7-16,-2-1-2 0,4 2-5 0,-2-1-5 15,0 0 0-15,-1 1 1 16,5 0 2-16,-6-2-5 0,4 1 2 0,-2 0-1 15,0 1 3-15,-2 0-1 0,5-2 1 16,1 1-1-16,-6 1-2 0,2-2 0 0,2 1 1 16,-2 0 2-16,-2 1 0 0,7 0 0 15,-7-1-1-15,4 1 1 0,2-1 0 16,-6-1 0-16,5 2-2 0,1 1-2 0,-6-2 2 16,6 0 8-16,-6 1-5 0,4 1 1 15,3 0-7-15,-7-1-1 0,4 1 2 16,2 0 0-16,-2 0 2 0,1 0-1 15,-1 0 1-15,2 0-3 0,-2 1-3 0,0-1 4 16,1 0 0-16,-1 2 7 0,4-2-4 16,-2-2 3-16,-1 2-4 0,3 0 0 15,-4 0-2-15,5-1 2 0,-5 0 1 16,4 0-3-16,-4 1-1 0,1 0 1 0,3 0 3 16,-4 0 4-16,4 0-3 0,-3 0-2 15,3 0-1-15,-4 2 1 0,4-1-2 16,-3 1 0-16,3-1 0 0,-4 1 0 15,5-1-2-15,-1-1 3 0,-4 2 2 0,4-1 1 16,1-1-1-16,-5 2-3 0,4-1 3 16,-4 1 0-16,5-2 1 0,-1 1-3 15,-4-1-2-15,5 2-1 0,-5-1 0 0,4 0 1 16,1 1 4-16,-5 0 2 0,4-1-3 16,-4 1 0-16,9-1-1 0,-9 2 1 15,0-2-2-15,4 1 3 0,-3 0-1 16,7-1-1-16,-8 2 2 0,5-1-2 0,-5-1-1 15,0 0 2-15,4 3 0 0,-3-3 3 16,3 1 16-16,-4 1 17 0,2 0 16 16,-1-2-11-16,3 2-14 0,-8 0-7 15,8 0-4-15,-3 0-1 0,1 0-2 0,-2 0-1 16,4-2-4-16,-3 3-6 0,3-3 0 16,-4 2 4-16,4-1 1 0,1 1-6 0,-5-2 0 15,4 1 1-15,-1 1 4 0,1-2 0 16,0 2 5-16,-4-1-2 0,5 1 0 15,-1 0 0-15,0 0-2 0,1 0-1 16,-1 0-3-16,-2 1-4 0,3-1 0 0,-5 0 0 16,4 2 2-16,5-2-1 0,-9 0 1 15,4 0 8-15,1 0-2 0,-3-2-4 16,2 1-13-16,1-1 4 0,-5 1 0 16,4-2 1-16,5 1 3 0,-7-1 0 0,2 0-2 15,1 0 1-15,-5 0 2 0,4 0 1 16,0-1 2-16,1 1-4 0,-1 0 5 15,-4-2-3-15,0 4 3 0,5-2 0 16,-5 1 1-16,4 1-4 0,1-1 2 0,-1 2-3 16,-4 0 3-16,0 2-2 0,5-2-2 15,-1 0 0-15,0 0 3 0,-3 1-5 16,-1 1 1-16,4-2-1 0,-4 0 4 0,5 0 4 16,-5 1-5-16,4-1 0 0,-4 0-2 15,5-1 3-15,-5 1-2 0,4 0 3 0,1-1-2 16,-5 0 0-16,4 1 0 0,-4 0-1 15,5 0 1-15,-1 2 1 0,-4-2 0 16,5 1-1-16,-5-1 2 0,4-1-2 16,-4 2 3-16,5-1-4 0,-5 0-4 0,4 0-2 15,1-2 6-15,-5 3 2 0,4-3 1 16,-4 1-6-16,5-2 2 0,-5 1 1 16,2-1 2-16,2 2 1 0,-8-2-1 15,9 0 2-15,-5 0-3 0,0-2 0 0,2 2 1 16,3-1-2-16,-5-1 2 0,0 1-3 15,0-1-1-15,1 1-1 0,1-1 2 16,-6-1 4-16,4 2-1 0,2-2 1 16,-1-1 1-16,-1 3-1 0,0 0-3 0,-2-3-2 15,2 3 4-15,1 0-1 0,1-2-2 16,-6 1-2-16,6 0 0 0,-6 1 6 16,4 0-2-16,3-1 2 0,-7 1-2 0,4-1-2 15,2 2-2-15,-6-3 1 0,5 2 3 16,-3-1 0-16,0-1 1 0,2 2-4 15,-2-1 2-15,2-3 2 0,-4 3-2 16,7 0-3-16,-7-1 2 0,4 0 2 0,2 2 2 16,-6-3-3-16,4 3 0 0,-1-2 4 15,-1 2 2-15,2-2-4 0,-2 1 0 0,2-1-5 16,-4 0 3-16,7 2-3 0,-7-2 4 16,4 0-1-16,2 0 2 0,-6 0-2 15,6 0 0-15,-1 0-1 0,-5 0 0 16,6-2-6-16,-6 2 2 0,4 0 2 0,3 0 9 15,-7 0-1-15,4-1 0 0,-2 1-4 16,0-2 2-16,2 2 1 0,-2-2-3 16,-1 3-1-16,3-3-4 0,-2 1 0 15,0-3 2-15,-2 3 4 0,4 0-2 0,-2-1 4 16,1-1-4-16,-3 2 3 0,6-1 2 16,-8-1-3-16,6 2-2 0,-4-2-5 15,2 0 4-15,0 1 0 0,-2-1 1 0,3 0 0 16,-3 0 0-16,2 0 0 0,0 0 2 15,-2 0 3-15,-2-1-8 0,4 1-1 16,-2 0 0-16,2 0 4 0,0-2 0 16,-1 2 0-16,-3 0 1 0,4-1-1 0,0-1 0 15,-4 2 2-15,6-1-2 0,-6-1 0 16,2 2 0-16,-2-2-3 0,4 1 0 16,0 0 3-16,-2-1 3 0,-2 1-3 15,5-1-3-15,-3 2 3 0,-2-1 0 0,4-1 3 16,0 1-2-16,-4-1-1 0,2 1-4 15,-2-1 3-15,4 1 0 0,-2-1 3 16,-2 1-2-16,4-2 0 0,0 1 0 16,-4 1 0-16,2-1 4 0,-2-1-2 0,5 3-1 15,-1-3-1-15,-4 2 1 0,0-2-2 16,2 1 0-16,-2 1-1 0,4-1 2 0,-4-1-1 16,2 1 1-16,-2-1 0 0,4 2 1 15,-4 0-1-15,4-2 2 0,-4 1-1 16,0 1 0-16,2-2-5 0,-2 1 1 15,0-1 0-15,0 0 5 0,0 2 2 0,4-2-1 16,-4 0-2-16,3 1 0 0,-3-1 2 16,0 2-3-16,0-2 2 0,0 1-4 15,4-1 1-15,-4 2 1 0,4-2 0 16,-4 0 1-16,0 1-4 0,0-1 2 0,2 0 0 16,-2 1 0-16,0-1 1 0,0 0 0 15,0 2 1-15,4-2 0 0,-4 0 0 16,0 2 2-16,0-2-3 0,4 0-1 0,-4 0-2 15,0 1 2-15,0-1 0 0,0 0 1 16,0 2 1-16,0-2-1 0,0 0 0 16,0 0-3-16,2 1 6 0,-2-1-1 15,0 0 3-15,0 0 1 0,4 2-5 0,-4-2 1 16,0 1 0-16,0-1 3 0,0 0 0 16,0 0 0-16,0 0-2 0,0 0 0 15,0 0 0-15,0 0-11 0,0 0-22 0,0-3-44 16,0 2-89-16,0-1-164 0,-4-1-184 15,2-1-207-15,2-2-3 0,0-4 112 16,-8 3 238-16</inkml:trace>
  <inkml:trace contextRef="#ctx0" brushRef="#br1" timeOffset="11">12713 12631 32 0,'0'0'85'0,"0"0"-6"0,0 0-12 16,0 0-14-16,0 2-9 0,0-2-6 0,4 0-4 15,-4 0-7-15,0 0-7 0,0 0-5 16,2 0-4-16,-2 0-2 0,0 0-2 16,0-2 3-16,0 2 9 0,0 0 4 15,0 0 6-15,0-1 2 0,4 1 3 0,-4 0-1 16,4-2-1-16,-4 1-2 0,0-1 3 15,2 0-7-15,-2 1-4 0,4 0-4 0,-2-1 1 16,-2-1-3-16,9 0-2 16,-9 2 2-16,2-2 3 0,6-2 3 0,-8 2 2 15,2 0 3-15,4 0 5 0,-2-1 2 16,1-1 3-16,-3 2 5 0,4-3 6 0,-2 3 2 16,2-1-6-16,-2-1-8 0,3-1-10 15,-1 0-8-15,2 0-4 0,-6 0-5 16,8-1-2-16,-3 1-1 0,3-2-3 15,-4 1-1-15,5-2-1 0,-5 1 2 0,4 1-2 16,-4-1 2-16,3 0-2 0,1 1 0 16,-4 0 1-16,4-1 3 0,-3 1 0 15,3-1 4-15,-4 1 3 0,4-1-1 0,-3 1 3 16,3-2 1-16,0 1 1 0,-1-1 4 16,1 0 8-16,-4 0 10 0,9-1 8 15,-5-1 2-15,0 1-2 0,-1-1-10 16,5-1-8-16,-2 1-8 0,-1 0-8 0,3 0-3 15,-5-1-1-15,1 2-1 0,4-1-3 16,-3 1-1-16,-3-1-4 0,6 1 1 16,-3 1 1-16,-1 0 1 0,-2-1-1 15,3 2-1-15,-5 0 1 0,4-1 0 0,1 2-1 16,-1-2-1-16,-4 1 2 0,9-1 0 16,-9 2 3-16,4-3-1 0,0 2 9 15,-1-2 10-15,5 0 6 0,-4 1 3 16,1-1-9-16,1 1-4 0,-1-2-2 0,1 1 1 15,2 1-3-15,-3-2 0 0,-3 1-2 16,2 1-6-16,5 0 1 0,-5-2 7 16,-2 2 11-16,3 0 9 0,3-1 2 0,-5 1-8 15,1 0-4-15,4-2-6 0,-3 2-4 16,-3 0-1-16,2-1-6 0,1-1 3 16,-1 0 2-16,0 1 11 0,3 0 19 15,1-4 26-15,-1 1 25 0,1-1 15 0,3-1 4 16,-1 2-14-16,-4-1-19 0,5-1-20 15,0 2-19-15,-3-1-13 0,3-1-8 0,-5 2-7 16,5-1-3-16,-1 1-3 0,-1 1-2 16,-3-2-1-16,4 1 0 0,-1 1-6 15,-3-2 3-15,5 2-4 0,-3 0 4 16,-1 0 0-16,3 0 1 0,-1 0 5 0,-3 0 10 16,3 0 7-16,-3 0 11 0,2-2 0 15,3 1 4-15,-5 1-8 0,1-1 0 16,5 1-5-16,-5-2-3 0,-1 1-8 15,7-1-11-15,-7 1 1 0,1 1-1 0,3-1 5 16,-5 0-5-16,5 1-3 0,-1 0 2 16,-3 0 3-16,-2 0-4 0,5 2-1 15,-7-1 0-15,2 1 2 0,5 1-2 0,-5-2 2 16,-2 2-4-16,3-2 0 0,3 3 2 16,-6-2 2-16,3 0-2 0,-1 1 4 15,5-1-2-15,-7-1 3 0,2 1-3 0,5-1 2 16,-5-1-4-16,2 0 0 0,1 0 3 15,-3 0-5-15,5 0 2 0,-5 0-2 16,2 2 4-16,3-2 0 0,-7 1 0 16,2 1-2-16,5-1-4 0,-7-1 3 0,3 2-1 15,3-1 3-15,-4 1-2 0,-1 1 1 16,5-2-3-16,-4 1 2 0,1-1 0 16,-3 0-2-16,2 1 2 0,5 0-1 0,-5-1 8 15,-2 1-3-15,3-1 2 0,-5 2-5 16,4-1-5-16,1 1 3 0,-5 0 0 15,2 0 4-15,-2 1 2 0,5-1-1 16,-9 0-3-16,8 1 0 0,-4 1-3 0,3 0 1 16,-3-2 5-16,0 1-3 0,0 1 2 15,0-1-2-15,3 1 0 0,-3-1-5 0,0 1 3 16,0-1 1-16,2 1 1 16,1-1 12-16,-1 1-5 0,-2-2-3 0,0 1-15 15,1 1 7-15,3-2-1 0,-4 0 3 16,2-1 2-16,1 3 0 0,-1-2 1 0,-2 2-4 15,4-2 0-15,-3 1 1 0,3-1 2 16,-4 2 0-16,0-2 0 0,9-1-1 16,-9 3 0-16,4-4 3 0,1 3-2 15,-5-3-1-15,4 1 1 0,-3 1 1 0,3-2 2 16,0 2-1-16,-4 0-2 0,1 0 1 16,-1 0 0-16,0 0-3 0,4 2 2 15,-3-1 0-15,1-1-3 0,-2 2 1 16,4-1-2-16,-8 1 4 0,9-1 2 0,-5 1 0 15,2-1-2-15,-2 1-2 0,5-1 0 16,-9 0 2-16,8 1 2 0,-4 1 0 16,3-2-3-16,-3 1 1 0,0 1 0 0,0 0 0 15,2-1 0-15,-1 1 1 0,-1 0-1 16,0-2 0-16,0 2-1 0,5-1 2 16,-5 1-1-16,2-2 0 0,2 2 0 15,-3-1 0-15,3-1 0 0,-4 1 9 0,5-1-4 16,-5 1-1-16,4-1-6 0,-8 2 8 15,8-1 10-15,-3 1 3 0,1 0 7 16,-2-2 5-16,0 2 5 0,1-1-7 0,1 1-7 16,-2 0-5-16,4 0-5 0,-8 0-1 15,5 0-3-15,1 0-6 0,2 0-1 16,-4 0 2-16,-4 0 3 0,7 1 4 16,-3-1 1-16,-4 2 4 0,6-1 3 0,-6 1 3 15,2 1 0-15,-1-2-4 0,5 0-7 16,-6 3-4-16,-2-3 1 0,8 2-7 0,-8-1 0 15,2 0-5-15,2 0 5 16,-2 1-3-16,-2 0-28 0,5 0-66 0,-5 0-217 16,0 3-253-16,-5-1-256 0,3 1 21 15,-4 0 160-15,-2 1 251 0</inkml:trace>
  <inkml:trace contextRef="#ctx0" brushRef="#br1" timeOffset="12">12762 12615 48 0,'4'0'77'0,"-4"-2"1"15,5 2-2-15,-5 0 2 0,0 0 2 16,0-1 3-16,0 1 10 0,0 0 2 15,0 0 0-15,0 0-9 0,0 0-6 16,0 0-6-16,0 0-4 0,0 0-1 0,0 1 0 16,0-1 4-16,0 2 8 0,0-1 12 15,0 1 13-15,0-1 13 0,-5 1 4 0,5 0-3 16,0 2-13-16,0 0-19 0,-4-1-15 16,4 3-10-16,0-1-6 0,0-1 0 15,-2 4-3-15,-2-1 2 0,4-1-5 16,0 3-4-16,-2-1-2 0,2 1 0 0,-4 0-6 15,0 1-7-15,4-1 3 0,-2 3 10 16,2-1 14-16,-4 1 10 0,-1 1 2 16,3 1-5-16,-2-1-2 0,4 2-8 0,-2-1-12 15,-2 2-11-15,0-2-3 0,2 1-10 16,-2 0-5-16,2 0-15 0,2 0-3 16,-9 0 3-16,9 1 1 0,-2-1 2 15,-2 2 0-15,2-1 0 0,-2-1-2 0,0 3-1 16,2-3 4-16,-2 2 8 0,0 1 6 15,-3-3 0-15,5 3-3 0,-2-3-4 16,0 1-1-16,-2 1-8 0,4-2 0 16,-2 1-2-16,-3-1 4 0,7 0-1 0,-8 0 0 15,6 0-2-15,-2-1 1 0,2 1-5 16,-6-2 3-16,6 2 0 0,-3-1 1 16,3 1-2-16,-6-1 1 0,6 2 0 0,2-1 0 15,-6 0 0-15,2 0-1 0,-3 1 2 16,3-1 2-16,0 2 3 0,-2-2-3 15,4 0 1-15,-2 0-6 0,0 0 0 16,-3 1 2-16,5-1 0 0,-2 2 0 0,0-2 0 16,2 1 0-16,-4-1 0 0,2 2 2 15,0-2 0-15,2 1 0 0,-7-1 1 16,7 0-2-16,-2 0-1 0,2 0-3 16,-6-1 0-16,6 1 3 0,-2-2 0 0,1 1 2 15,-1-1-2-15,0 1 3 0,2-1-6 16,-6 1 3-16,6-1-2 0,-2 0 3 0,2 1-1 15,-3 0 1-15,1-1-3 0,-2 1 0 16,4-1 0-16,-2 1 4 0,0-3 0 16,2 2 1-16,-2-1-1 0,1 0-2 15,-1 0 2-15,0 1-1 0,2-1-4 0,-2 0 1 16,0-1 1-16,2 1 4 0,-2 0-14 16,2-1 2-16,-3 0 6 0,1 1 13 0,2-1-2 15,-2 1-2-15,2-2-4 0,2 2-2 16,-8-1 0-16,8 1 0 0,-2-2 0 15,-2 2 3-15,-1-1-2 0,3-1-4 16,-2 1 2-16,2 1 1 0,-2-2 6 0,0 1-3 16,2-1 1-16,-2 1-5 0,2 1-2 15,-2-2 0-15,-1 1 1 0,3-1 2 16,-2 1 5-16,2-1-1 0,-2 1-1 16,0-1-6-16,2 1 1 0,-2-2 2 0,0 1-2 15,1 1 2-15,-1-2-2 0,2 0 1 16,2 1 1-16,-8-1 0 0,6 0-2 15,-2 0-2-15,2 0 4 0,-2 2 0 0,-1-2 4 16,3 0-2-16,2 0-2 0,-4 1 0 16,2-1-2-16,-2 0 1 0,0 0-1 15,2 0 4-15,2 0-1 0,-8 0-1 16,8 0 2-16,-7 0-2 0,7 0-2 0,-2 2 1 16,-2-2-1-16,0 0 5 0,2 0-3 15,-2 0-1-15,4 0 2 0,-2 0-1 16,-2 1 0-16,0-3-5 0,1 4 0 15,3-2 4-15,-8 0 8 0,8 0-15 0,-2 0 4 16,-2-1 2-16,2-1 10 0,2 1-2 16,-4-1-6-16,0 1 0 0,4-1 0 15,-7 1 7-15,7-2 0 0,-2 1-2 16,2-1-11-16,-4 0 2 0,4 2 1 0,-4-2 1 16,4 0 2-16,-2-1 0 0,2 3 0 15,-4-2 0-15,2 0 0 0,2 0-1 0,-4 0 2 16,0 0 9-16,4 0-1 0,-3 0-4 15,3-2-13-15,0 3 4 0,-4-3 1 16,4 1 2-16,-4 0 1 0,4 0 1 16,0 0 2-16,-2-1-3 0,-2 0-4 0,4 1-2 15,0 0 1-15,0-2 7 0,0 1 8 16,-2-1 5-16,2-1 9 0,0 1 6 16,0 0 0-16,0-2 0 0,0 1-4 0,0-1-4 15,0-1-5-15,0 0-2 0,0 0-1 16,0 0-6-16,0 0-6 0,0-1-2 15,0-1 3-15,2 1 1 0,-2-2 1 16,0 0-5-16,4-1 2 0,-2 2-3 0,-2-3 1 16,4 2-1-16,0-1 1 0,-1-1 0 15,1-1 4-15,0 2 5 0,2-3-1 16,-4 0-2-16,2 0-4 0,0-1-1 16,3 1 3-16,-5-1 0 0,6-2 4 0,-2 0 0 15,0 0 2-15,1-2-3 0,1 2 0 16,-2-2-2-16,4-1-2 0,-8 2 1 0,9-1-1 15,-5-1-4-15,2 3-1 0,-2 1-2 16,1-1 5-16,-1 0-1 0,0 2 0 16,2 0-3-16,-6-1 1 0,5 3 2 15,1 0 1-15,-6 0 2 0,6 2 3 0,-6-2 0 16,2 3 2-16,-2 0 2 0,-2 0-13 16,5 1 4-16,-5 1-1 0,0 1 14 15,0 1-4-15,0 1-3 0,-5 1-1 0,5 0 2 16,-2 0-1-16,2 1 2 0,-6 2 0 15,2 0 2-15,-2 0-5 0,2 2-3 16,-3-1-1-16,1 1-2 0,-2 0-2 16,2 2 4-16,4-1 0 0,-7 0 1 0,1 0 1 15,0 0 1-15,6 0-2 0,-8 0-1 16,3-2-2-16,-1 1 1 0,2-2 10 16,4 1-4-16,-6-2-3 0,1 1-8 15,1-3 2-15,0 0 0 0,-2-2 8 0,6 1 4 16,-5-4 8-16,3 1-2 0,0-2 0 15,2 0-7-15,-4-2 5 0,2 1-6 0,0-1-1 16,4-1-6-16,-3 0 3 16,3 0-2-16,-4-1-4 0,0 0 4 0,4 2 2 15,-2-3 6-15,2 2 3 0,-4 0-6 16,4-1 2-16,0 1-3 0,0-2 0 0,0 2-3 16,-2 0-5-16,2 0 2 0,0-1-3 15,-4-1-1-15,4 2 1 0,0 0-1 16,0 0-1-16,0-1 1 0,0 1-18 15,0 0-47-15,0 0-73 0,0 0-117 0,0 1-191 16,0-1-197-16,-4 2-153 0,4-3 60 16,-2 3 165-16,-3 0 225 0</inkml:trace>
  <inkml:trace contextRef="#ctx0" brushRef="#br1" timeOffset="13">10567 9988 54 0,'0'-3'66'0,"0"0"3"0,0 0-5 16,-4 0-6-16,4 0-12 0,-4 0-13 16,4 0-7-16,0 0-4 0,0 0 2 0,-2 0-1 15,2 0 2-15,-4 2 2 0,4-2 3 16,0 0 3-16,-2-1 0 0,2 3-2 0,0-2-2 16,-5 0-2-16,5 2-2 0,-4-1 3 15,4-1 6-15,0 0 6 0,-2 1 2 16,-2 1-3-16,4 0 2 0,0-1-1 15,-2 1 2-15,2-1 4 0,-4 2 2 0,4-1 3 16,-4-1-3-16,4 2-2 0,0 0-6 16,0-1-5-16,-2 1-5 0,2 0-8 15,0-2-5-15,-4 2-9 0,4 0-2 16,0 0-2-16,0 0 7 0,0 0 11 0,0 2 19 16,0-2 13-16,0 1 8 0,4 2 4 15,-4-1 7-15,2-1 12 0,-2 2 15 16,0 0 16-16,0 0 17 0,4 2 25 0,0-1 9 15,-4 0-3-15,0 3-18 0,0-1-28 16,2-1-28-16,-2 3-21 0,0 1-14 16,0-1-8-16,0-1-4 0,0 2-6 15,4 0-7-15,-4 2-8 0,0-2-6 0,0 1-5 16,2-1-4-16,-2 2-4 0,0-1 1 16,0 1-1-16,0-1 5 0,0-1 0 15,4 1-3-15,-4 0-1 0,5 0-2 16,-5-1 0-16,0 0 2 0,0-1 2 0,0-1-3 15,0 1-1-15,0-2-2 0,2 0 4 16,-2 0 0-16,0-2-2 0,0 1-3 16,0-2 3-16,0 1 3 0,0-1-1 0,0-1 6 15,0 1 0-15,0-2-3 0,0 2-6 16,0-3 2-16,0 0-3 0,0 0 0 16,0-1-2-16,0-2 4 0,4 0-2 15,-4 0-2-15,0-3 1 0,2 1 2 0,-2-2-2 16,0 1 1-16,0-2-3 0,4-1 2 15,0 0-1-15,-4 1 0 0,2-2 2 0,-2 1 0 16,4-1 4-16,-4 0-1 16,4 0 2-16,-4 0 0 0,2-1-4 0,-2 1-2 15,0 1 0-15,0-2 3 0,0 2-2 16,0 0 0-16,0 0 0 0,0 2 1 0,0-2-1 16,0 1 0-16,0 1-1 0,0-1 1 15,0 4-2-15,0-2-1 0,0 0 3 16,0 1 3-16,0 1 0 0,0 1 2 15,0-2-2-15,0 2-1 0,0 0-7 0,5 1 3 16,-5 0-1-16,0-1 0 0,0 1-2 16,2 2 2-16,-2-1 1 0,0 1 2 15,4 1 2-15,0-1 1 0,-4 2-3 0,2 1 0 16,2-2-2-16,-2 0-10 0,6 1 8 16,-5 0 1-16,5-1 17 0,-2 2 12 15,0-1 7-15,0-1 0 0,5 1-7 16,-5-2-8-16,4 1-7 0,1 1 1 0,-5-2-2 15,4 1 0-15,1 0 1 0,-1-1 6 16,-4 4 7-16,4-4 1 0,-3 1 1 16,-1 2 0-16,4-1-6 0,-4-1-3 15,1 1-3-15,1-1 1 0,-6 1 3 0,6-2 3 16,-6 1 3-16,4 1 1 0,-1-2 2 16,-1 1-4-16,-2 1 4 0,-2-2 0 15,4 1-1-15,-2-1-3 0,-2 0 2 16,4 2-12-16,0-2-5 0,-4 1-11 0,0-1 2 15,2 0-17-15,-2 0-61 0,0 0-103 16,0 0-220-16,4 2-236 0,-8 1-212 16,4-2 44-16,0 1 177 0,0-1 244 0</inkml:trace>
  <inkml:trace contextRef="#ctx0" brushRef="#br1" timeOffset="14">15144 10144 40 0,'-4'0'103'0,"4"0"15"0,-3 0 14 0,3 0 6 15,0 0-2-15,0 0-6 0,-4 0-6 16,4 0-1-16,-4 0 6 0,4 0 0 16,0 0-1-16,0 0-4 0,-2 0-5 0,2 0-11 15,0 0-6-15,0 0-12 0,0 0-14 16,0 0-17-16,0 0-18 0,0 0-10 15,0 0-10-15,0 0 2 0,2 0 20 0,-2 0 32 16,0 0 27-16,0 0 6 0,4 2-7 16,0-2-10-16,-4 0-7 0,3 0-2 0,1 0-9 15,-2 0-7-15,6 0-8 0,-6 0-12 16,2 0-8-16,2 0 5 0,-1 0 2 16,1-2-2-16,0 1-10 0,0-1-8 15,2-1-7-15,-1 0-4 0,3 2-3 0,-8-1-5 16,8-1-3-16,-3 0-2 0,1 0 0 15,0 2 0-15,0-2-1 0,-1 0 0 16,3-1-5-16,-4 2 5 0,4-1-1 16,-7 0 6-16,7 1-7 0,-4-1-1 0,4 0 0 15,-3 1 7-15,1 0 7 0,2-1-3 16,-4 1-4-16,1 1-10 0,3-2 3 16,-4 1-1-16,0-1 6 0,1 1 0 0,3 0-1 15,-2 0 1-15,-2 1-2 0,1-2 0 16,-1 1 0-16,0-1 0 0,2 2 3 15,-6-2-3-15,4 1 1 0,3 1-1 16,-7-2 2-16,2 1-2 0,0 1 0 0,2-1 0 16,-4 1 0-16,7-1 1 0,-7 1-2 15,2-1-1-15,-2 1 2 0,2-1-2 16,0 0 2-16,-2 2 1 0,2-1 0 16,1 0-1-16,-5-1 2 0,2 2-1 0,2-1 2 15,-4 1-2-15,2-2-2 0,-2 2 0 16,4-1-1-16,0 1 5 0,-4-2-2 15,0 2-1-15,2-1-4 0,-2-1 3 0,0 2 1 16,0 0 0-16,4-1-2 0,-4 1 0 16,0 0 0-16,2 0 6 0,-2 0 5 15,0 0 10-15,0 0 7 0,0 0 4 16,0 1 5-16,0-1-4 0,-2 0-3 0,2 2-6 16,-4-1-3-16,4 2-5 0,-2-1 4 15,2 1-9-15,-4-1 1 0,0 2-7 0,2-1-2 16,2 1 0-16,-6-1-1 15,1 2 0-15,1-1 0 0,2 1 1 0,-6 1 2 16,6-2 4-16,-2 2 1 0,2-1-2 16,-7 1-9-16,7 0-2 0,-2 0 3 0,2 0 2 15,-6 0-1-15,6 1 0 0,-7-1 0 16,3 2 1-16,4-1 0 0,-2 0 0 16,-2 1 0-16,2 0 0 0,2-1 0 15,-7 1-1-15,7-1-1 0,-2 1 2 0,2-2 0 16,-2 1 2-16,0-1 0 0,2 2-4 15,-2-2 2-15,0-2 1 0,4 2 13 16,-3-2 7-16,-1 0 12 0,4 0-2 16,-2-1-2-16,2 0-9 0,0 0 0 0,-4-2-2 15,4 3-1-15,-4-3-3 0,4 1-3 16,0-1-7-16,0-1-3 0,0 2 1 16,0-2-2-16,0 1-2 0,-2-1 0 0,2 0-3 15,0 0-2-15,0 2-3 0,0-2-10 16,0-2-45-16,2 2-101 0,-2-1-205 15,0-1-225-15,0 1-210 0,0-1 29 16,0-1 157-16,0 0 245 0</inkml:trace>
  <inkml:trace contextRef="#ctx0" brushRef="#br1" timeOffset="15">10025 10276 44 0,'0'-3'137'0,"0"3"7"0,0-1 7 16,0-1-3-16,0 1-3 0,5-1-5 15,-5 2 0-15,0-1 9 0,0 1 14 0,4-2 20 16,-4 0 16-16,0 2 15 0,0 0-2 16,0 0-15-16,0-1-32 0,0 1-42 0,0 0-40 15,0 1-32-15,0-1-18 0,0 0-9 16,0 4-7-16,0-3 0 0,0 2-3 16,0 2 3-16,0-1 11 0,0 1 16 15,-4 1 16-15,4 0 8 0,0-1 0 0,-5 3-5 16,5 1-3-16,0 0-4 0,-2 0-4 15,-2 2-12-15,4-1-7 0,0 1-8 16,-2 1-7-16,2-2 1 0,0 2-4 16,0 2 3-16,-4-2-3 0,4 0 2 0,-4-1-3 15,4 2-4-15,0-3-3 0,0 1 0 16,0-1-2-16,0 0 0 0,0-2-2 16,0 1 0-16,0-1-5 0,0-2 3 0,0 0 0 15,0-2 6-15,0 2-4 0,0-1 0 16,0-2-2-16,0 1 1 0,0-1 0 15,0 0-1-15,0-1-1 0,0 1-1 16,0-2 1-16,0 1-8 0,0-2-28 0,0 0-54 16,0 0-89-16,0 0-116 0,4 0-114 15,-4 0-64-15,0-2-11 0,4-1 5 16,-4 0 7-16,0-1 64 0,0-1 102 16</inkml:trace>
  <inkml:trace contextRef="#ctx0" brushRef="#br1" timeOffset="16">9959 10332 62 0,'0'-2'73'0,"0"-1"-10"0,0 2-9 16,0-1-12-16,0-1-1 0,0 1-5 15,0 0-8-15,0 0-7 0,0-1-3 0,0 2-5 16,0-1-4-16,0-1-2 0,0 2 6 15,0 1 4-15,0-2 11 0,0 0 3 16,0 1 0-16,0 0 0 0,0-1-3 16,0 1-2-16,4-1 2 0,-4 1 1 0,3-1 3 15,-3 1-2-15,4-1-1 0,0-1-2 16,-4 2-7-16,2-2-3 0,2 0-5 16,0 1-3-16,-2-1 2 0,2 0-2 0,-2 0-1 15,3 0 4-15,-1 0 3 0,-2 0 1 16,4 0-6-16,2 2 0 0,-6-2-4 15,2 0 0-15,-2-1-2 0,7 3 0 16,-7 0-2-16,2-2 0 0,0 1-1 0,-2 1 1 16,4-1 0-16,3 1 0 0,-7-1 0 15,2 2 4-15,-2-1-2 0,6 1 0 16,-6 0-1-16,2 0 2 0,1 0 1 16,1 0 0-16,-4 0-3 0,2 1 2 0,2-1-1 15,-2 2 0-15,-2-1 4 0,7 1 12 16,-7-1 13-16,-2 1 13 0,6-1 7 15,-2 1 10-15,0 0 12 0,-4 2 7 0,2-3 2 16,-2 4-9-16,0-2-10 0,0 0-15 16,0 3-11-16,0-2-12 0,-2 1-7 15,2 1-4-15,-4-2-3 0,0 2 3 16,-2 0 1-16,4 0-2 0,-3 2-3 0,-1-2-1 16,2 0-2-16,-2 0-2 0,0 0-4 15,0 0 0-15,-3 0 0 0,7 0-1 16,-6-2 2-16,2 1 1 0,4-1-3 15,-7 1 13-15,9-2 5 0,-6-1 6 0,4 2-9 16,2-3-10-16,-4 2-6 0,0-3-2 16,4 2-1-16,0-2 2 0,0 0 0 0,0 0-2 15,0-2-1-15,4 2-1 0,0-1 4 16,-4-1 0-16,2 2 0 0,-2-1 0 16,4 1 0-16,-2-2-1 0,7 2 0 0,-7 0 0 15,-2 0 1-15,6 0 2 0,2 2 0 16,-6-1 3-16,2 1-5 0,3 1 0 15,-1 0-2-15,-2 0 4 0,2 1 1 16,-2 1 0-16,2-1 0 0,-1 1-1 0,-3 1-4 16,4 0 5-16,-2 1-2 0,0-1 2 15,-2 2-1-15,2-1 1 0,0-1 1 16,-1 3-2-16,-3-1 1 0,4-1-6 0,-4 2 5 16,2 0 0-16,-2 0 6 0,0 0-2 15,0-1-3-15,-2 1 2 0,2 0-2 16,-4-2 1-16,4 2 2 0,-3-1 1 15,-1-1 10-15,0 0 22 0,2 1 19 0,-6 0 16 16,2-3 13-16,4 3 13 0,-7-3 8 16,3-1 2-16,4 1-5 0,-6-1-8 15,2-1-14-15,-1-1-17 0,1-1-26 0,-2 1-13 16,2-4-13-16,4 1 0 0,-7-1-8 16,3 1-4-16,4-1-4 0,-6-1-3 15,6 2-17-15,2-3-58 0,-9 2-111 16,9 2-126-16,-6-2-92 0,6 1-49 0,-2-2-33 15,2 0 10-15,0 0 73 0,-4-2 122 16</inkml:trace>
  <inkml:trace contextRef="#ctx0" brushRef="#br1" timeOffset="17">10280 10149 37 0,'0'0'58'0,"4"1"-2"0,-4 0-4 16,2-1-4-16,-2 2-3 0,4 0 2 0,-2-1 1 16,-2 1-1-16,4-1-9 15,0 2-3-15,-4-1 3 0,0 1 0 0,2-2 4 16,-2 4-2-16,0-4-2 0,5 4-1 16,-5-2 2-16,0 1 6 0,0 1-3 0,4-1-4 15,-4 1-2-15,0 1-3 0,0-2-3 16,0 2-4-16,0 2-2 0,0-2-8 15,0 1-6-15,0 0-2 0,0 1-2 16,0 0-1-16,0 1-1 0,0 0-1 0,2-2 1 16,-2 4-3-16,0-2 2 0,0 0-2 15,4 0 0-15,-2 0 1 0,2 0-2 16,0 0 3-16,-2-2-4 0,-2 1 2 16,7-1 2-16,-3 1 2 0,0-4 0 0,2 2-2 15,-2-2 3-15,2 1-3 0,-4-2 2 16,3 0-3-16,-1-1 4 0,-2 1-3 15,2-3 5-15,-2 1-3 0,-2 0 1 0,4-1-1 16,0 0 2-16,-4-1-3 0,0 1-1 16,0-1-5-16,0 1-2 0,0 0-2 15,0 1 1-15,0 0 1 0,-4 1 2 16,0 1-3-16,4 0 3 0,0 2-1 0,-2 0 5 16,-2 0-1-16,4 3-1 0,0-1 0 15,0 1 0-15,0 1-1 0,0-2 1 16,0 2 1-16,0 0-1 0,4 0 2 0,-2 0-2 15,-2 2 0-15,4-1 5 0,0 1 1 16,-4 1 4-16,2-2-3 0,2 2 1 16,-1-1-2-16,-3-1 3 0,4 2 9 0,0-3 12 15,-4 2 15-15,0-3 13 0,0 3 10 16,0-2 8-16,0 0 11 0,0 0 6 16,0 0-1-16,0 0-8 0,-4 0-12 15,0-1 2-15,-3-1 13 0,5-1 18 0,-6 1 13 16,2 0 4-16,4-1-7 0,-7 0-2 15,1 0-14-15,0-2-16 0,2 1-25 16,-1-2-18-16,1-1-15 0,-2 3-5 16,2-2-10-16,4-1 8 0,-7 1-8 0,7-2-5 15,-2 1-15-15,0-1 0 0,2-1-33 16,-2 0-98-16,4 0-165 0,-2-1-160 16,2-1-129-16,-4-1 4 0,0-1 93 0,2-1 176 15</inkml:trace>
  <inkml:trace contextRef="#ctx0" brushRef="#br1" timeOffset="18">9829 10126 46 0,'0'0'47'0,"-2"0"1"0,2 0 3 0,0 0 2 15,-4 0 2-15,2 0-3 0,2-1-6 16,-4 1-4-16,0 0-6 0,4 0-1 16,-2 0 0-16,-3 0-3 0,1 0-2 0,4 0-1 15,-2 0 1-15,-2 1-2 0,2-1-2 16,2 0-1-16,-8 2 3 0,8-1-7 15,-6 1-1-15,6-1-2 0,-3 1 9 16,-1-1-3-16,0 4-3 0,2-2 4 0,2-2-9 16,-4 4-5-16,0-3-9 0,4 2 2 15,-2 0 9-15,-2 1 4 0,4-1 3 16,0 2 2-16,0-1 0 0,0 1 4 16,0 1 2-16,0-1 9 0,0 2 1 0,0-1 9 15,0 2 7-15,0 0 3 0,0 0 5 16,0 0 16-16,0 2 24 0,4-1 26 15,-4 1 11-15,-4-1-8 0,4 0-15 0,0 1-17 16,0 0-7-16,-2-2-7 0,-3 1-9 16,1 1-15-16,2-1-18 0,-2-1-10 15,2 0-10-15,-2 2-8 0,0-4-4 16,-2 2-1-16,3-1 0 0,-5-1-1 0,6-1-6 16,-6 0 1-16,2-1-1 0,4-1 3 15,-7 1-6-15,7-3 0 0,-2 2 0 16,2-1-1-16,-6-2-1 0,8 2-3 15,-2-3 0-15,-2 2-1 0,-1-2-2 0,5 0 1 16,0 0-1-16,0 0 3 0,0-2 0 16,5 2-1-16,-1 0 2 0,-4 0 2 0,2 0 1 15,2 0 1-15,0 0 0 0,-2 2 1 16,-2 1 1-16,6-2-2 0,-6 4 3 16,4-1 2-16,1 1 1 0,-5 0-5 15,2 3 2-15,-2 0-2 0,0-1 5 0,4 4-2 16,-4-2-3-16,0 1-4 0,0 2 2 15,0-2 1-15,0 4-2 0,0-2-2 16,0 1 4-16,0 0 3 0,0 2-1 16,0-2-2-16,0 0-1 0,0 3-1 0,0-3 0 15,0 1 2-15,0-2-1 0,2 1 0 16,-2 1 17-16,0-2 22 0,0 1 17 16,4-2 8-16,0 1 5 0,-4-2 2 0,0 0-8 15,2 1-14-15,2-3-18 0,0 1-7 16,-4 0-7-16,3-3-1 0,1 1-3 15,-2 0-1-15,6-2-1 0,-6 1-3 16,-2-1-2-16,6-3-2 0,-6 2 1 0,9 0 0 16,-7-2 0-16,2 1-2 0,-2-2 3 15,2-1-1-15,0 0-41 0,-2 2-138 16,6-2-191-16,-8-2-171 0,3 2-118 16,1-3 37-16,-2 2 125 0,2-1 192 0</inkml:trace>
  <inkml:trace contextRef="#ctx0" brushRef="#br2" timeOffset="20">12787 12493 44 0,'0'0'61'16,"0"0"1"-16,0 2 0 0,0-2-1 15,0 0 1-15,0 0 2 0,0 1-6 0,0-1-12 16,0 2-6-16,2-2-10 0,-2 0-3 16,0 0-3-16,0 0-1 0,0-2 1 15,0 2 2-15,0-1 1 0,0 1 2 16,0-2 1-16,4 0 3 0,-4 1 1 0,0 0 0 15,5-2-8-15,-5 0-4 0,0 0-4 16,2 0 1-16,2-2-2 0,-4 1 3 16,0-2 1-16,2 1 5 0,2-1 1 15,0 0 4-15,-4 0-1 0,2 0 1 0,2 0-3 16,-2-1 2-16,2 1 5 0,1-2 1 16,-3 0-2-16,4 0-1 0,-6-2-3 15,8 0-2-15,-6 0-5 0,6-1-5 16,-1-1-4-16,-5 2-5 0,6-4 1 0,-6 4-1 15,4-2 1-15,5-2-2 0,-3 2-3 16,-2-1 0-16,-4 1-2 0,8 0 0 16,-3-2 5-16,1 2 13 0,-2 0 11 0,0-1 5 15,1-1-1-15,1 2-9 0,0 0-6 16,0-1-4-16,1 1-5 0,-1-2-3 16,0 1 0-16,0 1-3 0,3-3-5 0,-5 3 1 15,4-3-1-15,-4 1 0 0,5 0 1 16,-1 0-2-16,-4 0-1 0,5-1 1 15,-3 0 1-15,2-2-1 0,-3 1 0 16,3 0-1-16,4-1 1 0,-7-1 0 0,-1 0 12 16,8 0-6-16,-8 0 1 0,5-1-12 15,-5-1 3-15,0 2 1 0,4 0-2 0,-3-1 3 16,3 1-2-16,-4-2 2 0,5 2 0 16,-5 0 0-16,4 0-4 0,-4-1 1 15,5 1-2-15,-5 1 8 0,2-1 2 0,2 0-3 16,-3 0-2-16,3 0-5 0,-4 1 3 15,4-1-2-15,1 1 4 0,-5 0 0 16,4 1 0-16,-3-1 1 0,3 1-2 16,-2-1 0-16,0 1 0 0,3-1-1 0,-5 0 5 15,4-1-4-15,-3 2-1 0,3-2 2 16,-4 2 2-16,4-2-1 0,-3 1-1 16,-1-2 1-16,4 1 0 0,-4 0 0 15,5-2-1-15,-5 1-2 0,4 1 2 0,-4-2 1 16,5 2 0-16,-1 0-1 0,-4 0-2 15,5 0 1-15,-5 0-2 0,4 0 5 16,0 0-1-16,-3 2 0 0,3-1-2 16,-4 1 1-16,9-2-1 0,-9 1 2 0,0 1 0 15,4-1-2-15,-3 1-2 0,7-1 0 16,-8-1 3-16,5 2 0 0,-1-1-1 0,-2-1 1 16,3 2 1-16,-3-1 1 0,0-1-2 15,2 0-2-15,1 2 1 0,-5-2-2 16,8 1 3-16,-7-1 0 0,3 0 3 15,0 0-2-15,-3 2 1 0,3-2-4 0,0 1 2 16,-2 1 0-16,1-1 2 0,-1 1-4 16,0 1 1-16,1 0-6 0,-1-1 4 15,-2 2 1-15,4-1 6 0,-3 0-1 0,-1 1-1 16,4 1-2-16,-4-1 0 0,0 1-2 16,5-1-1-16,-3 2 1 0,-2-1 0 15,5 0 0-15,-9 2 2 0,8-1-1 16,-4-1 1-16,2 2 0 0,-1-1 3 0,3 1-5 15,-8-1 1-15,8 0-1 0,-3 0 1 16,-1 2-1-16,2-2 1 0,2 1 1 16,-3-1 0-16,-5 0 0 0,8 2 0 15,-4-3 0-15,3 3 0 0,-7 0 0 0,6-2-2 16,-2 0 2-16,-4 1 0 0,6-1 2 16,-1 0-2-16,-5 0 1 0,6 0-1 15,-6 1-1-15,4 0-1 0,2-1-1 16,-5-1 0-16,5 2 5 0,-2-1-1 0,-4 0 1 15,6 0-4-15,-6 0-1 0,5 1 3 16,1 1-1-16,-6-1 2 0,4 1-1 16,2 1 0-16,-6-2-1 0,7 0-3 0,-7 3 3 15,2-2-1-15,-2 2 5 0,6-2 1 16,-6 2-3-16,2-1-1 0,-1 0-1 0,5 1-3 16,-6-1 1-16,2 2 3 15,0-1 2-15,-2 1 1 0,2-1-1 0,-2 1-1 16,3-1-2-16,-1 0-1 0,-2 3 2 15,2-1 0-15,-2-1 0 0,-2 2 0 0,4 0 0 16,0-1-2-16,-4 2 2 0,2-1 0 16,-2 1 1-16,4 1-1 0,-2-2 0 15,-2 2-1-15,0 0 0 0,5-1 1 16,-5 1 1-16,4 0 1 0,-4-1 1 0,0 2-1 16,2-1 1-16,-2 1 9 0,0-1 7 15,0 2 15-15,0-1 4 0,0 1-1 16,4 1-13-16,-4-4-3 0,0 4-8 15,0-1-3-15,0 1-3 0,0 0-3 0,0 0 0 16,-4 0 2-16,4 1-1 0,0 1 6 16,-2 0 3-16,2-1 5 0,0 1 4 15,-4-1 2-15,-1 2-6 0,5 0-6 0,-2 1-4 16,-2 0-3-16,4 0-3 0,-2 1 2 16,-2 1-1-16,0-2-1 0,2 4-1 15,-2-2 0-15,2 1-6 0,2 1 4 16,-9 1 1-16,9 0 7 0,-2 1-4 0,-2 1 2 15,2-1-1-15,2 1 1 0,-4-1-1 16,0 0 2-16,4 3-4 0,-2 0 4 16,2-2 0-16,-4 2 5 0,0-1 31 15,4 0 32-15,-3-1 27 0,-1 1-8 0,4-2-10 16,-2 2-15-16,2-1-10 0,0-1-12 16,-4 2-9-16,0-1-11 0,4-2-6 15,-2 1-2-15,-2-1-1 0,4-1 7 0,-2-1 12 16,2 1 5-16,0-2 6 0,-4-1-2 15,4 2-4-15,-5-1-9 0,5-3 4 16,0 3 7-16,0-3 10 0,-2 0-10 0,2 0-2 16,0-2-8-16,0 1-3 0,-4-2-12 15,4-2-7-15,-4 1-4 0,4-2-5 16,0 0-5-16,0-2 4 0,0 1-2 16,0-2 1-16,0-2-2 0,0-1-1 0,0-2 0 15,0 1 3-15,4 0 3 0,-4-4-2 16,4 1-2-16,-4-1-3 0,0 0 1 15,2 1 5-15,-2 1-1 0,0-2-4 0,5 3 2 16,-5-1-1-16,4 1 2 0,-4 1-1 16,0-1-3-16,0 2 2 0,0 0 1 15,0 2 0-15,2-1 0 0,-2 1-1 16,0-1 2-16,0 2-1 0,0 2 3 0,0-2 0 16,0 1 0-16,0 0-3 0,0 3 2 15,0-3-2-15,0 2 2 0,0 0 3 16,0 0-3-16,0 2-11 0,0 1-2 15,0-2 3-15,-2 0 11 0,2 2-1 0,0 2-1 16,-4 0 5-16,-1 1-1 0,3 0-1 16,-2 1-8-16,0 1 1 0,-2-1 6 15,4 1-3-15,-2 1-2 0,-2-1 1 0,-1 2 1 16,-1 0 0-16,6 1 0 0,-4-1 0 16,-2 2 0-16,-3 0 0 0,5-1 0 15,-4 2 0-15,3-1 0 0,-3 2 1 0,2-3-1 16,0 3 2-16,-3-2 2 0,5 0 1 15,-4-1-4-15,8-1-1 0,-5 1 1 16,-1-3-1-16,2 2 0 0,0-1 0 16,2-2 3-16,2 1-3 0,-7-1 0 0,7-1-1 15,-2 0 11-15,4 0 0 0,-2-2-7 16,2 1-11-16,-4 0-1 0,0-2 3 16,4 0 3-16,0 0 0 0,0-2-25 0,0 2-114 15,0-2-226-15,0 2-252 0,0 0-148 16,-2 0 65-16,2 0 178 0,-4 0 205 15</inkml:trace>
  <inkml:trace contextRef="#ctx0" brushRef="#br2" timeOffset="21">12653 12649 65 0,'0'-1'55'0,"4"-2"-10"0,-4 1-9 16,2 0-7-16,-2 1-6 0,0 0-6 15,0-1-8-15,0-1 6 0,0 2 5 0,4-1 11 16,-4 1 13-16,0-2 14 0,0 1 13 16,0 0 0-16,0 1-3 0,0 0-8 15,0-1-6-15,0 2 0 0,0-1-2 16,-4-1 1-16,4 2 1 0,0-1 6 0,-2-1 6 15,-2 2 3-15,4-1 2 0,-2 1-3 16,2 0 3-16,-4-2 0 0,-1 2 3 16,3-1-5-16,-6 1-2 0,6-2-5 0,-2 0 5 15,-2 2 1-15,2-1-3 0,-3 0-10 16,1 1-14-16,0-2-12 0,0 1 3 16,-2-1 11-16,-3 1 14 0,5-1 1 15,-4 1 4-15,1-1-3 0,-1-1-2 0,-4 2-6 16,1-3-3-16,-1 2-7 0,-3-1-3 15,1 0 2-15,-1 0 2 0,1 0 0 16,-5-2 1-16,4 2 1 0,-1 0 3 0,-3-1 2 16,0-1 9-16,3 2-2 0,-7-1-2 15,6-1-4-15,-5 2 4 0,1-2-2 16,2 1-7-16,-2 0-9 0,5-1-10 16,-7 1-4-16,-2-1-10 0,9-1 4 0,-9 2 3 15,2-3 6-15,0 2 4 0,0-1-4 16,-2-1-1-16,1 2 2 0,3-1-4 15,-4-1 11-15,0 0 2 0,0 1 2 0,2 0-13 16,-2 0-8-16,-4 0-1 0,5-2-3 16,-1 4 0-16,0-2-5 0,2 0-2 15,-2 2-3-15,0-2 1 0,3 0 1 16,-1 0 1-16,-2-2-2 0,2 4 2 0,-2-4 2 16,4 2 2-16,1 0 4 0,-1 0 0 15,-2 0-1-15,2-1 5 0,-3 1-1 0,3-2-3 16,0 2-6-16,-2 0 0 0,-2 0-1 15,9-1-3-15,-9 1 1 0,4-2 2 16,-2 4 2-16,-2-4-1 0,5 2-4 16,-5 2-3-16,4-2-3 0,0 0 3 0,-3 1 0 15,1-1-3-15,2 2 3 0,0-2 0 16,0 1 0-16,-1 1-1 0,1-1-1 16,0-1-1-16,-2 2 5 0,3 0-2 0,-1 0 1 15,0 0-1-15,-2-1 0 0,7 0 0 16,-7 3 0-16,2-3 2 0,0 1-2 15,-1 1 1-15,5-2-2 0,-6 2-1 16,3-1 1-16,-1-1 2 0,0 2 2 0,-2-1 3 16,3 1-3-16,-1-2-1 0,-2 1 1 15,0 1-3-15,0-2 2 0,7 2-6 16,-7-1 4-16,6 1 0 0,-5 0-1 0,5-2 1 16,2 2-8-16,-7 0 8 0,7-1 4 15,-2 1 8-15,1-1-6 0,-1 0-3 16,3 1 0-16,-1 0-3 0,1 0 0 0,-1 0 0 15,-2 0 0-15,3 0 0 0,-1 0 3 16,5 0-3-16,-2 0-1 0,-3 0-1 16,5 0 2-16,-3 0 0 0,3 0 0 15,-1 0 0-15,-1 0 0 0,1 0 2 0,-1-2-2 16,2 3 0-16,-3 0-2 0,3-1 1 16,-3 0 1-16,7 0-3 0,-6 0 4 15,1 1-2-15,-1 0 2 0,1-1-1 0,-1 1 3 16,5-1-3-16,-9 2 2 0,10-2-2 15,-7 1 1-15,3 0-1 0,-3 0-1 16,5 0 1-16,-2 1 1 0,-1-1 0 0,3-1-1 16,-5 2-1-16,5-1-2 0,-2 1 3 15,1-2 2-15,-1-1 2 0,2 3-6 16,-1 0 2-16,1-2 0 0,0 1 2 16,-1-1-1-16,3 2-1 0,-2-2-3 0,3 1 2 15,-3 0 1-15,0 0 1 0,4 0-9 16,-3 1 2-16,1-1 2 0,0 1 12 15,1-1-2-15,-3 1 1 0,8 1-1 0,-6-2-5 16,2 1 4-16,-1-1 4 0,1 0 5 16,2 1 0-16,-2 1 0 0,2-1-2 15,-2 1-4-15,3-2 0 0,3 2 0 16,-8-1-1-16,8-1-2 0,-2 2 2 0,-2 0-2 16,0 0 3-16,4-1-4 0,-2-1-1 15,-2 2 3-15,2-1 3 0,2 1 0 16,-5-2-3-16,1 2-2 0,4-1-2 15,-6 1 6-15,6-2-1 0,-2 2 1 0,2-2-3 16,-8 2-2-16,8 0 1 0,-2 0-3 16,2-1-2-16,-4 1 2 0,4-1-1 15,-5 1 1-15,5 0 2 0,0 0-4 0,-2-2-1 16,2 2 2-16,-4 0 2 0,4 0 0 16,0 0 0-16,0 0-1 0,0 0 5 15,0 0-1-15,0 0 0 0,-2 0 2 0,2 0 0 16,0 0 3-16,0 0-1 0,0 0-3 15,0 0-3-15,0 0-2 0,0 0 2 16,0 0-1-16,-4 0 3 0,4 0-2 16,0 0-1-16,0 0-2 0,-4 0 0 0,4 0-2 15,0 0 2-15,0 0 0 0,0 0 4 16,0 0-4-16,0 0 0 0,0 0-1 16,0 0 12-16,-2 0-1 0,2 0-1 0,0 0-12 15,0 0 3-15,-4 0 1 0,4 0 7 16,0 0-4-16,0 0 2 0,0 0-3 15,0 0-1-15,0 0-2 0,0 0-2 16,0 0 4-16,0 0-8 0,0 0-3 0,0 0-3 16,0 0 1-16,0 0 1 0,0 0 4 15,0 0 3-15,4 0 5 0,-4 2 1 16,2-2 0-16,-2 2-4 0,0 0 1 16,4 0 0-16,0 1 2 0,-4 0-3 0,2 0 0 15,2 0 2-15,-2-1 1 0,7 3-2 16,-7 0-2-16,2-1 0 0,0 0 3 15,-2 1 0-15,4 1 2 0,3-1-1 0,-7 1-1 16,4 0 0-16,2 0 1 0,-6-1 0 16,6 0 0-16,-5 1 0 0,3 0 0 15,2 0 1-15,-6-1-2 0,4 1 1 16,-2-2 0-16,1 1 2 0,-3-1 0 0,4 1-3 16,-2-1-1-16,0 1 0 0,-4-2 0 15,2 0 0-15,2 0 3 0,0 0 1 16,-4-1 1-16,2 0 3 0,-2 0-1 15,0-1 3-15,0 1 2 0,5-1 2 0,-5 1 0 16,2-1-2-16,-2-1-4 0,0 0-4 16,-2 0-4-16,2 0 2 0,-5-1-2 0,5-1 1 15,-2 1-2-15,2-1 2 16,-8-1-1-16,8 0 0 0,-2 0 0 0,-6-1 0 16,6-1 0-16,-2 2 0 0,2-2-3 15,-7 1-2-15,7-2-9 0,-2 2 10 0,2-2 1 16,-6 0 10-16,8 0-9 0,-6 0 1 15,3-2 0-15,-1 0 2 0,0 3-3 16,2-3 2-16,-6 0 2 0,8 1 1 16,-6 1-2-16,4-1-2 0,-3 1 7 0,1 0-9 15,-2-2 6-15,4 2-7 0,-6 0 9 16,6-1-5-16,-2 1-4 0,-1 0 3 16,-1-2-3-16,4 4 3 0,-2-2-1 0,0 1-1 15,-2 1 1-15,6-2-4 0,-2 3 4 16,-2-3-3-16,-1 3-2 0,5 0-3 15,-2-2 0-15,-2 2 3 0,4 0 0 16,0 0 1-16,0-1-3 0,0 1 1 0,0 0 2 16,0 1 3-16,0-1-2 0,4 0 1 15,-2 0 0-15,-2 2 0 0,9-1 0 16,-7-1 0-16,2 2 4 0,2-1 7 16,0 1-4-16,0-3 1 0,3 2-6 0,1 0 2 15,-4 1-1-15,5-2 1 0,-3 1 1 16,0-1 3-16,2 0-1 0,-3 0-1 0,3 0-1 15,-8 0 2-15,8 0 3 0,-3 0 3 16,-1 0-5-16,2 1-2 0,-6 0 1 16,6-1 3-16,-6 0-1 0,3 1-5 15,-3-1 0-15,6 0-8 0,-6 2-40 0,4-2-98 16,-2 0-205-16,1 3-261 0,-3-2-264 16,2 1-6-16,0 1 168 0,-2 0 280 15</inkml:trace>
  <inkml:trace contextRef="#ctx0" brushRef="#br2" timeOffset="22">12847 12645 97 0,'0'0'133'0,"0"0"9"0,0-2 4 16,0 2-8-16,0 0-11 0,0 2-11 0,0-2-19 16,0 0-22-16,0 0-21 0,0 0-21 15,0 0-11-15,2 0 9 0,-2 3 19 16,0-2 16-16,0 1-1 0,4 1-5 16,0 0 5-16,-4-1 17 0,0 3 18 0,3 0 1 15,1 1-2-15,-4-2-7 0,2 4-12 16,2-2-10-16,0-1-16 0,-4 3-14 15,2 1-8-15,2-1-10 0,-2 2-6 16,2-1-1-16,1 0-8 0,-3 3-1 0,2 0-2 16,0 0 2-16,2 0-3 0,-4 2 3 15,2-1 1-15,2 1 0 0,-1-1 0 16,-3 0-5-16,6 4 2 0,-6-2 0 0,4 0 0 16,2 0-3-16,-5 0 3 0,5 1-1 15,-2 0 3-15,-4 0-2 0,6-1-3 16,-1 2 2-16,-1-1-1 0,-2 1 2 15,2-2-1-15,0 1-3 0,0 1-1 0,3-2 1 16,-7 1 4-16,4-1 0 0,2 1-1 16,-6 1-3-16,5-2 4 0,1 3 0 0,-2-3-3 15,0 2 0-15,0-1 0 0,3 1 2 16,-7-2 1-16,4 1-1 0,2-1 0 16,-2 2-2-16,1-1 2 0,-1 1 0 15,2-3-1-15,-6 3 1 0,4 0 2 0,-1-1 1 16,1 1 2-16,-2-1 19 0,-2 2 37 15,6-1 29-15,-6 1-6 0,7 0-23 16,-7 0-22-16,2 0-11 0,-2-1-12 16,2 1-5-16,0 0-5 0,-2 2-5 0,4-2 3 15,-2 0 0-15,1 0-3 0,-3 0-5 16,2 0 1-16,-2 0 5 0,6-1-1 16,-6-1-1-16,6 1-1 0,-8-1 0 0,7-1 1 15,-5 1-1-15,2 0-1 0,0-1 3 16,-2 1 2-16,4-1-1 0,-2 2 1 15,1-3-3-15,-3 3-2 0,2-2-2 16,-2 2 1-16,6-2 1 0,-6 3 2 0,2-2 1 16,0 0-1-16,-2 1 0 0,5 1 1 15,-3-1 0-15,0 1-1 0,-2-2 1 0,4 2-2 16,-2-1-2-16,0 1 0 0,-1-2 1 16,5 1-1-16,-2-1 0 0,-4 0 1 15,2 1 2-15,0-2 1 0,-2 2-3 16,5-1-2-16,-3-1 1 0,0 1 3 0,-2 0 1 15,4 0-4-15,-2-1 0 0,0 0 0 16,-1-2 4-16,5 4-2 0,-6-3 1 16,2 1-5-16,-2-2 2 0,2 2 0 15,0-3 5-15,-2 2-4 0,3-1-1 0,-3-1-1 16,2 2 1-16,0-4 0 0,-2 2 0 16,2 0-1-16,0 0-1 0,-2 0 4 15,2-1 4-15,-2 1-1 0,3 0 0 0,-1-1-4 16,-2 2-1-16,2-3 0 0,-2 2 0 15,2-1 0-15,0-1 1 0,-4 1-1 16,2-1 0-16,2 1-1 0,-1-2 1 16,1 0 2-16,0 1-4 0,-4-1 0 0,2 0-2 15,2 0 8-15,0-2-1 0,-4 1 0 16,2 0-3-16,2-1 1 0,-4 1 0 16,2-3 3-16,-2 2-2 0,5 0 0 0,-1-1-2 15,-4-1 0-15,2 2-1 0,-2-1 1 16,0 0 0-16,4 0 1 0,-2 0 2 15,-2 0-3-15,4 0-3 0,0 0 5 0,-4-1-1 16,0-1 3-16,2 1-3 0,-2-1-4 16,0 1 1-16,0-1 1 0,0-1 2 15,4 0 1-15,-4 0-2 0,2 0 14 16,-2 0 17-16,0 0 15 0,0 0-2 0,0 0-9 16,0-1-8-16,0 1-5 0,0-1-2 15,5 2-1-15,-5-3-4 0,0 2-5 16,4 0-2-16,-4-1-5 0,0-1 0 15,0 1-1-15,0-1-1 0,0 2-1 0,0-3 0 16,0 2 6-16,2-2 15 0,-2 1 12 16,0-1 13-16,0 0 3 0,0-1-1 15,0-1-8-15,0 0-12 0,0 0-11 0,4-1-5 16,-4 0-8-16,4-2 1 0,-4 2 1 16,0-3 0-16,0 2-2 0,0-2 1 15,2 1 6-15,-2-2 8 0,0-1 6 16,4 1-3-16,-4-2-2 0,2 0-3 0,-2 0 2 15,4-2 1-15,1 1-4 0,-5-2 0 16,2 1-4-16,2-1 10 0,-2 0-4 0,-2 0-3 16,4 0-6-16,0-1 4 0,-2 1 0 15,-2 0-5-15,8-2-2 0,-8 2-2 16,7 2-1-16,-7-2-1 0,2 1-2 16,2 1 1-16,0 1 2 0,-2 0-2 0,-2 1 2 15,6 0-1-15,-6 1 1 0,4 3-1 16,1-3 0-16,-3 3 2 0,-2 0-2 15,0-1 2-15,4 2 1 0,-2 2 0 16,-2-2-2-16,4 1 6 0,-4 1-3 0,4 1 0 16,-4 1-2-16,0-1-1 0,2 3 3 15,-2-1-1-15,0 1-1 0,0 0 1 16,0 0-4-16,0 1 0 0,0-1-1 16,0 2 11-16,0 1-5 0,0 0-1 0,0 0-12 15,0 0 4-15,-2 1-1 0,2 1 3 16,0-1-2-16,0 1 3 0,0-1 2 0,0 2-2 15,0-1 0-15,0-1-2 0,-4 1 5 16,4-1 1-16,0 0-3 0,0 1 2 16,0 0-2-16,0-2-2 0,0 1 0 15,-4 1 1-15,4-2 0 0,0 0 2 0,0 1-3 16,0-2 3-16,0 3-7 0,0-4 7 16,0 2-4-16,0-3 6 0,0 1 0 15,0-1 9-15,0 0 2 0,0 0 1 16,0-1-2-16,0 1-2 0,-2-3-3 0,-2 1-2 15,4-1 6-15,-2-1 4 0,2-1 5 16,-5-1 0-16,1-1-1 0,-2-2-2 16,4-2 2-16,-6 0 1 0,6-4-5 0,-5 4 6 15,-1-3 6-15,6 1 5 0,-2-1-8 16,0 2-6-16,-2 0-9 0,4 0-1 16,-3 0-2-16,1 2 5 0,-2-3-3 15,6 3 13-15,-2 1-7 0,-6-1-3 0,8 1-13 16,-2 0 5-16,-7-1-1 0,9 2 2 15,-6-1-4-15,6 1-1 0,-2-1-2 0,-6 2-1 16,8-1-3-16,-6 0 5 0,4 1-2 16,2 1 1-16,-4-1-9 0,-1 1-27 15,3-2-69-15,2 2-108 0,-4 0-150 16,2-1-209-16,2-1-187 0,-8 2-99 0,6-3 109 16,-2 2 199-16,0-2 215 0</inkml:trace>
  <inkml:trace contextRef="#ctx0" brushRef="#br2" timeOffset="23">9252 12382 63 0,'0'-2'70'0,"0"1"13"0,0 0 18 15,5-1 20-15,-5 1 14 0,0-1 7 16,0 2 9-16,0-1 1 0,-5-1 9 0,5 2 14 16,0-1 10-16,0-1-1 0,0 2-21 15,0-1-32-15,-2-1-37 0,-2 1-28 16,4-1-23-16,-2 2-13 0,2-1-9 16,-4 1-2-16,0 1 0 0,2 1 14 0,-2-1 23 15,0 1 26-15,-3-1 12 0,5 2-5 16,-6 0-16-16,6 0-21 0,-2 0-19 15,-2 2-11-15,1-2-3 0,-1 1-6 0,4 1-7 16,-6-1-3-16,6 1-2 0,-2-1 0 16,0 2-1-16,-3 0 0 0,5 0 2 15,2 0-4-15,-4 2 5 0,0-2 0 16,4 1 14-16,-2 1 11 0,-2-1 3 0,4 2-6 16,0-1-7-16,0 1-4 0,0-2 0 15,0 1-5-15,0 1-3 0,4-2-7 0,-2 1 1 16,-2-1 0-16,8-1 1 15,-8 0 4-15,7 0-1 0,-5-1 0 0,6-1 1 16,-2-1 4-16,0 0 1 0,0 0-4 16,3-1-3-16,-1-1-1 0,0-1 0 0,1 0-41 15,-1 0-113-15,2 0-159 0,-4 0-140 16,1 0-79-16,-1-1-36 0,0-1 58 16,-2-1 124-16</inkml:trace>
  <inkml:trace contextRef="#ctx0" brushRef="#br2" timeOffset="24">9381 12270 26 0,'0'0'34'16,"0"-2"-9"-16,0 0-5 0,2 2-6 0,-2 0-8 16,0-1-2-16,0 1 0 0,4 0 15 15,-4 0 13-15,2 0 13 0,-2 1-2 16,4-1-1-16,0 2-4 0,-4 0 0 16,2-2-7-16,-2 1-8 0,4 1-4 0,0-1 8 15,-4 1 13-15,2-1 11 0,-2 2-2 16,5 0 1-16,-3-1-1 0,-2 1-1 0,0 1-2 15,4 1-6-15,0-1 6 16,-4 2 2-16,0 0 4 0,0 2-4 0,0-1-5 16,0 1-6-16,0-1-1 0,0 2 2 15,0-1-5-15,0 1-3 0,0 0-8 16,0 1-3-16,0 0-6 0,0 0 3 0,0 0 3 16,0 1-2-16,0-2-5 0,0 1 0 15,0-3-2-15,2 3-3 0,-2-3-4 16,0 1-1-16,0-1-2 0,4-1 0 0,-4-1 1 15,2 1 3-15,-2-2 1 0,0 1 1 16,0-2 0-16,4-2 2 0,-4 1-1 16,5-1 7-16,-5 1 9 0,0-1 8 15,0-1-2-15,0-1-8 0,0-1-4 0,0 1-5 16,0 1-6-16,0 0 0 0,0 0-4 16,0 0-4-16,0 0 1 0,0 1-7 15,0 1 5-15,0 1-2 0,0 0 8 16,0 3-3-16,0-2 2 0,0 4 0 0,2-1 0 15,-2 1 13-15,4 1 16 0,0 1 17 16,-2-1 3-16,-2 2-6 0,4-1-7 16,-2 1-9-16,6-1-5 0,-8 2-1 0,2-1 1 15,5 1 1-15,-7 0 8 0,4-2 6 16,0 0 21-16,-2 3 18 0,-2-3 26 16,0-1 20-16,4 2 12 0,-4-4-7 15,0 2-15-15,0-1-25 0,-4-1-28 0,4 1-14 16,-2-2-19-16,-2-1-9 0,0 2-9 15,-3-3-4-15,5 2 0 0,-2-1-5 16,0-2-1-16,-2 1 0 0,4-1 0 16,-2 0-1-16,0 0-2 0,2 2-1 0,-7-4 1 15,9 2-9-15,-6-1-65 0,6 1-123 16,-2-2-141-16,-2 1-122 0,0-1-97 16,4-1-2-16,-2-1 89 0,-3-1 165 0</inkml:trace>
  <inkml:trace contextRef="#ctx0" brushRef="#br2" timeOffset="25">9073 12266 8 0,'0'0'57'0,"0"-1"-2"0,0 0 1 16,-3-1 1-16,3 1-5 0,0-1-4 15,-4 2-7-15,0-1-2 0,4-1-5 16,-2 1-6-16,-2 1-1 0,4-2-2 16,-2 1 8-16,-2 1-2 0,0-2 2 0,4 0 1 15,-7 2 1-15,7 0 0 0,-2-1-6 16,-2 1-9-16,0 0-2 0,2 1-2 0,-2-1 5 15,0 2 4-15,-2 0 5 0,4-1 0 16,-3 1-3-16,1 1-6 0,2 0-3 16,-2 0-7-16,2-1 2 0,-2 2-2 15,0 0 0-15,-2 1 4 0,6-1 7 0,-3 1 1 16,-1 1 1-16,0 1 0 0,2-1 6 16,-2 2 4-16,0-1 4 0,2 2 4 15,-2 0 0-15,4 0 4 0,-2 0 9 16,2 2 15-16,-5-1 18 0,1 1 23 0,4 1 15 15,0-2 19-15,-2 1 17 0,-2-1 21 16,2 2 13-16,-2-2-13 0,0 3-29 0,-2-3-37 16,4 2-34-16,-3-3-23 0,-1 2-20 15,-2-1-12-15,2-1-7 0,4 0-5 16,-7 0-4-16,3-1-3 0,0-1 0 16,0 1 1-16,-2-4-5 0,1 2-4 0,1-3-3 15,0 0-2-15,0 0 1 0,2-1 0 16,-3-2-3-16,3 0 2 0,2 0-1 15,2-3 4-15,-4 1-4 0,4 0 0 16,0 1-1-16,4-2 2 0,-4 2 0 0,2-1 2 16,4-1 2-16,-1 3 0 0,-1-1 0 15,2 1 2-15,0 0 0 0,-2 1 0 0,2 1 2 16,1-1 2-16,-1 4-3 0,-2-1-3 16,2 1-1-16,0 1 4 0,3 1-3 15,-7 1 3-15,4 1-3 0,2 1 2 16,-6 0-3-16,2 1 0 0,1 1 1 0,-3 2-1 15,4 1 1-15,-6 0 1 0,8 1 0 16,-8 1 1-16,0-1 0 0,2 2-1 0,-2 0-1 16,0 2 2-16,0-4 2 0,4 2-2 15,-2 0-4-15,-2-1 0 0,0-1-2 16,9 1 1-16,-9-2 0 0,2-2-2 16,4-1 2-16,-2 0 0 0,0 0 2 0,2-1-1 15,1-3 0-15,-1 0 2 0,2 1 4 16,0-1-1-16,1-4 0 0,-3 2 0 15,4 0 0-15,-4-1 0 0,0-2 0 0,5 1-1 16,-5-2 2-16,4 1-27 0,-3-3-90 16,1 1-178-16,-2 1-188 0,0-2-180 15,-2-3-1-15,-2 0 105 0,5-2 207 16</inkml:trace>
  <inkml:trace contextRef="#ctx0" brushRef="#br3" timeOffset="29">10861 8344 12 0,'0'-1'12'0,"0"-1"-1"0,0 2 1 16,0-1 4-16,0-1 3 0,0 2 1 16,0-1-2-16,0-1 1 0,0 2-5 0,0-2 0 15,0 1-3-15,0 0 1 0,0-1-2 16,0 1-1-16,0 1 0 0,0-3 7 15,0 3-1-15,0-2-1 0,0 1-1 0,0-1-2 16,0 1 0-16,0-1-3 0,0 2-2 16,0-2 6-16,0 2 7 0,0-1 0 15,0 0-2-15,0-1-3 0,0 1-2 16,0-1-3-16,0 1-1 0,0 1-3 0,0-2-3 16,-5 2-1-16,5-1 3 0,0-1 0 15,0 2 1-15,0-1 2 0,0 1 2 0,0-2 0 16,0 2 3-16,0-2 1 15,0 2 3-15,0 0-1 0,0-1-4 0,0 1-2 16,0 0-6-16,0 0-1 0,0 0-4 16,0 0 2-16,0 0 0 0,0 0 0 0,0 0-1 15,5 0 0-15,-5 0 1 0,0 1 1 16,0-1 3-16,0 2-2 0,0-2-2 16,0 2-3-16,0-2 0 0,0 1 1 15,2 1 4-15,-2-1 2 0,0 1-2 0,0-1 0 16,0 1 1-16,0 1 0 0,0-2 8 15,4 2 9-15,-4 0 9 0,2 0-1 16,-2 0 3-16,0 0-4 0,0 1-1 0,4 0-4 16,-4 0-3-16,4 1-5 0,-4-1-1 15,0 1-6-15,0-1-3 0,0-1-1 16,2 2-2-16,-2-2-1 0,4 1 0 16,-4 1 0-16,4-2 1 0,-4 0 1 0,3 1-1 15,1-1-1-15,-4 0 0 0,0 2 0 16,2-2 0-16,-2 0 2 0,4 1 0 15,0-1-4-15,-4 2 2 0,2-1 0 16,-2 0 3-16,6 1-2 0,-6 0-1 0,4-1 3 16,1 1-1-16,-3-1-1 0,-2 2-7 15,6-1 2-15,-2 0 2 0,0 0 4 16,-2 1 2-16,2 0-4 0,0-1 3 0,-1 1 0 16,3 0-1-16,-6 0 1 0,8 1 0 15,-6-1-2-15,2 2 1 0,-2-2 1 16,7 2-1-16,-9 0 0 0,2 0-4 15,6 1 2-15,-6-2 2 0,2 2 1 0,-2-1-2 16,6 1-2-16,-6-2 3 0,-2 1 0 16,7-1 14-16,-3 2 11 0,0-1 8 0,-2 1-4 15,4-2-5-15,-2 2-1 16,0 0-1-16,-1 0-3 0,1 0-5 0,0 0-5 16,-2 1-1-16,2-2-1 0,-2 2-3 15,2-2-1-15,0 1-4 0,-2-1-1 0,3-1 0 16,-3 0 2-16,6 1-2 0,-8 0 3 15,6-1-2-15,-2 1 2 0,2-1-3 16,-4 1 1-16,3-1-1 0,-1 2 0 16,-2-1 0-16,4-1 0 0,2 1 2 0,-6-2-1 15,2 1 0-15,-1 1 0 0,5-1 0 16,-6 1 0-16,2-1 0 0,0 1 2 16,-2-1-3-16,4 2 6 0,-1-1-3 0,-1-1-1 15,-2 1-5-15,4-1 3 0,-2 2 0 16,0-1 2-16,-2-1-2 0,4 1 0 15,-1-1 2-15,-1 1 0 0,-2-1-1 16,6 0 2-16,-6 1 1 0,4 1-3 16,-2-1-1-16,1 1-1 0,-3-2 1 0,4 2 0 15,-2-2 1-15,0 3 1 0,-2-2 0 16,7 0 0-16,-7 1-2 0,2 0-2 16,-2 0 2-16,6 0 0 0,-6 0 2 0,2 0-2 15,-2 2 3-15,7-1-2 0,-7-1 1 16,2 2 1-16,-2-1-1 0,6 1 0 0,-6-1-2 15,2 1 0-15,0-1 0 0,-1 1 0 16,3-1 0-16,2 0 3 0,-6 3-2 16,2-3 2-16,-2 1-3 0,7 1 0 15,-7-2 0-15,2 2 0 0,0-1 0 16,2-1 0-16,-4-1 0 0,6 2 4 0,-6-1 0 16,3 1-3-16,-3-2-2 0,6 1 1 15,-6-1 1-15,2 2 2 0,-2-1-3 16,6 2 0-16,-5-1 0 0,5-1 2 0,-6 1-2 15,-2-1 0-15,6 2 0 0,-2-1 0 16,2-1 0-16,-1 2 0 0,-3-1 0 16,6 0 1-16,-6 0 1 0,4 1-2 15,-2-1 2-15,0 1 1 0,3-1 1 0,-3 0-2 16,2 3-2-16,-4-3 0 0,6 3 0 16,-6-2 0-16,5 1-2 0,-7 0 2 0,8 0 4 15,-6-1 0-15,6 0-2 0,-6 0-2 16,2 0 0-16,-2 0 0 0,7 2 0 15,-7-3 0-15,4 2 0 0,-2-1 0 16,2 1 0-16,-2-1-2 0,-1 0 4 0,5 1 1 16,-6 0 2-16,6-3-3 0,-6 2-4 15,4 0 2-15,-1 0 0 0,1-1 0 16,0-1 0-16,-2 2 2 0,2-1-2 16,-2-1 4-16,3 2-4 0,-3-1 1 0,2-1-1 15,0 1 2-15,-2 1-1 0,-2-2-1 16,7 0 0-16,-7 1 0 0,4 0 0 0,2 1 0 15,-6-2 1-15,6 2 1 0,-5 0 1 16,3 0-3-16,-2 1 0 0,2 0 2 16,0 0 1-16,-2 1-2 0,3-1-1 15,-3 1 0-15,2-1 0 0,0 0 0 0,-2 3 0 16,2-3 2-16,-1 1-2 0,1-2 0 16,0 0 2-16,-2 0 0 0,2 0 1 15,-2 1-2-15,3-3 3 0,-3 3-3 0,2-1 1 16,-4 1 0-16,6-1-1 0,-6 2-1 15,5-1 1-15,1-1 3 0,-6 2-1 16,4-1-2-16,2 0-1 0,-6 0 3 16,7-1-2-16,-7 0-1 0,4-2 2 0,-2 2 0 15,2-1 0-15,-1-1 8 0,-3 1 12 16,6-1 13-16,-6 2 7 0,6-1-7 16,-2-1-9-16,-4 2-6 0,3-1-6 15,1 1-6-15,-2 0-1 0,2 1-4 0,-2 0 0 16,2 1-1-16,-3-2 1 0,5 2-1 15,-6-2-2-15,6 1 0 0,-6 1 0 0,4-2 2 16,3 0 1-16,-7 0-1 0,4 0-2 16,2 1 0-16,-6-1-1 0,7 2 0 15,-3-2 0-15,-4 1 2 0,6-1 2 16,-6 0 1-16,4 2-2 0,-2-2 1 0,1 1-2 16,1 1 2-16,-4-2-2 0,6 1 1 15,-6 1-2-15,6-1 1 0,-5 1 2 16,3-1-3-16,-2 1-3 0,2-1 1 15,-2 1 2-15,2-1 2 0,-1 1 1 0,1 1-3 16,-4-2 2-16,6 1 1 0,-6-1-2 16,6 1-1-16,-6-1 0 0,3 1 1 0,1-2-1 15,-2 1-1-15,-2-1 1 0,4 1 3 16,2 0-1-16,-5-1 1 0,5 1-3 16,-6-1 1-16,2 2 3 0,2-3-2 15,-2 3 3-15,-2-2 11 0,5 1 16 0,1 0 10 16,-6-1-1-16,4-1-8 0,-2 2-6 15,0-1-6-15,-1-2-6 0,5 2-1 16,-6-2 0-16,2 1 4 0,2 0 7 0,-2-1 14 16,-2 1 13-16,5-1 2 0,-3 1-6 15,0-1-10-15,-2 1-11 0,6-3-7 16,-6 3-4-16,2 0-7 0,3-1-3 16,-3-1-1-16,-2 2 4 0,4-2-1 0,-2 1-3 15,0-1-2-15,-2 0-1 0,5 2 2 16,1-1 0-16,-6 1-1 0,2-1 2 15,0-1 1-15,2 1-1 0,-4 1-2 16,7 0-2-16,-7-2 1 0,4 1 0 0,-2-1 0 16,0 2 3-16,-2-2-2 0,4 0-1 15,3 0-1-15,-7 0-1 0,6 1 4 0,-6-3-3 16,2 4 2-16,2-2 2 0,-1 0-4 16,-3 0 1-16,4 0-2 0,2 0 2 15,-6 0-1-15,6 0 2 0,-5 0 0 16,1 0 1-16,2 0-3 0,-2 1-1 0,-2-2 4 15,4 1 0-15,3 0 0 0,-7 0-2 16,4 0-2-16,-2 0 0 0,0 0-2 16,2 0 2-16,-2 0 2 0,-1 0 1 15,3 0-3-15,-2 0-5 0,2-2 3 0,-2 3 2 16,-2-2 4-16,7 2 0 0,-7-2-3 16,2 0 0-16,0 0-1 0,2 1 0 15,-4-2-2-15,2 0 0 0,0 1 0 0,-2 0 0 16,5-1 2-16,-3 1 2 0,0-1 0 15,-2-1-1-15,2 2-1 0,-2-1 1 16,2-1 0-16,0 2 0 0,-1-2 1 16,1 1 0-16,0-1 0 0,2 2-2 0,-6-2 3 15,2-1-2-15,2 2-1 0,0 0 2 16,-2 1 1-16,3-2 0 0,-3 1-1 0,6 1-4 16,-8-1 0-16,2 0 2 0,4 1-1 15,-6 0 3-15,8-1 1 0,-8-1 0 16,2 1 1-16,3 1 0 0,-1-2 2 15,-2 0-3-15,-2 0-2 0,4 0-1 0,-2-1 1 16,2 1 1-16,0-2 1 0,-4-1-4 16,2 2 1-16,-2-1 0 0,4 1 0 15,-1-1-2-15,-3-1 0 0,4 0 1 16,0 2-2-16,-4-4 1 0,0 2-5 0,2-1 4 16,-2-1-2-16,0 1-2 0,0-2-41 15,0-2-77-15,0 2-96 0,0-3-79 16,-2-1-65-16,-2-4-69 0,0-1 17 0,-3-1 81 15</inkml:trace>
  <inkml:trace contextRef="#ctx0" brushRef="#br3" timeOffset="30">10724 8362 8 0,'0'0'18'15,"2"2"-3"-15,-2-1-1 0,4 1-3 16,-4 1 0-16,2-2-3 0,-2 2 4 0,0-1 4 16,5-1 4-16,-1 2 1 0,-4 0 3 15,2 0 2-15,-2 0-1 0,4 0-3 16,-2 0-2-16,-2 0-4 0,0 2 3 16,4-2-3-16,0 1-1 0,-4-1-2 0,0 2-2 15,2-1-6-15,-2 0-1 0,4 1-3 16,-1-2 0-16,-3 2-1 0,4-2 2 15,0 1-4-15,-4 1 5 0,2-1-2 16,-2-1 2-16,4 2-3 0,0-3 4 0,-4 3-3 16,2-2 3-16,-2 2 6 0,4-1 10 15,-2 1 6-15,-2-1-2 0,5 1-5 0,-1 0-4 16,-4 0-3-16,2 1-1 0,2 0-5 16,-2 2 0-16,-2-2-1 0,8 0-1 15,-8 1 0-15,2-1 2 0,2 1 1 16,-2 0 3-16,-2 0 0 0,9 1 2 0,-9-1-2 15,2 1 1-15,2-2-3 0,0 1 0 16,-2 0-1-16,-2 0 0 0,6 0 3 16,-6-1-2-16,9 2 0 0,-9-1-1 0,2 1-1 15,4-1-1-15,-6-1-2 0,8 3-1 16,-6-1 0-16,2-1 1 0,3 1-1 16,-3 1 4-16,-2 0 0 0,6-2-6 15,-6 1-1-15,2 1 2 0,-2-2 2 16,7 2 1-16,-7-1 2 0,2-1-8 0,-2 0 5 15,6 1 4-15,-6-2 7 0,2 2-1 16,0-1 0-16,-1 0-5 0,1 1 0 16,2-2-1-16,-2 1-2 0,-2-2-1 0,4 3 0 15,3-3 0-15,-7 3 2 0,6 0 2 16,-6-4 8-16,2 4 5 0,2-2 6 16,-2 1-3-16,-2 1-1 0,5-2-7 15,-7 1-2-15,8 2-4 0,-6-1-1 0,2-1-2 16,-2 2 0-16,2 0 0 0,0-2-2 15,-1 1 1-15,1 1 2 0,0-1 2 0,-2 1 5 16,4 0 1-16,-2 0-2 0,0-2-1 16,-2 2-4-16,5-2-4 0,-3 3 3 15,0-1-2-15,-2 0-2 0,6 0 0 16,-6 0-1-16,2 0-1 0,-2 1 2 0,3 0-1 16,-1 0 0-16,-2 0-3 0,2 1-6 15,-2-3 2-15,6 3 3 0,-6-2 8 16,-2 2-9-16,7-2 2 0,-3 0 2 15,0 0 3-15,-2 0-1 0,2-2-2 0,0 2-2 16,-2-1 1-16,4 1 1 0,-6-2 2 16,9 2-3-16,-7-1 0 0,-2 1 2 0,6 0 0 15,-6-1 0-15,4 2-1 0,0-2-2 16,-2 2 0-16,2-2 2 0,-2 0-1 16,-2 1 1-16,9 0 0 0,-9 2-2 15,2-4 0-15,2 1 0 0,0 1 0 0,-2 0 0 16,-2-2 0-16,6 2 4 0,-6-1-3 15,4 1-2-15,1-2-1 0,-3 2 0 16,2-1 5-16,-2-1 1 0,-2 2 0 16,4-2-3-16,0 1 2 0,-4 0-3 0,2 1 11 15,2-2 4-15,1 0 2 0,-3 3-2 16,2-3-6-16,-4 1-3 0,2-1-1 16,2 2 0-16,0-1-1 0,-2 1 5 0,-2 0-4 15,6-1-1-15,-6 0 1 0,9 2-3 16,-7 0-1-16,-2-2-6 0,6 2 5 15,-6-2 0-15,8 3 4 0,-6-2-3 16,-2 0 1-16,8 0-2 0,-5 0 0 0,-3 1-4 16,6 0 3-16,-2-2-1 0,0 3 7 15,-2-2 1-15,2 0-1 0,-2 1-2 16,7 1-1-16,-7 0-2 0,2-2 2 16,0 3 0-16,2-2 0 0,-6 1-1 0,2 0 0 15,6 0-1-15,-6 1 0 0,3 0 2 16,-3 0-2-16,2 0 0 0,2 0 0 15,-2 0 2-15,-2 0 1 0,6-1-2 0,-5 1 1 16,1-2-2-16,0 1 0 0,-2 0 0 16,4 0 0-16,-2 0 0 0,0-2-2 15,-2 1 2-15,5 1 2 0,-3-1-2 16,0 1 0-16,-2-2 0 0,4 1 0 0,-2-1 0 16,0 0 5-16,-2 2-4 0,7-2 1 15,-7 1 1-15,2-1-3 0,-2 2 2 0,6-3-4 16,-6 3 1-16,5 0 1 15,-3-2 1-15,0 1 2 0,2 1-3 0,-2-1 0 16,2-1 1-16,-4 2-1 0,3-2 2 16,1 1 0-16,-2 1 0 0,-2-1-1 0,6 0 0 15,-6 0 0-15,5 0 2 0,-3-1 2 16,0 2-2-16,2-1-11 0,-2 1 6 16,-2-2 2-16,4 1 8 0,3 1-1 15,-7-1-1-15,4 0-4 0,2 1-2 0,-6 0 4 16,7 1 2-16,-3-2-1 0,-4 1 2 15,6-1 0-15,-6 0 14 0,4 1 14 16,-2 0 8-16,3-2-7 0,-3 1-6 0,-2 1-8 16,6-1-5-16,-6 1-5 0,6-1-3 15,-5 0-2-15,3 1-2 0,-2-1-2 16,2 1 0-16,-2 0-2 0,-2-2-1 0,7 1 0 16,-7-1 1-16,4 0-1 0,2 2 2 15,-6-2 3-15,6 0-3 0,-6 1-1 16,5 1 2-16,-3-2 3 0,2 1 1 15,-2 1-1-15,-2 1-3 0,6-2 1 0,-5 1-2 16,5 1 2-16,-2 0-1 0,-4 0 2 16,2-2-3-16,2 2-2 0,-1 0 0 15,1 0 0-15,-2-1 0 0,2 1 3 0,-4-2-6 16,6 2 2-16,-1-1 0 0,-3-1 8 16,2 2-2-16,-4-1-1 0,6 0-4 15,-1 2 0-15,-1 0 1 0,-2-1 2 16,2 0 0-16,0 2-3 0,0-3 2 0,3 3 0 15,-7 0 1-15,4-1-3 0,2-1 1 16,-6 2-1-16,5-1 0 0,1-1 0 16,-6 2 0-16,6-1 1 0,-2 0 3 15,1 0-4-15,-1 0 0 0,-2 1-2 0,2-2 4 16,0 0 0-16,-2-1-1 0,1 2-1 16,1-1 0-16,-4-1-1 0,6 0 2 15,-6 1 0-15,4-1 2 0,-2-1-2 0,1 1-1 16,-3-1 0-16,4 0 0 0,2 1 2 15,-6-1-1-15,2 1-1 0,0-2 2 16,3 2-2-16,-5-1 0 0,2 1 1 16,2-1 2-16,-2 1 0 0,-2-1-3 0,7 0-1 15,-7 1 1-15,2-2 1 0,-2 2 1 16,6-1-2-16,-6 1 0 0,2-1 0 16,0 1 0-16,-2-1 0 0,3 0 1 15,1 1 1-15,-2 0 0 0,-2-2 0 0,4 1-2 16,-2 1 1-16,0-1-1 0,-1 2 4 15,5-1-2-15,-6-1-1 0,2 2 0 0,-2-1-1 16,6-1 0-16,-6 1 0 0,3-1 0 16,-3 1 3-16,6 1-3 0,-6-2 2 15,4 1-1-15,-2-1 0 0,0 1 3 16,-1-1-2-16,5 1-2 0,-6-1-5 0,2-1 4 16,2 2 1-16,-2-1 2 0,-2-1 0 15,5 2-2-15,1-2 2 0,-6 1-2 16,6 1 0-16,-6-2 3 0,2 0 0 0,3 1-2 15,-3-1-7-15,-2 2 1 0,4-2 2 16,2 0 8-16,-6 0-3 0,2 0 0 16,3 0-3-16,-3 0 2 0,2-2 0 15,-2 2 1-15,2-2 0 0,-4 1-3 16,7 0 2-16,-7 1 3 0,4-2-2 0,2 1-1 16,-6-1-2-16,4-1 2 0,-1 2 0 0,-1-1 1 15,2 0 1-15,-2 3-2 16,-2-3 1-16,4 2-2 0,3 0 0 0,-7 0 0 15,4 0-2-15,2 0 1 0,-6 2-2 16,6-2 3-16,-1 1 0 0,-5-1 3 16,2 1-2-16,2 1 1 0,-2 0 2 0,-2-1 0 15,7 1 0-15,-7-1-3 0,4 1 2 16,2-1-2-16,-6 1 3 0,2-1-1 16,3 1-2-16,-3-1-4 0,-2 1 2 0,6-1 1 15,-6 1 0-15,4-1 3 0,-2 1-3 16,1-1-3-16,1 0 1 0,-2 0 4 15,2 0-1-15,-4-1 2 0,2 2-2 16,0-4 2-16,-2 2-1 0,5 0-4 0,-3-1-1 16,0 1 3-16,-2-2 3 0,2 1-1 15,-2-1-1-15,6 2-1 0,-5-3-1 16,1 3 1-16,0-1 0 0,2-1 1 16,-6-1-1-16,2 2 2 0,6-1-1 0,-6 1 3 15,-2-1 3-15,7-1 14 0,-3 2 14 16,0-2 6-16,-2-1-5 0,2 2-4 15,-2-1-10-15,-2-2-5 0,8 2-7 0,-8-1-2 16,2-2-2-16,-2 1-2 0,5-2-3 16,-1 0 2-16,-4 2 1 0,0-3 2 15,0-1-6-15,0-1-20 0,0-3-67 16,0 2-104-16,-4-4-129 0,-1-4-133 0,3-3-16 16,-6-2 72-16</inkml:trace>
  <inkml:trace contextRef="#ctx0" brushRef="#br3" timeOffset="31">10596 7915 48 0,'0'-1'57'0,"0"1"0"15,0-2-3-15,4 2-5 0,-4-1 1 16,0-1-6-16,0 2-5 0,2 0-5 16,-2-1-9-16,0 1-6 0,0 0 2 15,0-2 9-15,0 2 18 0,0 0 17 16,0 2 9-16,0-2 3 0,4 1-3 0,-4 2-7 15,0-1-6-15,0 1-3 0,0 0-4 16,0-1-4-16,0 2-7 0,0 0-2 16,0-1-2-16,0 2 1 0,0-1 0 0,0 2-3 15,0-1-3-15,0 0-4 0,0 0-4 16,0 3-6-16,0-2-4 0,0 0-3 16,4 0 1-16,-4 1-2 0,0 2 0 15,0-1 0-15,0-1 2 0,0 1 8 0,0 1 6 16,0 0 11-16,0 0 9 0,0 0 8 15,0-2-1-15,0 2-5 0,0 0-2 16,0 0-11-16,0-1-8 0,0 1-5 16,0 0-7-16,0 1-2 0,0-2-4 0,0 1-1 15,0 0 0-15,0 0-1 0,0 0 0 16,0 0 0-16,0 0 2 0,0 0 1 0,0 0 0 16,0 1-2-16,0-2 4 0,0 2-1 15,0-1 1-15,0 0-2 0,0 2-4 16,0-2-3-16,-4 1 0 0,4-1-1 15,0 0-2-15,0 0-1 0,0 0 4 0,0 0-2 16,0 0 1-16,0-2-2 0,-4 1 0 16,4 1-1-16,0-1 2 0,0-1-3 15,0 0 0-15,0 3 2 0,0-3 0 0,0 2 1 16,0-1-2-16,0 1-1 0,-2 0 5 16,2 0-2-16,0 0 0 0,0 0 1 15,-4 0 0-15,4 0-2 0,0 0-1 16,0 0 0-16,0 0 3 0,-2-2-1 0,2 2 1 15,0-1-4-15,0-1 5 0,-4 2-8 16,4-1 3-16,-4-1-4 0,4-1 6 16,0 0 3-16,0 0 1 0,-2 0-2 15,2-1 1-15,0-1-3 0,0-1 0 0,-5 2 0 16,5-2 1-16,0-1 9 0,0 0 9 16,0 0 4-16,0-1-4 0,0 1-7 15,0-1-6-15,0 1-2 0,0-1-2 0,0 1 0 16,0-2-2-16,0 1-2 0,0-1 0 15,5 0 1-15,-5-1 2 0,2 1-3 16,-2-2-1-16,0 1-1 0,4-1-1 16,0 1 2-16,-4-1 0 0,2-1 3 0,-2 1-2 15,6 0 0-15,-6 0 0 0,8-1 2 16,-8 2 1-16,3-2-2 0,1 1-2 16,0-1-1-16,2 2 2 0,-6-1 3 15,2 1-1-15,6-1 1 0,-6 1-3 0,3-2 1 16,-3 1-1-16,6 1 0 0,-6-1 0 15,2-1 2-15,-2 0 2 0,6 1 0 0,-5 0-1 16,5-1-2-16,-6 0-1 0,4 0 0 16,-2 0 1-16,2-1 0 0,1 2 3 15,1-1-3-15,-6 0 0 0,6 0-2 16,-2 0 1-16,5-1 1 0,-9 2 2 0,8-1-2 16,-4-2 1-16,5 2 2 0,-5-1 0 15,4 1 0-15,1-2-3 0,-5 2 0 16,4-1-1-16,-4-1 0 0,9 2 0 15,-9-1 0-15,0 1 0 0,4 0-2 0,-3-2 3 16,7 2 0-16,-8 0 5 0,5 0-5 16,-1 0 2-16,-4 0-2 0,5 0 1 15,-5-1-1-15,4 1-1 0,0 0-1 0,-3 1-1 16,3-1 2-16,-4 0 0 0,5 0 2 16,-5 2-4-16,4-2 2 0,-8 1 0 15,8 1 2-15,-3-2-1 0,1 1 0 16,0-1 2-16,0 2-1 0,-1-3-1 0,-1 3 1 15,0 0 0-15,2-2-2 0,1 0 0 16,-1 0-1-16,-2 1 2 0,0-1 1 16,0 1 1-16,3 0 0 0,-7 0-2 15,4-1-5-15,2 2 1 0,-6-1 3 0,2 1 0 16,-1-1 1-16,1 1 1 0,0-1 1 16,-4 2-2-16,2-2 1 0,2 2-2 15,0-1-2-15,-4 1 1 0,2 0 0 0,-2-1 1 16,0 1 0-16,4 0-2 0,-2 0 1 15,-2-2 2-15,5 1-5 0,-1 1 2 16,-4-2 2-16,2 2 5 0,-2-1-1 16,0 1-3-16,4 0-1 0,-2 0 3 0,-2-2 0 15,0 2 5-15,0 0 0 0,0 0 22 16,4 0 26-16,-4 0 18 0,0 0-5 0,0 0-13 16,4 0-13-16,-4 0-12 15,0 0-12-15,0 0-8 0,0 0 1 0,0 0 17 16,0 0 21-16,0 0 21 0,0 0 8 15,0 0 7-15,0 0 5 0,0 0-1 0,0 0-12 16,0 0-19-16,-4 0-18 0,0-1-14 16,4 1-11-16,0 0-3 0,-2-2-7 15,-2 2 0-15,4 0-3 0,-2 0 3 16,2-1-6-16,-4 1 2 0,-1-2-2 0,3 2 2 16,-2-2-2-16,2 1 5 0,2 1-2 15,-8-1-1-15,6-1-4 0,-2-1 1 16,0 2-1-16,-3-2 3 0,5 0 0 0,-2 1 3 15,-2-1-5-15,2-1-3 0,-2 1 1 16,-1 0 3-16,1-2 1 0,-2 2 0 16,6-1-1-16,-8-1 1 0,3 1 2 15,-1-1-1-15,0 1-2 0,0-1 0 0,-3-1-1 16,5 1 0-16,-4 0 1 0,1 0 0 16,1-1-2-16,0 0 1 0,-2 0 1 15,1 0 3-15,1-1-1 0,-2 1-1 16,3 0-1-16,-3 0-2 0,2 0 0 0,0 0 1 15,-1 0 12-15,3 0-3 0,-4-2-5 16,4 2-11-16,-1 0 5 0,1 0 1 16,-4 0 0-16,4-1 2 0,-3 1-1 0,1 0 10 15,0-2-4-15,2 2 0 0,-1-1-13 16,1 1 0-16,-2-2 3 0,0 2-1 16,-1-1 1-16,3 0 3 0,0 0 2 15,0 0 0-15,-2 1-2 0,1 0 2 0,5-2-3 16,-6 2 2-16,2 2-1 0,4-2 4 15,-7 1-1-15,7-1-1 0,-2 2-3 16,2-1 3-16,-6 2 2 0,6 0-1 16,2-1 2-16,-8 1-3 0,8 1 0 0,-7-1 0 15,7 0 0-15,-2 0 0 0,-2 0 0 16,0 2 0-16,2-2 0 0,-2 0 2 16,4 0-2-16,-2-1 0 0,-2 3-2 0,0-2 2 15,4 0 0-15,-3 0 2 0,3 2-2 16,-4-2 0-16,0 0-2 0,4 1-2 15,-2 1 2-15,-2-2 2 0,4 0 0 16,-2 0 0-16,2 1 0 0,0-1 0 16,-4 0 2-16,0 0-1 0,4 0 1 0,-2 0-1 15,-3 0-1-15,5 0 0 0,-2 0-1 16,2 1-2-16,0 0 3 0,-4-1 1 0,4 1 2 16,-4-1-3-16,4 2 0 0,-2-1 0 15,2-1 0-15,0 1 0 0,-4 1 0 16,4 0 0-16,-2-1-1 0,2 1 2 15,0-2-1-15,-4 1 2 0,4 1-4 0,-4-1 5 16,4 1-2-16,0-1 4 0,0 2-5 16,-3-1 0-16,3-1-1 0,0 2-1 15,0-1-2-15,0 1 1 0,0-2-2 16,0 1-4-16,0 1 0 0,-4 0 0 0,4-2-35 16,4 2-105-16,-4 0-193 0,0 2-188 15,0-1-179-15,0 1-5 0,-4-1 107 16,0 1 207-16</inkml:trace>
  <inkml:trace contextRef="#ctx0" brushRef="#br3" timeOffset="32">10251 7557 26 0,'0'1'120'0,"0"-1"13"0,-4 2 7 15,4-2-7-15,0 1-18 0,-4-1-16 0,4 2-18 16,0-2-14-16,-3 1-14 0,3 0-10 16,0 1-14-16,0 0-9 0,-4-1-8 15,4-1-5-15,0 3-2 0,0-1-2 16,0-1 0-16,0 1 0 0,4 1 3 0,-4-3 3 15,0 2-3-15,3 0 4 0,-3 0-6 16,4 1-2-16,0 0-3 0,-2 0 1 16,-2 0 4-16,6-2 1 0,-2 1 13 0,0 0 13 15,-2 0 6-15,3 0-9 0,-3-1-9 16,6 2-3-16,-6-1-6 0,4-1-1 16,2 1-4-16,-6-1 2 0,7 1-1 15,-7-1 1-15,4 0 2 0,2 1 4 0,-2-2 6 16,1 3 15-16,-1-3 9 0,2 2 7 15,-2-2-7-15,-4 0 11 0,7 0 13 0,-3 0 24 16,0 0 1-16,0-2-12 0,1 1-16 16,-3-1-18-16,2 0-11 0,-2 1-8 15,2-2-7-15,-2 2-5 0,-2-2-2 16,7 0-2-16,-7 0-1 0,2-1-2 0,-2 2-3 16,2-3-1-16,0 2 12 0,-2 0 23 15,-2 0 20-15,9 0 7 0,-9-1-13 16,0 1-16-16,2 0-13 0,2 0-10 15,-4 0-2-15,0-1-7 0,2 2 0 0,-2-3 0 16,0 2-2-16,0-1 0 0,0-1-2 16,0 2 1-16,4-1-2 0,-4-1 0 15,0 0 2-15,0 1 1 0,0 0-1 0,0-1-1 16,0-1 1-16,0 2-3 0,-4-1 1 16,4 1-2-16,0-3 8 0,0 3-5 15,0 0-1-15,-2-2 0 0,2 0 0 16,0 0-2-16,-4 0 2 0,2 1 2 0,2-1 3 15,-5 0-3-15,1 0 0 0,2 2 0 16,2-2-2-16,-4 1 0 0,0-1 0 16,4 2 2-16,-6-1-1 0,6 1 1 15,-2-1-1-15,-2 1-1 0,-1 1 0 0,-1-2 0 16,6 0-4-16,-2 1 1 0,-2 0-1 16,0-1 7-16,2 1-3 0,-2-2-2 15,0 1 1-15,1-1-2 0,-1 1 0 0,2 0 1 16,2 0 0-16,-8-1-1 0,8 0 3 15,0 0-4-15,-2 0 1 0,-2 2 0 16,4-2 8-16,0 0 0 0,-2-1-3 16,2 2-7-16,0 0 1 0,0-1 4 0,0 2 0 15,0-1-2-15,0-1-3 0,0 3 0 16,0-1 0-16,0-1 2 0,0 1-1 16,0-1 2-16,0 2 0 0,0-1 0 0,2 1 2 15,-2-2 0-15,0 2-1 0,4-1-2 16,-2 1 1-16,-2 0-1 0,8-2 0 15,-8 2 2-15,2 0-2 0,5-1 0 0,-3 1 0 16,0 0 1-16,-2 0 0 0,6 0 0 16,-6-1 0-16,4 2 0 0,3 0 1 15,-3-1 0-15,0 2-1 0,0-1 2 16,3-1 3-16,-3 2-2 0,-4-1-2 0,6 0 0 16,-2 1-1-16,0 1 6 0,1-1 1 15,-1 1-4-15,2 0-1 0,-6 0 0 16,6 0 4-16,-1 1-1 0,-1-1-1 15,0 1 2-15,-2 1-1 0,2 1 1 0,1-1 1 16,-1 1 0-16,2 0-3 0,-6 0 1 16,6 1-2-16,-6 1 2 0,5-1 1 15,-3 1 2-15,2-1-1 0,-2 2-3 0,-2-1-8 16,6 1 5-16,-5-2 2 0,5 2 3 16,-6-1-1-16,2 0-2 0,-2 0 2 15,6 0-1-15,-6 1 1 0,-2-2-1 16,7 2 2-16,-7-1 1 0,8-1 2 0,-6 2 1 15,-2-1 2-15,6 1 2 0,-6 0-4 16,4 0 1-16,0 0 1 0,-4-1 8 16,3 2 7-16,-3-1 16 0,4-1 17 15,0 2 6-15,-4-1-5 0,0-1-5 0,0 3-10 16,0-2-8-16,0 0-11 0,0 2-7 16,0-2-5-16,0 1-4 0,-4 1-3 15,4-1-3-15,-4 1-1 0,4-1-2 0,-3 1 1 16,3-1 0-16,0 0 1 0,-4 3-2 15,4-1 1-15,-4-2 1 0,4 2-2 16,-2 0 3-16,-2-1-1 0,4-1-1 0,0 2-2 16,-2-2-1-16,2 1 4 0,0 1-1 15,-4-3-1-15,0 2-1 0,4-1 1 16,0 1 1-16,0-2 1 0,-2 1 4 0,2-1-4 16,-5-1 1-16,5 0-1 0,0-1 7 15,0 0 8-15,0-1 1 0,0 2-3 16,0-2-5-16,0-2 5 0,0 2 15 15,0-1 18-15,0-1 8 0,0 2-2 0,0-3-10 16,5 2-12-16,-3-2-10 0,-2 0-7 16,4 0-5-16,0 0-2 0,-4 0-4 15,2 0 1-15,2 0-2 0,-2 0 0 16,2 1-2-16,0-1-1 0,-1 0 0 0,1 2 0 16,0-2-2-16,-2 0 2 0,4 0 2 15,-2 0-2-15,0 0 1 0,-2 0 2 16,5 0-1-16,1 0 1 0,-6 0-2 0,6 0 4 15,-6 0-2-15,2 0-1 0,-2 0-2 16,7 0 0-16,-7 0 1 0,-2 0 0 16,6 0-1-16,-2 0-4 0,0 0 1 15,-2 0 3-15,5 0 2 0,-3 0 2 16,0 0-1-16,-2 0 0 0,2 0 19 0,0 0 15 16,-2 0 14-16,2-2-11 0,-2 2-12 15,3 0-6-15,-1-1-9 0,-2 1-5 16,-2 0-2-16,4 0 1 0,-2 0-1 0,-2-2 2 15,0 2-3-15,4 0 2 0,-4 0-5 16,4 0 3-16,-4 0-3 0,0 0 0 16,0 0-1-16,0 0 2 0,0 0-2 15,2 0 6-15,-2 0-3 0,0 0-5 0,0 0-46 16,-2-1-85-16,2 1-191 0,-4 1-205 16,0-1-186-16,2 2-30 0,-4-2 106 15,2 1 185-15</inkml:trace>
  <inkml:trace contextRef="#ctx0" brushRef="#br3" timeOffset="33">11111 7678 122 0,'2'0'142'0,"-2"-1"7"0,0 1-5 0,0-2-3 16,0 1-3-16,0-1-2 0,0 1-2 16,-2 1 4-16,2-2 9 0,0 1 13 15,0 1 12-15,0-2-1 0,0 2-15 0,-4-1-29 16,4 1-33-16,-5-2-26 0,5 2-19 16,-2 0-14-16,2 0-5 0,-4 0 8 15,2 0 17-15,-2 2 17 0,0-2 2 16,2 1-9-16,-6 1-9 0,6-2-7 0,-3 3 2 15,3-2 1-15,-6 1-8 0,2-1-11 16,4 2-10-16,-6-1-4 0,5-1-9 0,-1 2-4 16,-2 0-2-16,2-1 0 0,2 1-2 15,-6 0-2-15,6-2 0 0,-3 2-2 16,3 0 0-16,2 0-1 0,-8 0 0 16,8 0 3-16,-2 1 0 0,2 0 0 0,-4-1-6 15,2 0 6-15,2 3-2 0,0-4 4 16,0 3 0-16,-4 0 1 0,4 1-3 15,0-2 1-15,0 1 1 0,0 1 2 0,4-2-2 16,-4 2-2-16,0-1 0 0,0 1 2 16,0-2 3-16,2 1 2 0,2-1 8 15,-2 1 11-15,-2 0 9 0,8-1 4 16,-6 0 5-16,5-1 0 0,1 0-7 0,-2 0-8 16,0-1-8-16,1-1-7 0,1 1-3 15,0-1-9-15,0-1 1 0,1 0 0 16,-1 0 3-16,2-1-3 0,-4-1 1 0,5 1 0 15,-5-2-1-15,4 0-6 0,-4 0-45 16,1 0-135-16,-1 0-203 0,2-1-188 16,-6 2-124-16,4-3 42 0,-1 1 133 15,-1-1 199-15</inkml:trace>
  <inkml:trace contextRef="#ctx0" brushRef="#br3" timeOffset="34">10017 7003 28 0,'0'0'74'0,"0"-1"-2"16,0 1-3-16,0 0-4 0,0 0-1 15,0 0-3-15,0 1 5 0,0-1 4 0,0 0 5 16,0 0-4-16,0 0-6 0,0 0-7 16,0 0-7-16,0 0-2 0,0 0-3 15,-4 1 3-15,4 1-1 0,0-2-1 16,0 3 0-16,-4-1 6 0,4 1 5 0,0 0 0 16,0 0-10-16,0-1-8 0,0 3-5 15,0 0 4-15,0-1 9 0,0 0 5 16,0 1-7-16,0 1-2 0,0-1 1 0,0 1-3 15,0 0-6-15,0 0-3 0,0-2 0 16,0 4-1-16,0-2-4 0,0-1-8 16,0 3-5-16,4-2 1 0,-4 0 18 15,0 0 24-15,0 2 26 0,0-1 10 0,0-1 5 16,0 2-9-16,0-2-12 0,0 0-17 16,0 0-20-16,0 0-16 0,0 0-9 15,0 0-4-15,0-2-1 0,0 2-5 16,0-3-2-16,0 2-2 0,0-1 0 0,0-1-2 15,0 0 1-15,0 0-1 0,0 0 0 16,0 0 3-16,0-1-2 0,0-1 2 16,0 0 0-16,0 1-2 0,4-2-24 0,-4 0-62 15,0 0-95-15,0-2-86 0,0 1-51 16,2 0-21-16,-2-2-10 0,0 0-10 16,4-2 2-16,-4 1 51 0</inkml:trace>
  <inkml:trace contextRef="#ctx0" brushRef="#br3" timeOffset="35">9984 7060 76 0,'0'-1'95'16,"0"-1"-11"-16,-4 1-11 0,4-1-13 0,0 1-8 16,0-2-7-16,0 1 1 0,0-1 0 15,0 2-5-15,0-1-3 0,0-1-4 16,0 2 2-16,4-2 8 0,-4 0 7 0,2 0 3 15,-2 0-6-15,4-1-6 0,-2 2 3 16,3-1 2-16,-1 0 3 0,-2 0-9 16,4 0-12-16,2-1-10 0,-6 2-7 15,4-1-3-15,3 0-1 0,-7 1-2 16,6 1-4-16,-6-1 0 0,4 1 0 0,3-1 0 16,-3 2-2-16,-4 0 4 0,6 0-1 15,-2 0 5-15,1 0 19 0,-3 3 18 16,-2-1 14-16,6-1 4 0,-6 2 15 0,2 0 18 15,-2 0 16-15,2 0 7 0,1 2-6 16,-5-1-21-16,0 1-18 0,0 1-25 16,0 0-12-16,0 0-14 0,0 0-7 15,-9 1-6-15,9 1-2 0,-6-2-2 0,4 0-1 16,-6 1 0-16,6 1-3 0,-2-2 2 16,-3-2 2-16,3 2 0 0,2-1 2 15,-6-1-2-15,6 0 0 0,-2 0-2 16,2-1-4-16,2 0-4 0,-9-2-3 0,9 1-1 15,0-2 1-15,-2 0 3 0,2 0 0 16,2 0 0-16,-2 0-1 0,0 0 2 16,5-2 1-16,-1 1-2 0,-4 1 3 0,2-2-2 15,4 2 5-15,-2 0-1 0,0-1 0 16,-2 1 3-16,7 1-2 0,-3-1-2 16,-4 0-4-16,6 2 4 0,-2-1 3 15,0 1 1-15,1 1 4 0,-1 0-7 0,2-2 2 16,-6 2-7-16,6 0 2 0,-1 0 1 15,-5 0 0-15,6 2 3 0,-6-3-2 0,4 2 3 16,3 0 0-16,-7 1 0 0,-2-2 1 16,8 1-2-16,-8-1 1 0,2 2 0 15,-2-1 3-15,4 0-2 0,-4 1 0 16,-4 0-2-16,4-1 2 0,-2 1-1 0,2-1-1 16,-4 1 0-16,0 1-7 0,2-2 3 15,-3 1 0-15,1-1 10 0,-2 1-5 16,4-1 1-16,-6 1-2 0,2-2 3 15,-1 0 1-15,1 0 19 0,-2-2 23 0,2 1 30 16,4-1 4-16,-7 0-8 0,3-1-21 16,-4 2-21-16,8-2-9 0,-4 0-10 15,-3 0-4-15,7 0-6 0,-6-2-1 0,6 2-2 16,-2 0 0-16,2-1-2 0,-2 1-1 16,-1 0-32-16,3 0-89 0,-2-1-128 15,2 1-114-15,-2 0-84 0,0-2-64 16,4 1 26-16,-2-1 96 0</inkml:trace>
  <inkml:trace contextRef="#ctx0" brushRef="#br4" timeOffset="37">12864 12574 21 0,'6'-3'24'0,"0"-2"-9"0,9 3-2 15,-9-3-6-15,4 1-2 0,0-1-1 16,-1 1-2-16,5-1 2 0,-1 1-2 0,-3-1 1 16,4 1 2-16,-5-2-1 0,5 1 1 15,-2-1 0-15,3 2 1 0,-3-2-5 16,3 1 2-16,-3-1 1 0,3 2 7 16,-7-2-4-16,6 1-2 0,-1-1-2 0,1 2-1 15,-3-1-2-15,1 0 3 0,3 0-2 16,-7 0 2-16,8-1-2 0,-5 0 3 15,3 0-3-15,3 0 3 0,-7 0 5 0,2 0 8 16,1-1 4-16,1 1-3 0,-1-2-6 16,1 2-9-16,-1 0-3 0,1-1 0 15,-2 1 7-15,3-2 0 0,1 1 4 0,-3-1-4 16,1 1-1-16,3-3-2 0,-1 3-2 16,1-2 2-16,-1 0-2 0,1 0 0 15,4 0-1-15,-5 0-1 0,3 0 3 16,1 0 0-16,1 0 2 0,-2 0 1 0,6 0-4 15,-7 0 1-15,7 0-3 0,-6 2 0 16,5-3 0-16,-5 3 2 0,6 0-2 16,-7-1 0-16,3 1 0 0,0-2 1 0,1 1-1 15,-1 0 2-15,-2 1-1 0,3 0 0 16,-1-2-1-16,2 1 0 0,-2 0 0 16,1 1 0-16,-1 0-2 0,0-2 2 15,1 1 0-15,1-1 2 0,-2 2 1 0,2-3-3 16,1 3-3-16,-1-2 3 0,4 0-4 15,0 0 3-15,0 0-1 0,2-2 7 0,2 3 0 16,-2-3-5-16,2 2 2 16,-2-2-2-16,2 1 3 0,-3 0-3 0,3-1 2 15,-2 2 0-15,2-3-1 0,-2 2-1 16,4-3 1-16,-2 2 14 0,-2-3 7 0,7 2 13 16,-8-1-11-16,6-2-6 0,-1 1-4 15,4-1-3-15,0 0-4 0,2 0 0 16,-1 0 0-16,-1 2-1 0,2-3-2 15,-2 3-3-15,-2 0-1 0,7-1 0 0,-7 1 0 16,2-1 0-16,4 1-1 0,-8-1-1 16,3 1 4-16,5-1 0 0,-4 2 1 15,-2-1-5-15,2-1 1 0,3 1 0 0,3-2 6 16,-1 1 2-16,1-1-2 0,-4 2-1 16,0-2-3-16,3 1-1 0,-3 1-1 15,0-1 0-15,-1 2 0 0,-1 0-1 16,0 0 1-16,-2 0 0 0,2 0 3 0,-4-1-2 15,5 1-3-15,-1 0 1 0,-8 0 2 16,8 0 0-16,0-2 0 0,-2 1 0 0,3 1 4 16,-1-3-1-16,0 1 0 15,-2-1-1-15,2 2 3 0,-4-1 0 0,0 1-3 16,1-2-3-16,-3 3 1 0,-3-2-2 16,8 1 1-16,-7 1 0 0,2-2 1 0,-2 2-3 15,2-2 3-15,-5 3 1 0,3-1-1 16,-2 0 3-16,2 1-3 0,-2-1-1 15,0 0-3-15,4 2 4 0,-2-1 0 0,-2 1 1 16,4-3 5-16,-4 3-2 0,-1 1-2 16,-1-1-6-16,2-1 1 0,0 2-2 15,-2 0 6-15,0 0 2 0,-1 1-3 0,-5 1-1 16,6 0 2-16,-7-1-1 0,-1 2-1 16,4-2-1-16,-5 3 2 0,1 0-2 15,-3 1 2-15,3-2 13 0,-1 1 18 16,-5-1 15-16,5 2 1 0,-6 0-7 0,-1 0-5 15,5 0 0-15,-3-1 6 0,-3 0 11 16,2 3 5-16,-2-3 2 0,-1 2-4 16,3 0-12-16,-8-2-11 0,8 3-8 15,-3-3-9-15,1 2-3 0,-2 0-5 0,0 0-2 16,0 0-3-16,1-1-1 0,1-1 1 16,-6 2-6-16,4-1 0 0,2 0 3 15,-1 2 7-15,-1 0-3 0,0-1-3 0,2 0 0 16,-1 0 0-16,-1 0 0 0,0-1 3 15,2 1-1-15,-2 1 0 0,-4-1 0 16,7-1 2-16,-3 0 10 0,-4 2 14 16,6-1 20-16,-6 1 14 0,-2-1 11 0,7 2 4 15,-7-1-7-15,4 1-15 0,0-2-18 16,-4 1-15-16,0 1-9 0,2 1-7 0,-2-3-5 16,0 1-5-16,0 2-43 15,0 0-77-15,0-1-126 0,0-1-142 0,-2 1-34 16,2-1 67-16</inkml:trace>
  <inkml:trace contextRef="#ctx0" brushRef="#br4" timeOffset="38">13484 12234 14 0,'10'-6'12'16,"3"1"4"-16,-3 1-2 0,0-1 0 15,3-1-7-15,-3 2-3 0,0-2-1 16,3 1 3-16,-3-1-2 0,4 2-1 0,-5-2-2 15,1 0 1-15,5 1 1 0,-3-1-1 16,2 0 0-16,-1 0 3 0,-1 0-1 0,3 1-1 16,-3 0-6-16,3-1-1 0,-3 1 3 15,2-1 1-15,3 2 1 0,-5-2 0 16,3 1-1-16,1-1 1 0,-3 2-1 16,1-1 0-16,-1 0 0 0,1 1-1 0,3-2 2 15,-9 2 1-15,8-1 0 0,-5 1-2 16,3 1-2-16,-1-2 0 0,1 1 2 15,-1 0 5-15,1 0-2 0,-6 1-2 16,3-1-4-16,3 1 1 0,-1-2 0 0,1 1 0 16,-6-1 7-16,3 2-5 0,3-2 1 15,-2 1 1-15,3 0 11 0,-7-1 11 16,7 0 4-16,-5 1-7 0,2-2-5 0,3 2-7 16,-7-1-3-16,7 1 0 0,-3-1-3 15,-2 1 0-15,5-1-1 0,-5 1 2 16,3-1-3-16,-1 2 4 0,-2-1-3 15,5-2 9-15,-3 1-4 0,3 1 4 0,-3-1-3 16,3 1 1-16,-7-1-5 0,6-1 3 16,-1 2-6-16,1-2 0 0,-4 1-3 0,3 1 2 15,-3-1 0-15,3 1 0 0,-3-1 1 16,0 2 0-16,-4-1 0 0,5 0-2 16,-5 2-11-16,0-1-39 0,-2 0-77 15</inkml:trace>
  <inkml:trace contextRef="#ctx0" brushRef="#br4" timeOffset="39">12820 12510 7 0,'0'0'26'0,"0"1"11"16,0-1-4-16,2 0 5 0,-2 0 3 0,0 2 7 15,4-2 7-15,-4 0 0 0,5 0 3 16,-5 1 3-16,2-1 0 0,-2 0 0 15,4 0-2-15,-2 0 1 0,-2 0-3 16,8-1-3-16,-8 1-11 0,2 0-8 0,2-2-7 16,0 1-4-16,3-1 0 0,-5 1-1 15,2-1 1-15,0 1-1 0,-2-1-4 16,4-1 2-16,3 2 4 0,-7-2 6 0,6 1 2 16,-2-1-4-16,-4 0-5 0,6 0-2 15,-6 0-7-15,9 0-2 0,-5-2-1 16,0 3-5-16,2-1-5 0,3-2 0 15,-5 2 0-15,0 0 0 0,0-1 0 0,5 1-2 16,-5 0 1-16,0 0 0 0,4 0 1 16,-1 0-1-16,-1 0-2 0,2 0-1 15,-3 0 5-15,3-2-2 0,0 2 7 0,-4-2 5 16,5 3 0-16,3-3 3 0,-5 1-3 16,1-1 1-16,4 1-3 0,-3-2-2 15,1 1-3-15,3-1-4 0,-7 2-1 0,2-1 1 16,5 1-1-16,-3-1-1 0,-2 1 1 15,3-1 2-15,-3 1-1 0,5-1 2 16,-7 2-2-16,2-3 1 0,0 2-2 16,5-1 3-16,-7 1 0 0,3-1-1 0,3 1-2 15,-4-3 2-15,-3 3-3 0,3 0-3 16,-2-1 2-16,3 1-1 0,-3 1 2 16,0-2-1-16,0 1 1 0,1 1 0 15,-1 0 2-15,-6-1-2 0,8 2-1 0,-4-1 1 16,3 0 1-16,-7 0 0 0,4 1-1 15,2 1 2-15,-6-3 1 0,5 2 13 16,1 0 23-16,-6 1 23 0,2-2 11 0,2 1-9 16,-2 1-18-16,3-2-14 0,-3-1-8 15,2 2-10-15,0 0-4 0,-2 1-7 16,2-2 2-16,-4 1-3 0,7-1 0 0,-3 2 0 16,0-2-1-16,0 1 2 0,3-1-3 15,-7 2 3-15,4-2 0 0,4 1 1 16,-2-1 0-16,-1 0-1 0,-1 0-1 0,0 0-1 15,0 0 3-15,5 0 0 0,-5 0 1 16,4 0-4-16,-2 0-1 0,-1 0 2 16,3 0 2-16,-8 0-1 0,8 0-5 15,-3 2-2-15,3-2 4 0,-4-1 2 16,4 2 0-16,-3 0 0 0,3-1 2 0,-4 0-1 16,5 0 2-16,-3 0-2 0,0 0-1 15,2 0 0-15,-3-1 0 0,3 1-4 16,0 0 2-16,-4-2-3 0,5 1 3 0,-1 1-1 15,0 0-2-15,1 0 2 0,-1-2 1 16,-4 2 0-16,5 0 2 0,-3-1 0 16,0 1-2-16,0 0 0 0,3-2 0 15,-1 2 0-15,-4 0 0 0,5-1 0 0,-1 1 0 16,0-1 0-16,1 0 0 0,-1 1 0 16,-2-1 2-16,3-1 0 0,-1 0 1 15,0 3-1-15,1-3-2 0,-1 1 0 16,-2-1-2-16,3 1 1 0,3-1-1 0,-4 1 4 15,-1-1-2-15,1 1 1 0,0-1-1 16,1 2 2-16,-1-1-2 0,0-1 0 16,-1 1-2-16,1-1 2 0,4 1 2 0,-3-1-2 15,-3 1 2-15,2-1 0 0,1 1 1 16,-1-1-1-16,0-1-1 0,1 2-1 16,1-1 1-16,-2 0 1 0,3 1-2 15,-3-2-2-15,5 2 0 0,-7-2 0 0,6 1 2 16,-1-1 3-16,-3 0 1 0,5 0-1 15,-7 2-3-15,2-2 0 0,5 0 0 0,-3 1 5 16,-2-1-1-16,5 1-1 0,-7 0 2 16,2 0-1-16,5-1 2 0,-3 2-5 15,-1-2 1-15,1 1 0 0,-2-1 2 16,5 2-4-16,-7-2 5 0,2 1-5 0,5-1 9 16,-5 2-3-16,3-2 0 0,-3 1-2 15,0-1 0-15,1 2-2 0,1-2 3 16,-2 1-5-16,1-1 3 0,-1 0-6 0,-2 2 5 15,3-2-1-15,3 1 2 0,-3 1 2 16,-3-3-2-16,0 3-3 0,0-2 0 16,3 2 1-16,3-2 3 0,-4 1-2 0,-1-1-1 15,1 1-2-15,0 0-5 0,1-1 5 16,-1 1 1-16,0-1 4 0,-1 0-1 16,1 0 4-16,4 1-2 0,-3 0-3 15,-3 0-4-15,2 1 2 0,1-2-4 0,-1 1 3 16,3 1 0-16,-5-1 1 0,0 1 1 15,2 1 0-15,5-2 0 0,-5 2 1 16,-2 0-2-16,3-1 3 0,-1 1-2 16,0 0 0-16,1 0-3 0,-1 0 0 0,-2 0 2 15,3-1 2-15,-1 2-2 0,0 0 2 16,1-1-3-16,-1 0 0 0,-4 2-1 0,5-2 2 16,-3 1 4-16,2-1 0 0,-2 2 2 15,1-2-2-15,-1 1-2 0,0-1 1 16,3 0-1-16,-5 0 0 0,4 1 0 15,-2 0 1-15,1 0 0 0,1-1 0 0,-4 0 1 16,5 2-2-16,-3-2 3 0,0 0-4 16,2 0 2-16,-3 0 2 0,3 0 2 15,0 0 14-15,1 0 17 0,-1 0 9 0,0-1-7 16,-1 2-11-16,-1-1-10 0,2 0-6 16,-2 0-3-16,3 0-4 0,-5-1 0 15,4 2-2-15,1-1 0 0,-5 0 2 16,4 0 0-16,-4 0 2 0,5-1-1 0,-1 0 2 15,-4 1 5-15,9 0 1 0,-9-1 2 16,4 1-5-16,1 0 0 0,-3-2-3 16,2 1 0-16,1 1-5 0,-1-2 0 15,0 1-2-15,1 1 4 0,1-2-2 0,-2 1-2 16,1-1-2-16,-1 1-1 0,2-1 3 16,3 1-1-16,-7 0 0 0,2 0-1 15,5 0 0-15,-3-1 2 0,3 0-1 0,-7 0 1 16,7 0 3-16,-3 1-2 0,4-3-2 15,-1 3 2-15,-3-2 1 0,5 2-1 16,-3-2 0-16,-1 1-2 0,1-1-1 0,3 1-1 16,-5 0 0-16,3 0 2 0,-3-1 1 15,3 2-1-15,-3-2-1 0,0 1 2 16,-1 1-2-16,3-2 0 0,-4 1 0 0,3 1 2 16,-1 1 0-16,-1-3 1 0,3 3-3 15,-4-2 0-15,-1 1 0 0,1 0 2 16,0 0-1-16,1 0 1 0,-1 1 1 15,0-2 0-15,-1 1 1 0,1 1-3 0,0 0 1 16,-4-2 0-16,9 2-2 0,-9 0 2 16,5-1-2-16,-1 1 3 0,-4-2-6 15,4 2 3-15,1-2 0 0,-3 3 5 16,0-3-1-16,1 1-2 0,1 1 0 0,0-2 1 16,1 1 1-16,-1-1 0 0,0 1-1 15,1-1 1-15,1 1 0 0,-2-1-1 16,3 2-3-16,-3-3 0 0,4 2 0 15,-5-1 6-15,5-1-1 0,-1 1 0 0,1 0-3 16,-4-1-2-16,7-1 0 0,-9 3 0 16,11-2-1-16,-11 2 0 0,7-1 2 0,-3 1 0 15,2-1-1-15,-1 1 0 0,1-1 3 16,-5 1 0-16,1-1-1 0,4 1-1 16,-1-1 3-16,1 1-1 0,-5-1 3 15,5-1-5-15,-2 1-1 0,-1 1 0 0,3-2 0 16,3 0 0-16,-7 0 1 0,2 0 1 15,1 2-1-15,-3-2-1 0,5 1-1 16,-3-1 2-16,3 2-6 0,-7-1 2 0,2 1 2 16,5-1 5-16,-5 1-3 0,-2-1 1 15,3 1 0-15,3-1-1 0,-4 1-1 16,-1 0 0-16,1-1 0 0,4 2 1 16,-3-2 2-16,-3 1-5 0,2-2 2 0,5 1-2 15,-7-1 2-15,2 1-2 0,5 1 3 16,-3-2 0-16,-1 2-1 0,-1-1 8 15,2 1-6-15,-1-1-2 0,-1 1-5 16,0-1 1-16,1 1 3 0,-1 1 1 0,-2-2 0 16,3 2-2-16,-1 0-5 0,0-1 4 15,1 1 2-15,-1-2 5 0,-2 1-1 16,7 0-2-16,-3 0 1 0,3-2 1 0,-3 2 1 16,3-1-7-16,-3-1 2 0,2 2 0 15,-5-1 4-15,5 1 3 0,-1-1-5 16,-3 1-2-16,4 1 0 0,-5-2-1 0,1 1 1 15,4 1-1-15,-3-2 5 0,-3 2-1 16,2 0-1-16,1-1 0 0,-1 1 0 16,0-2 2-16,1 2-1 0,-3-2-2 0,2 3 2 15,5-3-1-15,-5 1 1 0,-2-1-2 16,3 1-1-16,3-1 0 0,-8 1-5 16,5-1 2-16,-1 1 1 0,-2-1 6 15,3 2-1-15,-5-1-2 0,4 1-1 0,1-1 0 16,-5 0 2-16,4 0 0 0,0-1 2 15,1 2-1-15,-1-1-2 0,0 1 1 16,-3-2-1-16,3 2 0 0,-2-2 0 16,0 3 2-16,3-1-3 0,-5 0 0 0,4-2 0 15,-3 4-2-15,-1-3-1 0,0 2 1 16,0 0-1-16,2-1 4 0,-5 2 1 16,7-1 1-16,-4-1-2 0,-2 2 1 0,2-1 1 15,1 1-4-15,-3-3 2 0,2 3 2 16,-2 0 4-16,2-1-3 0,-2 1-2 15,-2-1-1-15,7 1 0 0,-9-1 0 16,6 1-1-16,-6-1 0 0,2 2 1 16,2-1 0-16,0 1 0 0,-4-2 0 0,2 2 0 15,-2-2 0-15,4 2 0 0,-1-1 0 16,-3 0 0-16,4 1 0 0,0-2 1 16,-4 1 1-16,2-1-2 0,2-1-2 0,0 3 1 15,2-3 1-15,-6 2 0 0,2 1 0 16,3-2 0-16,-1 0 0 0,-4 2 0 15,2-1-1-15,2 0-1 0,-2 1 5 16,-2 0 1-16,0-2-2 0,4 2-5 0,-4-1 1 16,4 1-1-16,-4 0 2 0,0 0-1 15,0-2 8-15,0 2-5 0,2 0-2 16,-2 0-1-16,0 0 3 0,0 0-1 16,0-1 0-16,0 1-6 0,0 0 4 0,4 0 0 15,-4 0-2-15,0 0 1 0,0 0-1 16,0 0 5-16,0 0 4 0,0 0-5 0,0 0 2 15,0 0 1-15,0 0 1 0,0 0 2 16,5 0-1-16,-5-2 1 0,0 2 1 16,0 0-1-16,0 0-5 0,-5 0-2 15,5 0-9-15,0 0-67 0,0 2-133 0,-4-1-182 16,4-1-178-16,0 0-18 0,-2-1 95 16,2-1 192-16</inkml:trace>
  <inkml:trace contextRef="#ctx0" brushRef="#br4" timeOffset="40">17703 10437 57 0,'0'-2'80'15,"0"1"7"-15,4-1 4 0,-4-1 3 0,0 2-71 16,0-2-50-16,0 0-28 0,0 1 59 15,0-1 38-15,0 2 19 0,2-1 8 16,-2-1 3-16,0 2-3 0,0-2 3 16,0 1 5-16,0 1 3 0,0-1 3 0,0-1-3 15,0 3 3-15,0-1-2 0,0-1-2 16,0 2-4-16,0-2-10 0,0 2-9 16,0 0 0-16,0 0 20 0,0 2 29 15,0 0 24-15,0 1 7 0,0 1 5 0,0-1 7 16,0 3 12-16,0 0-3 0,0 0-26 15,0 0-41-15,0 0-26 0,-2 2-15 16,2-1-10-16,0 1-13 0,0 0-3 0,0 2 0 16,0-2 14-16,0 2 10 0,0 0 0 15,0-1-10-15,-4 1-12 0,4 1-5 16,0 1-9-16,0-1-5 0,-2-1-5 16,2 2 5-16,0-1-2 0,0-1-4 0,0 1 0 15,0-1 0-15,0 2 1 0,2-1 1 16,-2-1 0-16,4 2-2 0,-4-1 3 15,0-2 1-15,2 1-2 0,-2 1 2 16,0-1-4-16,4-1 1 0,0 0 0 0,-4 2 2 16,0-2 1-16,2 0-1 0,-2 0-1 15,0 0-1-15,4-2-1 0,-4 1 3 16,0 1 0-16,3-2 0 0,-3-1-3 0,0 2 0 16,0-2-3-16,4 0 5 0,-4 0 1 15,4-2 0-15,-4 1 1 0,0-1-2 16,0 1-4-16,0-2 1 0,0 0-2 0,0 0 5 15,0 0 2-15,0-2 2 0,0 0 0 16,0 1-3-16,0 0 0 0,0-1-1 16,0 1 0-16,0-1-2 0,0-1 4 15,0 2-3-15,0-2-1 0,0 1-34 0,0-1-94 16,0-1-159-16,0 1-143 0,0-2-87 16,0-1-40-16,0 0 11 0,0-1 78 15,0-1 140-15</inkml:trace>
  <inkml:trace contextRef="#ctx0" brushRef="#br4" timeOffset="41">17709 10420 14 0,'0'0'76'0,"0"-1"2"0,0-1-1 16,0 2-3-16,0-1-7 0,0 1-6 15,0-2-4-15,0 0-9 0,0 2 0 16,0 0-6-16,0 0 0 0,0 0 2 16,0 0 1-16,4 0-2 0,-4 0 1 0,0 2 4 15,0 0-2-15,4-2 5 0,-4 1 1 16,0 1 4-16,2-1 4 0,-2 2 6 15,4-1 0-15,-1 1-3 0,-3-2-14 0,8 2-2 16,-6-1 5-16,2 1 3 0,0-2 0 16,2 2-6-16,-4-1 3 0,7-1 17 15,-1 1 19-15,0 1 11 0,-2-2-3 16,5-1 2-16,-1 1 5 0,-2-1 5 0,3-1 3 16,3 1-3-16,-4-1-5 0,3-2-10 15,-1 1-19-15,3 1-26 0,-3-2-17 0,5 0-9 16,-7 0-7-16,7 1-6 0,-3-1-1 15,-2 0-5-15,3 0-2 0,-7 2 1 16,7-2 1-16,-3 0-1 0,-2 1-1 16,5 0-1-16,-3 0 0 0,-1 0 2 0,1 1-2 15,-2-1 1-15,1-1-1 0,-1 2 4 16,0-1-2-16,1 1 0 0,-3-1-3 16,2 0 0-16,5 1-1 0,-9 0 4 15,4-1 0-15,1 1 0 0,-3 1-2 0,0-2 0 16,2 2 0-16,-1-1 3 0,-1 1 1 15,0-2-2-15,1 1 1 0,-1-1-1 16,2 1 12-16,-2-3 17 0,1 3 10 0,1 0 1 16,0-2-14-16,-3 1-10 0,3-1-4 15,-4 0 2-15,4 2-5 0,-3-2-9 16,1 1-7-16,-2 0-1 0,0 0 4 16,1 0 0-16,1 1 1 0,-6-1 4 0,2 1 3 15,-2-1 2-15,6 1 7 0,-8-1 8 16,2 2 15-16,-2-1 6 0,5 1 3 15,-3 0-2-15,-2 0-5 0,0 0-10 16,0 0-12-16,0 0-3 0,0 0-9 0,0 1-2 16,0-1-1-16,-2 2-3 0,-3-1 0 15,5 1 2-15,-2-1-2 0,2 1 4 0,-8-1-2 16,8 1 0-16,-2-1-2 0,-2 0 0 16,2 1-2-16,-2 1 2 0,0-1 0 15,1 1 1-15,-1 0-1 0,0 0 0 16,-2 1-2-16,4 1-1 0,-6-1-7 0,6 2 5 15,-5 0 4-15,-1 2 9 0,2-2 0 16,0 1-3-16,0 2-3 0,-3-1-2 16,3 1 2-16,-4-1-2 0,4 2 1 15,-5-2 2-15,5 2-3 0,-4-2 0 0,3 2 0 16,1-2 3-16,-8 0 1 0,8 1 9 16,-5 0 4-16,1 2 12 0,2-4-2 15,-1 4-6-15,1-2-7 0,-2 0-6 0,-5 0-5 16,5 0-2-16,4 0 1 0,-5-2 2 15,3 2-3-15,-2 0 1 0,-5 0-2 16,5 0 0-16,4-2 0 0,-5 1 0 16,3 1-1-16,-2-1 3 0,2-1-1 0,-1 0 2 15,-1 1-3-15,4-2 1 0,-5 2 2 16,1-2 0-16,4 1 1 0,-2-1-4 16,-1 0-2-16,1 0 0 0,0 0 2 15,0 0 0-15,-3-1 0 0,5 0 1 0,-4 2 2 16,3-1-1-16,-3-1 1 0,4 0 0 15,-4 1-3-15,3 0-2 0,-3 0 2 16,4-1-1-16,0 1-1 0,-1-2 1 0,-3 2 1 16,2-1-1-16,2 1 1 0,-1-2 0 15,1 2 0-15,0-1-1 0,-2-1-2 16,2 1 3-16,-1-1 0 0,1 2 0 16,-2-2 0-16,2 0 0 0,4 0 0 0,-7 1 0 15,7-1 0-15,-4 1 0 0,2-2 0 16,-2 1 3-16,2 1-2 0,0-2-2 0,-3 1-2 15,5-1 8-15,-6 2-3 0,6-1 4 16,-2-1-10-16,2 0 0 0,-2 0 2 16,-1 2-1-16,3-2 3 0,-2 0-1 15,2-1 1-15,2 2-2 0,-4-3 5 0,0 2-2 16,4 0 2-16,0-1-2 0,-2-1-1 16,2-1-1-16,0 2-3 0,-4-1 1 15,4 1 5-15,-4-1-4 0,4 1 4 16,0-2-1-16,0 3 0 0,-2-3 1 0,2 1-1 15,-5 1 0-15,5-2 0 0,0 1-2 16,0-1 1-16,-2 2-1 0,2-2 0 16,0 1-2-16,0-1-1 0,0 0-6 15,0 0-29-15,0-1-80 0,0-1-210 0,2-1-232 16,-2 2-232-16,0-4 27 0,5 1 144 16,-3 1 244-16</inkml:trace>
  <inkml:trace contextRef="#ctx0" brushRef="#br4" timeOffset="42">18800 10159 11 0,'-4'2'94'16,"4"-1"-3"-16,-4 1-12 0,4-2-11 16,0 3-13-16,-2-2-13 0,-2 0-11 0,4 3-5 15,-2-3-5-15,2 2 5 0,0 0 4 16,-4-1 5-16,4 1-1 0,-4-1-2 15,4 2 3-15,-2 0 3 0,2-1 2 16,0 0-3-16,0 2-8 0,0-2 2 0,0 1-2 16,0-1 2-16,0 2-3 0,0-2-1 15,0 1 5-15,2-1 12 0,-2 0 13 16,0 0 8-16,8 0 12 0,-8 0 13 16,2-2 8-16,4 3 7 0,-6-3 10 0,8 1 11 15,-6-1 4-15,7-1-3 0,-3 0-18 16,-4-1-23-16,8-1-25 0,-3 2-19 0,1-1-6 15,-6-3-10-15,6 2-8 0,-2-1-9 16,1 0-1-16,-1 0 2 0,0 0-1 16,2-2 1-16,-6 1-1 0,5-1-2 15,1 1-1-15,-6-1-3 0,2-1 2 0,0 2 2 16,-2-1 0-16,2-1-4 0,-2 2-1 16,-2-2-1-16,5-1 0 0,-1 2 3 15,-4 0-3-15,0-1-2 0,0 0 0 0,0 0 3 16,0 0-1-16,0 2-1 0,0-2 0 15,0 0-2-15,0-1 1 0,0 2 0 16,-4-1-1-16,4-1 0 0,-5 2 0 16,5-3 1-16,0 2-1 0,0 0-1 0,0-1-1 15,0-1-1-15,0 1 4 0,0-1 0 16,0 1 2-16,5-1-1 0,-5 1 0 16,0-1 0-16,0-1 0 0,4 2 0 15,-4-2 0-15,0 3-8 0,0-2 4 0,0 0 1 16,0 1 7-16,0 0 0 0,2 1-2 15,-2 0-3-15,0 0-4 0,0 1-2 16,0 1 3-16,4-2 2 0,-4 1 2 0,2 1-2 16,-2 1-2-16,0-2 1 0,8 1 0 15,-8-1 2-15,2 1 0 0,2-1 0 16,1 1 0-16,-3-1 2 0,2 1-1 16,-2-1-1-16,6 1-2 0,-6-1 1 0,2 1 2 15,-2 1-1-15,7-2-1 0,-7 2-2 16,4-2 0-16,2 3 3 0,-6-3 1 15,6 2 0-15,-1 0-1 0,-1 0-1 16,0 0 2-16,0 0 2 0,3 2-2 0,-3-1 1 16,-4 2 2-16,6 0 5 0,-2 2 0 15,-2-2 0-15,3 2-6 0,-5 0 4 0,6 1-2 16,-6 0-1-16,2 0 0 0,-2 2 2 16,6-2-1-16,-5 1-1 0,-3 1-3 15,8-1-1-15,-6 1 6 0,2 1 1 16,-2-2 0-16,-2 4-4 0,8-2-2 0,-8 1 0 15,2 0 2-15,3 1 1 0,-5 1 0 16,2 0 2-16,-2 0 1 0,0 0-1 16,0 2-1-16,0 1 0 0,-2-2 1 0,2 1 0 15,-5-1 0-15,3 2 17 0,-2-1 23 16,0 0 23-16,2 0 2 0,-2 0-13 16,2 1-15-16,-6-2-16 0,5-1-9 15,-5 2-6-15,6-2-3 0,-2 0-1 0,2 0 0 16,-6 0 0-16,6-2-3 0,-3 2 0 15,3-1-2-15,-6 0 3 0,6 0-5 16,-2 0 0-16,0-1-1 0,-2-1-3 16,4 1 2-16,2 1-3 0,-5-2 2 0,1 0-1 15,4 0 3-15,-2-1 1 0,2-1 0 16,0 0 5-16,0 3 15 0,0-3 17 16,0-1 15-16,0 1 6 0,0 0 1 0,2-1 3 15,-2 0-4-15,9 0 1 0,-9-2 0 16,2 2 1-16,4-2-1 0,2 1-10 15,-6 0-14-15,6-1-12 0,-1-1-4 16,-5 2-5-16,6-2-4 0,-2 0-7 16,0 1-3-16,-2-1 0 0,3 0 3 0,-1 0 2 15,-2 2-3-15,-2-2 3 0,6 0 9 16,-8 0 9-16,7 0 9 0,-7 0-6 0,2 0-4 16,-2 0-9-16,4 0-2 0,0 0 9 15,-4 1-8-15,0-1-7 0,2 0-14 16,-2 0 4-16,0 0 2 0,0 0 2 15,0 0 5-15,4 0-2 0,-4 0-25 0,2 0-57 16,-2 0-98-16,0 0-178 0,0 0-185 16,0 0-180-16,0 0-12 0,0 0 111 15,-2-1 202-15</inkml:trace>
  <inkml:trace contextRef="#ctx0" brushRef="#br4" timeOffset="43">19346 10242 153 0,'4'-3'134'0,"-2"1"-71"0,7 1 34 0,-9-1 30 15,2 1 13-15,-2-1 7 0,4 2 3 16,-4-1 6-16,2 1 7 0,-2 0 12 15,0 0 14-15,0 1 7 0,0 1-1 16,0-1-1-16,0 1 5 0,0 1-3 0,-2 1-8 16,-2-1-24-16,4 2-29 0,0-1-31 15,-2 2-22-15,-3 0-20 0,1 0-20 16,4 2-14-16,-2-1-1 0,-2 1 1 16,2 1 6-16,-2 0-1 0,0 1-5 0,2-1-5 15,-2 2-7-15,-1-2-5 0,3 1-1 16,-2 1 1-16,2-2-2 0,2 1-3 0,-4-1-2 15,0-1-1-15,4 1 0 0,-2-2-1 16,2 1-3-16,0-2-2 0,-4 0-1 16,4-1 4-16,-2 0 0 0,2 0-10 15,0-2 10-15,0 0 0 0,0-1-2 0,0 0-51 16,0-2-67-16,2-2-125 0,-2 2-134 16,0-1-116-16,0-2-45 0,0 0-25 0,4 0 31 15,-4-1 88-15,-4-2 147 0</inkml:trace>
  <inkml:trace contextRef="#ctx0" brushRef="#br4" timeOffset="44">19292 10260 24 0,'0'-2'79'0,"0"-1"9"0,9 2 4 16,-9-1 13-16,6-1 3 0,-4 2 4 15,2-3 1-15,0 3 3 0,2-2 8 16,-4 2 13-16,7-2 16 0,-3 1 20 0,4-1 16 16,-8 2 0-16,9-1-24 0,-5 0-38 15,2 1-44-15,2 0-30 0,-3 1-17 16,-1 0-9-16,0 0-6 0,-2 0-3 0,2 0 5 16,-1 2 13-16,-3 0 6 0,2 1 3 15,-2 0-9-15,-2 2-7 0,0 0-7 16,-2 0-6-16,-2 1-6 0,2 1-2 15,-7 0-2-15,3 0 1 0,-4-1-2 0,8 0-4 16,-9 2 0-16,5-3 2 0,-2 0 2 16,2 1 0-16,-1-3-5 0,1 1-3 15,2 0-8-15,2-1 5 0,-2 0 3 0,0 0 1 16,4-2-2-16,0 1 0 0,0-1 1 16,4 0 3-16,0 1-3 0,-4 0 3 15,6-1-3-15,-4 1-1 0,2-1 1 0,1 2 5 16,1-1-1-16,-4 1-2 0,6-1 1 15,-2 2 2-15,-2-3 1 0,3 4 0 16,-5-1 0-16,6-1 2 0,-6 1 1 16,2 3-1-16,-2-1 1 0,-2-1-3 0,0 2 2 15,4-1 0-15,-4 1-1 0,0-1 2 16,-4 2 1-16,4-1 6 0,-2-1 3 16,-2 2 18-16,2-1 20 0,-6-1 16 15,6 1 0-15,-5 0-9 0,-1-1-11 0,2-1-10 16,0 2-12-16,0-3-12 0,-3 2-2 15,1-1-6-15,0-1-2 0,2 1-2 0,-1-1-1 16,1 0 1-16,-2 0-1 0,2-1-1 16,0 0 4-16,-1 0 1 0,3 0-1 15,-2-2-6-15,2 0-1 0,-2-1-3 16,2 0 1-16,-3 0-60 0,5-1-152 0,-2 0-195 16,0-1-167-16,2-1-66 0,-4 0 67 15,-3-1 142-15</inkml:trace>
  <inkml:trace contextRef="#ctx0" brushRef="#br4" timeOffset="45">18819 9712 11 0,'0'0'132'0,"0"-1"1"16,4-1 2-16,-4 2-11 0,0 0-9 15,0-1-17-15,0 1-7 0,0 0-16 16,0 0-12-16,0 0-11 0,0 0-7 0,-4 0 0 16,4 1 5-16,0 1 0 0,0 1 0 15,-2-2-9-15,2 2-4 0,0 2-8 16,-4-1-5-16,2 1 0 0,2 0-2 16,0 3-1-16,0-2 17 0,-4 1 17 0,4 1 14 15,0 1-5-15,0 0-4 0,-5 1 0 16,5 0-2-16,0-2-8 0,0 3-11 15,0-1-10-15,0 1-7 0,0-2-4 0,0 2-8 16,0-2 0-16,0 0-1 0,0 1-4 16,0-1-1-16,0-1-1 0,0-1 0 15,-2 1 0-15,2-2-2 0,0 0-1 16,0-2 2-16,0 0 1 0,0 1-10 0,0 0-50 16,0-2-86-16,0 0-103 0,0-3-95 15,0 0-83-15,0 0 7 0,0-3 73 16</inkml:trace>
  <inkml:trace contextRef="#ctx0" brushRef="#br4" timeOffset="46">18829 9664 33 0,'0'0'89'16,"0"0"-7"-16,-2 0-4 0,2 2 1 0,-4-1-3 15,0 1-8-15,4-1-6 0,-2 2-3 16,-2 0-1-16,-2 2 0 0,1-1 5 15,-1 2-2-15,0 0-2 0,0 2-4 16,-2-1-4-16,1 2-9 0,-3 0-9 0,4 0-5 16,-4 2-7-16,-1-1 1 0,5 2-2 15,-4-1-2-15,3 0-3 0,-3 2-2 0,2-1-3 16,-2 0-2-16,1 0-4 0,1-4 0 16,0 3-3-16,-1-2 2 0,1 0-2 15,2-2 0-15,0 1-1 0,0 0-1 16,1-2-1-16,1 0 0 0,2-2-15 0,-4 1-39 15,6-3-71-15,-4 2-83 0,4-3-76 16,0-1-16-16,0 0 44 0</inkml:trace>
  <inkml:trace contextRef="#ctx0" brushRef="#br4" timeOffset="47">18656 9898 131 0,'8'0'163'0,"-6"-1"7"0,4 1 8 15,3 0-9-15,-3 1-3 0,4-1-1 16,-8 0 1-16,8 0-14 0,-3 0-26 0,1 0-41 16,0 0-29-16,0 0-18 0,-1 2-14 15,-1-2-6-15,0 0-6 0,2 1-5 16,-6-1-2-16,5 0-1 0,-3 0 2 15,0 2 0-15,-2-2-2 0,4 0-8 0,-6 1-50 16,4 1-73-16,0-2-108 0,-2 0-104 16,-2-3-70-16,5 1 24 0,-1-2 98 15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9T19:31:03.8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12161 9562 38 0,'0'0'42'0,"0"0"-2"0,0 0 3 15,0 0 2-15,0 0 4 0,0 0 4 16,0 0 5-16,0 0 4 0,0 0 8 16,0 0 5-16,0 0 1 0,0 0-1 0,0 0-6 15,0 0-3-15,0 0-6 0,0 0-4 16,0 0-4-16,0 0-4 0,0 0-12 15,0 0-9-15,0 0-9 0,0 0 1 16,0 0-3-16,0 0-1 0,0 0-6 16,0 0 2-16,0 0-3 0,0 0 3 0,0-1 4 15,0 1 2-15,0 0 0 0,0 0 4 16,0 0 2-16,0 0 2 0,0 0 0 0,0 0 2 16,0 0 4-16,0 0 5 0,0 0 2 15,0 0 3-15,0 0-2 0,0 0-4 16,0 0-2-16,0 0-2 0,0 0-2 15,0 0 4-15,0 0-1 0,0-2-4 0,0 2-3 16,0 0-5-16,0 0-4 0,0 0-3 16,0 0 0-16,0 0 1 0,0 0-6 15,0 0-2-15,0 0 0 0,0 0-4 16,0 0-2-16,0 0 1 0,0 0 1 0,0 0-2 16,0 0-1-16,0 0-3 0,0 0 1 15,0 0 0-15,0 0 3 0,0 0-1 16,0 0-1-16,0 0-2 0,0 0 1 0,0 0 3 15,0 0-3-15,0 0 3 0,0 0-2 16,0 2 4-16,0-2-2 0,0 1-1 16,0-1-2-16,0 0 3 0,0 2 2 15,0-1 0-15,0 1-2 0,0-2 0 0,0 1-2 16,0 0 2-16,0 3 1 0,0-3 0 16,0 1-1-16,0-1 0 0,0 1 0 15,0-1 0-15,0 1 0 0,0 1 0 16,0-1 1-16,0 0 1 0,0 0-2 0,0 1 0 15,0-2 2-15,0 2-2 0,0-1 0 16,0 1 0-16,0-2 1 0,0 1-1 16,0 0 0-16,0 0-1 0,0 1 2 0,0-1-1 15,0 1 0-15,0 0 3 0,0-2 0 16,0 2-1-16,0 0 0 0,0 0 1 16,0-1-3-16,0 1-2 0,0 0 1 15,0 0 1-15,0-1 0 0,0 2 0 0,0-1 0 16,0 0 0-16,0 0 1 0,0 0 1 15,0 1-2-15,0-1-2 0,0 2 4 0,0-1 1 16,-4-1 0-16,4 1 0 16,0 1-1-16,0-2 3 0,-4 2 0 0,4-1-1 15,0-1 4-15,0 2 0 0,0-1 1 16,0-1-3-16,0 0-1 0,0 2 0 0,0-2-1 16,0 0-2-16,0 0-1 0,0 1 0 15,0-1-1-15,0 0 2 0,0 2 0 16,0-1-1-16,0-1 1 0,0 1 3 15,0 1-1-15,0-2-1 0,0 2 1 0,-3 0 0 16,3 0-1-16,0 0 0 0,0 1 6 16,0 0 0-16,0-2-1 0,0 2-3 15,0-2-2-15,0 3-1 0,0-3 0 0,0 2 2 16,0-2 0-16,0 3 0 0,0-3 2 16,0 1-2-16,0-1 0 0,0 2 2 15,0-1 0-15,0 0 5 0,0 0 2 0,0 1 4 16,0-1-2-16,0 1 0 0,0 0-1 15,0 0-4-15,0 0 0 0,0-2-2 16,0 2-2-16,0 0 0 0,0 0-4 0,0 0-2 16,-4 0 3-16,4 0 1 0,0 0-2 15,0 0-1-15,-4 0-1 0,4 0 0 16,0 0 0-16,0-1 2 0,0 1-1 16,0 0-1-16,0-1-1 0,-2 0 1 0,2 1 0 15,0-1-5-15,0-1 1 0,-4 1 3 16,4-1 5-16,0 1-3 0,0-1 0 15,0 1 0-15,0-1-3 0,0 1 1 16,0 1 0-16,0-2 4 0,0 1 0 0,0 1-1 16,0-2 0-16,0 1-1 0,0-1 1 15,0 1 1-15,0 1-3 0,0-2 0 16,0 1 0-16,0-1 2 0,0 1-2 0,0-1 2 16,0 2-2-16,0-1-2 0,0-1 2 15,0 1 0-15,0-1 0 0,0 2 2 16,0-1-1-16,4 1 0 0,-4-2 4 15,0 0-4-15,0 3 1 0,0-3-2 0,0 2 1 16,0-1-1-16,2 1 0 0,-2 0-1 16,0 0 2-16,0-2 2 0,0 2 0 15,0 0-1-15,0 0-2 0,0-1-2 16,0 1 2-16,4 0 1 0,-4 0 1 0,0-2-2 16,0 2 1-16,0-1 1 0,0 1-1 15,0-2-1-15,0 2 2 0,0-1 0 16,4 1 0-16,-4-2 0 0,0 2-2 15,0 0 0-15,0-1 0 0,0 1-2 0,0 0 2 16,0 0 0-16,0 0 2 0,0 0-2 16,0 0 2-16,0 0 0 0,0 0 0 0,0 0 1 15,0 1-1-15,0-1-2 0,0 2 0 16,0-2-2-16,0 1 3 0,3 0 0 16,-3 0 0-16,0-1 0 0,0 1 1 15,0-1-5-15,0 2 3 0,0-1 0 0,0-1 4 16,4 2-2-16,-4-2-4 0,0 1 1 15,0-1 1-15,4 0 0 0,-4 0 0 16,0-1-4-16,0 1 0 0,0 0 1 0,0 0 6 16,0-2 2-16,0 1-2 0,0-1 2 15,2 1-2-15,-2-1 1 0,0 1-3 16,0-2 3-16,0 1-2 0,0-1 1 16,0 0-2-16,0 0 2 0,0-1-1 0,0-1 3 15,0 2-3-15,0-1 5 0,0-1 10 16,0 1 21-16,0-1 14 0,0 1 0 15,0-2-13-15,0 1-14 0,0-1-8 16,0 1-7-16,0-1-2 0,0 0-3 0,0 2-1 16,0 0-3-16,0-2 4 0,0 0-1 15,0 0-2-15,0 1-2 0,0-1 2 16,0 0 1-16,0 0-2 0,0-1-7 0,0-1-28 16,0 0-93-16,0 0-135 0,0-3-151 15,0-1-135-15,0-3 2 0,0-1 94 16</inkml:trace>
  <inkml:trace contextRef="#ctx0" brushRef="#br0" timeOffset="5753.7">12169 9546 24 0,'0'0'74'0,"-2"0"-3"0,2 0-4 15,0 0 1-15,0 0 0 0,0 0 7 16,0 0 3-16,0 0-1 0,0 0 4 0,-4 0-7 16,4 0 0-16,0 0-8 0,0 0-4 15,0 0-1-15,0 0-5 0,0 0-1 16,0 0-8-16,0 0-2 0,0 0-6 0,0 0 0 15,0 0-6-15,0 0-6 0,0 0-6 16,0 0-6-16,0 0-2 0,0 0-4 16,0 0 2-16,0 0 1 0,0 0-5 15,4 0 0-15,-4 0 0 0,0 0 4 0,0 0 3 16,0 1 0-16,2-1 1 0,-2 0-3 16,4 0 0-16,-4 0 4 0,4 0 2 15,-4 0 11-15,2 0 5 0,-2 0 4 16,7 0-5-16,-7 0-5 0,8 0-2 0,-6-1-8 15,-2 1-1-15,6 0-6 0,-2 0-3 16,0 0-4-16,-1 0 1 0,1 0-4 16,0 0 1-16,-2 0-2 0,2 0 2 0,-2 0 0 15,6 0 2-15,-6 0 0 0,5 0 1 16,-3 0 24-16,0 0 33 0,2 0 25 16,-2 0-6-16,2-2-23 0,1 2-20 15,-3 0-12-15,2 0-7 0,-4 0-6 0,6 0-5 16,-6 0-4-16,5 0-1 0,1 0-2 15,-6 0-1-15,6 0 0 0,-2 0 5 16,-4 0-2-16,7 0 1 0,-7 0 0 16,4 0 1-16,2 0-2 0,-6 0 1 0,4 0 0 15,3 0 3-15,-7 0-3 0,6 0 1 16,-6 0-2-16,2 0 0 0,-2 0 3 0,7 0 0 16,-7 0-2-16,4 0-4 15,-2 0-2-15,0 0 2 0,-2 0 2 0,6 0-1 16,-5 0 2-16,1 0 0 0,-2 0 0 15,6 0 3-15,-6 0 20 0,4-1 31 16,-2 1 29-16,1 0 0 0,-3-2-23 16,4 2-21-16,-2 0-15 0,0 0-9 0,-2-1-4 15,6 1-3-15,-5 0-2 0,1-2-4 16,-2 2-2-16,2 0 0 0,0 0-3 0,-2-1 3 16,2 1-2-16,-2 0 1 0,2 0-4 15,1-2 2-15,-3 2-1 0,2 0 2 16,0 0-1-16,-2-2 1 0,2 2 0 15,-2 0-1-15,2 0 0 0,0-1-2 0,-2 1 4 16,3 0-2-16,-3-1 2 0,6 1-2 16,-8 0 2-16,2 0-2 0,2 0 0 15,-2 0 0-15,2 0 1 0,0-2 0 16,-4 2 2-16,3 0-2 0,-3 0 0 0,8-1 2 16,-8 1-1-16,2 0-2 0,2 0 1 15,-4-2-2-15,2 2-1 0,2 0-2 16,0 0 4-16,-4-1 0 0,2 1 0 0,-2 0-1 15,5 0 1-15,-3 0 1 0,-2 0-1 16,4 0 0-16,0 0 0 0,-2 0 0 16,-2 0 0-16,4 0 0 0,-2 0 1 15,-2 0 1-15,8-2-1 0,-8 2 2 0,2 0-2 16,3 0-1-16,-1-1 1 0,-2 1-1 16,-2 0-1-16,4-2-3 0,-2 2 4 15,2 0 0-15,0 0 2 0,-4-1-4 16,2 1 2-16,-2 0-3 0,7 0 3 0,-7 0 3 15,4 0 0-15,0 0-3 0,-4 0 0 16,2 0 1-16,2 0 0 0,0 0-2 16,-4 0 0-16,2 0 0 0,2 0-1 0,-4-2 2 15,2 2 3-15,3 0-2 0,-1 0-1 16,-2 0 0-16,-2 0 0 0,4 0 5 16,-2 0 0-16,2 0-2 0,0 0-8 15,-4 0 10-15,2 0-5 0,-2 0 0 0,4 0-5 16,-2 0 1-16,-2 0 3 0,0 0-2 15,5 0 3-15,-5 0 0 0,4 0 0 0,-4 0-1 16,0 0-2-16,2 0 2 16,-2 0 1-16,0 0 0 0,4 0 1 0,-4 0 3 15,4 0-3-15,-4 0-1 0,0 0-1 16,0 0 1-16,0 0 0 0,2 0 0 0,-2 0 0 16,0 0 0-16,0 0 0 0,4 0 1 15,-4 0 1-15,2 0-1 0,-2 0 0 16,0 2-2-16,4-2 1 0,-4 0 0 15,5 0 0-15,-5 0 3 0,0 1-6 0,0-1 3 16,0 0-3-16,0 0 3 0,2 0-1 16,-2 0 1-16,0 0 1 0,0 0 2 15,4 0 0-15,-4 0-3 0,2 0 0 0,-2 0 0 16,0 0 2-16,0 0-1 0,0 0 1 16,4 0-2-16,-4 0 0 0,4 0 1 15,-4 0-1-15,0 0 2 0,0 0-1 16,2 0-4-16,-2 0 0 0,0 0 0 0,4 0 4 15,-4 0-1-15,5 0 0 0,-5 0-1 16,0 0-1-16,2 0 4 0,-2 2-1 16,4-2 0-16,-4 0-2 0,0 0 1 15,0 0 1-15,2 0 0 0,-2 0 1 0,0 0-4 16,0 0 2-16,4 0 0 0,-4 0-1 16,0 0 2-16,4 0-1 0,-4 0 0 15,0 0 0-15,0 0 0 0,0 0 0 0,0 0 0 16,0 1 3-16,0-1 0 0,0 0-3 15,2 0-3-15,-2 0 2 0,0 0 7 16,0 0 0-16,0 0-4 0,0 0-7 16,0 0 0-16,4 0 4 0,-4 0 1 0,0 0-7 15,2 0 2-15,-2 2 2 0,0-2 6 16,0 0-2-16,4 0-1 0,-4 0 3 0,5 0 0 16,-5 1-3-16,0-1-1 0,0 0-1 15,2 0 3-15,-2 0 1 0,0 0 0 16,0 0-2-16,4 2-2 0,-4-2 1 15,2 0 2-15,-2 0 2 0,0 1-1 0,4-1-2 16,0 0 0-16,-4 2 3 0,2-2 0 16,-2 0-2-16,4 0-2 0,0 1-1 15,-4-1 2-15,0 0-3 0,3 0 3 16,1 0-3-16,-4 1 2 0,2-1-1 0,-2 0 2 16,4 0-1-16,0 0 0 0,-4 2 6 15,2-2 0-15,-2 0-2 0,4 0-6 16,-2 2 3-16,-2-2 0 0,0 1 0 0,4-1-2 15,1 0 2-15,-5 0-3 0,2 2 3 16,-2-2-1-16,4 0 2 0,0 1 2 16,-4-1 0-16,2 0-1 0,2 0-1 15,-4 0 2-15,2 0 3 0,2 0-3 0,0 0 0 16,-4 0-7-16,2 0 0 0,-2 0 2 16,5 0 4-16,-3 0 0 0,-2 0-3 15,4 0 0-15,0 0-1 0,-2 0-3 16,-2 0 5-16,4 0 0 0,-2 0 3 0,-2 0-2 15,4 0 0-15,0 0-1 0,-1 0 0 16,-3 0 0-16,4 0 0 0,0 0 0 0,-2 0 0 16,2 0 0-16,-4 0 2 15,2 0 0-15,2 0-3 0,0 0 1 0,-4 0-1 16,2 0 2-16,-2 0 1 0,7 0-1 16,-7 0 0-16,4 0-3 0,0 0 0 0,-2 0-1 15,-2 0 7-15,4 0-1 0,-2 0-1 16,-2 0-2-16,0 0 2 0,4 0-2 15,0 0 0-15,-4 0-4 0,2 0 4 16,-2 0 0-16,5 0 6 0,-1 0 0 0,-4 0-3 16,0 0-3-16,2 0-4 0,-2 0 2 15,4-1 2-15,-2 1-1 0,-2 0 0 16,0 0-2-16,0 0 3 0,4 0 4 0,-4-2-1 16,4 2-2-16,-4 0 0 0,2 0-1 15,-2 0 1-15,0 0 0 0,4 0 0 16,-4-1-1-16,3 1-1 0,-3 0 1 0,0 0-1 15,0 0-1-15,4 0-1 0,-4 0 2 16,4 0 1-16,-4 0 1 0,0 0 0 0,0 0-1 16,0 0-2-16,0 0 1 0,2 0 0 15,-2 0 1-15,0 0-2 0,0 0 6 16,0 0-3-16,0 0 4 0,0 1-4 0,0-1-5 16,0 0 0-16,0 2-1 0,0-1 7 15,0-1 0-15,0 2 0 0,0-1-2 0,0 1 0 16,0-1 2-16,0 1 2 0,-2-1-2 15,2 0-2-15,0 1-1 0,0 1-1 16,0-1 0-16,0 1 2 0,-4-2-2 0,4 2 1 16,-4-1 0-16,4 0 5 0,0 2-1 15,0-3-2-15,0 2 0 0,-3 0-1 16,3-1 0-16,-4 1-1 0,4-1 1 16,0 2-2-16,0 0 2 0,-2-1 0 0,2 0 1 15,0 0 0-15,0 1 3 0,-4 0-2 16,4 0-4-16,-4-1 6 0,4 2-1 15,0-3-1-15,0 3-8 0,0 0 4 16,0-2-1-16,-2 1 3 0,2 1-1 0,0-1 4 16,0 1-1-16,-4-2-1 0,4 1-1 15,0 1 3-15,0-2 0 0,0 1-5 16,0 1-2-16,0-3 2 0,0 3 1 0,0-2-1 16,0 2 2-16,0-2 2 0,0 1 0 15,0-1-1-15,0 0 1 0,0 2 6 16,0-2-4-16,0 1-4 0,0-1-3 15,0 2 0-15,0-1 2 0,-2 0 0 0,2 1 2 16,0 1-1-16,0-1 0 0,0 0 0 16,0 2 1-16,0-1 2 0,0-1-1 15,0 0-1-15,0 1-1 0,0 0 0 0,0-1 0 16,0-1 0-16,0 1 0 0,0 0 0 16,-4 0 0-16,4 0-1 0,0-1-2 15,0 1-3-15,0-1 3 0,0 1 2 0,0-1 5 16,0 1 0-16,0-1 1 0,0 1-5 15,0 1 1-15,0-2-1 0,0 2 0 16,0-1 0-16,0 1-1 0,0-2 2 16,0 1 2-16,0-1-1 0,0 1-2 0,0 1 0 15,0-2 0-15,-5 1 0 0,5-1-2 16,0 0 1-16,0 1-1 0,0 0 2 16,0-2-1-16,0 2 2 0,0 0-1 0,0 0 6 15,0-1-6-15,0 0 0 0,0 1 0 16,0 0 0-16,0-1 2 0,0 1 0 15,0-1-2-15,0 2-2 0,0-1-2 16,0-1 3-16,0 1 2 0,0-1 3 0,-2 2 1 16,2-2-4-16,0 3-1 0,0-3-1 15,0 2 1-15,0-1 1 0,0 1 0 16,0 0 1-16,0 0-3 0,0-2-1 16,0 2 1-16,0-1 2 0,0-1-2 0,0 2 1 15,0-1 0-15,0-1 2 0,0 1 0 16,-4 1 1-16,4-2-3 0,0 0-1 0,0 1 0 15,0 0 1-15,0-1 0 0,0 1 0 16,0-1 0-16,0 2 2 0,0-1-3 16,-4-1 1-16,4 1-1 0,0 1 1 15,0-2-1-15,0 0 0 0,0 1 3 0,0 1-1 16,0-1 0-16,0 1-1 0,0-2-1 16,0 2 1-16,0-1-2 0,0-1 2 15,0 2 1-15,0-1-1 0,0-1 0 0,0 1-1 16,0-1 2-16,0 1 0 0,0 0 0 15,0 0-1-15,0 0 1 0,0-1 1 16,0 0 0-16,0 3-2 0,0-3-6 16,0 1 3-16,0-1 1 0,0 2 8 0,0-1-2 15,0 1 0-15,0-2 0 0,0 2-3 16,0-1-1-16,0 0 2 0,0 2-4 16,0-1-1-16,0-1 3 0,0 2 3 15,0 0-7-15,0-1 3 0,0 0-1 0,-2 0 8 16,2 0-3-16,0 0-1 0,0 0 0 15,-4 1 1-15,4-2-2 0,0 3-1 0,0-3 3 16,0 2 1-16,0-1 2 0,0-1-5 16,0 3-2-16,0-2-4 0,-2 0 3 15,2 0-3-15,0 0 3 0,0 0-1 16,0 0 1-16,0-1 2 0,0 1 0 0,0 0 2 16,0 0 2-16,0-2 0 0,0 4-1 15,0-4-6-15,0 4 3 0,0-4 0 16,0 2 2-16,0 0-2 0,0-1 0 15,0 1 0-15,-4-2 0 0,4 1 2 0,0 0 1 16,0 0-3-16,0 1 5 0,0-1-3 16,0 1-2-16,0-2-3 0,0 1 1 15,0-1 2-15,0 0-2 0,0 1 3 0,0 1 0 16,0-1-1-16,0-1-2 0,0 1-1 16,0-1 3-16,0 1-1 0,0-3 1 15,0 2-1-15,0-1 1 0,0 0 1 16,-4-2 3-16,4 2 1 0,0-1 1 0,0-1 3 15,0 0 0-15,0 1 4 0,0 0 2 16,0-1 8-16,0-1 3 0,0 0-2 16,0 2-5-16,0-2-2 0,0 0-2 15,0 0 0-15,0 0 2 0,-2 0 9 0,2 0 2 16,0 0 3-16,0-2-6 0,-5 2 1 16,5 0 0-16,0 0 6 0,0-1 0 15,0 1 9-15,-2 0-15 0,2 0-8 0,0-2-21 16,-4 2 2-16,4-2 1 0,-4 2 0 15,4 0 1-15,-2-1-2 0,2 1-1 16,-4-1 1-16,2 1 0 0,-2 0-1 16,0-2 2-16,1 2 0 0,-5-1 3 0,2 1-1 15,4 0-4-15,-2-2 2 0,-2 2 1 16,1 0 1-16,-1 0 2 0,0-1-2 0,2 1-2 16,-2 0-2-16,2-2 1 15,-3 2 4-15,3 0-1 0,-2 0 0 0,0 0-4 16,2 0 2-16,-2 0 0 0,3 0 2 15,-5 0-4-15,6 0 0 0,-6 0 0 0,2 0 2 16,4 0 0-16,-7 0-1 0,3 0-2 16,0 0 4-16,0 0 2 0,2 0-1 15,-3 0 0-15,1 2-2 0,-2-2 2 16,2 0 0-16,4 1-4 0,-7-1 6 0,3 0-1 16,0 0-1-16,0 2-5 0,-3-2-1 15,3 0 4-15,0 1 2 0,0-1-2 16,0 2-2-16,-3-2-2 0,1 1 2 0,0 0-1 15,6-1 0-15,-9 0 3 0,5 2 0 16,-2-2 0-16,2 2 1 0,0-2 4 16,-1 1-3-16,-1 1 0 0,2-1-4 15,0 1 2-15,0-1 2 0,-1-1-2 0,-1 2-2 16,2-1 2-16,0 1 2 0,-1-2 0 16,-1 1-4-16,2 1-2 0,0-1 2 15,-5 1-1-15,5-2 2 0,0 1 2 16,0 1 1-16,-2-2-1 0,1 1-2 0,1-1-2 15,0 2 3-15,-2-2 1 0,2 0 2 16,-1 1-3-16,1-1 2 0,-2 0-2 16,2 0 1-16,-1 2-2 0,1-2 1 0,0 0-2 15,-2 1 2-15,2-1 0 0,-1 0 2 16,1 0-4-16,-2 0 2 0,2 0 2 16,-1 0-1-16,-3 0-1 0,8 2-1 0,-8-2 2 15,1 0-2-15,3 0 1 0,4 0-6 16,-6 0 5-16,2 0 0 0,0 0 3 15,-1 0-2-15,1 0 0 0,-2 0 0 16,6 0 3-16,-6 0 0 0,1 0-3 0,5 1 0 16,-6-1-3-16,2 0 0 0,4 0 2 15,-7 0 1-15,7 0 4 0,-4 0-4 16,2 0 0-16,0 0-3 0,-2 0 3 16,2 0 1-16,-3 0 1 0,5 0-1 0,-2 0 1 15,0 0-2-15,-2 0 1 0,4-1-2 16,-2 1 1-16,0 0-5 0,1-2 4 15,-5 2 1-15,8 0 0 0,-6 0 0 16,4 0 0-16,2 0 0 0,-8 0 0 0,8 0-1 16,-7 0 0-16,7 0 3 0,-2 0-1 15,2 0-1-15,-4 0 0 0,0 0 11 16,4 0 9-16,-2 0 6 0,2 0-4 0,-4 0-8 16,2 0-3-16,2 0-1 0,0 0 5 15,-4 0 3-15,4 0 2 0,-4 0-4 16,4 0 0-16,0 0 0 0,0 0 6 15,-3-1-4-15,3 1-15 0,0 0-10 0,0 0 0 16,0 0 11-16,-4 0-1 0,4 0-1 16,0 0-4-16,0 0 1 0,-4 0-4 15,4 0 5-15,0 0-3 0,0 0-7 16,0-2 2-16,0 2 4 0,0 0 7 0,0 0 0 16,0 0-4-16,0 0-1 0,0 0-2 15,0-1 0-15,0 1-30 0,0-2-75 0,0 2-196 16,4-1-223-16,-4 1-238 0,0-3 2 15,4 3 132-15,-4 0 243 0</inkml:trace>
  <inkml:trace contextRef="#ctx0" brushRef="#br0" timeOffset="10043.25">7113 11796 41 0,'0'-2'42'0,"0"2"-13"16,0-1 7-16,0-1-6 0,4 2-2 15,-4 0-5-15,0-1 0 0,0 1-2 16,2 0 8-16,-2-2 5 0,0 2 6 16,0 0-2-16,0 0-1 0,0 0-3 0,0 0-1 15,0 0-10-15,0 0-6 0,4 0-8 16,-4 0-2-16,0 0-4 0,0 0 1 15,4 0 0-15,-4 0 0 0,0 2 2 0,0-1 1 16,0-1 0-16,0 2 2 0,0-1 3 16,2 1 2-16,-2 0 4 0,0 2 4 15,0-1 7-15,5-2 0 0,-5 4-1 16,2-2-7-16,-2-1-1 0,0 3 0 0,0-2-1 16,4 3 2-16,-4-3-3 0,4 1-2 15,-4 1-4-15,0 1-3 0,0-1-1 16,0 1 0-16,2-2-2 0,-2 2-1 15,0-2 2-15,0 3 0 0,4-3 7 0,-4 2 10 16,2 0 0-16,-2 0-2 0,0-1-9 16,0 0-3-16,0 2-1 0,0 0 0 0,0-3-1 15,4 4-2-15,-4-2-3 16,0 2-2-16,4-2 2 0,-4 0-2 0,0 1 3 16,0-1-3-16,3 2 1 0,-3-1 1 15,0 1 0-15,0-1 1 0,4 1-1 0,-4-1 0 16,4 1 0-16,-4-1-1 0,0 1 2 15,0-1 0-15,0 1 2 0,2 1 5 16,-2-2-1-16,0 2 4 0,0 0 4 16,4 0-2-16,-4 0-2 0,2-1-7 0,-2 1 2 15,0-1-3-15,0 2-2 0,4-2-2 16,-4 2 3-16,4-2-3 0,-4 2-2 16,0 0-1-16,0 1 2 0,0-2-1 0,0 1 2 15,2 1 0-15,-2-1 1 0,0 1 2 16,0-1-3-16,5 1-2 0,-5-1 0 15,2-1 0-15,-2 1 2 0,0 1-2 0,0 0 0 16,4-2 3-16,-4 0-2 0,4 1 1 16,-4-1 4-16,0 2-3 0,0-2 0 15,0 1-6-15,0-1 3 0,0 0 0 0,0 2 2 16,2-2-2-16,-2 0 1 0,0-2-1 16,0 2-1-16,0-1 1 0,0-1 0 15,0 1 1-15,0-1-1 0,0 1 1 16,0-1-1-16,0 1 1 0,0-1-1 0,0 1 0 15,4-3-1-15,-4 3 0 0,0 0 1 16,0-1 1-16,2 1-1 0,-2-3-1 16,0 3 1-16,0 0 1 0,0-2-1 15,0 1 1-15,0-1-1 0,0 0 2 0,4 0-4 16,-4 2 2-16,0-2 0 0,0 1 2 16,0-1 1-16,0 2-2 0,0-2-2 15,0-1-2-15,0 3 3 0,4-2 1 0,-4 1 2 16,0 1-2-16,0-2-1 0,2 2 0 15,-2-1 1-15,0-1-1 0,0 2 0 16,0-2 0-16,0 1 1 0,0-1 1 16,0 2 0-16,0-1-1 0,0-1 1 0,0 2 2 15,0-2-4-15,0 1 1 0,0-1-2 16,0 2 2-16,0-2 1 0,0-1 1 16,0 3-3-16,0 0-2 0,0-3 2 15,0 3 2-15,0 0 1 0,0-2 0 0,0 1-1 16,0 0 0-16,0 1 0 0,0 0 0 15,0-2-2-15,0 1 2 0,0-1 1 0,0 0 0 16,0-1-2-16,0 1-1 0,0-2 0 16,0 2 0-16,0-1 2 0,0 1 2 15,0-2 0-15,0 2 8 0,0-1 11 16,0-1 15-16,0 1 4 0,0 1-1 0,0-2-6 16,0 1-3-16,0-1-6 0,0 1 0 15,0-1 0-15,0 1 0 0,-2-1-1 16,2 1-2-16,0-2-1 0,0 1-1 15,0-1-2-15,0 2-1 0,0-2 1 0,0 1-1 16,-4-1 2-16,4 0-2 0,0 0 0 16,0 0-4-16,0-1 1 0,0 1 0 15,0-2 7-15,0 1 3 0,0-1-2 0,0-1 1 16,0 2-2-16,0-1 4 0,0-1-2 16,0 0-2-16,0 2-8 0,0-2-4 15,0 0-4-15,0 0-4 0,0 0-1 16,0 0-2-16,0 0-6 0,0-2-44 0,-4 2-80 15,4-3-121-15,0 2-146 0,0-2-85 16,-2-2 27-16,-2 0 128 0</inkml:trace>
  <inkml:trace contextRef="#ctx0" brushRef="#br0" timeOffset="15434.17">7127 11873 11 0,'0'-1'60'0,"2"1"4"0,-2-1 9 15,0 1 15-15,5 0 12 0,-5 0 3 16,2 0 6-16,-2 0 1 0,0 0-3 16,4 1-10-16,0-1-9 0,-4 0-11 0,2 1-8 15,2-1-10-15,-2 0-2 0,2 0-3 16,0 0-6-16,-1 0-11 0,5 0-8 0,-6 0-7 16,4 0-6-16,2 0 15 15,-1 0 17-15,3 0 23 0,-4-1-2 0,0 1-1 16,5 0 9-16,-5-1 16 0,4 1 12 15,0-2-7-15,1 2-17 0,-1-1-14 0,-4-1-19 16,5 2-16-16,-3 0-17 16,2-1-3-16,5 1-2 0,-5-2 1 0,-2 2-2 15,3 0 1-15,3 0-4 0,-3 0 0 16,1 0-2-16,-2 0 2 0,3 0-2 0,1-1 2 16,-4 1 2-16,-1 0 0 0,5 1 1 15,-3-1-3-15,1 0 0 0,-2 0-2 16,1 2 3-16,-1-2 0 0,-2 1-2 15,3-1-2-15,-1 2 2 0,0-1-1 0,1 1 0 16,-1-2 1-16,-2 1 0 0,2 0-1 16,-1-1 1-16,-1 2 0 0,2 0-1 15,1-2-1-15,-5 1 3 0,4 1 2 16,1-2 3-16,-1 1 4 0,0-1 4 0,-4 2 1 16,5-2-4-16,-5 1-6 0,4-1-2 15,1 0-3-15,-5 0-1 0,4 2-1 16,1-1 0-16,-5-1 0 0,4 0 0 0,-4 0-1 15,5 2-1-15,-5-2 4 0,4 0 3 16,0 0-1-16,-3 0 1 0,3 0 0 16,-4 0 2-16,5 0 34 0,-5 0 48 15,4 0 32-15,0 0-14 0,-1 0-36 0,1 0-26 16,4 0-18-16,-1 0-10 0,1 0-8 16,3-2-4-16,-5 2-4 0,5-3 0 15,-1 2-4-15,5-2 0 0,0 0 1 16,-3-1 4-16,3 0-3 0,0 0 1 0,1-1 0 15,-1 0-1-15,-2 3 0 0,5-3-2 16,-7 2-1-16,2 0-2 0,5 0 3 16,-7 0 4-16,2 0 0 0,-3 2-4 0,5-2 0 15,-5 1-2-15,1-1 2 0,-3 2-2 16,3-1 4-16,-1 1-2 0,-3-1 2 16,1 0 1-16,3 0-1 0,-5 0-2 15,3 1 2-15,-7-1-1 0,6 1-1 0,-1-1-1 16,-3-1 1-16,5 2-2 0,-7-3 4 15,2 3-1-15,1-2 1 0,-1 2-14 0,0-1 6 16,1 1 3-16,-3-1 10 16,2 1-3-16,1-1-1 0,-5 1-2 0,4-1-3 15,5 0 0-15,-9 1 2 0,4 0 0 16,0-1 2-16,-1 2-4 0,5-1 4 0,-4-1-4 16,3-1 4-16,1 2 0 0,-1-2 2 15,-1 1-1-15,7-1 0 0,-7 0 0 16,1 0-5-16,5 2 0 0,-1-2-1 15,-1 0 4-15,1 1-1 0,-5-1-3 0,5 2 3 16,-3-1 0-16,-1 1 2 0,3-1-1 16,-1 1 1-16,1 1-1 0,-3-2-1 15,1 2 0-15,3-1 1 0,-9 1-1 0,6-2-1 16,-1 2 0-16,-3 0-1 0,4-1 1 16,-1 1 2-16,1 0 1 0,-5 0 0 15,1-2 0-15,0 2 0 0,1 0-1 16,-1 0-1-16,0 2-1 0,-1-2-2 0,1 0 1 15,0 0 1-15,1 0-1 0,-5 1 2 16,8-1 9-16,-5 0-2 0,1 2-1 16,0-1-11-16,1-1 1 0,-1 0 0 15,0 0 1-15,-2 2 2 0,3-2 0 0,-1 0 1 16,5 1-2-16,-7-1 3 0,2 0 0 16,1 0 3-16,3 2-3 0,-6-2-1 15,7 0-2-15,-3 0 1 0,-2 1 0 0,5 1 0 16,-3-2-1-16,3 0 3 0,-7 0 0 15,9 1 4-15,-7-1-2 0,7 0 2 16,-7 2-3-16,6-2-2 0,-1 0 0 16,-3 0 3-16,3 0-3 0,-3 0-2 0,1 0 0 15,-3 0 1-15,4 0 1 0,-1 0-1 16,-3 0 2-16,2 1-2 0,-1-1 3 0,-1 0 2 16,5 2-2-16,-7-2-4 15,2 1-1-15,1-1 0 0,3 2 1 0,-6-1 6 16,3-1 0-16,-1 0 1 0,0 2-5 15,1-2 0-15,-1 1 0 0,-2-1 0 0,3 0 0 16,-1 2-1-16,0-1-1 0,-4-1-2 16,9 2 2-16,-9-2 0 0,4 1 0 15,-3 0 2-15,-1 1 2 0,4 0 2 16,-4-2-2-16,5 1-2 0,-5 1 0 0,4-1 0 16,-4 1 2-16,5-1 3 0,-5 1-4 15,4-1-1-15,-3-1 0 0,3 2 0 16,-2-1 2-16,-2 0-5 0,5 1 1 0,-5 0 1 15,4-1 1-15,-4 1 0 0,5-1-2 16,-5 2 2-16,0-1-2 0,5-1 6 16,-5 1-3-16,8-1 1 0,-8 0-4 15,5 3 2-15,-1-3 2 0,-2 1-1 0,1-1-1 16,-1 1 0-16,2-1 2 0,1 2 1 16,-1-1-3-16,-4-1 0 0,9 0-2 15,-9 3 4-15,4-3 0 0,-4 1-1 16,0-1-1-16,5 1-1 0,-5-1 1 0,4 2-1 15,-3-1 1-15,3-1 2 0,-4 1-3 16,2-1 1-16,-1 0-4 0,3 1 4 16,-8 0 0-16,4-1 3 0,4 2-2 15,-1-1 1-15,-7-1-1 0,4 1 1 0,4-1-6 16,-3 1-1-16,1 0 2 0,-2 0 8 16,0 0-3-16,0-1 0 0,3 1-1 15,-7-2 0-15,4 1 2 0,2-1-3 0,-2 2-2 16,1-1 0-16,-1-1 1 0,2 2 1 15,-6-2 2-15,4 0 1 0,3 0 1 16,-3 0 0-16,-4 1-1 0,6-1-3 16,-2 0-2-16,1 0 1 0,-1 2 2 0,-2-2 0 15,2 0-1-15,0 0-3 0,-2 1 0 16,3-1 2-16,-3 0 1 0,2 1 4 0,-2-1-2 16,-2 0 0-16,6 0-2 15,-5 2 0-15,3-2-3 0,-2 0 2 0,0 0-3 16,-2 0 7-16,4 2-2 0,-2-2 0 15,1 0-1-15,-3 0-1 0,2 1 2 0,-2-1 1 16,-2 0-1-16,8 0 0 0,-8 2-3 16,0-2 2-16,2 0-2 0,-2 0 5 15,0 0 0-15,4 0-2 0,-4 0 1 16,4 0 2-16,-4 1-3 0,0-1 3 0,0 0-4 16,0 2 0-16,0-1 0 0,0 1 2 15,0-1-2-15,0 1 0 0,0-1 0 16,0 2 0-16,0-1 1 0,-4 1-1 15,4-2-1-15,0 2-1 0,-4 0 0 0,4 0 2 16,0 1 0-16,0 0 0 0,-2-1 3 16,2 1-1-16,0-1 0 0,0 1-2 15,-4 3 0-15,4-3-2 0,-4 1 1 16,4 1-3-16,0-2 1 0,0 2 3 0,0 2 2 16,0-2 3-16,0 0-4 0,0 1 1 15,0-1-3-15,0 2-1 0,0-1-2 16,0 1 4-16,0 1 2 0,0-2-1 0,0 0 1 15,0 1 1-15,0 1 0 0,0 0-3 16,4 0-2-16,-4 2 6 0,4-4-1 16,-4 4-1-16,0-2-7 0,0 1 0 15,0 1 3-15,2-1 0 0,-2 0 1 0,0 1 0 16,0 0 1-16,0 1-2 0,0 0 2 16,0 0 0-16,4-2 4 0,-4 2-3 15,0-1 1-15,0 1 2 0,4 0-2 16,-4-2-3-16,0 2 0 0,0-1-1 0,0-1 4 15,2 0-2-15,-2 3 0 0,0-3 0 16,0 2 0-16,0-1 0 0,5-1 1 16,-5 1 0-16,2-1-6 0,-2 1 1 0,0-1 3 15,0 1 6-15,0-2 2 0,0 1-1 16,4 1-6-16,-4-2 2 0,0 1 0 16,0 0-2-16,4 0-1 0,-4 0 1 15,0-1 1-15,0 1-1 0,0 1-2 0,0-2 2 16,2 2 1-16,-2-2-1 0,0 0 0 15,0 0-1-15,0 0 1 0,0-1 2 0,0 0 0 16,4 1-2-16,-4 0 0 0,0-1 0 16,2-1 4-16,-2 1-3 0,0 1-3 15,0-2-3-15,0 1 5 0,4-1-1 16,-4 2 2-16,0-1-2 0,0 1 2 0,4-2 1 16,-4 2 2-16,0-2-3 0,0 1-3 15,0 1-1-15,0-1 1 0,0-1 2 16,3 0 2-16,-3 1-2 0,0 1 0 15,0-1 1-15,4-1 1 0,-4 2 0 0,0-1-2 16,4 0 2-16,-4 0-2 0,0 0 0 16,0-1-2-16,2 1 4 0,-2-1 0 15,0-1-1-15,0 0 0 0,4 0-1 0,-4-1 1 16,0-1 1-16,0 2 0 0,0-3-4 16,0 2 0-16,0-2 2 0,0 1 0 15,0-1 2-15,0 0 0 0,0 2 2 0,0-2 2 16,0 0 0-16,0 1 6 0,0-1-2 15,0 0 3-15,0 2 0 0,0-1-2 16,0-1 8-16,0 0-7 0,0 0-4 16,-4 0-10-16,4 0 3 0,0 0 1 0,0-1 2 15,0 1-3-15,0-2 2 0,0 1 0 16,0-1-1-16,0 1-2 0,0 1-2 16,-2-2 4-16,2 1-2 0,0 1 3 0,0-2-3 15,0 2 0-15,0 0 0 0,0 0 2 16,0-1-3-16,-4 1-3 0,4-2 4 15,0 2 3-15,0 0-1 0,0-1 1 16,-4-1 0-16,4 0-2 0,0 1 2 0,0 0-6 16,0-1 3-16,0 1-2 0,0-1 2 15,0 1 0-15,0-1 5 0,-3 1 0 16,3-1 1-16,0 1-9 0,0-1 2 16,0-1-1-16,0 1 1 0,0 1 2 0,0-2 1 15,0 2-4-15,-4-2-2 0,4 1 4 16,0 1 2-16,0-2 2 0,-4 1 1 15,4-1-3-15,0 0 13 0,0 2 5 0,0-2 6 16,0 0-8-16,0 0-4 0,-2 0-2 16,-2 0 4-16,4 0-4 0,-2 0-8 15,2 0-6-15,-4 0 2 0,0 0 2 16,4-2 1-16,-2 2-1 0,-3 0 1 0,3-1 1 16,2 1-1-16,-4 0-2 0,0-2-1 15,2 2 0-15,-2-1 3 0,0 1 0 16,2-2-2-16,-2 2-4 0,2-2 7 15,-7 1-1-15,3 1 0 0,4-1-5 0,-6-1-1 16,2-1 3-16,-1 2-1 0,1-1-1 16,-2 1-2-16,0-1 6 0,-1 1 2 15,1-1-12-15,-2 0 0 0,-1 2 0 0,1-1 22 16,0 1-4-16,-3 0-6 0,3-1-12 16,-4 1 4-16,5 0 0 0,-5 1 3 15,1-1 1-15,-1 0 0 0,1 0 1 0,-1 1 2 16,2-1-3-16,-3 2-4 0,7 0 1 15,-7-2 2-15,3 1 2 0,-2 1-2 16,3-1-1-16,3 1 1 0,-7-1 2 0,3-1-1 16,2 3 0-16,-1-3 0 0,-1 2 0 15,2-1-2-15,-1-1 3 0,1 1 2 16,0 1-2-16,-1 0-1 0,3-1-3 16,0 1 5-16,0-1-1 0,-3 1-1 0,3-2 0 15,0 1 3-15,-3 1 1 0,5-2-3 16,-4 1-5-16,-1-1 2 0,5 2 8 0,-8-1 0 15,8-1-4-15,-5 0-9 16,1 2 5-16,0-2-2 0,1 0 1 0,1 0 2 16,0 1-3-16,-3-1 4 0,-3 2 0 15,4-2 0-15,1 0-3 0,-5 1 2 0,4-1-1 16,-1 2 0-16,-1-2-2 0,1 0 5 16,1 0-1-16,2 1 5 0,-2-1-4 15,-5 0-4-15,5 2-3 0,1-2 11 16,-1 0-2-16,-4 0-1 0,3 0-6 0,3 0 0 15,-6 0 2-15,3 0 1 0,1 0 1 16,2 0 4-16,-7 0 0 0,5 0-3 16,-1-2-2-16,3 2-1 0,-2 0-1 15,-5-1 1-15,7 1 1 0,-2 0 1 0,-1 0 0 16,1 0 0-16,0 0-3 0,-1 0 3 16,3 0 0-16,-2 0 0 0,0 0 0 15,-1 0 3-15,1 0-2 0,0-2-2 0,-1 2-2 16,3 0 0-16,-2-1 5 0,-1 1 2 15,1 0-10-15,-2 0 1 0,1-2 2 16,1 2 6-16,-3 0 0 0,3 0-3 16,0 0 2-16,-5 0-2 0,7 0-2 0,-6 0 0 15,3 0 6-15,1 0-2 0,-3-1-1 16,3 1-1-16,-2 0 0 0,-3 0 0 0,5-2-3 16,-2 2-1-16,-1 0 6 0,3 0-2 15,-5-1-3-15,3 1 1 0,-3-2-1 16,7 2 3-16,-6-1-2 0,1 1 7 15,-1-2-4-15,1 2-1 0,-1-1 2 0,4 1 0 16,-3-2 0-16,1 2-9 0,-3 0 1 16,3-1 4-16,-3 1-1 0,5 0 0 15,-2 0 1-15,1 0 1 0,-1 0 3 16,2 1-1-16,-5-1-1 0,5 0 1 0,2 2 0 16,-3-2 0-16,5 0-3 0,-8 1 3 15,7-1 1-15,-3 2 0 0,0-2-1 16,4 1-1-16,-5-1 2 0,1 0-2 15,4 0 0-15,-5 2 0 0,5-2 0 0,-4 1 0 16,-1-1 0-16,5 0 2 0,-4 0-4 16,0 2 2-16,1-2 0 0,1 0 0 0,0 0 0 15,-3 0-2-15,1 0 2 16,4 0 0-16,-9 0-1 0,5 0 2 0,2 0-1 16,-3 0 0-16,1 0 0 0,0 0 0 15,-1 0 0-15,1 0-1 0,2 0 1 0,-2 0 0 16,-5 1 0-16,5-1-2 0,1 0 1 15,-1 2-11-15,-4-2 4 0,3 0 4 16,3 0 10-16,-2 1-3 0,-1-1-3 16,-3 0 3-16,6 2-1 0,-7-2 0 0,5 0-2 15,-1 0 0-15,3 0-2 0,-6 0-1 16,3 0 1-16,3 0 2 0,-2 0 3 16,-5 1-3-16,5 1-3 0,-2-2 0 0,1 1 3 15,1 1 2-15,0-1-4 0,1 1 2 16,-5-1 0-16,4-1 0 0,-1 2 0 15,5-1-3-15,-4 0 0 0,1-1-2 16,-5 2 5-16,4 0 2 0,-1-2 1 0,3 1 0 16,-2-1 0-16,-1 2-3 0,1-2 6 15,0 0-4-15,-1 0-1 0,-1 1-2 16,2-1-2-16,-1 2 0 0,-1-1-1 16,1-1 1-16,1 2 2 0,0-1 1 0,-1 1 2 15,3-1-1-15,-2-1-1 0,4 1 1 16,-5-1 1-16,5 0 1 0,-4 0-4 0,2 0-1 15,1-1 0-15,-3 1 1 0,4 0 1 16,-5-1 0-16,5-1-2 0,0-1 3 16,0 2 0-16,-4-1-1 0,3 1 0 15,-3 1-3-15,4-2 3 0,-5 1-3 0,1 1 3 16,4-2-2-16,-9 0 2 0,9 2-2 16,-4 0 2-16,0 0 0 0,-1 0 2 15,5 0 0-15,-4 0-2 0,3 0-1 16,-3 0 5-16,4 0-3 0,-4 0 1 0,3 0-5 15,-3 0 2-15,4 0-3 0,-4 0 2 16,3 0 2-16,1 0 4 0,-4 0-2 16,4 0-1-16,-5 0 0 0,5 0-1 0,-4 0-1 15,4 0-2-15,-5 0 2 0,3 0 1 16,0 0 1-16,-1 0 1 0,1 0-1 16,0 0-2-16,2 0 2 0,-1 0-1 15,1 0 3-15,-2-1 0 0,0 1 0 0,-1-1-6 16,3 1 1-16,0 0 1 0,0-2 1 15,-2 2-2-15,1-1 0 0,1 1-2 16,0-2 2-16,0 2 3 0,2 0 2 16,-3-1-4-16,-1-1-1 0,2 2-2 0,4-1 3 15,-6 1 0-15,1 0 3 0,5 0-1 16,-6-2-1-16,2 2 12 0,4 0 0 16,-6-1-6-16,5 1-15 0,-5 0 0 0,2 0 3 15,4-2 3-15,-6 2 3 0,1 0 1 16,5 0-3-16,-6 0 2 0,6 0 0 15,-2 0 1-15,-2 0-3 0,2 0 1 16,2-1 1-16,-7 1 2 0,7 0-2 0,-2 0-1 16,2 0 1-16,-6 0-2 0,6-2 2 15,-5 2-2-15,3 0 0 0,0 0 0 0,2 0 4 16,-6 0-1-16,6 0 1 16,-2 0-1-16,2 0-2 0,-7 0-1 0,7 0 1 15,-4 0 1-15,2 0 0 0,0 0 0 16,-2 0 2-16,4 2-1 0,-3-2-1 0,1 0-3 15,2 0 1-15,-2 1 2 0,0-1-1 16,2 0 2-16,-2 2-4 0,2-2 5 16,-2 0-5-16,-1 1 1 0,5-1 0 15,-2 2 1-15,-2-2 0 0,2 1 1 0,2-1 0 16,-4 0 0-16,0 0 0 0,4 2 0 16,0-2 2-16,-2 1 0 0,2-1 1 15,0 0-1-15,-4 0-5 0,0 2 1 0,4-2-1 16,0 0 1-16,-3 1 2 0,3-1 0 15,-4 0 7-15,4 2-1 0,0-2-3 16,0 1-8-16,-2 0 0 0,2-1 4 16,0 2-3-16,0-2 4 0,0 2 0 0,-4-2-1 15,4 0 1-15,-4 0 2 0,4 1 1 16,0-1-1-16,0 2 1 0,0-2-3 16,0 0 0-16,-2 0-4 0,2 1 3 15,0-1 1-15,0 0 0 0,0 0-3 0,-4 0 1 16,4 2 2-16,0-2 3 0,0 0-1 15,0 0-2-15,-2 1-2 0,2-1 2 16,0 0 0-16,0 0 0 0,0 2 0 0,0-2-2 16,0 1 0-16,-4-1 3 0,4 0 0 15,0 0 1-15,0 0-2 0,-5 0 2 16,5 0 3-16,0 0-4 0,0 2-1 16,0-2 0-16,0 0 0 0,0 0 2 0,0 0 1 15,0 0-2-15,0 1-1 0,-2-1-3 16,2 0 2-16,0 0-4 0,0 0 3 15,0 0 1-15,0 0-2 0,0 0-3 16,0 0-1-16,0 0 3 0,0 0 3 0,2 0-3 16,-2-1-44-16,0 1-167 0,5 0-274 15,-5 0-298-15,0 0-40 0,0 0 153 16,0 0 263-16</inkml:trace>
  <inkml:trace contextRef="#ctx0" brushRef="#br1" timeOffset="32365.49">14923 9591 7 0,'0'0'35'0,"-3"0"7"15,3 0 5-15,0 0 4 0,0 0 2 0,0 0-1 16,0 0 0-16,0 0-1 0,-4 0-3 15,4 0-1-15,0 1-1 0,0-1-5 16,0 0-5-16,0-1-7 0,0 1-2 0,0 0-3 16,0 0-5-16,0-2-5 0,0 2 0 15,0 0 3-15,0 0 6 0,-4 0 2 16,4 0 4-16,0 0 3 0,0 0 0 16,0 0 1-16,0 0-1 0,0 0-2 0,0 0-3 15,0 0-3-15,0 0-2 0,0 0-5 16,0 0-3-16,0 0-4 0,0 0 1 15,0 0 1-15,0 0 3 0,0 0 3 16,0 0 1-16,0 0 2 0,0 0 0 0,0 0 4 16,0 0-2-16,0 0 0 0,0 0 0 15,0 0 0-15,0 0-7 0,0 0-3 16,0 0-7-16,0 0 0 0,0 0-4 0,0 0-1 16,0 0 1-16,0 0 1 0,0 0-1 15,0 0-2-15,0 0-2 0,0 0 2 16,0 0 0-16,0 0 0 0,0 0 0 15,0 2 2-15,0-2 1 0,0 0-1 0,0 0 2 16,0 1-1-16,0-1 1 0,0 2-1 16,0-1 1-16,0-1 0 0,0 2-1 15,0-1-1-15,0 1-2 0,0-1 2 16,0 1 0-16,0-1 1 0,0 2-2 0,0-2 2 16,0 3 1-16,0-3-2 0,0 2 0 15,0 0-2-15,0-1-2 0,0 1 8 0,0-1-2 16,0 0-2-16,0 1-7 0,0 0 1 15,0 0 3-15,0-1 1 0,0 1 0 16,0-1 1-16,0 2-3 0,0-3 8 16,0 2-2-16,0 0-1 0,0 0-7 0,0-1 2 15,0 0 3-15,0 3 1 0,0-2-3 16,0 0 0-16,0 0 0 0,0 0 3 16,0 0 0-16,0 0-2 0,0 0-1 15,0 0-1-15,0 0 2 0,0 2 1 0,0-3-1 16,0 2 0-16,0 0-1 0,0-1 3 15,0 0-1-15,0 1-1 0,0 1 0 16,0-2 0-16,0 2 0 0,0-1 1 0,0 1 0 16,0-1 1-16,0-1 0 0,0 2-2 15,0-1 1-15,0 1 1 0,0-1 0 16,0 1-3-16,0-1-1 0,-2 2 0 16,2-1 4-16,0 1 1 0,0 0-2 0,0 0-1 15,0 0 0-15,0 0 2 0,0 0-1 16,0 1-1-16,0-1 0 0,0 0 0 15,0-1 1-15,0 0 1 0,0 2-2 16,0-1 0-16,0-2 0 0,0 1 1 0,2-1 2 16,-2 1-1-16,0 0 0 0,0 0 0 15,0 1-8-15,0-1 3 0,0 1 0 16,0-2 6-16,0 2 0 0,0-1-3 0,0-1 0 16,0 2 2-16,0-1 0 0,0 0-2 15,0 0 0-15,0 1-2 0,0-1 2 16,0 1 4-16,0-2-2 0,0 2-2 0,0-1 0 15,0 1 2-15,0-2-2 0,0 1-2 16,0 0 0-16,0-1 3 0,0 0 2 16,0 1-1-16,0-1-2 0,0 1-2 15,0-1 2-15,0 1 0 0,0-1 0 0,0 1 0 16,0-2 0-16,0 1 0 0,0-1 0 16,0 2 0-16,0-1 0 0,0 1 0 15,0-1 0-15,0 1 0 0,0-1-2 16,0 2 4-16,0-1 0 0,0 0 0 0,0 0-2 15,0 0 1-15,0-1-2 0,0 0 2 16,0 1-2-16,0-2 2 0,0 3-1 16,0-3 2-16,0 2-1 0,0-1-1 0,0 1-1 15,0-2-1-15,4 2 2 0,-4-1 0 16,0 0-1-16,0-1 1 0,0 2-1 16,4-3 2-16,-4 3 0 0,0 0 1 15,0-2-1-15,0 2-1 0,0-1 0 0,0 0 1 16,0 1 0-16,3 1 0 0,-3-2-2 15,0 1 2-15,0-1-1 0,0 1 3 16,0 1 1-16,0-2-4 0,0 2-2 16,0-2 0-16,0 3 1 0,0-3 2 0,0 2 1 15,0 0 0-15,0 0-2 0,4-1-2 16,-4 1 2-16,0-2 2 0,0 2-2 0,4 0 2 16,-4 0-1-16,0-1-1 0,0 1 0 15,0-2-1-15,0 2 2 0,0-1 0 16,0 0 2-16,0 2-5 0,0-1 4 15,0-1-1-15,0 2-2 0,0 0 1 0,0-1 0 16,0 2 2-16,0-2 0 0,0 3-2 16,0-2 0-16,0 0 0 0,0 0 1 15,0 0 1-15,0-1-1 0,0 2-1 0,0-2-1 16,0 1-1-16,-4-1 2 0,4 0 2 16,0 0 0-16,0 0-2 0,-4 0 0 15,4 0 2-15,0-1 0 0,0 1-1 16,0-2-1-16,0 1-2 0,0-1 2 0,0 1 2 15,0-1-1-15,-3 0 0 0,3 1-1 16,0-2 0-16,0 0 0 0,0 2 1 16,0-3 2-16,0 2-3 0,0-3 1 15,0 2-1-15,-4-1 7 0,4-1 0 0,0 1 2 16,0-1-2-16,0-1-4 0,0 0-3 16,0 0-2-16,0-1 1 0,0-1-21 0,0-1-60 15,0-1-121-15,4-2-160 0,-8-2-47 16,4-1 53-16</inkml:trace>
  <inkml:trace contextRef="#ctx0" brushRef="#br1" timeOffset="35902.49">14954 9564 38 0,'0'1'76'0,"0"-1"-3"15,2 2-2-15,-2-2-1 0,0 0 2 16,0 1-1-16,0-1-3 0,0 0-3 16,4 1 3-16,-4-1 6 0,0 0-2 0,4 0-5 15,-4 2-7-15,2-2-9 0,-2 2-3 16,0-2-1-16,4 0-1 0,0 0-1 0,-2 1 3 15,2-1-2-15,-2 0 8 16,-2 0 1-16,9 0-1 0,-7 0-6 0,2 0-9 16,-2 0-9-16,2 0-5 0,2 0-3 15,-2-1-1-15,-1 1-3 0,5 0 0 0,-6 0 1 16,6-2-1-16,-2 2-3 0,-4-2-3 16,7 2-4-16,-7 0-4 0,4 0 2 15,2 0-6-15,-2 0 4 0,1 0 0 16,-1 0 1-16,2 0 14 0,-2 0 36 0,0 0 40 15,1 0 16-15,-1 0-7 0,4 0-23 16,-2-1-20-16,1 1-10 0,-1-1-15 16,0 1-11-16,1-2-16 0,-1 2-2 0,0 0-5 15,-2-1 0-15,5 1-1 0,-9 0 2 16,6 0-1-16,0 0 0 0,1 0-4 16,-7 0 3-16,6 0 2 0,0 0 3 15,0 0 1-15,-6 0 0 0,9 0 9 0,-5 0 26 16,0 0 17-16,2 0 3 0,3 0-15 15,-5 0-16-15,0-2-9 0,0 2-8 16,1 0-5-16,1 0-6 0,-2 0-3 16,0 0 0-16,0 0 0 0,3 0-2 0,-3 0 0 15,0 0 4-15,0 2 3 0,1-2-2 16,1 1-2-16,-6-1 1 0,6 2 2 16,-2-2 0-16,1 1-2 0,-1-1-2 15,0 0 4-15,2 1-1 0,-6-1 1 0,9 0-3 16,-5 0 1-16,2 0-1 0,-6 0 0 15,4 2 1-15,3-2-2 0,-7 0 1 16,4 0-2-16,2 2 0 0,-6-2 0 16,7 0-3-16,-7 0-4 0,2 1 2 0,2-1 8 15,-2 0 5-15,2 0-2 0,-4 2-2 16,7-2 0-16,-7 0 3 0,4 0-2 16,2 0 1-16,-6 0 2 0,6 0-3 0,-1 0-1 15,-5 0-3-15,6-2 0 0,-6 2 0 16,4 0 1-16,3 0 1 0,-7-1-2 15,6 1 0-15,-6 0 1 0,2 0 2 16,-2 0-2-16,6 0-2 0,-8 0 1 0,2 0 0 16,5 0 0-16,-7 0 1 0,8 0-1 15,-6 0-1-15,2 0 3 0,-2 0 2 16,2 0-1-16,0 0-3 0,-1 0 0 0,5 0 0 16,-8 0 0-16,6 0 0 0,-4 0 1 15,6 0-2-15,-6 0 1 0,3 0-3 16,-3 0 6-16,6 1-2 0,-6-1 1 0,2 0-2 15,2 0 2-15,-2 2-1 0,-2-2 2 16,7 0-3-16,-3 1 3 0,-4-1-3 16,6 0 1-16,-6 0 1 0,2 2 1 15,-1-2-3-15,5 0 3 0,-6 0-3 0,6 0 0 16,-2 0-6-16,-4 0 4 0,3 0-1 16,-1 0 8-16,-2 0 0 0,4 0-4 15,-2 0 2-15,0 0-6 0,-2 0 3 16,2 0 2-16,-1 0-1 0,1 0-1 0,0 0-1 15,-4 0-1-15,2 0-1 0,-2 0 3 16,0 0 0-16,4 0 6 0,0 0-3 0,-4 0 6 16,0 0-11-16,0 0 6 0,2 0-4 15,-2 0 4-15,0 0 0 0,0 0 0 16,4 1-2-16,-4-1 1 0,0 0 1 0,0 2-2 16,0-2 1-16,0 1 1 0,0 1 2 15,0-1-3-15,-4 0-1 0,4-1 0 0,0 2 3 16,-2 0-1-16,2-1 1 0,0 2-1 15,0-1 5-15,0 1 5 0,-4-2 4 16,4 2 1-16,-4 0 2 0,4 0-4 16,0 0-6-16,0 0-3 0,-2 0-7 0,2 0 3 15,0 1 1-15,0 0-2 0,0 0-2 16,0 1 2-16,0-1-1 0,-4 1 2 16,4-1-2-16,0 1 1 0,0-1-2 0,0 2 1 15,0 0 0-15,0-1 3 0,0 0-1 16,0 3 0-16,0-2-2 0,0 0-2 15,0 2 0-15,0-2 3 0,0 1 0 16,4 1 1-16,-4-1 0 0,0 1 0 0,0-2-3 16,0 1-4-16,0 1 1 0,0-1-6 15,2-1 7-15,-2 2 2 0,0-1 12 0,0-1 6 16,4 2 10-16,-4-1 6 0,0 1-2 16,4-1-10-16,-4 1-6 0,0-2-5 15,0 1-1-15,2 2-5 0,-2-3-1 16,4 2-7-16,-4 1 4 0,0-3-2 0,0 1 3 15,2 1 2-15,-2-1-1 0,0 2-4 16,0-1 2-16,0-1 1 0,0 2 1 16,0-1-3-16,0 0 0 0,0 0-1 15,5 0 0-15,-5-1 2 0,0 2-2 0,0-2 0 16,4 1-3-16,-4 0 3 0,0-1 1 16,0-1 4-16,0 1-5 0,0 1 0 15,2-2 0-15,-2 2 5 0,0-2-2 0,0 0 1 16,4-1-2-16,-4 3 0 0,2-2 2 15,-2 0-3-15,0 0 2 0,4 0 2 16,-4 0 2-16,4 0 0 0,-4 0 1 16,0 0-3-16,0 0-2 0,0 0 0 0,2 1-2 15,-2-2-1-15,0 1-3 0,0 0 6 16,0 0-4-16,0-1 3 0,0 1-2 16,4 0 1-16,-4 0 1 0,0-2 2 15,5 2-2-15,-5 0 0 0,0 0 1 0,2-1-3 16,-2 1 1-16,4 0-1 0,-4 0 3 15,0 0-3-15,2-2 0 0,-2 2-1 16,0 0 3-16,4 0-2 0,-4 0 0 0,4-1-2 16,-4 1 3-16,0 0-1 0,0 0 0 15,2-2 3-15,-2 2-3 0,0 0 0 16,4-2 1-16,-4 3 1 0,2-1 2 0,-2-1-3 16,0 0-2-16,0 3 0 0,0-3 1 15,0 0 2-15,0 1 0 0,4 0 1 16,-4 0-3-16,0 0-1 0,0-1-1 0,0 0-1 15,5 2 4-15,-5-1 3 0,0-1 1 16,0 0-1-16,0 1 6 0,0 0 5 16,0 0 8-16,0 0 5 0,0-1-9 15,0 0-7-15,0 0-4 0,0 1 1 0,0-1 0 16,0-1-3-16,0 1-3 0,0-1-1 16,0 2-2-16,0-1 1 0,0-1 1 15,0 1 2-15,0 0-4 0,0 0 0 16,0 0 1-16,0-1 1 0,0 1 2 0,0 1-2 15,0-2-2-15,0 1-2 0,0 0-1 16,-5 0 1-16,5 0 2 0,0-2 5 16,0 2-3-16,0-1-2 0,0-1 0 15,0 1 0-15,0-1 2 0,0 0 1 0,0-2 0 16,0 3-1-16,0-3-4 0,0 2 1 16,0 0 1-16,0-1 0 0,0-1-1 15,-4 1 1-15,4 1 8 0,0-2 10 0,0 0 6 16,0 1 4-16,0 0-10 0,0-1-3 15,0 2-5-15,0-1-3 0,0-1-3 16,0-1 12-16,0 2 10 0,0-2 0 16,0 1 3-16,0-1 4 0,0 2 15 0,0-2 1 15,0 0-4-15,0 0-7 0,0 0-10 16,0 0-8-16,0 0-5 0,-2 0-7 16,2 0-2-16,-4 0-4 0,4-2 2 15,0 2 0-15,-2 0 0 0,2-1-4 0,-4 1 4 16,0 0-2-16,4-2 0 0,-2 1 0 15,2-1 0-15,-4 2 1 0,2-3 0 16,-3 3-2-16,1-1 1 0,2-1-5 0,-2 0 2 16,0 1 2-16,-2 0-4 0,4-1-2 15,-7 1 3-15,7-1 8 0,-4 1 2 16,-2-1-4-16,6 2-2 0,-6-1-5 0,1-1 0 16,5 1 3-16,-6-1 4 0,2 1-2 15,0 1-2-15,1-2-1 0,-1 0 2 16,0 1-1-16,0 0 0 0,-2 1 0 15,1-2 0-15,5-1 0 0,-6 2-1 0,2-1 0 16,-5 1 1-16,9-1 1 0,-6 1-5 16,2-1 13-16,0 0-4 0,0 2-1 15,-1-2-17-15,-1 2 4 0,2-2 5 16,0 2 10-16,-1 0-4 0,-1-1 2 0,2 1-24 16,0 0 7-16,0 0 4 0,-1-2 18 15,-1 2-5-15,2 0-2 0,0-1-3 16,0-1 2-16,-3 2-3 0,1 0 0 0,0 0 0 15,2-1 3-15,-5 1-1 0,5 0-1 16,-4 1-1-16,-1-1 4 0,5 0-2 16,-4 0 0-16,4 2-6 0,-5-1 4 15,5-1-4-15,-4 2 6 0,3-2 0 0,1 0 3 16,-4 1-1-16,4 1 1 0,-5-2-3 16,5 0 2-16,-2 1-2 0,0-1 2 0,-1 0-2 15,1 0-2-15,0 0-1 16,2 0-7-16,-5 0-3 0,9 0 3 0,-8 0 9 15,4 0 6-15,-5 1 1 0,5-1 1 16,-2 0 9-16,-2 0-8 0,3 2-3 0,1 0-11 16,0-2 0-16,0 0 4 0,-2 1-1 15,5-1 5-15,-5 2-1 0,2-2 0 16,4 0-5-16,-6 1 1 0,1-1 2 16,5 0 1-16,-6 2-4 0,6-1 1 0,-4-1-3 15,2 0 10-15,0 0-2 0,-3 2-2 16,3-1-2-16,-2-1-4 0,4 2 6 15,-6-2 15-15,2 0-4 0,3 1-5 0,-5-1-20 16,2 1 4-16,0-1 24 0,0 0-2 16,1 2-2-16,-1-2-20 0,0 2 6 15,-2-2 1-15,6 0 0 0,-5 0 1 16,-1 0 1-16,2 0 3 0,0 0-1 0,0 0-1 16,-3 0 0-16,3-2-1 0,0 2-14 15,0 0 6-15,-3 0 0 0,1 0 18 16,0-2-6-16,2 2 2 0,-5 0-5 15,9 0-7-15,-8 0 5 0,4 0 1 0,-2 0 6 16,-1 0-5-16,1 0 2 0,2 0 2 16,0 0-4-16,-1 0 0 0,1 0-6 0,-4 0 4 15,2 0-3-15,1 0 2 0,5 2 3 16,-6-2 1-16,6 0 4 0,-4 0-5 16,2 0-3-16,0 0 1 0,1 2 1 15,-5-2 2-15,6 0 0 0,-2 0 0 0,2 1-3 16,2-1 1-16,-8 0-1 0,8 0 5 15,-2 0 1-15,-3 0-1 0,3 0-1 16,2 0-2-16,-4 0 2 0,0 0-4 16,4 0 0-16,0 0 1 0,-2 0 1 0,2 0 1 15,0 0-3-15,-4 0 2 0,4 0-1 16,-2 0-1-16,2 0 4 0,0 0 1 16,0 0-1-16,-4 0 1 0,4 0 0 0,0 0-3 15,-4 0-6-15,4 0-19 0,0-1-29 16,0 1-58-16,0-4-95 0,0 3-202 15,0 0-226-15,0-2-187 0,-3 0 55 16,3 0 178-16,0-2 229 0</inkml:trace>
  <inkml:trace contextRef="#ctx0" brushRef="#br1" timeOffset="40874.61">11652 11961 55 0,'0'0'117'0,"0"-2"4"0,0 2 0 16,0 0-1-16,0 0-87 0,0 0-54 16,0 0-39-16,0 0 60 0,0 0 32 15,4 0 15-15,-4 0 5 0,0 0 3 16,0 0 1-16,0 0 0 0,0 0 1 0,0 0-4 16,0 0-2-16,0 0 0 0,0 0-4 15,0 0-4-15,0 0-1 0,0 0 2 0,0-1 3 16,5 1 8-16,-5-2 4 0,0 2 2 15,0 0-3-15,0 0-5 0,2-1-4 16,-2 1-11-16,4 0-9 0,-2 0-7 16,-2-2-7-16,8 1-3 0,-8 1 0 0,2-2-1 15,6 2 3-15,-5-2 7 0,1 1 14 16,-2 0 4-16,6 1-4 0,-6-2-9 16,4 2-9-16,3-1-3 0,-7-1-5 15,4 2-2-15,2-1 1 0,-2-1-2 0,0 2-2 16,1-1-1-16,3 1 1 0,-4-2 2 15,5 2 6-15,-3-1 14 0,0-1 11 16,2 0 5-16,-3 1-5 0,3 0-11 0,0-1-8 16,-4 2-3-16,5-1-6 0,-1-1-4 15,-4 1-4-15,5-1 2 0,-5 2-1 16,4-1-4-16,-4-1 1 0,5 2 1 16,-5 0 4-16,4 0 0 0,-3 0-2 0,3 0 0 15,-2 0 2-15,-2 0-1 0,1 0-1 16,-1 0 4-16,0 0 14 0,4 0 33 15,-1-1 28-15,-3 1 12 0,4 0-17 16,-8 0-20-16,8-2-20 0,-3 2-13 0,-1-2-7 16,2 2-7-16,2-1-2 0,-3 0-5 15,-5 1 2-15,8 0-8 0,-4-2 3 16,3 2 1-16,-7 0 6 0,4 2 5 16,2-2-5-16,-2 0-4 0,-2 0-3 0,3 1-1 15,-1 0 8-15,0-1 6 0,0 0-2 16,-2 2-7-16,3-2-9 0,1 0 8 15,-2 0 0-15,0 0 0 0,0 0-2 0,1-2 0 16,1 2-1-16,-2 0-1 0,0 0 24 16,1-1 28-16,3 1 16 0,-4-1-12 15,4 1-21-15,5 0-12 0,-5 0-9 0,-2-2-2 16,3 2-1-16,3 0-3 0,-1 0-4 16,1-1 2-16,-6 1 2 0,9 0-2 15,-7-2 2-15,7 2-6 0,-3-1 2 16,-1-1-2-16,1 1 1 0,-1-1-3 0,1 2 1 15,-6-1-4-15,7 1 2 0,-5-2 1 16,0 1 3-16,-1 1 0 0,1 0-1 16,0-2 0-16,-3 2 2 0,1 0 1 0,0 2-2 15,0-2 1-15,-6 0 0 0,5 0-2 16,1 1-2-16,-2 1 0 0,-4-2 4 16,6 0-1-16,-5 1 1 0,5-1-2 15,-2 0 2-15,-4 0 0 0,2 2-1 0,2-2 0 16,-1 1 1-16,-3-1-1 0,6 0-2 15,-6 0-1-15,4 2 2 0,2-2-1 16,-6 0 1-16,7 1-1 0,-7-1 1 16,4 2 0-16,2-1 2 0,-2-1 0 0,1 0 2 15,-1 2-2-15,2-2 1 0,0 0 2 16,1 0-1-16,-3 0 2 0,4 0-5 16,-2 0 4-16,1 0-5 0,1-2-1 0,-4 2 1 15,5 0 3-15,-3 0-1 0,2 0 0 16,-1 0-2-16,-1 0 1 0,2 0 0 15,0 0-1-15,-3 0 2 0,7 0 2 0,-4 0-1 16,-3-1 2-16,3 1-3 0,-2 0 3 16,3-2-2-16,-1 2-1 0,-4 0-1 15,4 0 2-15,1-1 1 0,-5-1-3 0,4 2 1 16,-3-1-2-16,3-1 0 0,-4 2 2 16,4 0-2-16,-3 0 0 0,3 0 2 15,-4 0-1-15,4 0 0 0,-1 0 1 16,-1 0 0-16,0 2-2 0,1-2-2 0,1 1 2 15,0-1 5-15,-4 0 0 0,5 0 1 16,-1 0-3-16,0 0 1 0,1 0-1 16,-1 0 0-16,-2-1-1 0,1 1-1 15,-1 0 1-15,2 0-3 0,1 0 2 0,-5 1 0 16,4-1 1-16,0 0-2 0,-3 0 2 16,3 0-1-16,0 0-1 0,1 0-1 0,-5 2 1 15,0-2 1-15,4 0 0 0,-3 0-1 16,3 1-1-16,-4-1 1 0,4 0 0 15,-3 0 0-15,1 0 3 0,0 0-2 16,0 2 0-16,-1-2 0 0,3 0-1 0,-8 0-1 16,8 0 1-16,-3 0 0 0,1 0 0 15,-2 0 3-15,0 0 1 0,1 0-4 16,1 0 0-16,-2 1-3 0,0-1-1 16,0 0 4-16,1 0 0 0,1 2 4 0,-6-2-3 15,6 0 0-15,-2 0 0 0,1 0 1 16,-1 0 4-16,0 0-5 0,2 0 1 15,-6 0-5-15,5 0-11 0,3 0 7 0,-2 0 5 16,-2 1 10-16,-4-1-1 0,7 1-3 16,-3-1-1-16,0 0-3 0,0 0 0 15,0 2 1-15,3-2-3 0,-7 0 0 16,6 2 5-16,-2-2-1 0,0 0 4 0,1 0 12 16,-1 1 20-16,2-1 10 0,-6 0-6 15,6 0-13-15,-1 2-9 0,-5-2-9 16,6 0-3-16,-2 1 1 0,0-1-4 15,-1 0 0-15,1 0-2 0,-4 0 0 0,6 0-1 16,-6 0-4-16,6 2 0 0,-1-2 2 16,-1 0-3-16,0 0 6 0,0 0-2 15,3 0 2-15,-3 0 2 0,4 0-2 0,-8 0 2 16,8 0-4-16,-3 0-2 0,3 0-5 16,0 0 5-16,-3 0 2 0,3 0 1 15,-4-2-2-15,4 2 2 0,1 0-2 16,-5 0-2-16,4 0 0 0,-4 0 1 0,5 0 1 15,-1 0 1-15,-4 0 0 0,5 2 2 16,-5-2-1-16,4 1 0 0,-4-1-3 0,5 0 0 16,-5 2-1-16,4-2 0 15,-4 1 1-15,5-1 1 0,-3 2 1 0,-2-1 1 16,5 0-5-16,-5-1 3 0,4 4 0 16,-4-4 5-16,5 1-5 0,-5 1 0 0,4-1-1 15,1 1 2-15,-5-1 1 0,4-1-2 16,-4 2 0-16,5-1-2 0,-1 1 2 15,-4-2 3-15,5 1 2 0,-1 0-2 16,-4-1-8-16,4 2 4 0,-1 0 1 0,-1-2 1 16,0 0-1-16,3 1 2 0,-1-1 0 15,-4 0-1-15,4 2-1 0,1-2-1 16,-1 0 1-16,0 0 2 0,1 0 3 0,-5 0-4 16,4 0-5-16,-1 1 2 0,-1-1 0 15,2 0 0-15,-2 0 2 0,1 2 0 16,-1-2 2-16,2 1 0 0,-4-1-2 15,5 0 0-15,-3 0 0 0,0 0-2 0,1 0 0 16,-1 0 2-16,0 2 0 0,3-2 2 16,-5 0-2-16,4 1-2 0,-4-1 2 15,5 0 4-15,-5 0-1 0,4 0 1 16,0 0-2-16,-3 0 0 0,3 0 0 0,-4 0-1 16,5 0-1-16,-1 0 0 0,-4 0 0 15,4 0-1-15,-3 0-3 0,3 0 3 16,-4 0 0-16,4 0 6 0,-3 0-3 0,-1 0 2 15,0 0-6-15,4 0 0 0,-3 0-1 16,1 0 3-16,-2 0-2 0,4 0 2 16,-8 0 3-16,9 0-1 0,-5 0-2 15,2 0 4-15,-2 0 0 0,5 0 8 0,-5 0 10 16,0 0-2-16,0 0-2 0,3-1-5 16,-1 1-3-16,0 0-2 0,-2 0-5 15,1 0-1-15,-1 0-1 0,2 0 1 16,-2 0 0-16,1 0 2 0,-3 0-4 0,2 0 0 15,0 0 0-15,-2 0 4 0,2 0-6 16,-1 0 1-16,1 0 5 0,-4 0 0 0,6 0 0 16,-6 0-3-16,4 0 1 15,-2 0 0-15,1 0-3 0,-3 0 0 0,4 0-1 16,-2 0 1-16,0 0-8 0,-2 0 5 16,2 0 3-16,0 0 7 0,-1 0-1 0,1 0-1 15,-2 0-1-15,-2 0-1 16,8 0 5-16,-8 0-3 0,2 0-1 0,4 0-7 15,-6 0 1-15,9 0 3 0,-7 0-1 16,-2 0 2-16,6 0 2 0,-6 0 1 0,8 0-1 16,-6-2 1-16,-2 2-4 0,8 0-5 15,-8 0-1-15,7 0 3 0,-7 0 6 16,2 0-2-16,2 0 2 0,0 0-1 16,-2-1-1-16,-2 1 0 0,4-2 2 0,-2 2-1 15,-2 0-1-15,4 0-4 0,0 0 3 16,-1-1-1-16,-3 1 1 0,4 0-2 15,0 0 1-15,-4 0 1 0,2 0 0 0,2-2 0 16,-4 2 14-16,2 0-7 0,-2 0-2 16,4 0-14-16,0 0 4 0,-4 0 4 15,0-1-2-15,2 1 2 0,-2 0 1 16,5 0 1-16,-3 0 0 0,-2 0 1 0,4 0-5 16,-4 0 3-16,4-2 0 0,-4 2 0 15,0 0 1-15,2-2-1 0,-2 2 3 16,0 0-3-16,4 0 3 0,-2-1-3 15,-2 1 0-15,0 0 0 0,4 0 2 0,-4 0 0 16,4-1-2-16,-4 1 0 0,0 0-1 16,0 0 1-16,0 0-1 0,0 0 3 15,3 0 0-15,-3 0-2 0,0 0 11 16,0 0 15-16,0 0 19 0,0 0 0 0,0 0-5 16,0 0 0-16,0 0-8 0,4 0-3 15,-4 0-8-15,0 0-3 0,0 0-4 16,0 0-6-16,0 0-1 0,0 0-5 0,0 0 0 15,0 0-2-15,0 0 1 0,0 0 4 16,0 0-1-16,0 0-2 0,0 0-9 16,0 0 5-16,0 0-1 0,0 0 13 15,0 0-7-15,0 0-1 0,0 0-5 0,0 0 0 16,0 0-34-16,0 0-68 0,-4-2-168 16,4 2-229-16,0 0-250 0,-3-1-74 0,-5-1 116 15,6 2 230-15,-4 0 189 16</inkml:trace>
  <inkml:trace contextRef="#ctx0" brushRef="#br1" timeOffset="46780.25">14954 11922 40 0,'2'0'106'0,"-2"0"-11"16,0 0-19-16,0 0-17 0,0 0-9 15,0 0-3-15,0 0 9 0,0 0 10 16,4 0 11-16,-4 0 7 0,0 0 5 0,0 0-1 16,0 0-1-16,0 1 2 0,0-1 5 15,0 0 8-15,0 2 7 0,0-1 6 16,0 1 7-16,0-1-2 0,0 2-4 0,-4 0-8 15,4 0-3-15,0 0-7 0,0 0-10 16,0 1-19-16,0 0-16 0,0 0-15 16,0 1-7-16,0-2-5 0,0 3 1 0,0-2 7 15,0 2 15-15,0-1 13 0,4 1 6 16,-4 1 0-16,0-1 0 0,0 2 0 16,0-1-8-16,0 1-11 0,0-1-13 15,0 0-12-15,0 1-6 0,0 1-5 0,0 0 2 16,0 0-7-16,0 0 5 0,0 0 6 15,0 0 10-15,0 2 2 0,0-2-6 16,0 1-6-16,0 2-3 0,0-2-7 16,0 1-2-16,0 1-2 0,0 0 4 0,0 2-6 15,4-2 5-15,-4 0-4 0,0 0 1 16,0 0-2-16,0 0 0 0,0 0-1 0,0 0-2 16,0 0-2-16,0 0-1 0,0-1 2 15,0 3-1-15,0-3 4 0,2 1 0 16,-2 0 2-16,0 0-2 0,0-2-2 15,0 1-2-15,0 0 2 0,0 0 2 0,4 0 4 16,-4-1 0-16,4 1-4 0,-4-1 0 16,0 1-5-16,0-1 3 0,0-1-1 15,0 2 4-15,0-1-2 0,0 0 1 0,0 1 0 16,0-2-4-16,0 2-1 0,2-1 1 16,-2-1 1-16,0 0 2 0,0 0-1 15,0 0 1-15,0 0-1 0,0 2 1 16,0-4-3-16,0 4 1 0,0-2-2 0,0 0 6 15,0 0 0-15,0-1-1 0,0 2-2 16,0 0-1-16,0-1 1 0,0 0-1 16,0 0 2-16,0 0 0 0,0 0 2 15,0 1-3-15,0 0 0 0,0-2 0 0,0 3 0 16,0-2-6-16,-2 2 4 0,2-2 2 16,0 1 6-16,0-1-1 0,0 0-4 0,0 2 2 15,0-2-3-15,0 0 0 0,0 1 0 16,0-2 1-16,0 2 0 0,-4-1 1 15,4 0-2-15,0-2-2 0,0 3 0 16,-4-2 2-16,4 0 0 0,0 1 2 0,0-1 0 16,0 1-3-16,0-2-3 0,0 2 0 15,0-2 5-15,0 1 3 0,0 0-3 16,0-1-2-16,-2-1 0 0,2 1-1 16,0 1 5-16,0-2 1 0,0 0-1 0,0 0-6 15,0 0 2-15,0 0-5 0,-4 0 4 16,4 0 2-16,0 0 4 0,0-1-1 15,0 1-1-15,-4-2-1 0,4 0-1 0,0 1-1 16,0 0 1-16,0-2 0 0,0 0 0 16,0 0 0-16,0 0 1 0,-2 0 1 15,2 0 0-15,0-2-10 0,0 2 2 16,0-1 8-16,0-1 24 0,0 1 9 0,-5-1 12 16,5 0 7-16,0-1-3 0,0 2-7 15,0-2-11-15,0 2-10 0,0-2-2 16,0 0-2-16,0 0-16 0,-2 0-2 15,2 0 2-15,0 0 11 0,0 0-5 0,-4 0-5 16,0 0 3-16,4 0 1 0,0 0-2 16,-2 0-3-16,2 0 3 0,0 0 6 15,0 1-3-15,0-1 4 0,-4 0-7 0,4 0 0 16,-2 0-6-16,2 0 0 0,0 0 3 16,0 0 2-16,-4 0 0 0,4 0-1 15,-4 0 0-15,4 0-1 0,0 0-1 16,0 0-2-16,-3 0 0 0,3 0-2 0,0 0 4 15,-4-1 0-15,4 1 0 0,-4 0 0 16,4 0 2-16,-2-2-3 0,-2 2-1 0,4-2-3 16,-2 2 5-16,2-1 1 15,-8 1 0-15,8-1-1 0,-2-1-2 0,-3 1 3 16,3-1 2-16,-2 1 4 0,0-1 2 16,2 2 0-16,2-1 3 0,-6-1-5 0,2 1-6 15,0-1-4-15,1 1 5 0,-1-1-2 16,0 1-2-16,-2-1-2 0,4-1 2 15,-2 2 0-15,0-1 1 0,-3 1 2 16,5-2 3-16,-6 1-3 0,6 1-5 0,-6-3-3 16,2 3 3-16,4 0 2 0,-7-1 2 15,3-1-4-15,0 2 2 0,0-1-8 16,-1 1 5-16,-1-1-1 0,6 1 11 0,-6-3-1 16,2 3 1-16,-1 1-6 0,1-1 0 15,0-1-2-15,-2 1 0 0,2-1-2 16,-5 1 1-16,9-1 4 0,-6 1 1 15,2 1-3-15,-5-2-2 0,9 1 1 0,-4 1 1 16,-2-2-2-16,-2 0 0 0,3 2 0 16,1-1 1-16,0 1-2 0,0-1 4 15,-5 1-2-15,5-2 7 0,-2 2-2 16,-2 0-1-16,3-1-6 0,-3 1-1 0,4 0 3 16,-5-2 1-16,5 2-1 0,-4 0 2 15,0 0-1-15,3 0 3 0,-3 0-1 16,2 0-2-16,-3 0-2 0,1 0 2 0,4 0-2 15,-9 0 2-15,9 0 0 0,-4 0 0 16,0 0 2-16,3 0 0 0,-3 0 1 16,4 0-2-16,0 0-5 0,-5 0 7 15,5 0-5-15,-4 0 6 0,4 0-6 16,-5 0-1-16,5 0-1 0,-2 0 3 0,0 0 1 16,-3 0 0-16,3 0-1 0,0 0 1 15,-3 0 2-15,1 0-2 0,0 0-1 16,-1 0-3-16,1 0 2 0,2 2 2 0,-7-2 0 15,5 0 2-15,0 1-2 0,1-1-1 16,-5 2-1-16,3-2 1 0,1 0 2 0,2 0 1 16,-7 0 1-16,5 0 0 15,2 0 4-15,-3 0-1 0,-3-2-5 0,4 2-11 16,1-1 5-16,-1 1-1 0,-4-2 3 16,7 2 0-16,-3 0 2 0,0 0 1 0,1 0-1 15,1 0 2-15,-2 0-1 0,2 0 0 16,-1 0 0-16,1 0-11 0,0 0 5 15,2 0 5-15,-5 0 12 0,5 0-4 16,-4-1-5-16,8-1-2 0,-9 2 3 0,5-1-3 16,-2 1 2-16,-3-2-2 0,5 1 0 15,0-1-2-15,-4 1-3 0,4 1 0 16,-1-2 2-16,-3 1 3 0,0-1 0 16,-1 1 1-16,1-1 1 0,2 2 0 0,-1-1 0 15,-3 1 0-15,2-2-3 0,-1 2 1 16,1-1 0-16,2 1 1 0,-7-2 0 15,5 1-1-15,-2-1 3 0,1 1-3 16,1-3-3-16,-2 4 2 0,1-1 1 0,-3 0-1 16,5-1-2-16,-1 1 3 0,-4-1-2 15,3 1 1-15,-1-1 0 0,2 2-2 0,-1-1-1 16,-1 1 4-16,-3-2 0 0,7 1 0 16,-2 1 0-16,-5-2 0 0,5 0 0 15,-2 2 4-15,1-1-2 0,1 1-2 16,-3 0 0-16,3-1-2 0,-2 1 1 0,1 0-2 15,1-2 3-15,0 2 0 0,-1 0 4 16,1 0-2-16,2-1-1 0,-3 1 1 16,1-2 3-16,0 2-4 0,-1-1-2 0,5-1-2 15,-4 1-1-15,0 1 0 0,3-2 1 16,-3 1 0-16,4 1 6 0,-5-2 0 16,5 0 0-16,0 2-5 0,-4-1-12 15,4 0 4-15,-5 1 5 0,5-2 16 0,-4 2-5 16,3 0-6-16,-3-1-1 0,2-1 2 15,0 2-1-15,-1-1 4 0,1 1-3 16,-2-2-4-16,4 2 0 0,-5 0-2 16,1 0 2-16,0-1 0 0,-1 1 3 0,1 0 5 15,0 0-1-15,1 0-1 0,-5 0 1 16,3 1-1-16,3-1-6 0,-2 0 6 0,-5 0-2 16,3 2 2-16,2-2-6 0,-5 0 0 15,7 1 0-15,-7-1 3 0,5 2-2 16,-2-1 2-16,1-1 2 0,-1 2-4 15,-3-2 2-15,5 1-2 0,-2-1 3 0,-3 1 0 16,7-1 1-16,-2 2-2 0,-5 0-2 16,3-1 2-16,-3 1-2 0,7-2 4 15,-8 1-2-15,5 1 8 0,-3-1-6 0,1 1-2 16,-1-1-8-16,3 1 6 0,-1-1 2 16,0-1 4-16,-3 1-3 0,3 3-4 15,-3-3-1-15,3 1 3 0,-3-2 3 16,5 1-3-16,-6 1-3 0,7-1 3 0,-5 1-1 15,1-1 5-15,-1 1-3 0,-3-1 0 16,5-1-3-16,-2 1 0 0,1 1 1 16,-1 0 4-16,-3-1-2 0,5 1 3 15,-5-1 0-15,3 1 2 0,-3-1-4 0,1 2-1 16,-1 0 0-16,5-1-1 0,-3-1-4 16,-1 1 5-16,3-1-3 0,-3 1 5 0,1 1-4 15,-1-2 2-15,3 1 3 0,-3-1 0 16,1 1-1-16,-1-1-4 0,6 1-1 15,-7 0 3-15,5 0-3 0,-3 0 0 16,7-1 1-16,-11 1 2 0,11-1 0 0,-7 2 0 16,3-1 0-16,-2-1 0 0,3 1 5 15,3-1-5-15,-6 0 2 0,3 3-6 16,1-3 3-16,2 1 1 0,-7-1 1 16,9 1 4-16,0-1-5 0,-9 1 2 0,9-1-4 15,-4-1 2-15,8 2 3 0,-9-1 0 16,5-1-4-16,-2 0-1 0,2 0 1 15,-1 1 1-15,1-1-2 0,-2 0 2 0,2 0-1 16,4 0-1-16,-7 0 2 0,7 0 0 16,-4 0-2-16,-2 0-1 0,2 0 1 15,0 0 4-15,-1 0-2 0,-1 0 0 16,2 0 2-16,4 0-4 0,-7 0 2 0,-1 0-3 16,4 0 0-16,0 0 7 0,0 0-2 15,-1 0 8-15,-3 0-13 0,4 0-1 16,-5 0-2-16,-3 0 5 0,4 0 2 15,1 0-1-15,-1 0 0 0,0 2-6 0,-5-2 3 16,7 2 2-16,-6-2 4 0,3 0-1 16,1 0-3-16,-3 1 1 0,3-1 0 15,-2 0 0-15,1 2 0 0,1-2 0 0,0 0 0 16,-1 0 0-16,3 1-3 0,-2-1 3 16,2 0 0-16,-1 2 3 0,-1-2-3 15,4 0 0-15,-3 0 3 0,1 1-3 16,0-1 0-16,6 0-2 0,-6 0-5 0,1 2 4 15,5-2 3-15,-6 1 3 0,6-1-1 16,-2 0-4-16,2 0 1 0,2 0 1 0,-4 2-2 16,-1-2 0-16,3 0-5 15,2 0 1-15,-4 0 3 0,0 0 6 0,4 0 0 16,0 0-3-16,-2 0 0 0,-2 1-11 16,4-1 4-16,0 0 4 0,-2 0 11 0,2 2-3 15,0-2-1-15,0 0 9 0,-4 0-8 16,4 0-4-16,-4 0-10 0,4 0 6 15,0 0-1-15,0 0 2 0,0 0 1 16,0 0 2-16,0 0 0 0,-2 0-1 0,2 0 1 16,0 0-1-16,0 0 0 0,-5 0-3 15,5 1 1-15,0-1 0 0,0 0 5 16,0 0-3-16,0 0-3 0,0 0 0 0,0 0-2 16,0 0 5-16,0 0 0 0,0 0 5 15,0 0-6-15,0 0-3 0,0 0 1 16,0 0 3-16,0-1 3 0,5 1 1 15,-5 0-3-15,0-2-1 0,0 2 2 0,2-1 3 16,-2-1-2-16,0 2-4 0,0-3-3 16,0 2 2-16,4-1 2 0,-4 1 0 15,4-1 4-15,-4 1-9 0,0-3 3 16,0 2-3-16,0-1 13 0,2 0-1 0,-2-2-3 16,0 0-1-16,0 1-1 0,0-2-1 15,0 2 0-15,0-4-1 0,0 2 0 16,0-1 0-16,0-1-1 0,0 1-2 0,0-1 0 15,-2-1 0-15,2-1 6 0,0 1-3 16,0-2 0-16,-4 1 1 0,0-2 5 16,4-1-3-16,0 3-1 0,-2 0-5 15,-3-2 1-15,5 1 0 0,-2-1 0 0,2 2 1 16,-4-2-1-16,0 0-1 0,4 1 1 16,-2-1 0-16,-2 2 1 0,2-1-2 15,2-1 3-15,-4 2 0 0,0-1-2 16,4-1 1-16,-3 2-1 0,3 1 0 0,-4-2 0 15,0 1 2-15,4-1 0 0,-2 1 5 16,-2 1-5-16,4-2 3 0,0 1-5 0,-2 0 2 16,2 0-5-16,-4 1 3 15,0 0 2-15,4-2 1 0,0 1 1 0,-2 1-2 16,-3-1-1-16,5-1-1 0,0 1 1 16,-2-1-1-16,2 1 1 0,-4-1 1 0,0 2-2 15,4-1 0-15,0 0 2 16,-2 2 0-16,2-1-2 0,0 1 2 0,0 1 0 15,-4-1 2-15,4 1-4 0,-2 1 2 16,2-2 0-16,0 2 2 0,0-2-2 0,0 3 0 16,0-1 3-16,0 0 0 0,-4 0-3 15,4-2-8-15,0 2 0 0,0 0 4 16,-4-1 6-16,4 0-1 0,0 2-1 16,0-1 0-16,0-2 0 0,0 2 0 0,0-1-1 15,0 1 1-15,0 0 0 0,0-2 4 16,0 2-2-16,0-1-1 0,0 1 2 15,0 0-1-15,0-2 1 0,-2 2-1 16,2 0-4-16,0 0-1 0,0 2-2 0,0-2 2 16,0 1 3-16,0-1-2 0,0 2 0 15,0-1 0-15,0 1 2 0,0-1-1 16,0 1-3-16,0 0 3 0,0 0 1 0,0 0 1 16,0 1-1-16,0-2 1 0,0 1 1 15,0 1-2-15,0-2 0 0,0 1 0 16,0 1 0-16,0-2 0 0,0 1-2 0,0-1 1 15,0 1 1-15,0-1 17 0,0 1-7 16,0-1-5-16,0 1-20 0,0-1 5 16,0 2 4-16,0-3 4 0,0 3 2 0,0-2-1 15,0 1 2-15,0 0-1 0,0-1 0 16,0 2 0-16,0-1 0 0,2 1 1 16,-2 0-2-16,0-2-2 0,0 2 0 15,0 0 3-15,0-1 1 0,0 1 1 0,0 0-2 16,4 0 0-16,-4 0-2 0,0-1 1 15,0 0 0-15,4 1-2 0,-4 2 2 16,0-2-1-16,0 1 2 0,0 1 0 16,0-3 0-16,0 3 0 0,0 0-1 0,0-1-1 15,2-1 1-15,-2 2 2 0,0-1 1 16,0 1-1-16,4-1-4 0,-4 1 3 16,0-3-3-16,0 3 1 0,2-2 1 0,-2 2-3 15,0-1 4-15,0-1 1 0,4 0 0 16,-4 2 1-16,4-1-4 0,-4-1 1 15,2 0-1-15,-2 2 2 0,0-2 0 16,5 0-1-16,-5 0 1 0,2 1 1 0,-2-1 1 16,0 0 2-16,4 2-4 0,-4-2 1 15,4 1-2-15,-4-1 2 0,0 2-2 16,0-1 3-16,0 1-4 0,0-1 2 16,0 0 0-16,2 2 0 0,-2-1-1 0,0 0-4 15,0 1-2-15,0-2 6 0,0 2 1 16,0 0 0-16,0 0 0 0,0-1 0 15,0 1 1-15,0 0 1 0,0-2 2 0,0 2-5 16,0 0 5-16,0-1-1 0,0 1-1 16,0-2-8-16,0 2 0 0,4 0 3 15,-4-1 2-15,0 1-6 0,0-2 2 0,0 2 2 16,0 0 4-16,0 0-2 0,2-1-2 16,-2 1 3-16,0 0 0 0,0 0-2 15,0 0 4-15,0 0 1 0,4 0-1 0,-4 0-1 16,4-2-1-16,-4 2 0 0,0 0-1 15,0-2 1-15,3 2-11 0,-3 0 5 16,0 0 2-16,0 0 10 0,4 0 1 16,-4 0-6-16,4 0 1 0,-4 0 0 0,0 0-4 15,0 0 7-15,2 0-4 0,-2 0 3 16,0 0-8-16,0 2 1 0,4-2 3 16,-2 2-5-16,-2-2 3 0,4 1 2 15,0-1 2-15,-2 2-2 0,-2-1-1 0,5-1 2 16,-3 2 1-16,2-2-2 0,0 1-2 15,-2 1 2-15,2-1 0 0,-2 1 0 16,2-2 0-16,0 2 2 0,-2 0-2 0,3 0 0 16,-1-1-2-16,-2 1 0 0,4-1 2 15,-2 1 1-15,2-1 0 0,-2 1 1 16,-1-2 1-16,5 1 10 0,-6-1-5 16,6 0-2-16,-2 0-12 0,-4 0 4 0,7 0-1 15,-7 0 2-15,4 0 2 0,2 0 0 16,-6 0-2-16,5 0-2 0,1 0 0 15,-6 0 1-15,6 0 13 0,-6 0-5 16,4 0-1-16,3-1-12 0,-3 1 5 0,0 0 0 16,0-2 2-16,3 2-2 0,-3 0 4 15,-4-1-5-15,6-1-2 0,-6 2 4 0,4-1 2 16,-2 1 4-16,1-2-8 0,-3 2 3 16,4 0 0-16,-2-1 3 0,0 1-3 15,-2-2-6-15,6 2-22 0,-5-2-45 16,-3 1-76-16,6 0-135 0,-6-1-160 0,4 1-144 15,0-1-106-15,-2-1 44 0,-2 2 126 16,0-2 204-16</inkml:trace>
  <inkml:trace contextRef="#ctx0" brushRef="#br2" timeOffset="58525.53">15629 11985 38 0,'0'0'52'0,"5"0"-3"0,-5 0 1 0,0 0-4 16,0 0-5-16,0 0-6 0,0 0-3 15,0 0-3-15,0 1-3 0,0-1-1 16,0 0 0-16,0 1 3 0,0-1 1 16,0 0 1-16,0 0 5 0,0 2 5 0,0-2 6 15,0 0 3-15,0 0 5 0,0 0 2 16,0 0 0-16,0 0-1 0,-5 0 0 16,5 0-1-16,0 0-3 0,0 0 0 15,0 0 1-15,0 0-4 0,0 0-4 0,0 0-8 16,0 0-7-16,0 0-7 0,0 0-5 15,0 0-5-15,0 0-4 0,0 0 2 16,0 0-1-16,0 0 4 0,0 2 0 0,0-2 7 16,0 0 0-16,0 0 0 0,0 0-4 15,0 0 1-15,0 0-4 0,0 0 2 16,0 0-4-16,0 0 0 0,0 0-5 16,0 0-1-16,0 1-1 0,0-1 1 0,0 0 0 15,0 0 1-15,0 2 0 0,0-1 1 16,0 1 2-16,0-1 3 0,0-1 9 0,0 3 9 15,0-1 7-15,-2-1 2 16,2 2 3-16,0 0 0 0,0 0 6 0,0 0-4 16,0 0-3-16,-4 0-12 0,4 2-10 15,-4-2-5-15,4 1-3 0,0 1-7 16,0-3-2-16,0 3-1 0,0-2 2 0,0 2-1 16,0-1 0-16,0-1 0 0,0 2 0 15,0-1 0-15,0 1 0 0,0-1 0 16,0 1 0-16,0-1 2 0,0 2-2 0,0-2-2 15,0 3 0-15,0-1 0 0,4-2 0 16,-4 4 1-16,0-4 1 0,0 4-3 16,0-2 3-16,0 0-2 0,4 0 2 15,-4 1-2-15,0 1 2 0,0-3-1 0,0 3 0 16,0 0-2-16,0-1 0 0,0 1-1 16,0-1 0-16,2 1 1 0,-2-1 2 15,0 2-1-15,0-1 0 0,0 1 0 16,0 0 6-16,0 0-2 0,0 0-1 0,5 0-2 15,-5 0 0-15,0-1-2 0,0 3 1 16,0-4 1-16,2 4 2 0,-2-2-1 0,0 0-1 16,0 0 0-16,0 0 1 0,0-1-2 15,0 1 1-15,0 0 1 0,0-2-4 16,0 2 1-16,0-1 1 0,0-1 1 16,0 1 2-16,0-1-3 0,0 2 0 0,0-1 0 15,0-1 0-15,0 0 0 0,4 1 0 16,-4 1-1-16,0-1 1 0,0-1 1 15,4 2 1-15,-4-1-2 0,0-1 0 0,0 1 0 16,0 1 2-16,0-3-1 0,0 1 1 16,0 0-2-16,0 1 1 0,2 0-1 15,-2-1 0-15,0 1 1 0,0-1 0 16,0 1-1-16,0-1 2 0,0 1-2 0,0-1-2 16,0 0 2-16,0 0 0 0,0 0 2 15,4 1 0-15,-4-1 0 0,0-1-1 16,0 2 1-16,0-1-1 0,0-1-2 15,0 2 4-15,0-2-1 0,0-1-2 0,0 3 0 16,0-2 0-16,0 2 0 0,2-2 3 16,-2 1-3-16,0-3 2 0,0 3-4 15,0 0 2-15,0-3 0 0,0 4-3 16,0-2 3-16,0 0 0 0,0 0 0 0,0 0 0 16,0 0 0-16,0 0 2 0,0 0-1 15,0 0 0-15,0 0-1 0,0 0-1 16,0-1-2-16,0 1 3 0,0-2 2 0,0 2-2 15,0-2 0-15,0 3 0 0,0-3 0 16,0 2 2-16,-2-1-1 0,2 1 5 16,0 0-1-16,0-1-3 0,0 2-2 0,-4-1-4 15,4-1 2-15,0 2 1 0,0-1 0 16,0-1 1-16,0 2-1 0,0-3 1 16,0 1 0-16,-2 1 0 0,2-3 0 0,0 1 0 15,0 1-1-15,0-1 1 0,0 1 0 16,0-2 1-16,0 0 0 0,0 0 1 15,0 0 0-15,0-1-1 0,0 2-1 16,0-1 1-16,0 0 0 0,0 0 0 0,0 0 1 16,0-1-1-16,0 2-1 0,0-1 3 15,0-2-2-15,0 2 1 0,0-1-2 16,0-1 2-16,0 1 2 0,0-1 0 16,0 0 0-16,0-1 2 0,0 2-1 0,0-2-3 15,0 0-7-15,0-2-21 0,0 1-69 16,0 0-105-16,0-4-113 0,0 1-98 15,0-4-41-15,0 1 47 0,0-3 113 0</inkml:trace>
  <inkml:trace contextRef="#ctx0" brushRef="#br2" timeOffset="64540.12">15640 11955 7 0,'0'1'63'15,"0"-1"6"-15,4 2 7 0,-4-1 5 0,0-1 2 16,0 2 2-16,2-2-7 0,-2 1-5 15,4 1-6-15,-2-2-1 0,-2 1-3 16,4 0-1-16,0 1-7 0,-4 0-3 0,3-2-3 16,1 1 6-16,0 1 3 0,2-2-3 15,-6 1-6-15,2 1-7 0,6-1-3 16,-6 1 3-16,3-1-5 0,1 1-1 0,-2-1-6 16,2-1-1-16,0 2-5 0,0-1-2 15,3 0-1-15,-1 1 2 0,0 0-1 16,-2-2-2-16,5 1-2 0,-5-1-2 15,4 2 0-15,-3-1-5 0,-1-1-2 0,4 0-4 16,-4 2-1-16,5-1-4 0,-5-1 0 16,2 2 0-16,0-1 2 0,1-1-2 15,-3 2 4-15,0 0-1 0,0 0-1 16,3 0 1-16,-3-1 2 0,0 1 4 0,0-1 32 16,0 1 38-16,3-1 27 0,-3 1-3 15,4-2-23-15,-4 0-21 0,5 0-21 16,-5 0-12-16,0 0-9 0,4-2-9 0,-3 2-3 15,3-1-4-15,-4-1 1 0,2 2 0 16,1-1 0-16,1 1-2 0,-4 0 0 16,5 0 0-16,-1 0-6 0,-4 0 2 15,4 0 2-15,-3 0 7 0,3 0-2 16,-4 0 1-16,4 0-2 0,-1 0 4 0,-3 0-2 16,4 0-2-16,-8 0 1 0,5 0-2 15,1 0-2-15,-2 0-4 0,0 0 1 16,-2 0 4-16,-2 0 4 0,7 0-2 0,-7 0 1 15,2 0-2-15,-2 0 1 0,6 0 0 16,-8 0-2-16,2 1-2 0,5-1 2 16,-3 0 2-16,0 0 1 0,2 2 1 15,-2-2 3-15,2 0 5 0,1-2-5 0,-1 2 4 16,0 0-1-16,4-1 3 0,-1-1-3 16,-1 1-3-16,0 1-3 0,0-2-2 0,1 0 0 15,-1 1-2-15,2 0 0 16,-2 1-2-16,1 0 2 0,-1-2 0 0,0 2 0 15,1 0 4-15,-3 0-2 0,4 0-1 16,-8 0 6-16,8 0-1 0,-3 0-2 0,1 0-11 16,-2 0 5-16,0 0 2 0,1 0 2 15,1 0-2-15,-2 0 0 0,4 0 0 16,-8 0 0-16,9 0 0 0,-5 0-1 16,0 0 0-16,5 0 2 0,-3 0 0 0,0 0 3 15,0 0-3-15,1 0 2 0,1 0-2 16,-2 0 1-16,0 0-2 0,7 0 0 15,-9 0 0-15,4 0 0 0,1 0 0 0,-1 0 0 16,-2 0 0-16,3 0-1 0,3 0-2 16,-6 0 4-16,3 0 2 0,-1 0 3 15,5 0-2-15,-7 0 22 0,2 0 21 16,5 0 12-16,-5 0-7 0,-2 0-16 0,7 0-11 16,-5 0-6-16,0 0-7 0,-1 0-4 15,1 0-5-15,5 0-1 0,-5 0 1 16,-2 0 3-16,2 0-3 0,1 0 0 0,-1 0 1 15,0 0 0-15,1 0 0 0,-3 0-4 16,2 0 4-16,5-1-2 0,-9 1 0 16,4 0-4-16,1-2 0 0,-3 2 3 0,2 0 0 15,5 0 1-15,-5 0 0 0,-2 0 4 16,7 0-2-16,-5 0-2 0,3 0-5 16,-3 0 4-16,2 0-1 0,-1 0 0 15,3 0 0-15,-3 0 0 0,1 0 0 0,0 0 0 16,3 0 4-16,-3 0 0 0,3 0 0 15,-3 0 0-15,3 0-2 0,-3 0 0 16,2 0 2-16,-1 0-2 0,-1 0-1 16,7 0 3-16,-11 0 21 0,9 0 21 0,-3 0 9 15,-2-1-12-15,3-1-16 0,-3 2-17 16,5-1-4-16,-3-1-3 0,-1 2 5 16,1-1-3-16,-5 1 1 0,5-2-3 0,-2 2-1 15,-1 0-2-15,3 0 0 0,-1 0 4 16,-3 0-2-16,2 0 0 0,-1 0-2 15,-1 0 2-15,0 0 0 0,3 2 0 16,-3-2-1-16,0 0 4 0,1 0 2 0,-1 0-3 16,0 0-1-16,-1 0-3 0,1 0 0 15,4 0 0-15,-7 0 1 0,3 0 9 16,0 0-5-16,-1 0-1 0,5 0-8 16,-4 0 2-16,1 0 4 0,-3 0-2 0,2 0 0 15,5 1 0-15,-5-1 1 0,3 0 2 16,-1 0 0-16,-2 2 0 0,5-2 2 15,-3 1-1-15,3-1 14 0,1 0 19 0,1 0 21 16,1 0-4-16,7 0-16 0,-6 0-17 16,6 0-13-16,-7 0-2 0,7 0-2 15,-2 0 0-15,-1 0-2 0,-1 0-1 0,0 0 1 16,-3 0-1-16,7 0-1 0,-6 0-1 16,-3 0-1-16,1 0 4 0,-1-1-2 15,1 1 1-15,-1-2 0 0,-1 2 3 0,-3 0-3 16,3 0 0-16,-5 0-1 0,0 0 7 15,-3 0 14-15,3 0 6 0,-4 0-4 16,0 0-3-16,-1 0-8 0,1 0-6 16,-4 0-3-16,6 0-3 0,-6 0 2 0,2 0 3 15,0 0-2-15,-1 0 0 0,1 0-5 16,-2 0 4-16,2 0-2 0,0 0 3 16,-2 0 1-16,2 0-4 0,-2 0 0 15,7 0-1-15,-7 0 1 0,2 0 1 0,0 0-1 16,2 0 4-16,-4 0-2 0,2 0-2 15,2 0-1-15,-1 0 0 0,1 0 3 16,-2 0-1-16,2-1 3 0,-4 1-2 0,6 0-3 16,-5 0 1-16,5 0-1 0,-6 0 3 15,4 0-3-15,-2 0-1 0,2 0-10 16,-1 0 27-16,1 0-5 0,-2 0 8 16,2 0-30-16,-4 0 8 0,6 0 6 0,-1 0 0 15,-1 0-6-15,0 0 1 0,-2 0 4 16,2 0 0-16,1 0-2 0,1 0-1 15,-2-2 1-15,0 2 1 0,0 0 3 16,3-2 1-16,-1 2 1 0,0 0 2 0,0 0 15 16,1-1 2-16,1 1 4 0,-2-1-13 15,3 1-1-15,-5-2-4 0,4 2-5 16,5-1-1-16,-9-1 10 0,4 2-4 0,1 0-5 16,-3 0-17-16,0-1 9 0,2 1 1 15,-1-2 4-15,1 2 1 0,-4 0 0 16,5 0-1-16,-1-1-2 0,0 1 2 15,1 0-4-15,-5 0 2 0,0 0 1 0,0 0 6 16,2 0 1-16,3 0-2 0,-5 0 1 16,-4 0-1-16,6 0 1 0,-1 0 0 15,-5 0-5-15,6 0-2 0,-6 0 2 0,4 0-2 16,-2 0-2-16,0 0 2 0,-2 0 2 16,7 1 1-16,-7-1-1 0,2 0 1 15,-2 0-3-15,6 0 1 0,-6 0 1 16,2 2 2-16,-1-2-4 0,5 0-2 0,-8 0 4 15,2 1-2-15,6-1 1 0,-6 0-1 16,2 0 0-16,-2 0 0 0,7 0 1 16,-7 2-7-16,2-2 4 0,-2 0 0 0,-2 1 4 15,8-1 1-15,-6 0 0 0,2 0 0 16,-1 2 10-16,5-2 17 0,-6 0 10 16,2 0-6-16,2 0-18 0,0 0-4 15,-1 0-18-15,1 0 3 0,-2 0 0 0,2 0 15 16,-2 0-5-16,2 0-6 0,-1 0-1 15,1 0-3-15,-4 1-4 0,6-1 5 16,-6 0 2-16,2 1 4 0,-2-1-1 0,2 0-1 16,1 0 0-16,-3 2 7 0,2-2-4 15,-2 0-1-15,2 2-7 0,0-2 3 16,-2 0 4-16,2 0-1 0,0 0-3 16,-1 0 0-16,1 0 2 0,-2 0-2 0,2 0-13 15,0-2 3-15,-2 2 9 0,2 0 7 16,-2 0-5-16,2 0-2 0,1 0 2 15,-3 0 1-15,2 0-2 0,-2 0 0 16,2 0-2-16,0 0 2 0,-2 0 2 0,2 0 0 16,0 0-1-16,3 0 2 0,-5 0 1 15,2 0-2-15,0 0-1 0,-2 0 1 16,4 0 0-16,-2 0-2 0,0 0 0 16,-1 0 3-16,5 0-4 0,-8 0 1 0,6 0-2 15,-6 0 0-15,2 0 1 0,-2 0 0 16,4 0 1-16,0 0-3 0,-2 0 3 0,3 0 2 15,-5 0-2-15,2 0 1 0,2-2 1 16,0 2 5-16,-2 0 0 0,-2-1 0 16,6 1-2-16,-2-1-3 0,0 1-2 15,-1-2-2-15,1 2 0 0,0-1 2 0,-2-1 2 16,2 2-2-16,-4-1-2 0,2 1-1 16,2-2 1-16,0 2-4 0,-2 0 5 15,-2 0 0-15,0-1 1 0,5 1-2 16,-3 0 4-16,-2-2-2 0,4 2 1 0,0 0 0 15,-4 0 5-15,2-1-6 0,-2 1 0 16,4 0-1-16,0 0-1 0,-4-2-2 16,6 2 3-16,-6 0 2 0,0-1 3 0,2 1-2 15,-2 0-4-15,5 0-1 0,-5-2 1 16,4 2 1-16,-4 0 0 0,0 0 1 16,2 0-3-16,-2 0 2 0,4 0 1 15,-4 0 1-15,0 0 4 0,0 0-2 0,0 2 2 16,0-2-5-16,0 1 2 0,0-1-2 15,0 2 2-15,-4-2-2 0,4 1 0 16,0 1 1-16,0-1-1 0,-2 1 2 16,2-1-1-16,0 2 2 0,0-1-1 0,-4-1-2 15,-1 2-2-15,5-1 1 0,0 1-2 16,-2 0 1-16,2 0 1 0,0-2 1 16,0 2 0-16,0 0 3 0,0 0-1 0,-4 0-2 15,4 0-2-15,-2 2 2 0,2-3 8 16,0 2-3-16,0 0-3 0,0-1-9 15,-4 2 3-15,4-1-14 0,-4 1 11 16,4 1 4-16,0-2 13 0,0 2-3 0,-2-1-3 16,2 1-1-16,0-2-6 0,0 2-1 15,-4 0 4-15,4-1 0 0,-4 2 2 16,4-1 0-16,0 0-2 0,0 0 0 16,0 0-2-16,-2 0 8 0,2 2-3 0,0-2 1 15,-5 0-8-15,5 0 1 0,0 1 2 16,0 0 1-16,0 0 1 0,0 0-1 0,0 1 2 15,0-1-1-15,-2-1 8 0,2 2-5 16,0 1-1-16,0-2-8 0,0 1 7 16,0-1-2-16,0 1-2 0,-4 1-5 15,4-2 7-15,0 2 2 0,-4-1 3 0,4 1 1 16,0-1-6-16,0 0 0 0,0 0 0 16,0 1-2-16,0-2-2 0,0 1-1 15,0-1 5-15,-2 1-1 0,2-1 1 0,0 1-1 16,0-1 2-16,0 1-2 0,0-1 1 15,0 1-1-15,0-2-2 0,0 1 3 16,0-1 0-16,0 2 0 0,0-2-2 16,0 1 1-16,2-1 2 0,-2 0 3 0,0 0-1 15,0 0 2-15,0 2-5 0,0-4 3 16,0 4-3-16,0-2 0 0,0-2-2 16,4 4 1-16,-4-2 2 0,4 0 3 15,-4 0-3-15,0-1-1 0,2 2 1 0,-2-1-1 16,0-1 0-16,5 2-4 0,-5-1 6 15,2-1 0-15,-2 2-2 0,4-1-4 16,0-1 1-16,-4 2 3 0,2-1 1 0,-2 0-1 16,4 1 0-16,0-1 2 0,-4 1 0 15,0 0-4-15,0 0 2 0,2-1 3 16,-2 0-2-16,4 0-1 0,-4 2 8 16,0-2-1-16,0 1-4 0,2-1-11 0,-2 0 5 15,0 0 4-15,5 0 1 0,-1 0 0 16,-2 0-4-16,2 0 2 0,-4 0-2 15,2 0 4-15,-2 0 0 0,4 0 0 16,0 0-2-16,-4-1 1 0,2 1 0 0,-2 0 4 16,4 0-5-16,-1 0-1 0,-3-2 2 15,0 4-2-15,4-2-1 0,0 0-1 16,-4 0 6-16,0 0 0 0,0 0-4 0,2 0-4 16,-2-1 4-16,0 3 2 0,4-2 0 15,-4 2-2-15,0-4 1 0,4 4 0 16,-4-2 0-16,0-2 0 0,0 2 0 0,2 0 5 15,2 0-4-15,-4 0 0 0,0-1 1 16,0 1 2-16,0 0 2 0,0 0-6 16,0 0 0-16,0 0 3 0,0 0 0 15,0 0-5-15,0 1-2 0,0-1 4 0,0 2 0 16,0-2 3-16,0 0-6 0,0 1 2 16,0-1-1-16,-4 0-1 0,4 0 8 15,0 0-4-15,0-1 1 0,-2 1-1 0,2-3 0 16,0 1-1-16,0 1 0 0,0-3 2 15,0 3 0-15,0-2 1 0,0 0-2 16,0 2 1-16,0-2-4 0,-4 0 2 16,4 1 0-16,0-1 2 0,0 2 0 0,0-2-2 15,-4-1-10-15,4 3 6 0,0-2-1 16,0 0 12-16,0 2-4 0,-2-3 2 0,2 2 0 16,0-1-2-16,0 0-6 15,0 0 0-15,0 0 3 0,0-1 0 0,0 2 2 16,-4-3-2-16,4 2 3 0,0 0-1 15,0 0 0-15,-4 0 1 0,4-1-2 0,0 1 4 16,0 0-2-16,0 0-3 0,-3-2-7 16,3 2 5-16,0 0 4 0,-4-1-1 15,4 0 4-15,0 0-4 0,0 0-1 16,-2 1 2-16,2-2-2 0,0-1 3 0,0 2 1 16,-4-1 1-16,4 1-1 0,-4-2-2 15,4 1-2-15,0-1 0 0,-2 0 0 16,2 0-2-16,-4 0 1 0,2 0 1 0,2 0 0 15,-4 0 0-15,-1 0 8 0,3 0 5 16,2 0 8-16,-4 0-1 0,2 0 4 16,-2 0-6-16,0 0 0 0,2 0-2 15,-2 0 0-15,0-1-3 0,2 1 0 0,-3 0-2 16,3-2 0-16,-6 2-3 0,6-1-3 16,-4-1 2-16,-2 2 5 0,1-1 4 15,1 1 8-15,0 0 9 0,-2-2 11 16,1 1 3-16,1 1 5 0,0-2-2 0,0 2 2 15,-5 0-2-15,3-2-1 0,2 2-10 16,0-1-7-16,0 0-14 0,-5 1 3 16,5-2-2-16,-2 2-7 0,0-1-8 15,-1-1-3-15,3 2 3 0,-4-1 0 0,4-1-6 16,-5 1 5-16,5-1-2 0,-4 1 1 16,3-2-4-16,1 1 2 0,-4 1 0 0,4-1 1 15,-5 1-2-15,1-1-1 16,0 1-3-16,-1-1-2 0,3 1 3 0,-2-1 3 15,-5 1 2-15,5 1-1 0,-2-2-2 16,-1 1-2-16,-1-1 2 0,-3 0 0 0,1 1-4 16,-1 1 0-16,1-1 1 0,-1 1 8 15,-4-2 2-15,1 2-1 0,3 0-2 16,-1-1 0-16,1 1 0 0,-4 0 0 16,1-2-2-16,3 2-2 0,-1-1 0 0,-1 1 1 15,2-2 3-15,1 2-4 0,-1-1 0 16,5 1 1-16,-5-2 1 0,3 1 1 15,-3 1-6-15,7-2 4 0,-7 2 2 0,7 0 5 16,-2-2-7-16,1 2 1 0,1-1-3 16,2 1 1-16,-3-1-3 0,-3-1 0 15,8 2 3-15,-5-3 2 0,1 2 0 16,4-1-3-16,-4 1-2 0,3-1 2 0,-3 1-3 16,0-3 3-16,4 3-1 0,-5 0 5 15,5-2 1-15,-4 1 2 0,-1-1-3 16,5 2-3-16,-4-1-5 0,1 1 0 0,-1-1 1 15,2 1 3-15,0-2-1 0,-3 1 3 16,-3 1-1-16,3-1 0 0,3 1 2 16,-6-1-4-16,3 1-2 0,3-1 0 0,-6 2 3 15,1 0 4-15,-1 0 2 0,1 0-3 16,-1 2 5-16,2-2-4 0,-3 0 3 16,3 0-9-16,-3 0 0 0,7 0 4 15,-9 0-1-15,7 0 2 0,-4 0 0 0,-3 0 0 16,7 0 0-16,-7 0-3 0,7 0-1 15,-3 0-1-15,1 0 4 0,-2 0-5 16,1 0 5-16,-1 0-1 0,1 0 4 16,-1 0 10-16,1 1-6 0,-1-1-2 0,6 0-12 15,-7 0 1-15,3 2 11 0,-3-2-2 16,3 1-1-16,-3-1-8 0,7 2-2 0,-6-1-1 16,1-1-2-16,-1 2 0 0,1-1 6 15,-1 1 2-15,2-2 2 0,-3 1-1 16,-1 1 0-16,5-1 1 0,-5 1 1 15,3-1-4-15,-1 1 2 0,-3-1 1 0,5-1 2 16,-1 2 2-16,-5-1-1 0,5-1-1 16,1 2 6-16,-4-2-2 0,5 1-2 15,-5-1-1-15,1 0-1 0,3 1 3 0,-3-1-3 16,3 0 1-16,-3 0-5 0,3 2 1 16,-2-2 7-16,-3 2 4 0,9-2-5 15,-7 0-10-15,3 1 2 0,-3 1 3 0,3-2 4 16,-2 1-2-16,3-1 0 0,3 2-3 15,-7-2 1-15,5 1 2 0,-2-1-1 16,1 0-3-16,1 2 1 0,0-1 3 16,1-1 2-16,-1 2 0 0,-4-2-2 0,3 0-2 15,3 0-3-15,-2 0 4 0,-5 0 5 16,5 0 2-16,2 0-3 0,-7 0-3 16,3 0-1-16,1 0-2 0,-3 0 1 0,6 1 3 15,-7-1 3-15,3 0 0 0,-3 1-2 16,3-1 0-16,-3 2-5 0,3 0-1 15,-2-2 6-15,1 0 1 0,1 0-3 16,-3 1-3-16,3-1 0 0,-5 2 3 0,3-2-2 16,2 0-2-16,-5 0 2 0,0 1 10 15,-1-1-9-15,1 0 0 0,1 0-5 0,-1 2 11 16,-1-2-1-16,1 0-2 0,-2 1-4 16,1-1 3-16,1 0 0 0,1 0 1 15,-1 2-2-15,-3-2 1 0,3 0 3 16,1 1 0-16,-1-1-3 0,0 0-2 0,1 0 1 15,1 0 0-15,-1 0 1 0,3 0-1 16,-3 0-1-16,-1 0-5 0,3 0 1 0,-3 0 2 16,5 0 5-16,-5 0-2 0,7-1 0 15,-6 1-2-15,1 0 6 0,3-2-3 16,-3 2 4-16,3 0-2 0,-3-1 0 16,7-1-6-16,-6 2-1 0,3-1 0 0,-1 1 5 15,2-2-1-15,-3 1 2 0,3-1-1 16,-5 0 0-16,5 2-1 0,2-1-1 15,-3 0-2-15,-3-1 1 0,4 2 3 16,1-1-3-16,-5-1 2 0,4 2-3 0,-3-1 2 16,-1 1-6-16,5-2 3 0,-1 2 0 15,-4 0 7-15,3 0 2 0,3 0 2 16,-2-1-3-16,-1 1 1 0,1 0-1 0,0 0-2 16,-1-2-2-16,3 2 0 0,-2 0 0 15,-1-1-2-15,5 1 0 0,-8-2 2 16,8 2-12-16,-1-2 2 0,-3 2-13 0,4 0 23 15,-5 0 2-15,5-1 15 0,-4 1-10 16,4 0-4-16,-3 0-5 0,1 0 5 16,0 0-3-16,2 0 1 0,-1 0 1 15,1 0 1-15,-2 0-3 0,2 0-3 0,0 0-3 16,-1 1 6-16,3-1 2 0,-2 0 0 16,0 0-2-16,2 2-4 0,-2-2 1 15,1 2 0-15,3-2 3 0,-6 0 13 0,8 0-2 16,-2 0-1-16,-4 0-14 0,6 0 0 15,-4 0 1-15,0 0 4 0,1 0 1 16,3 0-2-16,-4 0-4 0,4 1-1 16,-4-1 1-16,4 0 0 0,-2 2 1 0,-2-2 3 15,4 0 0-15,-2 0 0 0,2 1-4 16,-4-1-3-16,4 2-1 0,-4-2 6 0,4 1 1 16,0-1-1-16,-2 0-1 15,2 2-1-15,-5-2 2 0,5 1-4 0,0-1 0 16,0 0 0-16,0 0 2 0,0 2-2 15,0-2-27-15,0 0-64 0,0 0-119 0,0 0-121 16,0 0-199-16,0 0-186 0,0 0-142 16,0 0 84-16,0-2 196 0,-2 1 229 15</inkml:trace>
  <inkml:trace contextRef="#ctx0" brushRef="#br2" timeOffset="70805.5">10869 9549 15 0,'0'0'54'0,"0"1"-10"16,0-1 5-16,0 0 4 0,0 0 12 16,4 0 3-16,-4 0 4 0,0 0 7 15,4 0 6-15,-4 0 1 0,0 0-2 0,0 0 0 16,0 0-6-16,2 0-10 0,-2 0-13 16,0 0-10-16,4 0-6 0,0 0-4 15,-4 0-2-15,3 1-2 0,1-1-1 16,-2 0 6-16,2 0 14 0,0 0 9 0,-2 0 4 15,4 0-5-15,-2 0-11 0,3 0-9 16,-3 0-11-16,2-1-5 0,0 1-4 0,2 0-5 16,-5 0-2-16,3 0-3 15,2 0 2-15,-2 0-1 0,0 0 0 0,1 0 1 16,1 0 13-16,-2 0 24 0,-4 0 18 16,6 0 6-16,-1 0-9 0,-1 0-10 0,0 0-1 15,0 0 7-15,2 0 8 0,-1 0-7 16,-1 0-16-16,0 0-16 0,2 0-7 15,-6 0-9-15,5 0 0 0,1 0-3 16,2-1-1-16,-4 1 0 0,-4 0-2 0,7 0-1 16,-3-2-2-16,0 2 1 0,0-1 0 15,1 1-4-15,1 0 3 0,-6 0 0 16,6-2 3-16,-6 2 0 0,4 0-2 0,3 0 0 16,-7-1-2-16,4 1 1 0,2 0 0 15,-6 0-2-15,2 0 0 0,3 0-2 16,-3 0 2-16,2 0-2 0,-2 0 2 15,-2 0 5-15,4 0 2 0,3 0 3 0,-7 0-2 16,4 0-4-16,-2 0-6 0,0 0 2 16,2 0 0-16,-1 0 2 0,1 0-1 15,-6 0 1-15,2 0-3 0,6 0 0 16,-6 0 2-16,2 0-1 0,-2 1 0 0,7-1-2 16,-7 0 3-16,-2 2 2 0,6-2 0 15,-2 1 3-15,0 1 2 0,2-2 1 16,-2 0 20-16,-1 0 26 0,3 0 21 15,2 0-8-15,-6 0-17 0,4 0-20 0,-2 0-13 16,1 0-9-16,-3 0-6 0,6 0 0 16,-6 0-2-16,2 0-1 0,2 0 3 15,-2 0-2-15,-2 0 2 0,3 0-1 16,-3 0 0-16,6 0-1 0,-6 0 3 0,4 0-3 16,-2 0 0-16,0 0 1 0,-1 0-1 15,5 0 0-15,-6-2 2 0,2 2 0 16,-2 0-2-16,6 0-4 0,-6-1 2 0,5 1 0 15,-7 0 1-15,8 0-2 0,-6 0 2 16,2 0-1-16,-2 0 1 0,2 0 0 16,0 1 0-16,-2-1 0 0,-2 2 0 15,9-2 1-15,-9 0 3 0,2 0 0 0,4 0-2 16,-6 0 1-16,8 0-1 0,-6 0-1 16,-2 0-1-16,7 0 0 0,-7 0 0 0,8 0 2 15,-8 0-4-15,2 0-4 0,2 0 5 16,0 0 1-16,-2 0 1 0,2 0-1 15,-4 0 0-15,2 0 0 0,3 0-1 16,-1 0 2-16,-2 0 1 0,4 0 2 0,-2-2-2 16,2 2 0-16,-2-1 0 0,3 1-2 15,-3 0 0-15,2-2-4 0,-2 2 2 16,2-1 2-16,-4 1 5 0,7-2-2 16,-7 2 1-16,4-1-3 0,2-1-1 0,-6 2-1 15,2-1 0-15,1 1 1 0,1-2-3 16,-4 2 2-16,2 0-2 0,0 0 5 0,-2-2 0 15,4 2 0-15,3 0-2 0,-7 0 1 16,2-1-2-16,-2 1 1 0,6 0 1 16,-6-1 0-16,2 1-2 0,0 0 0 15,-1 0 0-15,3-2 1 0,-2 2 0 0,0 0 1 16,-2 0 1-16,4 0-2 0,-6 0-2 16,9 0-2-16,-7 0-2 0,2 0 0 15,-2 0 6-15,2 0 4 0,0 0-2 16,-2 0 2-16,-2 0-3 0,4 0-1 0,0 0-3 15,-2 2 1-15,-2-2 2 0,0 0 0 16,5 0 0-16,-3 0 0 0,-2 0 2 16,4 0-4-16,-4 1 2 0,4-1-2 0,-4 0 4 15,2 1-2-15,-2-1 10 0,4 0-8 16,-2 0 1-16,-2 2-8 0,8-2 3 16,-8 0-2-16,3 0 4 0,1 2 2 15,0-2 0-15,-4 1-1 0,6-1-1 0,-6 0-1 16,2 2 1-16,2-2 0 0,0 0 1 15,-2 1-1-15,-2-1 8 0,7 0-3 16,-7 0 2-16,4 2-12 0,0-2 3 16,-4 0 2-16,2 0 0 0,-2 0 0 0,4 0 0 15,-2 0 0-15,-2 0 0 0,4 0 0 16,0 0 0-16,-4 0-2 0,0 0 1 16,2 0 0-16,-2 0-4 0,0 0 4 0,0 0 0 15,5 0 4-15,-5 0-2 0,0 0-2 16,4 0 1-16,-4 0 0 0,0 0 4 15,0 0-2-15,0 0 1 0,0 0-3 16,0 0-1-16,0 0 1 0,2 0 0 0,-2 0 1 16,0 0-1-16,0 0 0 0,0 0-1 15,0 0 1-15,0 0 0 0,0 0-2 0,0 0-1 16,0 0 6-16,0 0-1 16,0 1-2-16,0-1-2 0,-2 2 0 0,2-2 2 15,0 3 0-15,0-3 9 0,0 2-6 16,0 0 0-16,-4 0-7 0,4-1 2 0,0 2-1 15,-5 0 1-15,5-1 2 0,0 1 0 16,0-1 0-16,-2 2 0 0,2-1 0 16,0 0-2-16,0 0-1 0,-4 0 0 15,4-1 3-15,-4 2 1 0,4-1-1 0,0 0 2 16,0 0-4-16,0 0 5 0,0 1-3 16,0-1 2-16,0 0-2 0,0 2 0 15,-2-2 0-15,2 1 2 0,0-1 0 0,0 2 3 16,-4-1-4-16,4 1-4 0,0-1 2 15,0-1 1-15,0 3 1 0,0-3 1 16,0 1-4-16,0 1 1 0,0 0 5 16,-2-1 2-16,2 1-6 0,0-1-6 0,0 2 2 15,0-3 1-15,0 2 3 0,0-1-1 16,0 1 1-16,2-1-2 0,-2 1 2 16,0-1 0-16,0 1 2 0,0-1 0 15,0 1 3-15,0-1-3 0,0 1 0 0,0 1-2 16,0-2 10-16,0 2-3 0,0-1-2 15,0 1-13-15,0-1-2 0,0 2 6 16,4-1 2-16,-4-1 2 0,0 3-1 0,0-2 1 16,2 2 1-16,-2-2-1 0,0 0-1 15,0 1 0-15,4-1 2 0,-4 2 5 16,0-4-5-16,0 2 3 0,4 2-2 16,-4-2-1-16,0 0-2 0,0 0 2 0,0 0 2 15,0 0-2-15,0 0-1 0,0 1 6 16,0 1-1-16,0-1-4 0,0 1-6 0,0-1 2 15,0 1 1-15,0-1 2 16,0 0 0-16,0 3 0 0,0-3-1 0,2 1 0 16,-2-1-3-16,0 2 3 0,0-1-1 15,0-1 6-15,0 1 0 0,0-2-3 0,0 1-2 16,0 1 1-16,0-2 1 0,0 1-1 16,0-1 0-16,0 2-3 0,0-2-1 15,0 0 2-15,0 1 4 0,0-1 2 16,5 0-1-16,-5 0-1 0,4 2 0 0,-4-2-1 15,0 0-1-15,0 1 0 0,0-1 0 16,2 1 0-16,-2 0 2 0,0-1-1 16,0 1-1-16,0 1 1 0,0-1-3 15,0-1 2-15,0 3-3 0,0-1 7 0,0-2-4 16,0 1 1-16,0 1 0 0,4-2 1 16,-4 0-2-16,0 0-2 0,0 1 2 15,2-2 4-15,-2 2-4 0,0-1 1 0,0 0-4 16,0 0 3-16,0 0 2 0,4 0 1 15,-4 0-2-15,0 0 2 0,0 2 1 16,0-2-1-16,4 0 1 0,-4 1-4 16,0-1 0-16,0 2-4 0,0-3 11 0,0 3-2 15,0-2-2-15,0 1-6 0,0 1 0 16,0 0 2-16,0-2 1 0,0 1 2 0,0 0-2 16,0 0 3-16,0 0-1 0,0 1-2 15,0-2-4-15,0 0 0 0,0 1 1 16,0-1 3-16,0 0 3 0,0 0-1 15,0 0 0-15,0-1-2 0,0 0 0 0,0 2-2 16,0-3 0-16,0 1 1 0,0 1 3 16,0-2 0-16,0 2-1 0,0-1-3 15,0-1 1-15,2 1 0 0,-2 1-2 16,0-2 2-16,0 1 1 0,0-1 1 0,0 1-1 16,0-2 0-16,0 1 0 0,0-1 3 15,0 0-3-15,0 0 1 0,0 2-1 16,0-3 1-16,0 0 2 0,0 1-4 15,0 0-1-15,0 0 1 0,0-1 4 0,0 1-1 16,0 0-2-16,0-2 2 0,0 0-2 16,0 3 0-16,5-1 0 0,-5 0 1 15,0-2-1-15,0 2 5 0,0-1-5 16,0-1 9-16,0 0 19 0,0 1 25 0,0 0 17 16,0-1 1-16,-5-1-2 0,5 0-4 15,0 2-7-15,0-2-11 0,0 0-11 16,0 0-8-16,0 0-6 0,0 0-9 0,0 0-3 15,-2 0-7-15,2-2 4 0,0 2-1 16,0 0-2-16,0 0-2 0,-4-1-1 16,4 1-1-16,0 0 1 0,-4 0 5 15,4-2-4-15,-2 0 2 0,-2 2-5 0,4-1 2 16,-2 0-1-16,2 1 0 0,-4-2-1 16,-1 1 2-16,3-1 0 0,-6 2-4 0,6-1 0 15,-2 1 3-15,2-2 3 16,-6 2-3-16,1 0 1 0,5 0 0 0,-6-1 0 15,6 1-1-15,-4-2 0 0,-2 2 3 16,1-1 0-16,1 1-3 0,0-2-3 0,-2 0 0 16,1 1 1-16,1-2-2 0,0 2 4 15,-2-2 0-15,2 1 5 0,-5-1-4 16,5 2-1-16,-4-2-1 0,4 1-1 16,-1 0 3-16,1 1-1 0,-4 0 2 0,4 1-2 15,-3-2-2-15,3 2 1 0,0-1-2 16,0-1 2-16,0 2 1 0,-3 0-4 15,3-1 4-15,0 1-3 0,0 0 3 0,-3-2 0 16,3 2 1-16,4 0-1 0,-6 0 2 16,2-1 2-16,-1 1-4 0,1 0-2 15,-2 0-2-15,2 0 0 0,0 0 4 16,-1 1 0-16,1-1 0 0,-2 0 0 0,2 0 0 16,-1 2-1-16,1-2 1 0,-2 1 4 15,2-1-1-15,4 0-1 0,-7 0-3 16,7 2 0-16,-6-2-1 0,2 1 4 15,4-1-1-15,-6 0 2 0,6 0-3 0,-3 0 2 16,-1 0 3-16,2 0-6 0,-2 0-4 16,4 0 0-16,-6 0 2 0,1 0 2 0,1 0-1 15,0 2 1-15,-2-2 1 0,1 0 1 16,5 0-1-16,-6 0 0 0,2 0 2 16,0 0-2-16,0 0 2 0,-3 0-2 15,3 0 0-15,0 0-1 0,0 0 2 0,-1 0-1 16,-1 0 0-16,2 0-1 0,0 0-2 15,0 0 0-15,-3 0 9 0,1 0-3 16,0 0-1-16,6 0-8 0,-4 0 2 16,-5 1 5-16,3-1 0 0,2 0 1 0,-1 1 0 15,1-1 0-15,0 0 0 0,-2 0-4 16,6 0 3-16,-7 0-2 0,3 0-1 16,0 0-2-16,0-1 2 0,0 1 2 0,-3 0 0 15,3 0 1-15,4 0 2 0,-6 0-2 16,2 0-1-16,-1 0-3 0,1 0 6 15,-2 0-2-15,2 0 1 0,-5 0-5 16,9 0-1-16,-8 0 1 0,4 0 0 0,-4 0 6 16,3 0-2-16,-3 0 0 0,4 0-1 15,-5 0 0-15,1 0 2 0,4 0-3 0,-4 0 1 16,3 0 0-16,-3 0 0 0,4 0 1 16,-2 0-1-16,-3 0-1 0,5 0-2 15,4 0-1-15,-6 0 3 0,2-1-2 16,-1 1 7-16,1 0-2 0,-2 0 0 0,2-2-2 15,4 2 0-15,-7 0 2 0,3 0-2 16,4-1-2-16,-6 1-2 0,6-2 2 16,-5 2 0-16,3 0 0 0,-2 0-5 15,2 0 7-15,0 0 1 0,-2 2 7 0,4-2-8 16,-3 1-2-16,1-1-2 0,-2 0 3 16,4 0 5-16,2 2-3 0,-8-2 1 15,8 0-4-15,-2 0 2 0,-2 1 0 0,-1-1-4 16,3 0 3-16,-2 1 1 0,2-1 0 15,2 0 0-15,-4 2-1 0,0-2 1 16,4 2 1-16,-2-2-1 0,-2 1-1 16,4-1 0-16,-2 2 2 0,2-1-1 0,-4-1 0 15,4 0 0-15,-5 0 1 0,5 2-1 16,0-2 1-16,0 0-2 0,0 1 0 16,-2-1 0-16,2 0 2 0,0 0 0 15,0 0 3-15,0 0-4 0,0 0 1 0,0 0-1 16,2 0 2-16,-2 0 0 0,0 0-2 15,0 0 4-15,0-1-6 0,5 1 2 16,-5-2-2-16,4 2 6 0,-4-1-1 0,0-1-2 16,2 1-2-16,-2-1 0 0,4 0 1 15,-2 1 3-15,-2-2 1 0,0 2-3 16,4-2 1-16,0 0-2 0,-4 0 0 16,2-1-7-16,-2 2 5 0,0-3 2 0,0 2 11 15,4-1-2-15,-4-1-5 0,0 1-1 16,-4-1-3-16,4-1-3 0,0 0-1 0,0 0 4 15,-2 0-1-15,2-1 1 0,0-1-1 16,-4-1 3-16,4 0 1 0,-4 1-2 16,4 0-5-16,0-2 3 0,-2 2-1 15,-2-1 0-15,4 0 0 0,0 0 2 0,-2 1 0 16,2-1 2-16,-4 2-2 0,-1-1 2 16,5-1-2-16,-2 2 2 0,2-1-1 15,-4 1 0-15,4-1-2 0,-2-1-2 16,2 2-1-16,0-1 4 0,-4 1 0 0,4-2 1 15,-4 1 2-15,4 1-3 0,-2-1 0 16,2 1-3-16,0-1 2 0,0 1 1 16,-4 1 0-16,4-2 0 0,-4 1 0 0,4 1-3 15,0-2 2-15,0 2 1 0,-3-1 0 16,3 1 4-16,0-2-2 0,-4 1-2 16,4 1-2-16,0-2 0 0,0 0 2 15,0 1 0-15,-2 0-2 0,2 1 0 0,0-2 2 16,0 1 6-16,0-1-6 0,0 1 2 15,0-1-4-15,-4 2 2 0,4 0 0 16,0 0 0-16,0 2 0 0,-4-1 0 16,4-1 0-16,0 2 0 0,0 1 1 0,0-2 0 15,0 1-1-15,0 1-2 0,0-2 2 16,0 1-3-16,-2-1 3 0,2 1 1 0,0 0-1 16,0-1-2-16,0 2-1 0,0-2 0 15,0-1-11-15,0 2 9 0,0-1 4 16,0 1 7-16,0-1-7 0,0 1-2 15,0 1 4-15,0-2 4 0,0 1-3 0,0 1-1 16,0-2-2-16,2 2 1 0,-2-1-2 16,0 1 2-16,0-2 0 0,0 1 0 15,0-1 3-15,0 1-2 0,0-1-2 16,0 1-2-16,4-1 12 0,-4 2-3 0,0-3-2 16,4 2-9-16,-4-1 1 0,0 1 2 15,0-1 2-15,2 1 0 0,-2-1-1 16,0-1 2-16,0 1 0 0,4 1-1 0,-4 0-1 15,0-1-2-15,3-1 0 0,-3 2 1 16,0-1 2-16,0 1 0 0,0-1 0 16,0-1 2-16,4 2 0 0,-4-1 1 0,4 1-2 15,-4-1-1-15,0-1-1 16,0 2 4-16,0-1-3 0,0 1 1 0,2-1-5 16,-2 1 3-16,0-2 1 0,0 1 2 15,0 1-2-15,0-3 1 0,0 3 1 0,0-2-4 16,0 2-3-16,0-1 3 0,0 1 0 15,0-1 6-15,0 1-5 0,0-1 0 16,0 1-1-16,0-1 0 0,0-1 2 16,0 1 0-16,0 0 0 0,0-1 0 0,0 1 2 15,0-1-2-15,0 2 0 0,0-1 0 16,0 0 0-16,0 1-2 0,0 0 2 16,0 1 2-16,0-2-2 0,0 2 0 0,0 0-2 15,0 0 2-15,0 0-3 0,0 0 0 16,4 0 6-16,-4 2 2 0,0-3-1 15,0 2-8-15,0-1 4 0,0 1 0 16,4-1 0-16,-4 0 0 0,0 0-2 0,0 1 1 16,0 0-2-16,0-1 4 0,0 0 1 15,0 0-2-15,2 0-3 0,-2-1 1 16,0 2 1-16,0-1-3 0,0 0 4 16,0 1-2-16,0-1 2 0,0 0-3 0,4 2 1 15,-4-1 2-15,0 0 2 0,0 0 0 16,2 0 0-16,-2 1-8 0,0-1 2 15,0 1 1-15,0-1 6 0,0 2 0 0,0-1-6 16,0-1 3-16,5 1 0 0,-5 1 4 16,0-2-2-16,0 0 1 0,4 2-7 15,-4 0 2-15,0-1-1 0,0 1 7 16,0 0-3-16,0-1 0 0,0 1-3 0,0 0-4 16,0 0 3-16,2 0-6 0,-2 0 3 15,0 0 2-15,0 0 8 0,0 0-4 16,0 0 1-16,0 1 0 0,0-1 0 15,4 0 1-15,-4 1-2 0,2-1 1 0,-2 0 1 16,0 0 2-16,0 0-1 0,4 0-1 16,-4 0-2-16,4 0 1 0,-4 0-1 0,0-1 0 15,2 1-1-15,-2 0 1 0,4-1-2 16,-2 1 2-16,-2 0 0 0,5 0 0 16,-1 0 2-16,-4 0-2 0,2 0-2 15,6 0-2-15,-8 0 1 0,2 0 3 0,4 0 3 16,-2 0-3-16,1 0 0 0,-3 0-10 15,4-2-46-15,-6 2-146 0,4 0-235 16,0 0-287-16,-4-1-67 0,2 1 111 16,-2 0 250-16</inkml:trace>
  <inkml:trace contextRef="#ctx0" brushRef="#br3" timeOffset="212250.57">12919 13960 18 0,'0'0'52'0,"0"0"-3"16,0 0-3-16,0 0 1 0,0 0-4 16,0 0-4-16,0 0-5 0,0 0-5 0,0 0-8 15,0 0 0-15,0 0 0 0,0 0-1 16,0 0-1-16,0 0-1 0,0 0 2 16,0 0 0-16,0 0 2 0,0 0 2 15,0 0-1-15,0 0 0 0,0 0-2 0,0 0 0 16,0 0-3-16,0 0-3 0,0 0-2 15,0 0 4-15,0 0-3 0,0 0-5 16,0 0-5-16,0 0-3 0,0 0 3 0,0-1-2 16,0 1 1-16,0 0-2 0,0 0 2 15,0 0-2-15,0 0 2 0,0 0 7 16,0 0 7-16,0 0 8 0,0 0 4 0,0 0 1 16,0 0-1-16,0-2-6 15,0 2-5-15,0 0-6 0,0-1-5 0,0 1-1 16,0 0 0-16,-2 0-4 0,2-2-2 15,0 2 1-15,0 0 2 0,0-2-1 0,0 2-4 16,0 0 2-16,0-1 2 0,0 1-9 16,0-1 2-16,0-1 3 0,0 2 8 15,-4-1-3-15,4-1 0 0,0 2-3 0,0-1 0 16,0-1-1-16,0 1 2 0,0-1 1 16,0 1 3-16,0-1-3 0,0 0 0 15,0 2-7-15,0-1 2 0,0 0 0 16,0-1 5-16,0 1-1 0,0-1-1 0,0 1 0 15,0-1-1-15,-4 1 1 0,4-1 1 16,0 1 0-16,0-1 1 0,0 0-1 16,0 1-1-16,0 0-1 0,0-1-1 15,-2 1 1-15,2-1 3 0,0 2-2 0,0-1-1 16,0-1 0-16,0 2 2 0,0-1 1 16,0 1-2-16,0-2-1 0,0 1-1 15,0 1 2-15,0-2 1 0,0 2 0 16,-4 0-1-16,4-1-1 0,0 1-3 0,4 0 0 15,-4 0 3-15,0-2 3 0,0 2 0 16,0 0-1-16,0 0-2 0,0-1 1 16,0 1 0-16,0 0 1 0,0 0-1 0,0 0-1 15,0 0 2-15,0 0-1 0,0 0 0 16,0 0 0-16,0 0 0 0,0 0 0 16,0 0 0-16,0 0-3 0,0 0 2 15,0 0 1-15,0 0 7 0,0 0 4 0,0 0 5 16,0 0 0-16,0 0 4 0,0 0-4 15,0 0 1-15,0 0-5 0,0 0 3 16,0 0 3-16,0 0-2 0,0 0 1 16,0 0-4-16,0 0 2 0,0 0 2 0,0 0-1 15,0 0 0-15,0 0 6 0,0 1 1 16,0-1 3-16,0 0-4 0,0 0 3 0,0 2-5 16,0-2-4-16,0 1-4 0,0 1-6 15,0-2-3-15,0 1 2 0,0 1-1 16,0-1-2-16,0-1 0 0,0 2 0 15,0-1 1-15,0 1-1 0,0-1-1 0,0 2 2 16,0-2-2-16,0 1 2 0,0 0-2 16,0-1 0-16,0 1 1 0,0-1-1 15,0 2 0-15,0 0-2 0,0-1 1 16,0-1-1-16,0 2 1 0,0-1 1 0,0 1 0 16,0 0 1-16,0 0-2 0,0-2 0 15,0 2 0-15,0 0 0 0,2 0 1 16,-2-1 1-16,0 1-2 0,0 0 0 0,0 0-2 15,0 0 2-15,0 0 0 0,0 0 2 16,0 0-2-16,0 0 3 0,0 1-3 16,0-1 1-16,0 0-2 0,4 2 0 0,-4-2 1 15,0 0 1-15,0 1 0 0,0-1-1 16,4 0-4-16,-4 2 1 0,0-2 0 16,0 0 8-16,0 1-2 0,0 1-2 15,0-2-1-15,0 1 2 0,0-1 2 16,0 2-3-16,0-1-1 0,0 1 0 0,0-1 1 15,0 0 1-15,0 1-1 0,0 0 2 16,0 1-3-16,0 0-3 0,0 0 2 16,0-2-1-16,0 2 2 0,0 2 0 0,0-2 2 15,0 1-1-15,0-1 2 0,0 2-2 16,2-1 0-16,-2-1 1 0,0 1-4 16,0 1 1-16,0 0 1 0,0-2 0 0,0 1 1 15,0 0 1-15,0 0-1 0,0 0-1 16,0 0 0-16,0 0 0 0,0 0 0 15,0 1 0-15,0-1 2 0,0 0-1 16,0 0-1-16,0 0 0 0,0 1 0 0,0-2 0 16,0 0 0-16,5-1 2 0,-5 2-2 15,0-1-2-15,0 1-2 0,0-1 1 16,0 0 3-16,0 0 4 0,0 0-2 0,0-1-1 16,0 0 1-16,0 2 0 0,0-3-4 15,0 1 0-15,0 0 2 0,0 0 2 16,0 0 0-16,0-1-2 0,0 0 0 15,0 3 0-15,0-3-2 0,0 1 4 0,0 1-2 16,0-2 2-16,0 1-2 0,0-1-2 16,0 1 0-16,0-2 4 0,0 1 0 15,0-1-1-15,0 2-1 0,0-1 0 16,0 1 0-16,0-2 0 0,0 1-1 0,0-1 2 16,0 0 0-16,0 2 1 0,0-1-2 15,0-1-3-15,0 0 2 0,0 2-1 16,0-2 4-16,0 1-1 0,0-1-1 0,0 1 0 15,0 1 0-15,0 0-1 0,0-2 2 16,0 1 0-16,0-1-1 0,0 2 0 16,0-2-1-16,0 1 1 0,0 1 0 15,0-3 1-15,0 2-1 0,0 0 2 0,0-1-2 16,0 0 0-16,0 1-2 0,0 1 2 16,0 0 0-16,0-2 0 0,0 0-1 15,0 1 1-15,0 1 1 0,0-2-1 16,0 0 0-16,0 1 0 0,0-1 0 0,0 0 0 15,0 2 0-15,0-2 0 0,0 0-1 16,0 1 1-16,0-1 0 0,0 2 1 16,0-1 1-16,0-1-2 0,0 1 0 15,0 0-2-15,0 0 2 0,0-1 0 0,0 2 2 16,0-1-2-16,0-1 0 0,0 2 0 16,0-1-2-16,0 1 1 0,0-1 1 0,0 1 0 15,0-1 0-15,0 1-3 0,0-3 3 16,2 5 2-16,-2-4 0 0,0 1 0 15,0 0-5-15,0 1 2 0,0 1 2 16,0-1 2-16,0-1 0 0,4 2-8 0,-4-1 4 16,0 1 1-16,4-2 3 0,-4 2-1 15,0 0-4-15,0 0 2 0,0-1 0 16,0 1 0-16,0-1 0 0,0 0 0 0,2 0 0 16,-2-1 0-16,0 2 0 0,0-3 0 15,0 2 3-15,4-2-2 0,-4 0 0 16,0 0-2-16,0 0 2 0,2-2-1 15,-2 2 2-15,0-1-4 0,0 1 1 0,0-2 1 16,0 1 0-16,0-1 0 0,0 1 0 16,0-1 0-16,0 0 0 0,0-1 0 0,0 2 3 15,0-2-2-15,0 0-2 16,0 0-3-16,0 0-1 0,0 0 3 0,0-2-20 16,0 1-47-16,0-3-63 0,0 1-90 15,0-3-102-15,0 1-27 0,0-1 47 0</inkml:trace>
  <inkml:trace contextRef="#ctx0" brushRef="#br3" timeOffset="-212260.41">12946 13916 35 0,'0'2'60'16,"0"-2"8"-16,4 2 10 0,-4-2 3 15,0 0 5-15,0 0-4 0,3 1-2 16,-3-1-13-16,4 0-6 0,0 0-4 0,-4 0-5 16,2 0 2-16,2 0-6 0,-4 0-1 15,2 0 0-15,6-1 7 0,-6 1-2 16,-2 0-6-16,7 0-10 0,1 0-5 0,-6 0-7 16,2 0 2-16,2-2-2 0,-2 2 1 15,-2-2-5-15,7 2-3 0,-7-1-5 16,4 1-2-16,2 0-5 0,-6-1 0 15,5 1-3-15,-3-2 1 0,2 2-1 0,-2 0 0 16,2 0 2-16,-2 0-3 0,3 0 1 16,-1 0 0-16,0 0 2 0,2 0-2 15,-6 0-2-15,5 0 0 0,1 0 1 16,-2 2 1-16,0-2-2 0,0 1 0 0,3-1 0 16,-7 0 2-16,4 0 0 0,2 1-2 15,-2-1 0-15,1 0 0 0,-1 0 3 16,2 2-1-16,-6-2 2 0,4 0-3 0,3 2 2 15,-7-2-2-15,4 0 2 0,2 0 1 16,-2 1-2-16,1-1 0 0,-1 0 1 16,2 0 7-16,-6 0-2 0,8 0-1 15,-3 0 2-15,-1 0-3 0,2 0-7 0,-6 0-3 16,6 0 2-16,-1 0 7 0,-1 0-1 16,0 0-4-16,0 0 0 0,2 2 0 15,-5-2 3-15,5 0-1 0,-2 0 0 16,0 0 1-16,0 0 1 0,1 0-4 0,1 0 2 15,-6 0 0-15,4 0-2 0,2 0 1 16,-1 0-1-16,-1 0 2 0,-2 1-1 0,2-1 0 16,0 0 1-16,1 0-1 0,-3 2 1 15,2-2-5-15,2 0 0 0,-6 1 0 16,4-1 6-16,3 0-2 0,-7 0 3 16,4 2-2-16,-2-2 12 0,2 1 20 0,1-1 18 15,1 0 1-15,-6 0-14 0,6 0-9 16,-2 0-6-16,5 0-6 0,-9 0-6 15,4 0-4-15,2 0 1 0,0 0-5 0,1-1-1 16,-3 1 0-16,0-2-3 0,0 2 3 16,5 0-2-16,-5-1 1 0,4 1 1 15,-2-2-2-15,1 2 1 0,-1-1 0 16,0 1 2-16,3-2 1 0,-5 1-3 0,4 1-2 16,-2-2 0-16,1 2 2 0,1-2 3 15,-4 2-4-15,5-1 1 0,-3 1-2 16,0 0 3-16,0-1-3 0,1 1 3 15,-1-2-3-15,0 2 0 0,0-1 0 0,3 1 2 16,-5-2 0-16,4 2 1 0,-3-1-1 16,3-1-1-16,-4 2 3 0,4-1-4 15,-3 1 0-15,-1-2 0 0,0 1 3 16,4 1-2-16,-3-2-1 0,1 1 0 0,2 1 0 16,-4-2 8-16,1 2-6 0,-1-1 1 15,0 1-10-15,4 0 3 0,-4-2 3 16,3 2 1-16,-3 0 0 0,0 0 0 0,0-1 1 15,5 1-1-15,-5-2 0 0,2 2 2 16,-2 0-4-16,5 0 4 0,-9-1-2 16,6-1 2-16,0 2-2 0,1 0-1 15,-7 0-2-15,4-1 3 0,2 1 0 0,-2 0 3 16,1 0-2-16,-1-2 7 0,2 2-3 16,-6 0 0-16,4-1-6 0,3 1-1 0,-7 0 2 15,6 0-2-15,-2 0 2 16,-4 0 2-16,6 0 0 0,-1 0 1 0,-5-2-1 15,6 2 3-15,-6-1-1 0,4 1 0 16,2 0-4-16,-5 0-2 0,5 0 0 0,-2 0 2 16,-4 0 0-16,6 0 2 0,-6 0-1 15,5 0 1-15,1 0-1 0,-6 0-1 16,2 0 3-16,2 0 0 0,-2 0-3 16,-2 0 3-16,7 0-2 0,-7 0 1 0,4 0-2 15,2-2 1-15,-6 2 5 0,5 0 27 16,-3-2 27-16,2 2 22 0,2 0-10 15,-6 0-16-15,4-1-17 0,-1 1-16 16,1-1-8-16,0 1-2 0,2 0-5 0,-6-2-1 16,4 2-4-16,-1 0 0 0,1 0-4 15,-2-1-2-15,2 1 2 0,-2-2 0 16,-2 2 1-16,7 0 2 0,-7 0-1 0,4 0 1 16,2 0-1-16,-6 0 0 0,2 0 1 15,3 0 3-15,-3 0-5 0,-2 0 3 16,6 0-1-16,-6 0-1 0,4 0-4 15,-2-1 2-15,3 1 1 0,-3 0 3 0,-2 0-1 16,6 0-2-16,-6 0-1 0,6 0 1 16,-1 0-3-16,-5 0 3 0,6 0 2 15,-6 0 0-15,4 0-1 0,-2-2-1 16,3 2 0-16,-3 0 1 0,2 0 0 0,-2 0-1 16,2 0-3-16,-2 0 2 0,-2 0 0 15,5 0 3-15,-3 0-2 0,0 0 0 16,-2 0-1-16,4-1 1 0,-6 1 0 0,8 0 1 15,-5 0-1-15,-3 0 3 0,8 0 0 16,-8 0-3-16,6 0 0 0,-4 0 0 16,-2 0 0-16,8 0 2 0,-6 0 1 15,3 0-2-15,-3 0 2 0,2 0-1 0,0 0 1 16,-2-2-3-16,-2 2 2 0,6 0-4 16,-6-1 4-16,8 1-2 0,-8 0-2 0,2 0 2 15,-2 0-3-15,5 0 2 0,-1 0-3 16,-4 0 0-16,0 0 4 0,2 0 0 15,2 0 2-15,-4 0 0 0,0 0-2 16,2 0 0-16,-2 0-2 0,0 0 3 0,0 0-6 16,4 0 5-16,-4 0 0 0,4 0 6 15,-4 0-3-15,0 0-1 0,0 0 0 16,2 0-1-16,-2 0 2 0,0 0-1 16,0 0 1-16,0 0-3 0,0 0 2 0,0 0 0 15,0 0-1-15,0 0-1 0,0 0 2 16,0 0-2-16,0 0 0 0,0 1 0 15,0-1 0-15,0 2 0 0,0-1 2 0,0 1-1 16,0-2-3-16,0 1 2 0,0 2 0 16,0-1 2-16,-2 0-2 0,2 0 3 15,0 1-2-15,0 0 0 0,-4 0-3 16,4 0 1-16,-4 0-1 0,4 0 2 0,0 2-2 16,0-2 1-16,0 1-5 0,-2-1 5 15,2 1 1-15,0 1 0 0,0-2-1 16,0 3-1-16,0-3 6 0,0 2 0 15,0 1-1-15,0-2-1 0,0 0-2 0,0 1 2 16,0 1 0-16,0 0 1 0,0-1-2 16,0 1 0-16,0 0-2 0,0-1 1 15,0 2 0-15,0-3-1 0,0 2 1 16,0 0 0-16,0 0 1 0,0 0-2 0,0-1 1 16,0 1-1-16,0 0-1 0,0 0 1 15,0 0 2-15,0 0-1 0,0-1 2 16,2 2-2-16,-2 0 2 0,0-3-4 0,0 4 0 15,0-2 1-15,0 2-2 0,0-2 3 16,0 1 0-16,4-1 3 0,-4 2-2 16,0-1 2-16,0 1-1 0,4-1-1 0,-4 1 1 15,0-1-2-15,0-1 0 0,0 2-2 16,0-1 2-16,0 1 0 0,2-1 2 16,-2 1 1-16,0-2-1 0,0 1 1 0,4-1-1 15,-4 2 1-15,3-2-2 0,-3-1-1 16,0 2 1-16,0-1-2 0,0 1 2 15,4-2-1-15,-4 1 0 0,0 1-1 16,0-2 1-16,0 2-1 0,4-1 3 0,-4 0-4 16,0 0 4-16,0-1-3 0,0 1 0 15,0 0 0-15,0-2-1 0,2 2 2 16,-2 0 2-16,0 0-1 0,0 0 1 16,0-1 1-16,4 1-3 0,-4 0-2 0,4 0 2 15,-4 0 3-15,0-2-1 0,0 2 0 16,0-1-1-16,0 1-1 0,0-2 1 0,0 2 0 15,2-1-1-15,-2 1 0 16,0-1-1-16,0 0 0 0,0 1 1 0,0 0 0 16,0-1 2-16,4 1-2 0,-4 0 3 15,0 0-4-15,0 0-1 0,0-2 1 0,0 2 1 16,0 0 1-16,0 0-1 0,2 0 0 16,-2-1 2-16,0 1-2 0,0-2 0 15,0 2 0-15,0-1 2 0,0 1 0 16,0-1-2-16,0 0 0 0,0 1 1 0,0-1-1 15,0 1 7-15,0-2-3 0,0 1 0 16,0 1-8-16,0-2-4 0,0 2 4 16,0-1-2-16,0 0 8 0,0 0 0 0,0 1 1 15,0-1-1-15,0 1-2 0,0-2 0 16,0 2 1-16,0-2-2 0,-2 3 1 16,2-3 1-16,0 2 1 0,0-1 0 15,0 1-2-15,0-2 0 0,0 1-2 0,0-3 4 16,0 5 0-16,0-4 0 0,-4 1-5 15,4 0-2-15,0 1 1 0,0 0 4 16,0-1 0-16,0 0-2 0,0 1 2 16,0 0 0-16,0-2 0 0,0 1 2 0,-2 1-1 15,2-1-1-15,0 1 0 0,0-1 0 16,0 0 0-16,0 1 0 0,0 0 0 0,0-1 0 16,0-1 2-16,0 2-4 0,0 1 2 15,0-2-1-15,0 0 1 0,0 1 1 16,-4 0-1-16,4-1 0 0,0 1-1 15,0-1 2-15,-4-1 2 0,4 2 1 0,0-2-3 16,0 0 0-16,0-1-2 0,0 0 1 16,0 0 0-16,0 1 1 0,0-2-1 15,0 1 0-15,0-1 0 0,0 2 0 0,0-1 2 16,0-1 2-16,0 0-4 0,0 1 2 16,0 0-6-16,0-1 2 0,0 1 2 15,0-2 7-15,-2 3-2 0,2-3-1 0,0 2-3 16,0-2 0-16,0 1 11 0,0-1-1 15,0 0-1-15,0 1-10 0,0-1 4 16,0 0 1-16,0 0-2 0,0 0 0 0,0 0-2 16,0 0 1-16,-4 0-2 0,4 0 0 15,0 0 1-15,0 0-2 0,0 0-1 16,-4 0 0-16,4 0 3 0,0 0 0 16,0 0-1-16,-3-1 0 0,-1 1 0 15,4 0 0-15,0-1 3 0,-2 1-1 0,2-2-1 16,-4 2 2-16,0-2 5 0,4 1 3 15,-2-1-4-15,-2 1-2 0,2-1-2 16,-2 2 0-16,-1-2-1 0,3 2-3 0,-2-1 0 16,0 1 0-16,-2-1 1 0,6 1 1 15,-2-2-1-15,-6 2 0 0,6 0 0 16,-3-1-1-16,3 1 0 0,-2 0-1 16,0-2 2-16,2 2 0 0,-4 0 0 0,-2-1 0 15,5 1 0-15,-5 0 1 0,2-2 1 16,4 2 0-16,-8 0-4 0,3-1 0 0,-1 1-1 15,6 0 3-15,-8 0 0 0,4 0-1 16,-3 0-3-16,1 0 3 0,0 1-1 16,2-1 4-16,-5 0-2 0,9 0 0 15,-6 0 1-15,0 0 0 0,-1 0 1 0,3 0-3 16,4 0 0-16,-6 0 1 0,2 0 0 16,-1 0-1-16,1 0 0 0,-2 0 0 15,2 0 2-15,4 0 0 0,-7 0-1 16,7 0-1-16,-4 2 0 0,-2-2 0 0,6 0 2 15,-7 0-1-15,3 1-9 0,4-1 5 16,-6 0 0-16,2 0 9 0,4 2 0 16,-7-2 0-16,7 0-1 0,-4 0-1 0,-2 0-1 15,6 0-2-15,-2 0 0 0,-3 0-1 16,3 0 2-16,-2 0-1 0,0 0 0 16,2 0-2-16,-2 0 1 0,-1 0 1 15,-1 0-1-15,2 0 1 0,4 0 2 0,-6 0 0 16,1 0-4-16,1 0 0 0,0 0 1 15,0 0 3-15,-2 0 0 0,1-2 1 16,1 2-3-16,0 0 0 0,-2 0-4 16,-1 0 2-16,1 0 2 0,2 0 1 0,0 0-3 15,0 0 1-15,-3 0-2 0,1 0 3 16,0 0 0-16,6 0-1 0,-9 0 1 16,5 0 0-16,-2 2 2 0,2-2-1 0,-1 0-1 15,1 0 1-15,0 0 0 0,-2 0 0 16,6 0 0-16,-5 0-1 0,-1 0-2 15,2 0-1-15,0 0 1 0,0 0 1 16,-3 0 0-16,3 0-3 0,0 0 2 0,0 0 2 16,-3 0-1-16,1 0 0 0,0 0-1 15,0 0 0-15,-1 1-1 0,1-1 3 16,0 0 0-16,-2 2 3 0,3-1-2 0,-3-1-4 16,4 1 2-16,-5 1 1 0,3-2 3 15,0 0 1-15,-2 2-3 0,3-2-1 16,-3 0-1-16,2 0-1 0,0 1 1 0,-3-1-2 15,5 0 2-15,-4 0 1 0,3 0 1 16,-3 0 3-16,2 0-1 0,0 0-3 16,-3 0 1-16,3 0 6 0,0 0-5 15,-1 0-2-15,-1 0-8 0,0 0 5 0,-1 0-3 16,1 0 5-16,4 0 0 0,-4 0 2 16,-1 0-1-16,5 0 0 0,-4 0 0 15,3 0 0-15,-3 0-1 0,8 0 1 0,-8 0 1 16,1 0 4-16,3-1-2 0,0 1-4 15,0 0-1-15,0-2 0 0,-3 2 0 16,3 0 1-16,0 0 0 0,0-2-4 16,-2 2 1-16,1 0 1 0,1 0 3 0,-4 0 0 15,8 0 2-15,-7 0-1 0,3 0-1 16,4 0 0-16,-6 0 0 0,2 0 3 16,2 0-2-16,-3-1-1 0,5 1 0 15,-6 0 0-15,6 0 0 0,-2 0 0 0,2-1-2 16,-6 1 2-16,5-2-2 0,-1 2 2 15,0 0 0-15,-2 0 2 0,4 0-4 16,-2 0 2-16,0 0 0 0,-3 0 0 16,7 0 0-16,-2 0 0 0,-6 0 0 0,6 0 0 15,-2 0-1-15,2 0 0 0,-6 0 0 16,8 0 1-16,-3 0 0 0,-5 0 0 0,6 2 0 16,-2-2-4-16,2 1 4 0,-6-1 0 15,6 0 2-15,-3 0-2 0,3 0 0 16,-2 0 0-16,0 1 1 0,2-1 0 15,-2 0 0-15,0 2 0 0,-2-2-2 0,4 0-2 16,-3 0-1-16,1 0 3 0,2 0 1 16,-2 0 1-16,2 0 1 0,-2 0 0 15,0 0-2-15,2 2 0 0,-2-2-2 16,1 0 1-16,-5 0 0 0,8 0 1 0,-2 0 4 16,-2 1-2-16,0-1-2 0,2 0-3 15,-2 0-6-15,4 0 5 0,-2 2 2 16,-3-2 6-16,1 0-2 0,4 0-2 0,-2 1-1 15,-2-1 0-15,4 2 2 0,-2-2 0 16,-2 0 1-16,0 0-1 0,4 2-1 16,-2-2 0-16,-2 0 0 0,2 0 2 15,-3 0-2-15,1 0-2 0,2 0 2 0,2 1 0 16,-8-1 0-16,6 0 0 0,-2 0 2 16,2 0-2-16,-7 0 3 0,7 0-3 15,-2 0 0-15,2 1-3 0,-6-1 1 16,6 0 4-16,-6 0-2 0,5 0 2 0,-1 0 0 15,2 0 0-15,-6 0-2 0,6 0-2 16,-2 0 0-16,2 0 1 0,-2-1 1 16,-1 1-1-16,3 0 2 0,-2 0 2 0,2 0-2 15,-2-1-6-15,0 1 0 0,4 0 4 16,-2 0 5-16,2-2-2 0,-8 2-2 16,8 0 0-16,0 0 1 0,-3 0 1 15,3 0-1-15,-4 0-1 0,4 0 0 0,0 0-3 16,0 0 0-16,-2 0 2 0,2 0 2 15,0 0-1-15,0 0 0 0,-4 0 0 0,4 0 0 16,0 0-3-16,0 0 5 16,-4 0 1-16,4-2 2 0,0 2-3 0,0 0 1 15,0 0 1-15,-2 0 2 0,2 0-2 16,0 0-8-16,0 0 4 0,-4 0 0 0,4 0 7 16,0 0-3-16,0 0 0 0,0 0-1 15,-2 0-1-15,2 0-2 0,0 0-2 16,0 0 4-16,-4 0 2 0,4 0 5 15,0 0-4-15,-5 0-1 0,5 0-3 0,0 0 0 16,0 0-1-16,-2 0 0 0,2 0 0 16,0 0 0-16,0 0 0 0,-4 0 0 15,4 2-1-15,-4-2 0 0,4 0-5 0,0 0 5 16,0 0-2-16,0 0 1 0,-2 0-1 16,2 0-5-16,0 0-23 0,0 0-86 15,-4 2-127-15,4-2-158 0,0 0-135 16,0 0-3-16,0-2 98 0</inkml:trace>
  <inkml:trace contextRef="#ctx0" brushRef="#br3" timeOffset="-210038.9199">13693 14932 26 0,'0'2'107'16,"0"-2"1"-16,0 1-1 0,0 1-2 16,0-2-8-16,0 1-8 0,0-1-7 0,0 0-6 15,0 0-2-15,0 2 0 0,0-2-1 16,0 1 2-16,0-1 2 0,0 2 0 0,0-1 2 16,0-1-3-16,0 1-4 0,0 1-3 0,0-2-4 15,0 2 1-15,0-2 0 0,0 1 4 16,0 1-2-16,0 1 2 0,0-2-1 0,0 1 2 15,0-1 0-15,0 2 2 0,-2-2-2 16,2 3-1-16,0-3 0 0,0 1-7 0,-5 1-9 16,5 0-11-16,-4 0-7 0,4-2-8 0,0 2-5 15,0 0-1-15,-2 0 0 0,2 0-1 16,-4 0 2-16,4 0-1 0,0 1 1 0,0 0 2 16,-2 0 7-16,2-1-1 0,0 2-1 15,-4-1-87-15,0 1-57 0,4-1-31 16,-2 1 61-16,-3-1 39 0,5 2 19 0,-2-1 11 15,2 1 9-15,-8-2 6 0,8 2 6 16,-2 0 0-16,-2 0 4 0,0-1-3 16,4 1-1-16,-2-1-1 0,-2 2 5 0,2-3-2 15,2 2-1-15,-5-1-3 0,1 1-4 16,4-2 0-16,-6 2 0 0,6-1 0 16,-2 1 0-16,2-2-3 0,-4 0 2 15,0 3 1-15,2-3 4 0,2 2-4 16,-4 0 2-16,1-1-2 0,3 1 0 0,-4 0-2 15,0 0 11-15,2 0-4 0,2-1-1 16,-4 0-13-16,0 1 3 0,4 0 3 16,-2-1 5-16,-2 1 0 0,4-2 1 15,-2 2-3-15,2-1 2 0,-5-1-4 0,5 2 2 16,-4-1-1-16,4-1 2 0,-2 1-2 16,-2-1 2-16,4-1 1 0,-2 2 2 15,2-2-2-15,0 1 9 0,-4-1-3 0,0 1-5 16,4 0-11-16,-2 0 2 0,2 1 4 15,-4-2-3-15,-1 1 1 0,5 1 1 0,0-1 3 16,-2-1 0-16,2 1 0 16,-4 0 2-16,4-1-2 0,0 1 0 0,-2-2-2 15,2 1 0-15,0 0-1 0,0-2-3 16,0 1 2-16,-4 1 0 0,4-2 8 0,0 1-3 16,0-1-1-16,-4 1 0 15,4-1 2-15,0 2 0 0,0-1-1 0,0 0-1 16,0 0 3-16,0 1 3 0,0-1-2 0,-2-1-1 15,2 1 0-15,0-1 1 0,0 1-4 16,0-1-4-16,0 1-2 0,0-2-8 16,0 0-54-16,0 0-102 0,0-2-128 15,0 1-110-15,0-2-94 0,2 0 12 16,-2 0 93-16</inkml:trace>
  <inkml:trace contextRef="#ctx0" brushRef="#br3" timeOffset="-205534.61">12957 15507 52 0,'4'1'77'0,"-4"-1"6"15,6 0 7-15,-6 0 2 0,2 2 1 16,2-2 1-16,0 0-1 0,-2 0 3 16,5 1 0-16,-3-1-1 0,0 0-6 15,2 0-8-15,-4 0-9 0,6-1-1 0,-6 1-4 16,7 0-4-16,-3-2-8 0,-4 2-8 15,6-3-4-15,-2 3 10 0,5-1 7 16,-9-1 4-16,6 1-8 0,-2-1-12 16,5 1-10-16,-9-1-8 0,4 1-2 0,4 1 12 15,-3-2 12-15,1 1 13 0,-2-1 14 16,0 2 8-16,0-2-6 0,3 1-13 16,-3 1-18-16,0-1-18 0,0-1-7 15,3 2-6-15,-3-1-1 0,4 1-4 0,-8 0-5 16,4 0 1-16,3-2-2 0,-1 2-1 15,0 0-1-15,-6 0 2 0,6 0 1 16,1 0 0-16,-1 0 2 0,-6 0-1 0,8-1 6 16,-3 1 19-16,-1 0 12 0,2-2 4 15,-2 1-12-15,0 1-13 0,1-2-16 0,1 2-1 16,-6 0-4-16,4-1 7 16,2 1-2-16,-5 0-3 0,5 0-3 0,-2 0 3 15,0-2 1-15,-2 2 1 0,3 0 0 16,-1 0-1-16,0-2 2 0,0 2 1 0,-2-1 0 15,3 1 3-15,1-1-2 0,-6 1 0 16,4-2-2-16,2 2-5 0,-6-1 2 16,3 1 0-16,1-2-1 0,-2 2 2 15,-2 0-2-15,6 0-1 0,-2-1 1 0,-4 1 1 16,3 0 0-16,-1 0 0 0,-2 0-1 16,4 0-4-16,2 0 2 0,-6 0 0 15,2 0 0-15,-1 0 3 0,5 0 8 0,-6-2-4 16,6 2-5-16,-2 0-7 0,-4 0 1 15,3 0 4-15,-1-1 0 0,2 1 0 16,-4 0-2-16,6 0 1 0,-6-2 3 16,4 2-1-16,-1 0-1 0,-1-1 0 0,2 1 1 15,-2 0 1-15,-2 0 0 0,4-2 0 16,-2 2 1-16,1 0-2 0,-3 0 1 16,2-2 0-16,-2 2-1 0,6 0 0 15,-6-1-2-15,2 1 2 0,0 0-1 0,3 0 1 16,-5-1-1-16,2 1 3 0,0-2 9 15,-2 2-6-15,2 0 0 0,-2-1-14 16,7-1 5-16,-7 2-1 0,2 0-1 16,-2 0 2-16,6-1-1 0,-6 1 4 0,-2 0 2 15,8-2-2-15,-6 2 0 0,3 0-2 16,-3-1 1-16,2 1 1 0,0 0 0 16,-2 0 0-16,2-2 0 0,-2 2 1 0,7 0 2 15,-9-1-2-15,2 1-1 0,6 0 1 16,-8 0-1-16,6 0-1 0,-4 0-1 15,2 0 2-15,0-2 0 0,-2 2 0 16,3 0 0-16,-3-1 2 0,2 1-1 0,0 0-1 16,-2 0 0-16,2-2 0 0,-2 2 3 15,2 0-2-15,0 0-1 0,-4-1-4 16,3 1 2-16,1 0-1 0,0-2 5 0,-4 2-1 16,2 0-1-16,2 0-3 0,-4 0 1 15,0 0 2-15,2 0 0 0,-2 0 2 0,4 0-2 16,0 0 0-16,-4 0 0 0,2-1 2 15,-2-1 0-15,7 2-1 0,-7 0-1 16,4-1 0-16,0 1-1 0,-2 0 1 0,-2-2 1 16,4 2-1-16,0-1-1 0,-4 1-1 15,2 0 0-15,-2 0 1 0,4 1-1 16,-4-1 3-16,2 2 0 0,-2-2 2 0,0 0-1 16,0 1-2-16,5-1 0 0,-5 2-2 15,4-2 0-15,-4 1 2 0,0 1-2 16,0-1 3-16,0 1 0 0,0-1 4 15,0 1-1-15,2 1-2 0,-2-2-1 0,0 2 1 16,0 0 2-16,0 0-3 0,0 0 2 16,0 0-6-16,0 2 6 0,0-2-2 0,0 1-2 15,4 1-3-15,-4-1 0 0,0 1 2 16,0-1 4-16,0 2-1 0,2 0-1 16,-2-1-1-16,0 1 1 0,0 0 0 15,0 0-2-15,0 1 1 0,0-1-1 0,0 2 2 16,0-2 2-16,0 1-1 0,0 0-2 15,0 0 3-15,0 0 0 0,4 1 1 16,-4-2-5-16,0 1 0 0,0 1 0 16,0-1 2-16,0 0 0 0,4 1 0 0,-4 0-6 15,0-2 0-15,0 3 3 0,0-2 0 16,0-1 3-16,0 2 2 0,0-1-1 16,0-1 0-16,0 2 0 0,0-2-1 0,0 1-1 15,0 0-3-15,0 0 1 0,0 0 1 16,0 1 3-16,0-2-1 0,0 1 0 15,0 1 0-15,0-2 1 0,0 1 2 16,0 1-2-16,2-1 0 0,-2-1-2 0,0 2 1 16,0-2 0-16,0 1 3 0,0 1-2 15,0-2 0-15,0 1-2 0,0-1 2 16,0 1-1-16,0 1 4 0,0-2-5 16,0 2 1-16,0-2 0 0,0 0-1 0,0 0-1 15,0 1 2-15,0-1 2 0,0 2 0 16,0-2-1-16,0 0 2 0,0 0-2 15,0 0 3-15,0 0-2 0,0 0-1 0,0 1-6 16,0-1 1-16,0 0 2 0,0 2 9 16,0-2-3-16,4 0-2 0,-4 0-3 15,0 1-1-15,0-2 2 0,0 2 0 0,0-1 3 16,0 2-2-16,3-2 1 0,-3-1-1 16,0 2 1-16,0-1-2 0,0 0 0 0,0 0 0 15,0 0-3-15,0 0 1 0,0 0 1 16,0 0 2-16,0 0-1 0,0 0-2 15,0 0 1-15,0-2 2 0,0 2 3 0,0 0 0 16,0-1-4-16,0 1 0 0,0-2 0 16,0 2 2-16,0-1 0 0,0-1-4 0,0 1 0 15,0 1 4-15,0-2 0 0,0 0 0 16,0 1-2-16,0 0 0 0,0-1 0 16,0 0 0-16,0 3 6 0,0-4-4 0,0 1-7 15,0 1-4-15,0-1 3 0,0 1 12 16,0 1-1-16,0-2-3 0,0 1-1 0,0 1 0 15,0-2 2-15,0 2-2 0,-3-1 0 16,3 1-2-16,0-2 0 0,0 2 1 0,-4-1 0 16,4-1 0-16,0 1 0 0,0-1 0 15,0 1 0-15,0-1 0 0,-2 1 0 16,2-1 0-16,0 1 3 0,0-1 4 0,0 1-3 16,0-1-7-16,-4-1 2 0,4 2-1 15,0-1 1-15,-4-1-1 0,4 2-1 16,0-1 3-16,0 1 8 0,0-1-1 0,-2-1-6 15,2 2-4-15,0-2-1 0,-4 1 4 16,4-1 1-16,0 1 2 0,0 1-1 0,0-2-4 16,0 2 1-16,0-2-2 0,-2-1 2 15,2 2 2-15,0 0-1 0,0 0 1 16,0-2-1-16,0 2 3 0,0 0-3 0,-4-1 0 16,4 0 2-16,0 0 2 0,-5 0-1 15,5-1 1-15,0 0 8 0,0 1 16 0,0 0 9 16,0-1 0-16,0 1-6 0,0-2-9 15,-2 1-8-15,2-1 1 0,0 1 1 0,0-1 2 16,0 2-3-16,0-3 1 0,0 2 0 16,0-1 3-16,-4 1-2 0,4-1 5 0,0 1 1 15,0-2 4-15,0 1 4 0,-2 1 0 16,2-2-3-16,0 0 2 0,0 1 0 0,0-1 5 16,0 0-7-16,-4 0 5 0,0 0-3 15,4 0 2-15,0 0-8 0,-2 0 0 0,2 0-7 16,-4 0 1-16,0 0-5 0,2 0 2 15,-3-1-4-15,3 1-4 0,2 0-3 16,-8 0-2-16,6 0-2 0,2-2 2 0,-6 2 4 16,2 0 2-16,-3-1 0 0,3 1 1 15,-2 0-2-15,2-2-1 0,-2 1-1 16,0 1 1-16,-1-2-6 0,-1 1 2 0,0 1 1 16,0-2-8-16,1 2 2 0,1-2 1 15,0 2 12-15,-4-1-7 0,3 1 1 0,-1-1-4 16,-2-1-1-16,4 2-3 0,-1 0 2 15,1 0-2-15,0-1 3 0,-2-1 1 0,2 2-1 16,-1 0-3-16,1 0-2 0,-2-1 3 16,2 1 0-16,-1 0 1 0,1 0 1 15,0 0-6-15,-2 0 4 0,6 0 0 0,-7 0 8 16,3 0 0-16,0 0-4 0,0 0-3 16,0 0-1-16,-3 0 3 0,7 0 5 0,-4 0-3 15,-2 0-2-15,2 0-13 0,2 0 7 16,-3 0 2-16,1 0 4 0,0 0 2 15,0 0 0-15,2 0 8 0,-3 0-5 0,1 0 0 16,-2 0-5-16,6 0 2 0,-6 0-7 16,1 0 5-16,5 0 2 0,-6 0-2 0,2 0-2 15,4 0 0-15,-6 0 1 0,1 0-1 16,3 0 4-16,-2 0 3 0,0 0-2 0,2 0-3 16,-3 0-5-16,5 0-1 0,-6 1 1 15,6-1 3-15,-4 0-2 0,2 0 0 0,0 2 0 16,-3-2 2-16,3 1 1 0,-2-1 1 15,4 0-3-15,-6 0 2 0,6 0 4 0,-5 0 1 16,3 0 0-16,-2 0-2 0,2 0-4 16,0 0-1-16,-2 0 0 0,4 0 3 15,-7 0-1-15,7 0-2 0,-4 0 2 0,2 0-1 16,-2 0 2-16,-1 0-1 0,3 0 1 16,-2 0-4-16,2 0 2 0,-2 0 2 0,2 0-2 15,-3 0-1-15,3 0 1 0,-2 0 2 16,4 0-1-16,-6 0-2 0,6 0 0 15,-2 0 1-15,2 0-1 0,-7 0 1 0,9 0-10 16,-2 0 5-16,-6 0 3 0,8 0 8 16,-6-1-4-16,6 1-14 0,-2 0-3 0,-2 0-4 15,-1 0 5-15,5-2-2 0,-2 2-2 16,2 0 1-16,-6 0 0 0,6 0 3 16,-4 0 6-16,0 0 6 0,2 0 1 0,2 0-2 15,-8 2 0-15,8-2 3 0,-7 1 2 16,7-1 2-16,-2 0-4 0,-2 0-1 0,0 2 2 15,2-2 4-15,-2 0 0 0,2 1-3 16,2-1 1-16,-9 0-2 0,9 0 0 16,-2 0-10-16,-2 1 7 0,2-1 1 0,-2 0 10 15,0 0-3-15,2 0-2 0,2 2-2 16,-8-2-1-16,8 0-1 0,-7 0 2 0,7 0-2 16,-2 2 1-16,-2-2 0 0,0 0-4 15,4 0 2-15,-6 1-3 0,6 1-3 0,-2-2 4 16,2 1-4-16,-4 1-2 0,-1-2-7 15,3 1 2-15,2-1 4 0,0 0 6 16,-4 2 3-16,0-2 2 0,4 0-2 0,0 0 2 16,-2 1-8-16,2-1 2 0,0 0 2 15,-4 0 7-15,4 0 1 0,0 0-4 16,0 0 1-16,0 0 0 0,0 0 1 0,0 0-1 16,0 0 0-16,0-1-5 0,0 1 5 15,0 0-2-15,0 0 4 0,0 0-1 0,0-2 2 16,0 2-2-16,0 0 0 0,0-1 1 15,0 1-2-15,0-2 0 0,4 1-1 0,-4 1-1 16,0-2 1-16,0 1 1 0,2-1 1 16,-2 0 1-16,0 1-2 0,0 0-1 15,0-2 1-15,4 1 1 0,-4-1 1 0,0 2 1 16,4-2-1-16,-4 1-1 0,0-1-1 0,0 0 0 16,0 0 0-16,0 0 0 0,0 0 2 15,0 0 0-15,0 0-2 0,0 0 0 16,0-1 0-16,0 1-1 0,0 0 2 0,0-2-3 15,0 1 0-15,0-1 0 0,0 1 4 16,0-1-2-16,-4-1-1 0,4 2-3 0,0-2 3 16,0 1 2-16,-4-1-1 0,4 2-1 15,0-2 4-15,0 0-1 0,0 0-1 16,0 0-1-16,-2-2 0 0,2 4 0 0,-4-2-2 16,4 0 1-16,0 0-2 0,0 1 2 15,0-1 1-15,0 0-2 0,0 2 2 0,0-2 2 16,0 0 2-16,-2 0-1 0,2 0 7 15,0 1-7-15,0-1-3 0,0 0-9 0,0 0 4 16,0 0 6-16,0 0 2 0,-4 0-1 16,4 0-3-16,0 0 1 0,0 0-2 15,0 0 4-15,0 0-2 0,0 0-2 0,0 0 0 16,0 0 2-16,0 0 0 0,0 0-1 16,0 0-3-16,0 0 3 0,0 0 2 0,0-1 1 15,-4 2 0-15,4-1 2 0,0-1-1 16,0 1 0-16,0-2-3 0,0 2 5 15,0 0-4-15,0-1-2 0,0 1-2 0,0 0 1 16,-2-2 4-16,2 2-3 0,0 0-2 16,0-1 1-16,-5-1 1 0,5 2-3 15,0-1 1-15,0-1 3 0,0 2 1 16,0-1 3-16,0-1-2 0,0 2-1 0,0-1-3 16,0-1-1-16,0 2 5 0,0-1 1 15,0-1 1-15,0 1-4 0,0-1-2 16,0 1-3-16,-2-1 2 0,2 2 7 0,0-1-2 15,0-1-3-15,0 1-6 0,0 1 5 16,0-2 2-16,0 2-1 0,0-1-3 16,0 1 1-16,-4 0 2 0,4 0 5 15,0-2 0-15,0 4-1 0,-4-4-1 0,4 2-1 16,0 2-1-16,0-2-1 0,0 1-3 16,0-1 3-16,0 2-1 0,0-1 2 15,-2-1 0-15,2 2 2 0,0-2-2 16,0 1 0-16,0-1-1 0,0 2 1 0,0-1-2 15,0-1 1-15,0 2 0 0,0-1 1 16,2 1 0-16,-2-1 0 0,0-1 0 16,0 2 1-16,0-1-1 0,0-1 0 15,0 2 0-15,0-1 0 0,4 1 1 0,-4-1 2 16,0 2-5-16,4-1 0 0,-4-1 2 16,0 1 2-16,0-1 0 0,0 1-2 15,0-1 0-15,0 1-2 0,2-1 2 0,-2 2-1 16,0-1 2-16,0-1-2 0,0 2 0 15,0 0 2-15,0-1-1 0,0 1 0 0,0 0-4 16,0 0 3-16,0 1 0 16,5-1 1-16,-5 0 0 0,0 0 2 0,0 2 1 15,0-1-7-15,0 1 3 0,0-2 1 16,2 1 1-16,-2 1 3 0,0-1-1 0,0 1-1 16,0-1-2-16,0 2-1 0,0-1 0 15,0-1 1-15,0 2 2 0,0-1 2 16,0 1 1-16,0 0-5 0,0-2 0 15,0 2-2-15,0-1 0 0,0 1 1 0,0 0-4 16,0 0 5-16,0 0 0 0,0 0 3 16,0 0-1-16,0 0-2 0,0 0-1 15,0 0-4-15,0 0-2 0,0 0-27 16,0-2-80-16,0 4-161 0,0-2-178 0,0 0-176 16,-2-2-43-16,-3 1 76 0,5 1 179 15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7T20:26:36.7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14061 6601 206 0,'-5'3'139'0,"5"0"34"16,-2-1-24-16,2 0-15 0,0 0-23 0,0 1-20 0,0-1-11 15,0-1-5-15,0 1-10 0,-4-1-5 0,4 1-7 16,0-1-4-16,0-1-4 0,0 2-1 0,0-2-2 0,0 1 1 16,0-1 0-16,0 1-8 0,0-1-4 0,0 0-5 0,0 2-3 15,0-2 2-15,0 0 2 0,0 0 6 0,0 2 2 0,0-2 1 16,0 0 1-16,0 0-1 0,0 0 7 0,0 0-1 0,0 0 4 15,0 0 2-15,4 0 6 0,-4 0 4 0,0 0 3 16,0 0 5-16,0 0-4 0,0 0 0 0,0 0 2 16,2 0 5-16,-2 0 1 0,5 0 2 0,-5 0 32 0,0 0 8 15,0 0 3-15,2 0 0 0,-2 0 2 0,4 0 4 0,0 0-2 16,-4 0 2-16,2 0 1 0,2 0 2 0,-2 0 0 16,2 0-5-16,0 0 1 0,-2 0-8 0,5 0-3 0,-3 0-4 0,0 0-6 15,2 0 6-15,-2-2-3 0,3 2-12 0,-1 0-3 16,0 0-12-16,0-2-2 0,2 2-9 0,1-1-6 0,-1 1-3 15,2 0-6-15,-4-1-2 0,5 1-1 0,-3-2-5 16,2 1 0-16,1 1-5 0,-5-2-4 0,8 1 6 0,-3 1-3 16,-3-2 5-16,6 2 3 0,-3 0 4 0,1-1 3 15,3 1 2-15,-5 0-1 0,7 0-7 0,-9 0-11 0,8 0-4 16,-1 0-3-16,1 1-6 0,-3-1 5 0,5 2-2 0,-1-2 0 16,-1 1-4-16,1 1 2 0,0-2 5 0,-5 1-5 0,4-1 3 15,1 2 1-15,0-1-1 0,-3 0 1 0,-2 1 4 0,5-2-7 16,-3 2-1-16,-1-1-3 0,1 1-2 0,-1-2-2 15,1 1 4-15,-6-1-1 0,7 2-5 0,-5-2-2 0,3 0 1 16,-3 0-5-16,0 0 0 0,1 0 2 0,-1 0-5 16,-2 0-2-16,1 0 2 0,-1 0 3 0,0 0-6 0,-2 0 1 15,5 0-1-15,-9 0 4 0,6 0 0 0,-6 0-1 0,4-2-3 16,2 2 0-16,-5 0 0 0,3 0 3 0,-2 0 1 16,0 0-2-16,-2 0 2 0,2 0-3 0,0 0-8 0,3-1-18 15,-7 1-16-15,2 0-27 0,2-2-42 0,0 2-81 0,-4-1-113 16,2-1-136-16,-2 2-125 0,0-2-41 0,4 1-64 0,-4 0-23 15,0-1 108-15,0 1 26 0,0-1 114 0,0 1 7 16,0-1 1-16,0 1 100 0</inkml:trace>
  <inkml:trace contextRef="#ctx0" brushRef="#br0" timeOffset="579.78">14840 6493 169 0,'-4'-3'192'0,"4"2"59"16,0-2 18-16,-2 1-37 0,-2-1-43 0,4 1-32 0,0 1 2 15,0 0-5-15,-3 1-7 0,3-2-15 0,0 1-15 16,0-1-14-16,0 1-7 0,0 1-7 0,-4-2 5 0,4 2 2 16,0-1 1-16,0 1 36 0,0 0 15 0,0 0 12 15,4 0 5-15,-4 0 11 0,0 0 6 0,3 0 13 0,-3 1 11 16,0 1 9-16,6-1 7 0,-6 1 18 0,4-1 20 0,0 2-8 16,-2-2-19-16,2 3-24 0,0-1-42 0,3 0-46 0,-5 0-29 15,2 0-27-15,0 1-12 0,-2-1-9 0,4 2-5 16,2-1-11-16,-6 0 0 0,5 3 1 0,-3-3-3 0,2 2-1 15,-2-2 0-15,0 3-1 0,-2-3-2 0,5 2 3 16,1 0-7-16,-6-1 2 0,-2 2 2 0,6-1-1 0,-2-1-1 16,0 1-3-16,-2 0-1 0,-2 0-4 0,9 0-3 0,-9 1 6 15,2-2-4-15,2 2-4 0,-4-1 4 0,2 0 3 0,-2 2 2 16,4-4-4-16,-4 2 5 0,4 0 3 0,-4-2 1 16,0 3 8-16,0-3 4 0,2 2-3 0,-2-2 4 0,0 1 0 15,0 0 5-15,0-1-3 0,0-1 0 0,0 2-1 0,-2-1-2 16,2 1 7-16,0-2-4 0,0 1 0 0,-4-1-2 15,4 2 4-15,-4-2 2 0,4 0 0 0,-2 1 6 0,2-1 6 16,-6 0-2-16,6 0-2 0,-9 0-3 0,7 0-2 16,2 0-7-16,-8 0-3 0,6-1-2 0,-2 1-7 0,2 0-7 15,-6 0-5-15,5-2-4 0,-1 2-5 0,2-2-8 0,-6 1-30 16,6 1-41-16,-2-1-50 0,0-1-58 0,2 1-84 0,-3-1-173 16,3-1-288-16,2 2-323 0,-4-2-228 0,0 0 109 0,2 0 110 15,-2 1 280-15,2 1 371 0</inkml:trace>
  <inkml:trace contextRef="#ctx0" brushRef="#br0" timeOffset="9200.01">21787 5931 122 0,'3'-3'104'15,"-3"0"35"-15,0 1-12 0,0-1-25 0,4 0-21 0,-4 0-7 16,0 2 3-16,2-1 1 0,-2 1-1 0,0-2-4 0,0 1-3 15,0 1-5-15,0-1 1 0,0 2-2 0,0-1 2 16,0-1 7-16,0 0 13 0,0 1 10 0,0 0-1 0,0 1-9 16,0-2-8-16,0 1-7 0,0 1-3 0,0-2-5 15,0 2-1-15,0-1 4 0,0 1-1 0,0 0 5 0,0-2 4 16,0 2 6-16,0 0 7 0,0-1 7 0,0 1 34 0,0 0 47 16,0 0 18-16,0-2-1 0,0 2-2 0,0 0-13 0,0 0-11 15,0 0-13-15,0 0-16 0,0 0-28 0,0 0-24 16,0 0-20-16,0 0-5 0,0 0 1 0,0 0 6 0,0 2 4 15,4-2 20-15,-4 3 12 0,0-2 1 0,0 2 1 0,4 0-6 16,-4 3-6-16,0-1-12 0,0-1-14 0,0 2-9 16,0 2-9-16,2 1-8 0,-2 0-1 0,0 2-7 0,4 2-2 15,-4 2 2-15,4 0 0 0,-4 1 0 0,0 4 1 16,2-1-3-16,-2 4 0 0,5-1-4 0,-5 2-6 0,0 0 5 16,0 0-5-16,0 2-4 0,0-2-4 0,0 1-2 0,0 1-2 15,2-2-1-15,-2 1-1 0,0 1 1 0,0-2-6 0,0 1-1 16,4-1-1-16,0 0 2 0,-4 0-1 0,0-3 1 15,2 2 1-15,2-2-2 0,-4-3-5 0,2 0 4 0,-2-2 0 16,4-1 3-16,0-2 2 0,-4 1-4 0,0-3-1 0,2-1 0 16,-2-1 0-16,0 0 0 0,5-1-23 0,-3-2-41 15,-2-2-54-15,0 0-64 0,0 1-79 0,4-3-80 0,-4 1-41 16,4-2-51-16,-4 1-85 0,0-1-92 0,0 1 89 16,0-2 30-16,2-2 26 0,-2 1 86 0,0-1 16 0,0 1 28 15,0 1 22-15</inkml:trace>
  <inkml:trace contextRef="#ctx0" brushRef="#br0" timeOffset="9635.77">21874 6685 185 0,'0'-1'176'0,"0"1"53"0,0-2 10 0,0 1-32 0,-4 1-39 16,4-2-31-16,0 2-23 0,0-1-9 0,0 1-2 16,0 0-9-16,0 0-4 0,0-2 0 0,0 2-3 0,0 0 2 15,4-1-1-15,-4 1 9 0,2 0 5 0,2 0 5 0,-4-2-1 16,3 2-3-16,5 0 26 0,-6-1 19 0,4-1 5 0,2 2 7 15,-1-1 9-15,5-1 12 0,2 0 13 0,-1 1 22 0,3 0 25 16,1-1 15-16,8 1 38 0,-7 1 31 0,9-2-15 16,4 1-48-16,-2 1-65 0,4-2-56 0,-2 2-36 0,6-1-35 15,-8-1-19-15,4 2-10 0,0 0-9 0,3-1-8 16,-7 1-5-16,2 0-3 0,-7 0-3 0,7 0-2 0,-4 0-7 16,0-2-1-16,-8 2 2 0,6-2-3 0,-7 2-2 0,7-1 0 15,-9 1 3-15,3 0-4 0,-4-1-7 0,1 1-10 0,-3 0-16 16,1 0-20-16,-2-2-38 0,-1 2-74 0,-1-1-108 15,0 1-126-15,1-2-126 0,-9 1-65 0,4 1-119 0,2-3-18 16,-6 1 59-16,-2 1 67 0,4-1 27 0,-4-1 48 16,0 2 204-16</inkml:trace>
  <inkml:trace contextRef="#ctx0" brushRef="#br0" timeOffset="10382.48">21940 6663 15 0,'0'-3'172'0,"0"-2"79"16,2 2 5-16,-2 0-4 0,0 1-34 0,0 0-32 0,0-1-16 16,0 1 2-16,0 1-4 0,0-2-12 0,0 3-14 15,-2-2-15-15,2 1-10 0,0-1-5 0,0 2 0 0,-4 0 0 16,2 2 54-16,-2-1 22 0,0 2 12 0,2 2 5 0,-4-1 4 16,-3 4 12-16,-1 2 14 0,2 2 16 0,-3 5 10 15,-5 1 46-15,-1 3 8 0,1 3-30 0,-5-1-53 0,1 2-49 16,1-1-44-16,-6 0-34 0,2 0-23 0,1 0-21 0,-3-2-12 15,0 2-1-15,-2 0-5 0,0 0-2 0,0-1-2 0,-4 0-1 16,5 0-3-16,-3-2 0 0,2 0 1 0,4 0-4 16,-4-1-3-16,4-1 2 0,3-1-8 0,3-1-5 0,1-1-6 15,-1-1-1-15,1 0 0 0,5-1-5 0,1-4 0 16,0 1 2-16,3-1-5 0,1-4-2 0,2 0-8 0,0-1-4 16,2-2-14-16,2 0-2 0,-4-3-12 0,4 1-8 0,0-1-9 15,-2 2-8-15,2-2-16 0,2-2-19 0,-2 1-40 16,0-1-59-16,4-1-69 0,-4 0-91 0,2 0-90 0,-2-1-30 15,4-1-65-15,0-1-69 0,-2 0 29 0,2-1 69 0,-2-1 15 16,7 1 70-16,-3-2 8 0,0 1 23 0,-2 1 58 16</inkml:trace>
  <inkml:trace contextRef="#ctx0" brushRef="#br0" timeOffset="11170.04">22147 6928 229 0,'2'-1'335'16,"-2"-1"42"-16,8 1-42 0,-8-2-25 0,3 3-24 16,-3-2-22-16,4 1-15 0,-4-1-19 0,2 2 28 0,-2-1 3 15,0-1-23-15,0 2-37 0,4 0-26 0,-4 0-14 16,4-1 14-16,-4 1 23 0,0 0 20 0,0 1 21 0,2-1 32 16,-2 2-1-16,0 1-14 0,4-2-34 0,-4 4-48 0,4-2-44 15,-4-1-32-15,2 3-26 0,3 0-14 0,-5 1-13 0,2-2-13 16,-2 4-11-16,4-2-7 0,0 1-2 0,-2 1-3 15,2-1-5-15,-4-1 0 0,2 0-8 0,-2 0-8 0,4 0-12 16,0 0-25-16,-4 0-43 0,0-1-69 0,2-1-89 16,-2 1-100-16,5-2-101 0,-5 1-23 0,2-1-73 0,-2 0-92 15,0 0 32-15,0-1 46 0,0 1 32 0,0-2 70 0,0 1 44 16,-2-2 37-16</inkml:trace>
  <inkml:trace contextRef="#ctx0" brushRef="#br0" timeOffset="11402.03">22166 6909 103 0,'0'-3'230'0,"0"0"80"0,0 1 6 0,0 1-56 0,-2-1-56 16,-2 2-15-16,4 0-6 0,-3 0-9 0,-1 2-4 0,0 1-8 16,-2 0-8-16,0 3-10 0,0 0-4 0,-3 1 39 0,3 2 0 15,-4-1-7-15,4 2-16 0,-5 1-20 0,3-1-20 0,0 1-32 16,-3 1-28-16,5-2-15 0,-4 2-16 0,8-1-25 15,-9-2-40-15,5 0-56 0,2 0-72 0,-2-2-75 0,2-2-75 16,2 1 22-16,2-2-1 0,-4-1-27 0,-1 0-34 16,5 0 30-16,0-1 15 0,0-1 20 0,-2-1 26 0,2 2 42 15,0-2 41-15</inkml:trace>
  <inkml:trace contextRef="#ctx0" brushRef="#br0" timeOffset="11556.01">22013 7077 117 0,'4'-2'124'0,"0"1"64"15,2-2-8-15,-4 3-9 0,7-2-9 0,-7 1-9 0,4-1-2 16,2 1 7-16,-6 1 26 0,4-2 23 0,5 2 12 0,-3-1 8 15,-2-1 3-15,5 2 14 0,-3-1 100 0,2-1 36 16,0 1 12-16,1-1-21 0,-1 1-51 0,3-2-52 0,1 1-59 16,-4-1-66-16,-1 2-51 0,5-3-76 0,-2 2-100 15,3-1-131-15,-5-2-94 0,-1 2-114 0,1-2-133 0,4 3-88 16,-3-3 69-16,-5 2-9 0,4-1 48 0,-4 0 23 0,1 2 74 16</inkml:trace>
  <inkml:trace contextRef="#ctx0" brushRef="#br0" timeOffset="12660.54">21397 5974 137 0,'0'-3'126'0,"-4"0"49"16,4 0-19-16,0 2-18 0,0-2-13 0,0 1-15 0,0 1-18 0,0-1-14 16,0-1-12-16,-2 2-5 0,2 1-2 0,0-2 3 0,0 2 1 15,0 0 8-15,2 0 9 0,-2 0 7 0,0 2-1 16,0-1-3-16,0 0 3 0,4 3 1 0,0-1-4 0,-4 0 1 15,2 1-2-15,2 2 0 0,-2 2-3 0,-2-1-1 16,8 4-9-16,-5 0-2 0,3 3-5 0,2 0-3 0,-6 2 25 16,8 2 7-16,-3 0 4 0,3 2-7 0,0 1-12 15,1 1-6-15,-1 1-8 0,2-1-6 0,3 2-6 0,-3-1-4 16,3-2-3-16,1 1-6 0,-3-1-8 0,3 0-5 0,1-1-8 16,-1 1-7-16,1-2 0 0,-1 1-6 0,1-1 4 0,-1 1-5 15,3-4-1-15,-2 2-1 0,-1-3 0 0,1 0 2 16,-7-1 2-16,2-1-3 0,1-1 0 0,-3-1-1 0,0-3-13 15,-3 0-23-15,3 0-33 0,-4-2-36 0,2-2-39 16,-6 1-46-16,5-2-41 0,1-2 23 0,-6 2-8 0,-2-2-25 16,8 1-25-16,-8 0-24 0,2-2 16 0,2 1 7 0,-1-1-1 15,-3 0 28-15,0-1-10 0,4 1 17 0</inkml:trace>
  <inkml:trace contextRef="#ctx0" brushRef="#br0" timeOffset="13056.44">21891 6610 65 0,'-4'0'85'0,"4"-1"15"0,0 1 16 0,0 0-11 15,-4 0-19-15,4-2-16 0,0 2-13 0,0 0-4 16,0-1 3-16,0 1 4 0,0 0-1 0,0 0 1 0,0 0 0 15,0 0-3-15,0 0 1 0,0 0-2 0,0 0 2 0,0 0-2 16,0 0 3-16,0 0 1 0,0 0 2 0,0 0 13 16,0-2 9-16,0 2 3 0,0 0 6 0,0-1 5 0,4 1 5 15,0 0 0-15,-4-2 1 0,0 2-3 0,2-1-4 0,2-1-8 16,-2-1-9-16,2 0-9 0,0 1-7 0,-2 0 2 16,7-3-1-16,-3 1-3 0,4-4-4 0,-2 2-5 0,3-3-5 15,3 0-10-15,3-2-8 0,-1 0-6 0,5-1-3 0,-2-4-4 16,3 2-2-16,3-3-6 0,2 1 3 0,-4-1-4 15,4-1 1-15,0 2-5 0,-1-2-2 0,-3 0-1 0,0-2-1 16,4 2 0-16,-5-1 0 0,3 2 0 0,-6-1-1 16,6 0-6-16,-9 3-15 0,1 0-23 0,-5 2-26 0,3 2-39 15,-5 1-38-15,-2 0 5 0,3 3-17 0,-7 1-37 0,-2 0-56 16,6 3-83-16,-8 0-20 0,0 0-29 0,0 2-50 0,0-1 78 16</inkml:trace>
  <inkml:trace contextRef="#ctx0" brushRef="#br0" timeOffset="13686.05">21926 6655 244 0,'0'0'171'0,"0"0"18"0,4 0-15 0,-4 0-20 16,0 2-25-16,0 1-15 0,0 0-13 0,-4 1-16 16,4 1-10-16,0 1-11 0,-2 2 5 0,2 3 3 0,-4 1-4 15,2 1 0-15,-2 3 1 0,-1 2 4 0,3 1-3 0,-6 1-2 16,6 2 4-16,-4 2 8 0,2 0 1 0,0 1 2 0,-3 1-4 16,5 1 0-16,-6 0 3 0,6 0 4 0,-6 0 12 0,6 2 28 15,-3-4-7-15,3 2-2 0,-6-1 1 0,6-1-2 16,2-2 0-16,-4-1-6 0,2-1-3 0,2-1-11 0,0-4-18 15,0 1-14-15,0-2-14 0,0-2-13 0,0-1-8 16,2-1-5-16,-2-2-6 0,4 0-6 0,-4-2-3 0,0 0-3 16,0-2-2-16,0 0-3 0,0-1-9 0,0-1-19 0,2 0-31 15,-2-2-42-15,0 1-53 0,0 0-74 0,0-1-89 16,0-1-61-16,0 0 7 0,0-1-38 0,0-3-36 0,4 2 25 16,-4-1-8-16,0-2 12 0</inkml:trace>
  <inkml:trace contextRef="#ctx0" brushRef="#br0" timeOffset="14669.87">22038 7500 60 0,'2'-2'211'0,"2"-1"90"0,-4 2 32 0,0-3-29 16,2 3-37-16,-2 0-9 0,0-2-20 0,0 1-23 0,4 1-23 15,-4-1-27-15,0 2-21 0,4-1 21 0,-4-1 23 0,0 2 12 16,0 0 19-16,0 0 15 0,0 2 8 0,0-1-2 0,0 1-8 16,0-1-22-16,0 2-13 0,2 0-14 0,-2 0-29 0,0 2-26 15,0-1-18-15,0 1-28 0,0 1-14 0,0 0-16 16,0 0-17-16,4-1-18 0,-4 3-4 0,0-2-2 0,0 0-7 15,2 2-10-15,-2-2-22 0,0 0-38 0,0 0-53 16,0 0-48-16,0-2-64 0,0 2-49 0,5-1-41 0,-5-2-51 16,0 1-54-16,4 1-52 0,-4-1 51 0,0-1 37 0,0 0-5 15,0 0 18-15,0 0 46 0,0-1 17 0,0 1 40 16,-4-2 12-16,-1 1 47 0</inkml:trace>
  <inkml:trace contextRef="#ctx0" brushRef="#br0" timeOffset="15047.76">22017 7603 193 0,'0'-4'170'0,"-4"1"50"16,4 0 3-16,0-2-26 0,0 0-33 0,4 1-26 16,-4 0-16-16,4-2 2 0,-2 0 12 0,2 1 6 0,-2-1 6 15,7 0 5-15,-1-1 4 0,0 1 9 0,0 0 11 0,3 0 55 16,3 0 64-16,-1-1 19 0,1 2-7 0,-6 2-30 0,7-2-43 16,-5 2-48-16,0 1-39 0,-1 1-24 0,1 1-7 15,-2 0-1-15,-1 0-11 0,-5 1-16 0,2 1-21 0,0 1-12 16,-2 0-17-16,-2 0-8 0,0 2-12 0,0-1-5 15,-2 1-6-15,2 1-6 0,-4 0 3 0,0-2 0 0,2 4-4 16,-3-2-1-16,3-2-3 0,-6 1-15 0,6-1-25 0,2 1-23 16,-4-3-13-16,0 2 9 0,4-1 12 0,0-2 17 0,0 2 7 15,0-1 10-15,0 1 6 0,4-1 5 0,0 0 1 0,-4 1 5 16,2 0 5-16,2 0-2 0,0 0 3 0,-2 2 1 16,3-3 3-16,-3 3 5 0,2 0 10 0,0-1 22 0,-2-1 27 15,2 3 25-15,-4-1 36 0,2-1 34 0,-2 0 28 16,0 1 1-16,0 0-22 0,0 1-19 0,-2-2-23 0,2 1-21 15,-6 1-21-15,2-2-19 0,0 1-14 0,-3 1-15 0,1-2-10 16,0 1-6-16,-2-3-8 0,2 3-8 0,-1-2-21 0,1 0-32 16,0-1-36-16,2-1-66 0,0 1-130 0,2-2-180 0,-3 0-206 15,1 0-130-15,2-2-163 0,2 1 126 0,-4-1 66 16,4 1 50-16,-2-1 209 0</inkml:trace>
  <inkml:trace contextRef="#ctx0" brushRef="#br0" timeOffset="16239.07">22002 6538 58 0,'0'3'168'0,"-2"-1"70"16,2-1-18-16,-4 1-19 0,4-1-42 0,0-1-30 0,-2 2-26 15,2-2-18-15,0 0-17 0,0 0-12 0,0-2-8 0,0 1-3 16,2-2 1-16,-2 1-2 0,4-3 3 0,-2 3 4 0,3-4 2 16,-1 0 5-16,-2-2 2 0,6 1 5 0,-2-4 0 15,0 1-2-15,5-1-1 0,-1-1 1 0,-4-3 1 0,5 0 1 16,1 0 4-16,3-3 10 0,-7-1 6 0,6-1 4 0,-1-2 21 15,3-2 22-15,1-2 11 0,1-1 6 0,-1 0 5 16,-1-3 4-16,1-1 4 0,-1-1 1 0,-3-1-5 0,8 0 0 16,-5 0-8-16,1 0 2 0,-1 3-5 0,1-1-2 0,-3 2 6 15,3 2-10-15,-5 2-21 0,3 0-13 0,-7 4-23 16,0 2-11-16,0 1-15 0,1 3-13 0,-3 0-11 0,0 2-2 16,-2 2-4-16,-2 2-10 0,2 2 0 0,1 1-3 15,-5 3-7-15,0-2-35 0,0 2-76 0,0 2-117 0,0-1-145 16,0 0-78-16,0 2-113 0,-5 0-136 0,1 0 50 0,4 2 14 15,-2-2 49-15,-4 3 1 0,2 0 97 0</inkml:trace>
  <inkml:trace contextRef="#ctx0" brushRef="#br0" timeOffset="16942.07">21831 6643 239 0,'2'2'164'0,"2"-1"31"0,-4 2-2 15,2-3-19-15,-2 2-24 0,0-1-16 0,4 1-9 16,0-1-3-16,-4-1 19 0,0 0 6 0,2 2-1 0,-2-2 1 16,0 0 3-16,5 0 6 0,-5-2 2 0,0 2 5 15,2 0 66-15,-2 0 23 0,0-1 4 0,0-1 7 0,0 2-5 16,0-1-15-16,0-1-29 0,0 0-33 0,0 1-33 0,0 1-13 15,-2-1-28-15,-3-2-21 0,3 1-10 0,-2 1-9 0,0-1 4 16,2 1 2-16,-8-1 7 0,4-1 7 0,-5 1 8 16,-3 1 7-16,5 0 2 0,-7-1-8 0,-3 1-19 0,1-2-7 15,-3 1-18-15,-2 1-4 0,1-1-12 0,-5 1-6 0,0-1-10 16,-6-1-5-16,6 2-2 0,-6-1-3 0,-2 1 1 16,6-1-2-16,-2 1-5 0,2-1 1 0,2 1 0 0,0-1-5 15,0 2 2-15,0-3-2 0,9 2 2 0,-7-1 0 0,6 0 1 16,-1 0 0-16,-1 0 0 0,4-1 1 0,1 0-5 15,3 2-1-15,-1-2 2 0,4-1 0 0,1 2 0 0,-5-1 0 16,8 0 0-16,-1 0-2 0,1 0 0 0,-2 1-4 0,2-1-14 16,2 2-12-16,-3-2-27 0,7 1-39 0,-2 1-69 0,2-2-79 15,-4 1-75-15,0 2-82 0,4-3-8 0,0 3-54 16,0-2-63-16,0 1-36 0,0 0 96 0,0 1 7 0,0 0 10 16,0-2 37-16,0 2-13 0,0 0 23 0</inkml:trace>
  <inkml:trace contextRef="#ctx0" brushRef="#br0" timeOffset="18828.88">20574 6475 276 0,'2'-1'240'0,"2"-2"53"0,-2 1-27 0,2 1-53 16,1-1-41-16,-5 1 5 0,2-1-10 0,-2-1-12 0,0 2-20 15,0 1-21-15,0-2-22 0,0 1-17 0,0 1-7 16,0 0-4-16,-2 0 2 0,2 0 2 0,-5 0 5 0,1 0 14 16,4 1 23-16,-6 1 12 0,6-1 0 0,-2 0-2 15,-6 1 2-15,6 1 2 0,-2 0-7 0,2 0 2 0,-3 0-11 16,1 0-5-16,2 0-14 0,-2 2 0 0,2-2-3 0,-2 1-7 15,0 0-5-15,4 0-8 0,0 0-8 0,-2 1-6 0,2-1-6 16,0 1-8-16,0-1-10 0,2 1-3 0,-2 1-6 0,0-2-5 16,8 1 0-16,-8-1-5 0,6 1-1 0,-4-3-2 15,2 3 1-15,3-2-10 0,-3 0-14 0,6 0-33 16,-8-1-53-16,4-1-61 0,3 0-86 0,1 1-90 0,-4-2-100 16,0 0-58-16,1 0 31 0,-1-2-39 0,2 2 29 0,-6-1-2 15,6 0 18-15,-6-1 142 0</inkml:trace>
  <inkml:trace contextRef="#ctx0" brushRef="#br0" timeOffset="81158.12">13693 10053 226 0,'0'-2'158'0,"-7"2"36"0,7-1-3 0,-2-1-15 16,-2 1-18-16,0 1-15 0,2-2-9 0,2 2 2 15,-4-1 16-15,0 1 6 0,4-2-4 0,-2 2-8 0,-2 0-8 16,4 0-9-16,-3-1-4 0,3 1-11 0,-4 0 0 0,0-2 31 16,4 2 6-16,0 0 2 0,0-2-1 0,-2 2-1 15,2 0 10-15,-4 0 9 0,4-1 10 0,0 1 5 0,0 0-11 16,0 0-17-16,0 0-17 0,0 0-4 0,-2 0 3 15,2-1-17-15,0 1-14 0,0 0-15 0,0 0-9 0,0 0-6 16,0 0-9-16,0 0-2 0,0 0-5 0,0 0-1 0,2 0 2 16,-2 0 5-16,0 0-5 0,4 0-6 0,-2 0-8 0,-2 1-6 15,8-1-2-15,-8 0 0 0,3 1-2 0,3-1 1 0,-2 2-3 16,2-2-1-16,-2 2-5 0,2-2 4 0,1 0-3 16,1 1-3-16,0-1 1 0,0 0-4 0,1 0 1 15,1 0-2-15,0 0-4 0,1 0-3 0,1 0-3 0,-2-1 1 16,7 1-5-16,-7 0-1 0,5-2-2 0,1 0-3 0,-3 2 1 15,1 0 0-15,3 0-4 0,-1 0-2 0,-3 0 3 0,3 0 0 16,-1 0 4-16,-3 0-6 0,5-1-5 0,-3 1 8 16,3 0-4-16,-7 0 0 0,2 0 4 0,1 0-4 0,-3 0 1 15,5-1-1-15,-5 1 8 0,-2 0-7 0,0 0 0 0,1 0-1 16,-1-2 0-16,2 2 0 0,-8-1 0 0,5 1 0 16,1 0 0-16,-6 0 0 0,4 0 0 0,2 0 7 0,-6 0-2 15,3 0 1-15,-3 0-1 0,2 0 3 0,0-2-4 16,-4 2-6-16,2 0-6 0,-2 0-9 0,4 0-11 0,0 0-13 15,-4 0-14-15,0 0-24 0,2 0-35 0,-2 0-63 0,0-1-85 16,0 1-112-16,0 0-115 0,0-2-40 0,0 2-79 0,-2-1-84 16,2-1 118-16,0 1 34 0,-4 1 59 0,0-4 90 0,4 4 16 15,-2-1-3-15,2 0 79 0</inkml:trace>
  <inkml:trace contextRef="#ctx0" brushRef="#br0" timeOffset="81599.28">14061 9928 253 0,'-5'-2'204'0,"3"2"51"16,2-1-5-16,-4 0-39 0,4 1-48 0,-4 0-29 16,4-2-1-16,-2 2-9 0,2 0-5 0,0 0-10 0,0 0-11 15,-4 0-6-15,4 2-7 0,0-2-2 0,0 1-3 16,0 0 6-16,0-1-1 0,0 2-2 0,4 0-1 0,-4-1 27 15,0 1 19-15,2-1 20 0,-2 2 7 0,4-1 11 0,0 1 12 16,-2-1 7-16,3 2 4 0,-3-1-3 0,6 1-8 0,-6-1-18 16,4 1-16-16,2 1-12 0,1 1-8 0,-1-1-12 0,2 1-19 15,-3 0-8-15,3 0-10 0,-2-1-11 0,0 2-11 16,1 0-9-16,1-1-3 0,-2 0 0 0,1 2-11 0,-1-2-5 16,0 0 4-16,0-2 2 0,-1 2-1 0,-1 0 6 15,0-1 14-15,-2-1 11 0,2 0 10 0,-2 3 11 0,-2-3-6 16,3-1-4-16,-1 1-1 0,-2 0-3 0,-2 0-3 0,4-1-3 15,-4 0 2-15,2 0-3 0,-2 2-4 0,0-1-9 0,0-1-3 16,-2 2-5-16,2-2-7 0,-4 1-8 0,2 1-3 0,2-1 1 16,-9 1-2-16,7-3-3 0,-4 3-3 0,-2 1 1 15,2-1-2-15,4-3-2 0,-7 3 3 0,-1 0-10 0,4-2-3 16,4 1 1-16,-9-1-2 0,5 0 3 0,2 0-9 16,-2-1-18-16,2-1-31 0,-2 2-43 0,1-3-76 0,3 2-147 15,-6-1-227-15,8-1-266 0,-6 0-231 0,4 0-47 16,2 0 96-16,-8-1 123 0,6-1 367 0</inkml:trace>
  <inkml:trace contextRef="#ctx0" brushRef="#br0" timeOffset="123248.85">16946 7117 80 0,'0'2'88'0,"0"-1"14"16,0-1 10-16,0 2-13 0,0-2-19 0,0 1-14 0,0-1-13 15,0 0-1-15,0 2 3 0,0-2 0 0,0 0-4 16,-2 0-3-16,2 1-5 0,0-1 1 0,0 0-5 0,0 2-4 16,0-2 0-16,0 0-2 0,0 0-1 0,0 1-1 0,0-1 0 15,0 2-1-15,0-2 4 0,0 0 3 0,0 0 2 0,0 1 2 16,0-1-1-16,0 0 8 0,0 0 5 0,0 0 4 0,0 0 2 15,0 0 2-15,0 0 2 0,0 2 1 0,-4-2 19 16,4 0 19-16,0 0-3 0,0 0-6 0,0 0-12 0,0 1-16 16,0-1-13-16,0 0-12 0,0 0-8 0,-4 0-7 0,4 0-7 15,0 0-5-15,0 0 1 0,0 0-2 0,0 0-2 16,0 2 0-16,0-2 1 0,0 0 2 0,0 1-1 0,0-1-1 16,0 0 3-16,0 0 0 0,0 2-1 0,0-2 5 0,0 1 2 15,0-1-1-15,0 0 7 0,4 0 0 0,-4 2 3 16,0-2-3-16,0 0 0 0,0 0 1 0,4 1-1 0,-4-1-4 15,0 0-4-15,0 2 1 0,2-2 0 0,-2 1 5 16,0 1 0-16,4-2 0 0,-2 1 5 0,-2 1 4 0,5-2 2 16,-1 1 0-16,-4 0 5 0,2 1-1 0,-2 0 1 0,6-1-3 15,-6-1 2-15,4 3-1 0,0-3-5 0,-2 2-1 0,2-1-3 16,1 1-2-16,-3-1 1 0,2 1 1 0,-2-1 1 16,2 0-2-16,0 1 2 0,-2 0 5 0,4-1-2 0,-1 2-4 15,-1-1 3-15,-2-1-1 0,6 1 1 0,-6-1 2 0,2 1 0 16,2-1 4-16,-1 2-2 0,-3-3 0 0,4 2-3 15,2-1-1-15,-6 1-8 0,4-1 1 0,3 1-8 0,-7-2-3 16,6 1 0-16,-2-1-4 0,-4 0-1 0,6 2-1 0,-1-2-6 16,-1 0 5-16,0 0-4 0,2 0 0 0,-1 0 0 0,3 0-2 15,-8 0 0-15,8 0 2 0,-3 0 0 0,3 0 1 16,0 0 0-16,1 0-2 0,-1 0-1 0,-2 0 1 0,2-2-2 16,5 2 0-16,-5 0 0 0,-1-1 2 0,1 1 5 0,4-2 1 15,-3 2 3-15,-3-3 0 0,2 3 1 0,5-3 1 16,-7 1 6-16,2 1 0 0,1 0 0 0,-1-2-5 0,0 0-5 15,1 0-1-15,-1-2-6 0,-2 2 3 0,3 0-1 16,-1-1-2-16,-4-1 0 0,9 2-1 0,-9-1-1 0,4 1 0 16,-8-2 0-16,9 2 0 0,-5-1 0 0,2-1 0 0,-2 1 0 15,0 1 0-15,1-2 0 0,1 2 0 0,-6 0 0 0,2 0-2 16,-2 0 2-16,6 0 0 0,-5 0 0 0,-3 2 0 16,6-1 0-16,-6-1-3 0,8 2-1 0,-8-1-3 0,2 1 0 15,-2-1-6-15,4 1-13 0,0 1-22 0,-4-2-40 0,0 2-57 16,0-1-71-16,2-1-88 0,-2 2-94 0,0-1-28 15,0-1 9-15,-2 2-52 0,2-2-2 0,0 2-27 0,-4 0 20 16,0-1 153-16</inkml:trace>
  <inkml:trace contextRef="#ctx0" brushRef="#br0" timeOffset="124987.92">17246 7312 133 0,'-2'-3'92'0,"2"3"31"0,0-1-5 0,0 1-23 15,0 0-19-15,-4 0-16 0,4 0 0 0,-4 1 1 0,4-1-4 16,0 3-4-16,0-3-4 0,0 2-8 0,0 1-4 15,0-2-3-15,0 1 0 0,0-1-5 0,-2 2 1 0,2-1 0 16,0 1-5-16,0 0 0 0,0 0-1 0,0 0-1 0,-5-1-2 16,5 2 1-16,0 0 0 0,0 1-1 0,0-1-1 15,0 1 1-15,0-1-2 0,0 1 0 0,0-1 3 0,0 2 0 16,0-1-1-16,0 1 0 0,0-1 1 0,0 2 0 0,-2-1 2 16,2 1-3-16,0-1 0 0,0 0 2 0,0 2-4 0,0-2-5 15,0 3 2-15,0-3 1 0,0 1-4 0,0 0-1 16,-4 1-1-16,4 0 0 0,0-1-2 0,0 1 2 0,0 1-5 15,-4-2 1-15,4 2 0 0,0 0 0 0,0 0-2 16,0 0 0-16,0-1 0 0,0 2 0 0,0-1 0 0,0 0 4 16,-2 0 3-16,2 0-5 0,0 2 2 0,-4-2 1 0,4 0 2 15,0 1-1-15,0-1 0 0,-2 2-4 0,2-2 1 16,0 1 2-16,0 0-3 0,-4 1 2 0,4 1-3 0,-4-1 1 16,4 1-2-16,-2-2 0 0,2 4-4 0,0-2-1 0,-5-1 4 15,5 2-2-15,-2 0-2 0,2 1 1 0,0-1 0 16,-4 1 2-16,0-1 0 0,4 2 0 0,0 0-1 0,-2 0 4 15,2 2-2-15,-4-2-2 0,0 0 1 0,4 0-3 0,0 0 0 16,-2 0 0-16,-2-2 0 0,4 2 2 0,0-1-2 16,-3-1 0-16,3 1 0 0,0-1 0 0,-4-1-2 0,4 2 2 15,-4-3 0-15,4 2 0 0,-2 0 0 0,2 0 0 0,-4 0 0 16,4-1 0-16,0 1 0 0,-2-2 0 0,2 1 0 0,0 0 0 16,-4 0 2-16,0-2-2 0,4 1 0 0,0-1 0 15,0 1 2-15,-2-1-2 0,2 1 0 0,0-1-2 0,-5 0 2 16,5 1 0-16,-2 0 0 0,2-1 0 0,0 1 0 0,-4 1-2 15,4 0 2-15,-4-2 0 0,4 2 0 0,0-1 2 16,0 1-2-16,-2-2 0 0,2 0 0 0,0 0 0 0,0-2 2 16,-4 3 0-16,4-2-3 0,-4 2 1 0,4-1 0 0,0-1 0 15,0 2 0-15,0-2 0 0,-2 1 0 0,2 1 0 0,-4-1 0 16,4-1 0-16,0 2 0 0,0-2 0 0,0 1 0 16,0-1 0-16,-3 0 0 0,3 1 0 0,0 0 0 0,0-1 3 15,-4 0-3-15,4 0 0 0,-4 0 0 0,4 0-3 16,0-2 3-16,0 2 3 0,-2 0-1 0,2-1-1 0,0-1-1 15,0 2 2-15,0-1 3 0,-4-1-4 0,4 1-1 0,-2-1 0 16,2 1 2-16,0-1 3 0,0 1-1 0,0-1 2 16,-4-1 1-16,4 2-2 0,-4-1 0 0,4-1 1 0,0 2-2 15,0-2 1-15,-2 1 1 0,2 1 1 0,0-3-3 0,0 3-2 16,0 0 1-16,-5-2 0 0,5 1 1 0,-4 1-3 0,4-2 1 16,0 1 3-16,0 0 3 0,-2 1-2 0,2-2 1 15,-4 0 0-15,4 2 2 0,0-2-2 0,0 0 1 0,0-2-1 16,0 2-2-16,0-1-2 0,-2-1-3 0,2 1-1 0,0-1-2 15,0-1-1-15,0 1-3 0,0 0 1 0,0-1-2 16,0-2 2-16,0 2 0 0,-4 0-1 0,4-1 5 0,0 0-1 16,0 0-1-16,0 1-1 0,0-1 0 0,0-1 1 0,0 2-2 15,0 0 2-15,0-1 4 0,0 0-2 0,0 2 0 16,0-3 2-16,0 2-2 0,0 0-2 0,0-1 1 0,0 1-1 16,0-2-5-16,0 2-4 0,0-2-3 0,0 3-8 15,0-3-6-15,0 1-10 0,0-1-19 0,0 1-16 0,0-2-23 16,0 1-28-16,0-1-14 0,0 0-23 0,-4 0-25 0,4 0-15 15,0-1-16-15,0 1-31 0,0 0 10 0</inkml:trace>
  <inkml:trace contextRef="#ctx0" brushRef="#br0" timeOffset="125312.09">17056 9082 12 0,'0'3'162'0,"0"0"76"0,0 2-4 15,0-2-1-15,0 0-37 0,0-1-36 0,0 2-23 0,0-1-9 16,0 0 5-16,0 0-6 0,0 0-10 0,0-1-15 0,-2 0-12 16,2 1-10-16,0-1-10 0,0-1-8 0,-4 1-2 0,4-1-3 15,0 1-3-15,0-1-5 0,0 1-3 0,0-2 0 16,0 1-1-16,0-1 3 0,0 0 2 0,0 0 8 0,0-1 20 16,0-1 9-16,0 1 5 0,0-1 7 0,0 1 2 15,4-2 6-15,-4 0 2 0,0-1 12 0,2 0 0 0,-2 0 7 16,0-1 4-16,0-1 3 0,4 0 1 0,0 0 4 0,-4-1 4 15,2-1-3-15,-2 0 5 0,0 1-4 0,4 0-14 0,-2-1-31 16,-2 1-23-16,4-1-23 0,1 2-17 0,-5 0-10 16,0 0-12-16,2 2-9 0,-2-1-25 0,0 2-45 0,0-1-62 15,4-1-80-15,-4 2-58 0,4-1-73 0,-4 1-105 0,0 0-119 16,0 0 5-16,0-1 15 0,0 0-16 0,0 1 7 16,0 0 30-16,0-1 166 0</inkml:trace>
  <inkml:trace contextRef="#ctx0" brushRef="#br0" timeOffset="126412.49">17728 7083 100 0,'0'0'109'0,"6"1"40"0,-6-1-10 0,2 0-30 0,2 2-23 16,0-2-8-16,-4 1 1 0,0-1-3 0,2 2-8 0,-2-1-4 15,4 1-8-15,-4-1-6 0,2 1-5 0,-2-1-2 16,5 0 2-16,-1 1 3 0,-4 0 2 0,2-1 2 0,-2 2 3 16,4-1 8-16,-2 1 6 0,-2-2 5 0,8 1 1 15,-8 0 1-15,2 0-2 0,7 1 4 0,-9 0-3 0,2-1-1 16,4 1-1-16,-2 0-3 0,2 0-3 0,-2-2-5 0,3 2-5 15,-1 0-5-15,2 0-2 0,-2-1-1 0,-4 1-2 0,9 0 0 16,-5-2 3-16,4-1 11 0,-4 1 8 0,9 1 1 16,-5-2-2-16,0 0-1 0,3 0 0 0,1 0 0 0,3-2 6 15,-5 1 2-15,1-2 7 0,5 0 1 0,-1 0 5 0,1-1 5 16,-1-1 1-16,-1-1 4 0,5 0 1 0,-4 0-8 16,-1 2-7-16,1-2-10 0,-3 1-20 0,-1-1-4 0,1 2-9 15,-6-1-6-15,3 2-6 0,-3-2-2 0,0 3-6 0,1-1-2 16,-3 0-8-16,0 0-2 0,0 1-3 0,-2-1 1 0,-2 0-5 15,7 3-1-15,-9-1-9 0,2-2-20 0,2 1-39 16,0 1-40-16,-4-2-54 0,2 1-68 0,2-1-72 0,-4 2-76 16,0-3-38-16,0 3 39 0,2-2-22 0,-2 0-32 15,-2 2 19-15,2-1-4 0,0-1 11 0,-4 2 96 0</inkml:trace>
  <inkml:trace contextRef="#ctx0" brushRef="#br0" timeOffset="127536.31">18023 7195 181 0,'0'-1'125'0,"-4"1"40"0,4 0-19 16,0 0-21-16,-2 0-10 0,2 0-14 0,-4 0-10 16,4 1-9-16,0-1-4 0,-2 2-8 0,2-1-10 0,0 1-5 15,-4-1-7-15,0 1-2 0,4 1-4 0,0-2 8 0,0 2 0 16,-3 0 1-16,3 0-1 0,0 0-1 0,0 2-3 16,-4-2 1-16,4 1-5 0,-2 1 0 0,2-2 1 0,0 3-4 15,-4-2 1-15,4 2 0 0,-4 2-3 0,4-1-2 16,-2 1 1-16,2 1-3 0,-4 0-4 0,0-1-2 0,4 3-3 0,-7-2-3 15,7 3-1-15,-2 0 0 0,2 0-3 0,-8-1 1 16,8 2-2-16,-6 0-1 0,4 1-2 0,2 0-2 0,-8 1 1 16,8-1-3-16,-2 2-1 0,-5-1-3 0,7 0 2 0,-8 0-2 15,8-1-5-15,-2 3 3 0,-2-2-3 0,0-1 1 16,2 1 3-16,-2-1-3 0,4 0 0 0,-3 0-1 0,3-1 1 16,-4 0-1-16,0 1 2 0,4 0-1 0,0-1-1 15,-2 1 0-15,-2-1 0 0,4 2 1 0,-2-1 1 0,2 1-1 16,-4 1 1-16,0 1-1 0,4-1-1 0,0 2-2 0,-2 2 2 15,2-1 0-15,-5 1 2 0,1 1-2 0,4 1 0 0,-6-1 0 16,6 0 0-16,-2 2 0 0,2-4 0 0,-4 2-2 16,0-1 2-16,4-1 2 0,-6 1-4 0,6-1 2 0,-2-1 0 15,2 2 0-15,-5-2 4 0,1 0-1 0,2-2-2 16,2 1-1-16,-4-1 0 0,2-1 0 0,2 1 1 0,-4 0 2 16,0-1-1-16,4-2 0 0,-2 0-1 0,2 1-1 0,0 0 0 15,-4-1 0-15,-1 1 1 0,5-2 1 0,0 1-2 16,-2 0 0-16,2 0 0 0,-4 0-2 0,4 0 0 0,0 0 3 0,-2 0-1 15,2 2 0-15,0-1 0 0,-4 1 0 0,4 1 0 16,-4 1 1-16,4-1 1 0,-2 1-2 0,-2-1 2 0,4 2-1 16,-2-2 0-16,2 1 2 0,-5 0 3 0,1-2 1 15,2 1 2-15,2-1-2 0,-4-1-1 0,0-2-2 0,4 1 2 16,0-1-1-16,-2 0 3 0,-2 0-1 0,4 0-2 16,0-1 0-16,0-1 1 0,-2 1 0 0,2-1-1 0,0-1 0 15,-4 2 1-15,4-2 2 0,0 1-1 0,-5 1 3 0,5-1-5 16,0 1 5-16,0-2 0 0,0 1 4 0,0 1-1 0,-2-1 3 15,2-1 0-15,-4 1 5 0,4 0-1 0,0 0 1 0,0-1-5 16,0 0 2-16,0 0-5 0,0 0-4 0,0 0-5 16,-2-1-3-16,2 1 2 0,0-2-2 0,0 2 2 0,0-1-2 15,0 1-1-15,0 0 0 0,0 0 3 0,0 0-2 16,-4-1 2-16,4 3 1 0,0-2-3 0,0 0 5 0,0 0 1 16,0 0 1-16,0 0-1 0,0 0 0 0,0 0-3 0,0-1 2 15,0 1 2-15,0-2-2 0,0 1-2 0,0-1-3 0,0 1-1 16,0-1 0-16,0-1 0 0,0 2 0 0,0-1 0 0,0-1 2 15,0 2 3-15,0-1-3 0,0-1-2 0,0 2 0 16,0-1 0-16,0-1 4 0,0 1 3 0,0 0 2 0,0 0-1 16,0 1 2-16,0-2-1 0,0 0 2 0,0 1 7 15,0-1-2-15,0 0 3 0,-4 0 0 0,4 0 1 0,0 0 0 16,0 2 0-16,0-4 0 0,0 2 0 0,0 0 3 0,0 0 1 16,-2-1 0-16,2 1 2 0,0-2-4 0,0 2 2 15,0-1 0-15,0 0 0 0,0 0-3 0,0-2-9 0,0 2-2 16,0-1-6-16,0-1 4 0,0 0-4 0,0 0-1 0,0 0-6 15,0-1-8-15,0-1-13 0,0 1-16 0,0-1-22 16,0-1-14-16,0 0-20 0,0 0-21 0,0-1-31 0,0-1 1 16,0 1-16-16,0-1-35 0,0-1-58 0,0 0-84 0,0 0-21 15,0-1-49-15,0 1-55 0,0-2 121 0</inkml:trace>
  <inkml:trace contextRef="#ctx0" brushRef="#br0" timeOffset="131274.31">17407 7261 84 0,'0'-3'90'0,"0"2"18"0,0-1 4 0,0 1-20 16,0-1-22-16,0 1-20 0,0-1-12 0,0 2-8 0,0-2-4 15,0 1-4-15,0 1 2 0,0 0 3 0,0-1-5 16,0 1-1-16,0 0-1 0,0 0 0 0,2-2 1 0,-2 2 0 16,0-1-1-16,0 1 2 0,0 0-1 0,0 0-1 0,0 0-1 15,0-2-1-15,4 2 0 0,-4 0 0 0,0 0 1 0,0 0-1 16,5 0 0-16,-5 0 2 0,0 0 1 0,0 0-2 0,0 0-2 15,0 0 3-15,0 0 0 0,0 0 0 0,0 0 1 16,0 0 2-16,2 0 0 0,-2 2 2 0,0-2-4 16,0 0-2-16,0 0-1 0,0 0-2 0,0 0 1 0,0 0-1 15,0 0 1-15,0 1-1 0,0-1 2 0,4 2 2 0,-4-2 1 16,0 0 3-16,0 0 5 0,0 1 2 0,2-1 1 16,-2 0 4-16,0 0 1 0,0 1 5 0,0 1 3 0,0-2-2 15,0 2-3-15,0-1-6 0,4 1-5 0,-4-1-3 0,0 1-3 16,0-2-4-16,0 1-1 0,4 1-5 0,-4-1 0 0,0 1-1 15,0-1 2-15,2 0 0 0,-2 1 1 0,0 1 0 16,0-1 2-16,0-1 2 0,4 1 0 0,-2-1 0 0,-2 1 0 16,0 1 2-16,0-2 1 0,4 0 4 0,1 3 0 15,-5-3 0-15,0 2 2 0,2-1-5 0,-2 1 3 0,0 0-5 16,4 0 2-16,0-2-4 0,-4 2-2 0,2 0-1 0,-2 0-3 16,4 0 1-16,-4 0-5 0,0 0 1 0,2 0-3 0,-2 0 2 15,4 0-3-15,1 0 6 0,-5 0-1 0,2 0-3 16,-2 0 0-16,4 0 1 0,-2 0 2 0,-2 0 3 0,4 0-1 15,0 0-1-15,-4 0 2 0,2 0-2 0,-2 2-1 0,4-2 2 16,-2 0 0-16,-2 1 1 0,4-1 0 0,1 2 1 16,-3-2 0-16,-2 1 4 0,4-1-3 0,0 2-2 0,-2-1-5 15,2 1-2-15,-2-2-2 0,-2 1-4 0,8 1 3 16,-8-1-3-16,3 1 7 0,1-1 3 0,-2 2-2 0,2-1-4 16,0-1 2-16,-2 2 0 0,6 0 3 0,-6-1 3 0,3 0-4 15,-3 2 3-15,2-1-1 0,0 1 4 0,-2-1 3 0,4 0 0 16,2 2 3-16,-6-2 1 0,3 0 1 0,-3 1 1 0,6 1 0 15,-6-2 1-15,2 0-3 0,0 1-2 0,2-1-2 16,-3 0-2-16,5 0-3 0,-6 1-1 0,2-2 0 0,-2 3 0 16,6-2 0-16,-6 0-1 0,7 0 0 0,-3 0 1 15,-4 0 0-15,2 0-3 0,0 0-2 0,2 1-4 0,-4 1 3 16,7-3 1-16,-7 3-1 0,4 0-1 0,2-1-4 0,-6 2-1 16,7 0 0-16,-3-1-2 0,-4 0 4 0,6 0-2 0,-6 1 0 15,4 0 0-15,3-1 0 0,-3 2 0 0,0-1 0 0,0 0 3 16,3-1-3-16,-7 1 1 0,4 0-1 0,2-2 0 15,-6 1 0-15,4 1 0 0,3 0 0 0,-7-2 4 0,6 2-3 16,-2-1-1-16,-4 1 0 0,7 0-3 0,-7 0 1 16,4 0 2-16,2 0 4 0,-6 1-3 0,4-1-1 0,3 2 0 15,-7-1 0-15,6 1 0 0,-2-2 0 0,0 0 0 0,1 1-3 16,-1-2 1-16,2 1 2 0,-6 0 0 0,6 0 0 16,-1 0 0-16,3-2 0 0,-8 2 0 0,4 0 0 0,2 0 0 15,-1 0 0-15,-1 0 0 0,0 0-2 0,2 0 3 0,-2 0 0 16,-3 0-1-16,5 0 0 0,-2 0 0 0,0 0 0 15,0 0 0-15,-1 0 0 0,1 0 0 0,0 2 0 0,2-4 0 16,-6 4 0-16,4-2 0 0,3 0-2 0,-7 0-1 16,4-2-2-16,2 2 7 0,-1 2-2 0,-1-2-2 0,0 0-3 15,2 1 0-15,-6-1 0 0,9 2 1 0,-5-1-1 0,0 2 0 16,2-2 0-16,-2 1 2 0,1 1-2 0,-1-1 0 0,2 1 0 16,-6-1 4-16,4 2 1 0,3-3 0 0,-3 2 0 0,-2 0 0 15,2-1 0-15,0 1-2 0,-1-2 0 0,1 1 5 16,0-1-3-16,-2-1 0 0,2 0-3 0,-4 2 6 0,7-2-1 15,-7 1 0-15,6-1-4 0,-2 0 1 0,-4 0 1 16,6 0 0-16,-5 0 3 0,3 2-2 0,2-4 2 0,-6 2-6 16,2 0 3-16,2-1 0 0,-1 1 0 0,1 0-3 0,-2 0 5 15,-2 0-1-15,4 0 2 0,2 0 0 0,-6-1-4 0,5 2 1 16,1 0 0-16,-6-1 0 0,6 2 0 0,-2-2-3 16,-3 1 1-16,5 1 5 0,-6-2-6 0,4 1 3 0,2-1 0 15,-6 0 3-15,5 2 0 0,-3-2 1 0,0 0 2 0,2 0 7 16,-2-2 0-16,-2 2-1 0,5-2 0 0,-3 1 0 15,0 0 2-15,-2 1 2 0,4-2-3 0,-2 2-2 0,0-1-3 16,-2-1-1-16,7 1 1 0,-7-1-5 0,2 1 0 16,-2-1 2-16,6 0-5 0,-6 1 4 0,2 0-5 0,-2-1 2 15,3-1 1-15,-1 2-1 0,-2-2 1 0,4 1 1 0,-2 0-2 16,0 0-1-16,-2 0 6 0,2-1-5 0,1 2 2 0,1-1 7 16,-4 1 1-16,2-1-3 0,0 0 2 0,-2 1-3 0,2 0 2 15,-2-1-1-15,3-1-3 0,-1 1 2 0,-2 1 0 16,2 0 0-16,0-2 3 0,2 1 0 0,-6-1 0 0,2-2 4 15,2 3 3-15,1-1 4 0,-5-1 2 0,2 0 7 16,2 1 2-16,-2-1-4 0,-2-1 9 0,4 1 4 0,-4-1 4 16,4 2 2-16,-4-1 2 0,2-1-9 0,-2 1 8 15,4-1 5-15,-2 1 2 0,-2-1-2 0,4 1-6 0,1-1-1 16,-5 0-8-16,2 1 3 0,-2 0 1 0,0-2-1 0,4 1-4 16,0-1 0-16,-4 2-1 0,0-2 0 0,2 0-1 0,-2 0 7 15,4-1 11-15,-4 2 5 0,0-1-5 0,0-2-5 0,2 2-9 16,-2-1-17-16,0-1-1 0,0 1-7 0,0-1-9 15,0 1-17-15,0-1-39 0,0-1-46 0,0 2-47 0,0-2-49 16,0-2-67-16,0 2-83 0,0-1-103 0,-2-2-93 16,2 0 38-16,0 0-52 0,-4-2 0 0,2-2-37 0,-6-1 142 15</inkml:trace>
  <inkml:trace contextRef="#ctx0" brushRef="#br0" timeOffset="133912.78">18191 7204 7 0,'2'-1'111'0,"-2"-1"14"16,0 1 15-16,4 1-23 0,-4-2-22 0,4 2-20 15,-4 0-8-15,0 0 3 0,0-1 0 0,2 1 2 0,-2 0-1 16,0 0-5-16,0 0-2 0,4 0-6 0,-4 1-3 0,0-1-1 16,0 0-2-16,0 0-2 0,0 2 0 0,2-2-5 0,-2 1 9 15,0 1 0-15,0-1 5 0,4 1-3 0,-4-1 0 16,5 1 1-16,-5 1 5 0,0-2 2 0,2 2 0 0,-2-1-1 15,0 1-4-15,4 0-6 0,-2 0-1 0,-2-1 1 16,4 2 0-16,0-1-3 0,-4 0-2 0,2 1-2 0,-2-1 0 16,4 2 4-16,-2-1 2 0,2-1-2 0,1 2 0 0,-3 1 15 15,-2 0 5-15,8 0-2 0,-8 0-5 0,6 3-5 0,-4-2 0 16,2 4-2-16,3-1-4 0,-3 1 4 0,2 1 1 16,-2-1 4-16,2 2-1 0,0 0 3 0,1 0-2 0,1 3-4 15,-6-3-6-15,4 2-2 0,4-2-3 0,-3 1-10 16,1 0-4-16,-6-1-9 0,8-1-10 0,-3 0-3 0,1 0-5 15,-2 0 1-15,0 0-2 0,0 0 0 0,5-1-4 0,-5-1 3 16,4 1-1-16,-3 1-1 0,3-2-1 0,0 1 3 16,-4-1-2-16,5 2-5 0,-1-1 7 0,0 1-2 0,1 0-1 15,-3-2 2-15,2 2-1 0,1 0-1 0,-1 0-3 0,0-1 3 16,1 1 0-16,-1 0 3 0,-2 0-3 0,1-2-3 0,-1 2 3 16,0 0 3-16,0 0-3 0,1 0 0 0,1 0 0 15,-4 1 2-15,4 0 0 0,-3-1-2 0,-1 0 0 0,0 0 0 16,4 0 0-16,-3 0-2 0,1 0 1 0,0-2 1 15,0 1 0-15,-1-2 0 0,3 0 0 0,-8-1-2 0,8 2-2 16,-3-2-1-16,1 0 2 0,0 0-1 0,0-2-6 0,1 0-5 16,-1 1 1-16,2-1 3 0,-1 2 6 0,-1-2-3 0,0 1 3 15,0-1 3-15,3 1 2 0,-3 1-3 0,0 0 3 16,0-1-1-16,1 1 1 0,-1-1 4 0,0 2-2 0,-2 0-2 16,1-1 0-16,-1 1 4 0,2 0-3 0,-6 0-3 0,4-2 4 15,3 4-1-15,-7-2-1 0,6 0 0 0,-6 1 0 16,2-2 0-16,-2 1-3 0,7 0 0 0,-7-2 1 0,4 2 2 15,-2-2 0-15,0 1 0 0,-2 0 0 0,4-1-3 0,-1 1 3 16,1 0-1-16,-2-1 1 0,0 0 0 0,2 1 0 16,-4-1 0-16,7 0 0 0,-7 1 2 0,4 0 0 0,-2-1-2 15,2 1 2-15,-2-1-4 0,2 1 2 0,-1-1 0 0,1 2 2 16,-2-1-2-16,2-1 0 0,-4 2-2 0,6 0 4 0,-5 0-2 16,3-1 4-16,-2 1-3 0,0 1 3 0,-2-1-4 15,6 1 0-15,-6 0 0 0,3 0 0 0,-3 1 0 0,6-1 0 16,-6 1 0-16,2-1 0 0,-2 1 0 0,6-1-2 15,-6 1 4-15,-2-2-2 0,7 0 0 0,-3 0-2 0,0 0 1 16,-2-2 4-16,2 1-3 0,0-1 0 0,-2 1 0 0,2-2 0 16,-1 1 6-16,1-1 1 0,0 0-3 0,-4 0 2 0,2 0-4 15,2-1-2-15,-2 0 2 0,2 0-2 0,0 1 4 0,-2-1-3 16,3 1-1-16,-1 0 0 0,2 0 0 0,-4-2 0 16,-2 2 0-16,8 0 6 0,-6 0-1 0,2 0 4 0,3 0-1 15,-3 1 3-15,-2 0 1 0,2-1 6 0,-2 1 0 16,6-1 2-16,-6 2 0 0,2-1-4 0,1-1-1 0,-3 2-6 15,2-2 0-15,-2 1-3 0,2 0-1 0,0 1-2 0,-2 0-1 16,2-1 1-16,-2-1-1 0,3 1-2 0,-1 1 0 16,-2-2 0-16,2 1 0 0,-2 0 0 0,2-1 0 0,0-1 0 15,-2 0 0-15,2 1 0 0,1 0 2 0,1-1-1 0,-6 1-1 16,2-2 3-16,2 0 0 0,0 1 8 0,-4 0-6 16,2-1 5-16,2 1-5 0,-2-1 3 0,3-1 0 0,-1 2-3 15,-4-1-3-15,2 0 4 0,-2 0-2 0,8 0-2 16,-8 1-2-16,2-2 0 0,2-1 3 0,-4 3 3 0,2-2-1 15,-2 0 1-15,4 2 4 0,1-3 3 0,-5 2-2 0,0 0 2 16,2-1 7-16,-2 0 2 0,0 2-1 0,4-3 7 0,-2 2 6 16,-2 0 4-16,0 1-2 0,4-2 1 0,0 1 7 0,-4-1 7 15,0 2-1-15,2-1 2 0,-2 0-6 0,0 0-10 16,4 0-3-16,-4-1 4 0,2 2-5 0,-2-3-9 0,0 3-5 16,4 0-5-16,-4-2 1 0,5 1-3 0,-5 0 3 15,0 0 0-15,0 0-2 0,2-1 2 0,-2 0 1 0,0 0-1 16,0 0 9-16,0 0-3 0,4 0 4 0,-4 0-4 0,4 0-2 15,-4 0 4-15,0 0 2 0,0 0 3 0,0 0-1 16,2 0 0-16,-2 2 3 0,4-4 1 0,-4 2-1 0,0 0 5 16,0-1 4-16,0 1 0 0,2 0 1 0,-2 0 2 0,0-2-4 15,0 2-5-15,0-1-5 0,4 1 3 0,-4-2-10 0,0 2-2 16,0-1 7-16,4 1-4 0,-4-2-4 0,0 1 4 16,0-1-3-16,0 0-1 0,0 1 4 0,0 0-4 0,0-1-4 15,0 1-3-15,3-1 1 0,-3-1-8 0,0 2 5 0,0-1-5 16,0-1-5-16,0 2 1 0,0-2-3 0,0 0-15 0,0 1-20 15,0-1-25-15,0 0-33 0,0 0-38 0,0 0-51 16,0 0-57-16,0 0-44 0,0 0-39 0,0 0-57 0,0-1-65 16,0-1-73-16,0 2 67 0,0-3 21 0,0 2-9 0,0-1 51 15,0-1 2-15,0 1 24 0,0 1 39 0</inkml:trace>
  <inkml:trace contextRef="#ctx0" brushRef="#br0" timeOffset="134608.41">19499 9133 162 0,'0'-3'103'0,"4"0"54"16,-4 0-7-16,0 2-24 0,0-3-6 0,4 3-21 15,-4-2-18-15,0 2-12 0,0-1-17 0,0-1-8 0,0 0-11 16,0 2-7-16,0-1-5 0,0 0-2 0,2 1-3 0,-2 0 0 15,0-2 5-15,0 3 2 0,0-2 3 0,0 1 2 0,0-1 6 16,0 2 4-16,0-1 7 0,5-1 10 0,-5 2 8 16,0 0 8-16,0-1 6 0,2 1 3 0,-2 0 2 0,0 0 3 15,0 0-2-15,0 1 3 0,0-1 3 0,0 0 0 0,4 0 1 16,-4 2 1-16,0-1-5 0,0-1-3 0,0 2 16 16,0-1 14-16,0-1 2 0,0 2-6 0,0 1-5 0,0-2-8 15,0 0-12-15,0 3-4 0,0-3-9 0,0 2-7 16,0 0-4-16,0-1-6 0,0 1 1 0,0-1 1 0,0 2-2 15,-4-3 0-15,4 2 1 0,0 0-4 0,0-1 6 0,0 1 8 16,0 0 2-16,0-1 7 0,0 2 6 0,0-1 4 0,0 0 2 16,-2 0 3-16,2 0 3 0,0-1 17 0,0 0 3 0,-5 1 2 15,5-1 0-15,0-1-5 0,0 2-3 0,0-1-10 16,0 1-4-16,0-2-7 0,0 0-8 0,0 1-12 0,-2 0-3 16,2-1-8-16,0 1-2 0,0-1-10 0,0-1 10 15,-4 0-2-15,0 2-4 0,4-2-3 0,-2 0-1 0,2 1-5 16,-4-1 2-16,2 0-6 0,2 0-7 0,-4 0 1 0,0 0-8 15,2 0-4-15,-3 0-3 0,3 0 6 0,-2 0 0 0,0 0-1 16,2 0 5-16,-2 0-2 0,0 0 1 0,-2 0-4 16,3 0 3-16,-1 0-8 0,0 2 3 0,2-2 0 0,-4 0-1 15,2 1-2-15,0 1-4 0,2-2-7 0,-7 1 0 0,7-1 2 16,-2 1-1-16,2-1-4 0,2 2-3 0,-8 0-13 16,8-2-18-16,-2 1-30 0,-2-1-33 0,4 0-42 0,-2 2-67 15,2-2-98-15,-5 0-113 0,5 0-108 0,-4 0-61 16,4 0-107-16,0 0-22 0,0-2 78 0,0 2 30 0,-2 0 31 0,2-1 72 15,-4 1 138-15</inkml:trace>
  <inkml:trace contextRef="#ctx0" brushRef="#br0" timeOffset="135503.37">18699 9174 174 0,'0'-3'113'0,"0"0"47"16,0 0-8-16,0 1-12 0,0-1-5 0,0 1-13 0,0 1-5 15,0 0-2-15,0-1-2 0,0 1-2 0,0-1 9 0,0 2 5 16,0-1-2-16,0 1-4 0,0-2-7 0,-2 2-1 16,2-1-6-16,0 1-3 0,0 0-1 0,0 0-7 0,0 0-3 15,0 0-5-15,0 1 21 0,0-1 10 0,0 0-5 0,0 2-1 16,2-1-8-16,-2 1-4 0,0-1-10 0,0 1-2 16,0 0 1-16,0 0-4 0,4 1-6 0,-4 0-4 0,4 2-7 15,-4-2 1-15,0 1-8 0,0 1-1 0,3-1 2 16,-3 2-2-16,0-1 7 0,0-1-1 0,0 2 5 0,0-1 1 0,0 1 9 15,0-2 4-15,4 2 15 0,-4-2 21 0,0 3 6 16,0-3 5-16,0 1 11 0,0-1 2 0,0 1-3 0,0-1-11 16,0 1-16-16,0-3-16 0,0 2-20 0,-4-1-13 0,4 0-15 15,0 0-2-15,-3 0-3 0,3-2 3 0,0 1-5 16,-8-1-2-16,8 1-1 0,-2-2-3 0,-2 1-9 0,2-1-8 16,-6 0-5-16,8-1-8 0,-7 1-1 0,5 0-5 15,-6-2-1-15,6 1-2 0,-2 1-17 0,0-2-19 0,-2 2-39 16,3-1-44-16,3 1-80 0,-8 0-103 0,8-2-133 0,-2 2-107 15,-2-1-77-15,2 1-116 0,2 0 43 0,-4 1 39 0,0 1 23 16,4-2 22-16,-2 3 144 0</inkml:trace>
  <inkml:trace contextRef="#ctx0" brushRef="#br0" timeOffset="136639.41">17800 9393 114 0,'-4'3'113'0,"4"0"54"0,0-2-12 0,0 2-29 16,0-1-10-16,0-1-18 0,0 1-13 0,0-1-11 0,0 2-9 15,0-3-8-15,0 2-8 0,-2-1-10 0,2-1-4 0,0 2-5 16,0-2-3-16,0 0 3 0,0 0 0 0,0 0 4 16,0 0 2-16,2-2 3 0,-2 2 9 0,0-1 7 0,0-1 1 15,0 2 2-15,0-3 5 0,0 2-6 0,0-1-3 0,4-1-5 16,-4 1-7-16,0 0-5 0,0-1-6 0,4 0-7 16,-4 0-4-16,0-2-3 0,0 2-4 0,2 0-2 0,-2-1-3 15,0-1-1-15,0 2 5 0,4-1-2 0,-4-1 0 16,2 1 3-16,-2-1 2 0,0 0 0 0,5 3 0 0,-1-3-2 15,-4 1 0-15,2-1-1 0,-2 2-2 0,0-1 0 0,4 1-3 16,0-2 0-16,-4 2-1 0,0 1-1 0,2 0-1 0,2-1 2 16,-4 0-1-16,0 1 1 0,2 1 4 0,-2-1 6 0,0-1 4 15,0 3 7-15,4-1 4 0,-4 1 5 0,5 0 5 16,-5 0-2-16,0 1 2 0,0-1-4 0,0 2 2 0,0-1-3 16,0 2-5-16,0-1 12 0,0 1 3 0,0 0 7 15,-5 1 1-15,1-1 10 0,4 2 6 0,0-1 9 0,-2 0 11 16,2 1 11-16,-4-2 14 0,2 2 8 0,-2-1 5 0,0 1 6 15,4-2-3-15,0 0-8 0,-2 0-14 0,2 0-21 0,-4-2-23 16,-1 1-22-16,5 1-16 0,-2-3-11 0,-2 0-1 16,4 0-5-16,-2-2-4 0,2 1-1 0,-4-1-1 0,0-1 0 15,4 0 0-15,0 0 2 0,-2 0-4 0,-2-2 5 16,4 1-3-16,-2 0 3 0,2-1 1 0,-5 0 3 0,1 1-3 16,4-2 1-16,-2 3 2 0,2-2-6 0,0 1 4 0,-4 0-7 15,0 1 1-15,4 0-2 0,-2 0-6 0,2 0 4 16,-4 0-13-16,4-2-20 0,0 4-31 0,-2-2-47 0,2 1-62 0,0-1-65 15,-4 1-69-15,4 1-78 0,-5 0-25 0,5-2 31 16,0 1-26-16,-2 1-20 0,-2-1 23 0,4 1 10 0,0-1 11 16,-2-1 80-16</inkml:trace>
  <inkml:trace contextRef="#ctx0" brushRef="#br0" timeOffset="137828.23">17050 9163 78 0,'-2'2'104'0,"2"1"31"0,0-2 12 16,-5 1-21-16,1 1-24 0,4-3-3 0,0 1-7 0,0 0-10 16,-2 1-4-16,2-2-10 0,0 0-1 0,0 0-9 0,0 0-1 15,0-2-3-15,0 2-4 0,0-1-2 0,0 0-3 16,0-2-3-16,0 1 6 0,2-1-2 0,-2 0-5 0,0-2 1 16,4 3-4-16,1-3-5 0,-5-1-2 0,0 1-1 15,2 0-5-15,2-3 1 0,-2 2-1 0,2-1-1 0,0-1-2 16,-2 1-1-16,2-1-3 0,-2 0 0 0,2 0-1 0,1 0 3 15,-3 1-2-15,2-1-2 0,0 2 3 0,-4 0-3 0,2 0-1 16,2 0 1-16,-4 2 2 0,2 1-2 0,-2-2 1 16,0 2-1-16,4 0-1 0,-4 0 0 0,4 0 0 0,-4 2-1 15,0-2 2-15,0 1 1 0,0 2-1 0,0-1 0 0,0-1-1 16,0 2 0-16,0 2-3 0,0-1-4 0,0-1-1 16,0 2-1-16,0 1 3 0,-4 0-6 0,4-1 5 0,-4 2-6 15,4 0 3-15,-2 1 3 0,2-1-1 0,0 1 1 0,-6 1 4 16,6 0 0-16,-4 0 2 0,0 0 1 0,4 0 0 15,-2 1 2-15,-3-1 1 0,1 2 4 0,4-2 4 0,-2 0-5 16,-2 0 7-16,4-2-1 0,-2 2 1 0,2-1 4 0,-4-1 2 16,4 1 17-16,-4-2 9 0,4 0 5 0,0 0 8 15,-2 0 4-15,2 0-3 0,-4-2-11 0,4 2-8 0,0-1-13 16,0-1-9-16,-2-1-6 0,2 0-7 0,0 0-7 16,0 0-3-16,0-1-2 0,-5-1 2 0,5 0-2 0,-4 1-2 15,4 0-3-15,0-2-1 0,-2 0-2 0,2 1 0 0,0-1 3 16,-4 0 1-16,2 2-2 0,2-4-2 0,0 2 0 0,-4 0 5 15,0 0 1-15,4 0 5 0,0 0 1 0,-2 1 3 0,2 0-2 16,0-1 1-16,-4 1-3 0,-1-1-4 0,5 2 3 16,0-1-5-16,0-1 3 0,-2 1-1 0,2 1-2 0,-4 0-2 15,4-1-3-15,0 1-4 0,0-1 4 0,0 1-4 16,0-1-4-16,0 2-21 0,0-1-38 0,0 1-53 0,0-2-72 16,0 2-87-16,0-1 2 0,-2 1-64 0,2-2-97 0,0 2-24 15,0 0-46-15,0 0 37 0</inkml:trace>
  <inkml:trace contextRef="#ctx0" brushRef="#br0" timeOffset="186240.22">14830 11920 38 0,'0'2'44'0,"0"1"12"16,-3-2 1-16,3 1-7 0,0 0-1 0,0 0 0 15,0 0-6-15,0-1-7 0,-4 1-6 0,4-1-2 0,0-1-3 16,0 2 0-16,-4-1-3 0,4-1-2 0,0 2-2 15,0-2-3-15,0 1 1 0,0-1 0 0,0 0-3 0,0 2-1 16,0-2 0-16,0 0-2 0,0 0 0 0,0 1-2 0,0-1 0 16,0 1-1-16,0-1 3 0,0 0 0 0,0 0 2 0,0 0 1 15,0 0 0-15,0 0 2 0,0 0 0 0,0 0 1 0,0 0-4 16,0 0 2-16,0 0-2 0,0 0-1 0,0 0 0 16,0 0 0-16,0 0 0 0,0 0 0 0,0 0 0 0,0 0 0 15,0 0 2-15,0 0-1 0,0 0 3 0,0 0-1 16,0 0 2-16,0 0-1 0,0 0-1 0,0 0 0 0,0 0-2 15,0 0 3-15,0 0-4 0,0 0 2 0,0 0 0 0,0 0 1 16,0 0-4-16,0 0 2 0,0 0 0 0,0 0 0 16,0 0 0-16,0 0-1 0,0 0-1 0,0 0-1 0,0 0 2 15,0 0-2-15,0 0 2 0,0 0-2 0,0 0 3 0,0 0 4 16,0 0 1-16,0 0 1 0,0 0 4 0,0 0-1 0,0 0 0 16,0 0 2-16,0 0-1 0,0 0 0 0,0 0 1 15,0 0-4-15,0 0 0 0,0 0-1 0,0 0-2 0,0 0 5 16,0 0-2-16,0 0-1 0,0 0 0 0,0 0 2 15,0 0-4-15,0 0 1 0,0 0-1 0,0 0 3 0,0 0 3 16,0 0-1-16,0 0 2 0,0 0-2 0,0 0 3 0,0-1 3 16,0 1 0-16,0-1 1 0,4 1 2 0,-4-2 0 0,4 2-2 15,-4-1 1-15,0-1-1 0,3 2-1 0,-3-1-3 16,0-1-2-16,4 1 0 0,-4-1 2 0,2 1-2 0,-2-1 0 16,4 0-1-16,0 0-1 0,-4 0 2 0,0 1 3 15,2-2-3-15,2 0 0 0,0 1 0 0,-4-1 2 0,7 0 4 16,-7 0 3-16,2 0-2 0,2 0-1 0,0-1-4 0,-2 1 1 15,4-2 1-15,-2 2-2 0,2-3-1 0,-1 2-2 16,1-2-1-16,-2 1 2 0,2-1-1 0,0-1 1 0,1 2-2 16,1-2-1-16,-6 1-1 0,4 0 5 0,2-2 4 0,-1 1 3 15,3-1-4-15,-8 0 1 0,8 0-3 0,-4-2 1 0,5 3-3 16,-5-4-1-16,4 3-6 0,1-3-1 0,-1-1 0 16,0 2-2-16,1-1-1 0,-3-1 2 0,2 1-3 0,1 1 2 15,3-2-6-15,-6 2 2 0,3-1-2 0,3 1 1 16,-3 1-4-16,-3 0 2 0,2-2-1 0,5 4-2 0,-5-2-2 15,-4 0 4-15,4 1-1 0,-1-1-2 0,1 1-1 0,0 0 3 16,1 0-2-16,-1 1-5 0,0-1 4 0,-1-1 0 0,1 3 0 16,0-1 3-16,-3-2 0 0,3 1 0 0,4 1-2 0,-3-1 0 15,-5-1-1-15,4 2 0 0,-1-2-3 0,1 0 2 16,4 0 1-16,-3 1 0 0,-5-1-1 0,4 0-4 0,-2 0 2 16,3 0 4-16,-1 2 0 0,0-2-1 0,-3 1 3 15,3 1-2-15,-4 1 1 0,5-2-3 0,-5 2 1 0,2 0 0 16,-2 0 0-16,5 0 0 0,-9 2 0 0,4-1-4 0,2-1 7 15,-6 1-1-15,4 3-1 0,3-3-1 0,-7 1 0 0,6-1 0 16,-2-1 0-16,0 2 0 0,1-1 0 0,-3-1 0 16,2 2-2-16,0-2 4 0,2 0-2 0,-1 0 0 0,-1 0 0 15,0 0-2-15,0 0 4 0,4-2-2 0,-3 2 0 0,1-1 0 16,-2 2-2-16,0-2 2 0,1 1 0 0,1 1 0 16,-2-2 0-16,0 1-4 0,0 1 7 0,1-1-3 0,-3 1 0 15,2 1 2-15,2 0-1 0,-6 1-3 0,5-2 2 16,-3 2-4-16,0-1 3 0,2 1 1 0,-4-2 0 0,6 1 0 15,-6 0 3-15,7 0-2 0,-7 1-1 0,2-1 0 0,2 1 2 16,-2-2-1-16,-2 2-1 0,4-3 2 0,3 3-5 0,-7-2 4 16,4 1-1-16,2 0 0 0,-2-2 0 0,1 1 0 0,-1-1-2 15,2 2 2-15,-2-2-4 0,1 1 3 0,-1 1 4 16,2-1-2-16,-2 1-5 0,-4 0 4 0,7 0 3 0,-7 1-2 16,4-1 1-16,2 1-1 0,-6-1-1 0,2 3 0 15,-2-2 0-15,2 2 0 0,1-2 0 0,-3 1 0 0,2 1 0 16,0-1 0-16,-4 1 2 0,2-2-1 0,2 1 0 0,-2 1-1 15,2-1 0-15,0 1 0 0,-1-1 0 0,-3-1 0 0,6 2 4 16,-6-2-1-16,4 1-2 0,0 1-1 0,-2-3 0 16,2 2 0-16,-2 0 0 0,-2 1 0 0,9-2 0 0,-9 1 0 15,2 1-3-15,2-1 3 0,0 1 0 0,-4-3 3 16,2 3-6-16,-2 0 3 0,4-1 6 0,-2 1-2 0,-2-1 0 16,4 1-1-16,0-1 6 0,-4 2 0 0,3-1 2 0,-3-1 1 15,4 2 0-15,-4-1 0 0,2-1 0 0,-2 0-3 16,4 1 2-16,0 0 4 0,-4-1-5 0,2 1-2 0,-2 1 1 15,4-2-5-15,0 1 4 0,-4-1-3 0,2 1-3 0,3-1-1 16,-3 1 2-16,-2-1 0 0,4 1-2 0,0 1-1 0,-2-3 0 16,2 1 3-16,-2 1 3 0,-2-1-5 0,8 1 7 15,-8-1-1-15,2 1-4 0,-2-1 3 0,5 2-4 0,-3-3 0 16,-2 3 2-16,4-1 1 0,0-1-4 0,-4 0 2 16,2 2-3-16,-2-1 6 0,4 1 0 0,0-1 0 0,-4-1-4 15,2 2 4-15,-2-1-4 0,0-1 4 0,4 1 0 0,-1-1-2 16,-3 2 3-16,4-1 0 0,0-1 1 0,-4 1-1 0,2 1 2 15,-2-2 2-15,4 0-4 0,-2 1 5 0,-2 0 0 0,0 1 0 16,4-2 3-16,0 2-6 0,-4-1 2 0,0-1 2 16,2 1-1-16,-2-1 5 0,0 2 6 0,5-1-3 0,-1-1 3 15,-4 1 3-15,2 1-1 0,2-2 3 0,-4 0-1 16,2 1 0-16,-2 0-1 0,4-1 0 0,0 1-1 0,-4-1 2 16,2-1-7-16,2 2 0 0,-2-1-1 0,-2 1-2 0,5-1-3 15,-1 1 2-15,-4-1 0 0,2 1-1 0,-2-1 4 16,4 1-2-16,-2-1 2 0,-2 1-2 0,0-1 2 0,4 2-3 15,0-3 2-15,-4 3 1 0,0-1-5 0,2-1-2 0,-2 2-3 16,0-1 1-16,0 1-5 0,4-2-1 0,-4 0 3 16,5 2-5-16,-5-1-1 0,0 0 2 0,0 1-2 0,2-2 0 15,-2 2-1-15,0-1 3 0,0 1-3 0,0-2 0 0,0 2 0 16,4 0 0-16,-4 0 3 0,0-1 0 0,0 1-1 16,2 0-1-16,-2-2 2 0,0 2-2 0,0 0-4 0,0 0-7 15,0-1-21-15,0 1-35 0,0 0-58 0,0 0-75 0,0 0-88 16,0 0-97-16,-2 0-24 0,2 0-14 0,-4-2-62 0,4 2 19 15,-2 0-29-15,2 0 18 0,-5 0 182 0</inkml:trace>
  <inkml:trace contextRef="#ctx0" brushRef="#br0" timeOffset="189630.25">18579 11883 182 0,'4'-2'111'0,"1"1"36"0,-3-1-18 16,-2 1-34-16,4 1-14 0,-2-4-10 0,-2 4-7 0,4-1-6 15,-4 0 0-15,4-1-3 0,-2-1 0 0,-2 2-6 0,4-1 2 16,-2 1 0-16,2-1 1 0,1 1-2 0,-5-3 2 0,2 2-1 15,6 0 0-15,-8-1 5 0,6 0 8 0,-4 0 1 16,6 0 3-16,-5-1 4 0,3-1 3 0,2 1 3 0,-6-2-2 16,8 0 2-16,-3-2-5 0,3 0-8 0,0 0-4 15,-3-3-10-15,7 1-8 0,-4-1-7 0,-1-1-10 0,1 0-4 16,4-1-5-16,-5-1-8 0,1 2 0 0,-2-1-3 0,1 1-1 16,1-2-1-16,0 2-2 0,-4 0 0 0,5 0 0 0,-5 0-1 15,4 2-1-15,-4-2 1 0,3-1-1 0,-1 2 0 16,0-1 0-16,3-1 0 0,-5 0 0 0,4 0 1 0,-4-2-1 15,5-1 0-15,-1 0 0 0,-2 0 0 0,7-2 0 0,-3-3 0 16,3 1 0-16,-5-1 0 0,7 0 0 0,-5 0-1 16,0 0 2-16,3-1 1 0,-3 1 4 0,5 0 1 0,-3-1 2 15,-1 1 4-15,3 2 1 0,-1-2 5 0,-3 2 4 0,2 1 4 16,-1-2 5-16,1 4 6 0,-1 0 21 0,1 0 6 16,-1 1 6-16,-1 0 2 0,-2 2 2 0,5 1-3 0,-5 0 1 15,3 1-10-15,-7 1-5 0,8 0-3 0,-8 3-7 0,5 0-3 16,-9-1 0-16,6 2-2 0,0-2 2 0,1 3-1 0,-7-1 2 15,6 0 2-15,-2 1-6 0,-4-1-3 0,2 2-2 16,1-1-2-16,-3 1-2 0,4-1 0 0,-2 1-6 16,0 1-3-16,-2-2-1 0,-2 2-7 0,4 0-3 0,-2 0-4 15,-2 2-6-15,4-2-2 0,1 1 0 0,-5 0-4 0,0 1 2 16,2 0 1-16,-2-1 0 0,0 1-3 0,0-1 3 0,4 2 0 16,-4-1-6-16,0-1-4 0,0 2-8 0,4 0-3 0,-4-1-4 15,0 1-8-15,0 0-2 0,0-2 4 0,0 2 0 16,0 0-3-16,0 0-13 0,0-1-13 0,2 1-24 0,-2 0-45 15,0 0-61-15,0-2-100 0,0 2-43 0,0-1-59 16,0 1-109-16,0 0-26 0,-2 0-52 0,-2 0 155 0</inkml:trace>
  <inkml:trace contextRef="#ctx0" brushRef="#br0" timeOffset="191875.05">15636 10642 146 0,'0'-1'147'0,"0"-1"45"15,0 2-33-15,0-2-25 0,0 2-29 0,0 0-21 0,0 0-12 16,0 0-4-16,0 0-2 0,0 0-8 0,0 0-9 15,0 2-6-15,0 0 0 0,0-2-5 0,0 1 3 0,0 2-1 16,0-1 0-16,0-1 8 0,0 2 6 0,0-1-2 0,0 0 2 16,0 2 2-16,0-1-3 0,0 0 0 0,0 0-4 15,0 0-2-15,4 0-1 0,-4 0-4 0,4 0 2 0,-4 0-7 16,0 1-1-16,0-1-5 0,0 0-1 0,0 2-2 0,0-2-4 16,2 0-4-16,-2 0-3 0,0 1-2 0,0 1-2 0,0-2 0 15,0 1-2-15,4 1 1 0,-4-1 1 0,4 2-1 16,-4-1-2-16,0-1 4 0,0 2 0 0,2 0-2 0,-2 0-4 15,0 2 2-15,5-1 1 0,-3 0-1 0,2 3 0 16,0-2 0-16,-2 2-2 0,-2 0 0 0,6 1-1 0,-2-1-1 16,2 2-1-16,1-1 2 0,1 0-1 0,-2 2 0 0,0-1 0 15,1 0 0-15,3 1-3 0,0-1 1 0,1 3-2 16,1-1-1-16,-2-1 2 0,5 1-1 0,-3 0-2 0,3 0 0 16,1 0 0-16,1 1 0 0,-5-3 0 0,5 1 0 0,-1-1 0 15,1-1 1-15,-1-1 0 0,1 0-1 0,3 1 0 0,-3-2 0 16,0 0 0-16,-1-1 0 0,5-1 0 0,-5 1 0 15,1-3 2-15,-1 2-1 0,1 0-1 0,-1-1 0 0,1 0 0 16,4 0 0-16,-5-1 0 0,1 1 0 0,-1-2 1 16,1 2-1-16,-1-2 0 0,1 1 0 0,-1 0 0 0,3-1 0 15,-2 0 0-15,-1 1 0 0,1 0 0 0,-5-1 0 0,5-1-1 16,-1 2 1-16,1-2 0 0,-1 0 0 0,5 0-3 0,-5 0-1 16,5 1-1-16,0-1 0 0,-3 0-1 0,-1 0-1 0,8 0 1 15,-9 0-1-15,3-1 1 0,6 0-1 0,-9 0-3 16,3 0 4-16,-3-1-1 0,5 1 0 0,0-1-1 15,-5-1 2-15,3 2 1 0,-1-2-2 0,-1 1 2 0,-1-1 2 16,1 0 0-16,-1 0-2 0,1 0 0 0,-5-1 0 0,5 1 0 16,0-2 1-16,-1 2 3 0,-1 0 0 0,1 0 0 0,-4-1 1 15,5 1 0-15,2 0 1 0,-3 0 1 0,1-2 1 0,1 2 0 16,3 0-2-16,0 0-1 0,-3 0 0 0,7 0 0 16,-2 0 0-16,0 0 0 0,3 0-2 0,1 0 2 0,4 0 2 15,-6 2-2-15,2-2 0 0,0 0 0 0,4 0-2 16,-4 0 2-16,0 0 0 0,-3-2-2 0,3 2 3 0,0 0-3 15,-2 0 2-15,0-1 0 0,0 1 0 0,1 0 0 0,-3-2 0 16,0 0 0-16,2 1 0 0,-1 0 0 0,3-1 0 16,-2 1-2-16,0-1 1 0,6 2 1 0,0-1 0 0,-6-1 0 15,6 1 0-15,-2-1 0 0,2 2 0 0,-2-1 2 0,-2 1-2 16,4-2 0-16,24 2 0 0,-28 0 0 0,-4 2-2 16,4-2 2-16,-2 1 0 0,-3 1 0 0,1-1 0 15,2 2 0-15,-6 0 0 0,5-1 0 0,-5 0 0 0,4 2 2 16,-3-1-2-16,3 0 0 0,-2 0 0 0,-1-2 0 15,-1 1-2-15,6 0 2 0,-7 0 0 0,7 1 2 0,-2-1-2 16,0-1-2-16,2 1 2 0,-3-2 0 0,5 1 0 0,-4-1 0 16,0 0 0-16,4 0 0 0,-3 0 0 0,1 0 0 0,2-1 0 15,0 1 0-15,-2-2 0 0,-1 1 0 0,1-1 0 0,-2 2 0 16,0 0 0-16,2-1 0 0,-3 1 0 0,-1 0 0 16,2 0 0-16,-5 0 0 0,7 0 0 0,-6 1 0 0,1-1 0 15,1 2 0-15,-2-1 0 0,1-1 0 0,1 2 0 16,2-1 0-16,-1 1 0 0,3 1 0 0,-2-2 2 0,0 0-2 15,2 3 0-15,-1-3 2 0,3 2 1 0,-2-1-2 0,2-1-1 16,-4 2 0-16,4-1 0 0,-5-1 0 0,1 2 0 16,2-2 0-16,-2 3 0 0,-1-3 1 0,1 2 0 0,2-1-1 15,-7-1-1-15,7 2 1 0,-2 0 1 0,0-2-1 0,2 3 0 16,-7-1-1-16,7 0 1 0,-2 0 1 0,-3 0-1 16,3-1 0-16,0 3 0 0,0-2 0 0,-3 0 0 0,3 2-1 15,-2-3 1-15,-1 3 0 0,-1 0 0 0,2-1 1 16,-1 1-2-16,-3-1 1 0,-5-1 0 0,5 3 0 0,-1-1 1 15,1-1-1-15,-3 1 0 0,-1-1 0 0,1 1 0 0,-3 1 0 16,1-2 0-16,-2 2 0 0,1 0 0 0,-1 0 0 0,-2 0 0 16,3-1 2-16,-5 2-2 0,4 1 0 0,-2-1 0 0,1 1 0 15,-1-2 0-15,0 3 0 0,0-2 0 0,1 2 2 16,-1-1-2-16,-2 1 0 0,0-2 0 0,1 1 2 0,1-1-3 16,-6 2 1-16,4 0 0 0,2 0 1 0,-6 0 2 15,7-1 0-15,-7 1 3 0,2-2 1 0,-2 2-2 0,6 0-1 16,-8 0 3-16,2 0-4 0,4 0 1 0,-6 0-3 0,9 0-1 15,-9 0 0-15,2 0 0 0,2 0 1 0,-2 0 1 0,6 2-2 16,-8-4 2-16,2 4 0 0,7-2 1 0,-9 0-2 16,6-2 2-16,-4 2 3 0,-2-1 5 0,8 0 5 0,-8-1 0 15,2 0 2-15,2 1 4 0,-2-2 2 0,-2 0 2 0,5 0 2 16,-1-2 2-16,-4 2 4 0,2-1 15 0,-2-1 2 16,0 1-3-16,4-1 2 0,0-1-7 0,-4 0-9 0,0 0-5 15,0 0-10-15,2 0-6 0,-2-1-22 0,0 1-34 16,4-2-43-16,-4 1-53 0,0-2-17 0,-4 0-45 0,4 0-56 15,0-2-79-15,-2 1-33 0,2-1-11 0,0-1-43 0,-8 0 27 16</inkml:trace>
  <inkml:trace contextRef="#ctx0" brushRef="#br0" timeOffset="205258.27">17254 13766 65 0,'0'0'71'0,"-4"0"26"0,0 0 18 0,4 0-9 15,0 0-27-15,-2 0-19 0,2 0-19 0,0 0-6 0,-4 0-7 16,4 0-5-16,-4 0 2 0,4 0 3 0,0 0 0 0,0-1 2 16,0 1 0-16,0 0 1 0,-2 0-2 0,2 0-2 0,0 0 1 15,0 0 1-15,-5 0-1 0,5 0 0 0,0 0 0 16,0 0 1-16,0 0-1 0,0 0-2 0,0 0-4 0,0 0-1 15,0 0-1-15,0 0-2 0,0 0-1 0,0 0 1 16,0 0-4-16,0 0 0 0,0 0 0 0,0 0 0 0,0-1 1 16,0 1-2-16,0 0 0 0,0 0-1 0,0 0 2 0,0 0-1 15,0 0 1-15,0 0 0 0,0 0 3 0,0 0-1 16,0 0 1-16,0 0 2 0,0 0-1 0,0-2 3 0,0 2-1 0,0 0 3 16,0 0-2-16,0 0-3 0,0 0 0 0,0 0-3 15,0 0 0-15,0 0-2 0,0 0 2 0,0 0-7 0,0-1 1 16,0 1-1-16,0 0 0 0,0-2 1 0,0 2-3 15,0-1 0-15,0-1-1 0,0 2 0 0,0-1-3 0,0-1-1 16,5 1 1-16,-3-1 0 0,-2 1-2 0,0-1 0 0,4 1 0 16,0-1 0-16,-4-1 0 0,2 2 0 0,2-1 0 15,0-1 0-15,-4 2 0 0,2-2 0 0,2 1 0 0,-1-1 0 16,5 2 0-16,-6-2 0 0,2 0 3 0,-2 0-2 0,6 1-1 16,-6-1 0-16,3 0-2 0,1 0 2 0,-2 0 0 0,-2 2 0 15,6-2 0-15,-6 0 0 0,4-1 0 0,3 3 0 16,-7 0 0-16,4-1 0 0,2-1-2 0,-6 2 2 0,7-1 0 15,-3 1 0-15,0 1 0 0,0-2 0 0,0 1 0 16,3 1 0-16,-7 0 0 0,6 0 0 0,0 0 0 0,1 0 0 16,-3 0 0-16,4 0 0 0,-4 0 0 0,5 0 0 0,-1 0 3 15,-4 0 1-15,5 1 0 0,-3-1 0 0,0 0 3 0,0 0 1 16,3 0 2-16,-1 0-1 0,4 0-1 0,-5 2 1 16,1-2 3-16,0 0 1 0,1 0-2 0,1 1 1 0,-2-1 0 15,1 2 1-15,3-2-2 0,-5 0-2 0,1 1 0 16,4-1-3-16,-3 2-2 0,-3-1-2 0,2-1 1 0,5 0-2 15,-7 2-1-15,2-1 1 0,5-1 2 0,-5 1-1 16,-2 1-2-16,1 0 1 0,-1-2 2 0,2 3-2 0,-1-3 1 16,-3 1 1-16,4 1 0 0,-8-1 2 0,9 1-1 0,-5-2 1 15,2 1 2-15,-2-1-2 0,-4 0 1 0,7 2-3 0,-7-2-1 16,4 0 0-16,2-2 2 0,-6 2-1 0,4-1-4 0,3-1 1 16,-7-1 2-16,6 2-4 0,-6-2 2 0,2-1-6 15,2 2-1-15,-2-3-1 0,-1 1 0 0,3-1-3 0,-6 1-2 16,8-1 3-16,-8 1-3 0,2-1 1 0,-2 0 0 15,4 1 0-15,0 0-1 0,-4 1 0 0,0-2 1 0,0 1 3 16,0-1-1-16,0 2 5 0,0 0-3 0,0 0 0 0,0 0 3 16,0 2 0-16,0-1 3 0,0 1 0 0,0-1 2 0,0 1 0 15,-4 1 0-15,4-2 0 0,0 2-1 0,0 0 0 16,-4 2 1-16,4-2 1 0,0 1 2 0,0-1 3 0,0 2-1 16,0-1 4-16,0-1 0 0,0 3 0 0,4-3 5 0,-4 1 0 15,4 1 2-15,-4 0-1 0,2-1-1 0,3 1 0 16,-5-2-4-16,2 1 0 0,2 1-5 0,0-2-1 0,-2 1-2 15,4-1-1-15,-2 0 2 0,2 0-3 0,1 0 0 0,1-1 0 16,-2 1 0-16,4-2 0 0,1 2 0 0,-3-1-3 16,2-1 2-16,1 1 1 0,3-1-2 0,-6 0 2 0,7 1 0 15,-3-2 0-15,5 2-3 0,-3-2 2 0,-1 0 1 0,3 0 0 16,1-1 0-16,-1 2 0 0,3-3 0 0,0 1 0 0,-3 1 0 16,1-2 0-16,-1 2 0 0,5 0 0 0,-7 0 0 15,3 2 0-15,-1-1 0 0,-3 1 0 0,1 1 0 0,-5 0 0 16,5 0 0-16,-2 1 0 0,-1 1 0 0,3-1 0 15,-5 2 0-15,1-1 0 0,0 0 0 0,5 2 4 0,-7-1-1 16,2 0-4-16,5 1 1 0,-7 1 0 0,2-3 3 0,5 3-6 16,-3 0 6-16,3-1-3 0,1 0 0 0,-5 3-3 0,1-3 6 15,0 1-3-15,3-3 0 0,-3 3 0 0,3-2 0 16,-3 0 0-16,3 0 1 0,-3-1-1 0,2 0 2 0,-5 0 0 16,5 1-1-16,-3-1-1 0,-1-1 0 0,-2 1 2 0,0-1-2 15,-1 2 0-15,3-3 3 0,-8 2-3 0,6-1 3 16,-6 1-3-16,2-1-2 0,-1-1-2 0,1 1-12 0,0-1-13 15,-2 0-18-15,-2 2-34 0,4-2-39 0,-2 0-42 0,-2 0-41 16,4 0-17-16,-4-2-31 0,4 2-59 0,-4-1-10 16</inkml:trace>
  <inkml:trace contextRef="#ctx0" brushRef="#br0" timeOffset="-213263.53">18416 14017 46 0,'0'-1'97'0,"4"1"16"0,-4 0 14 16,0 0-24-16,0 0-22 0,0 0-21 0,0 0-15 15,0 0-7-15,0 0-4 0,-4 0 8 0,4 0 5 0,0 1 4 16,0-1 0-16,0 2-2 0,0-2 3 0,-2 0 0 0,2 0-2 15,0 1-1-15,0-1 1 0,-4 2-1 0,0-2-2 0,4 1 2 16,0 1-2-16,-2-1 2 0,2 0-1 0,-5-1 12 0,5 4 5 16,-2-3-1-16,2 1 2 0,-4 1-2 0,0-2-4 15,4 1-6-15,-2 1-7 0,-2-2-2 0,4 1-6 0,-2-1-5 16,2 1-4-16,-4 1-3 0,0 0-1 0,4-2-6 16,-3 1 3-16,-1-1-3 0,2 2-1 0,-2-1-1 0,0 0 2 15,2 2-2-15,2-1-2 0,-8-2 4 0,6 4-5 16,-3-1 4-16,-1-1-1 0,2 3-2 0,-2-1-1 0,0 0 0 15,0 2-3-15,-1-1 0 0,-1 1-6 0,-2 1 1 0,4-1-2 16,-5 1-1-16,5 1 3 0,-4 0-4 0,-1 0-1 0,5 0 0 16,-4 0-2-16,2 0 0 0,-3 0 0 0,-3-1 0 0,3 3 0 15,3-2 1-15,-6 0-1 0,3 2 1 0,-1-2 1 16,2 0-2-16,-3 0 0 0,3-1 0 0,-5 2 0 0,5-3-2 16,2 1-2-16,-3-2-6 0,1-1-17 0,4 2-26 15,0-3-28-15,-3-1-35 0,7 0-37 0,-6 0-45 0,6-1-55 16,-2-1-21-16,2 1-27 0,2-1-35 0,-4 1-34 0</inkml:trace>
  <inkml:trace contextRef="#ctx0" brushRef="#br0" timeOffset="-212284.12">17573 14446 162 0,'-2'-3'134'16,"2"1"44"-16,0 1-20 0,-5 1-15 0,3-1-20 0,2-1-21 15,0 2-13-15,-4-1-1 0,4 1 0 0,-4 0 2 0,4 0-5 16,-2 1-3-16,2-1 4 0,-4 2-5 0,0-1-2 0,4 0-4 16,-2 1 0-16,-2 0-2 0,4 1-2 0,-3 0-1 15,-1-2-1-15,0 2-3 0,2 1 1 0,-2 0-6 0,2-1-1 16,-6 1-1-16,6 1-1 0,-3-1-5 0,1 1-3 16,-2-1-3-16,4 1-8 0,-6-1 5 0,2 2 8 0,4 0 0 15,-7 0-6-15,7 0-6 0,-4 0-8 0,-2 1-6 16,-3 0-4-16,5 0-6 0,0 1-5 0,-4 1-3 0,8 0-2 15,-9 0-3-15,1 0-3 0,4 0 0 0,-5 1 0 0,5-1 0 16,-4 2 0-16,-1-2 0 0,5 0 2 0,-4 0-1 0,4 0-1 16,-5-2 0-16,5 2 0 0,-2-1-6 0,2-1-6 0,0 1-10 15,1-2-16-15,-1 0-13 0,2 0-18 0,-2-2-17 16,4 1 2-16,-2-1-12 0,0-1-16 0,4 0-23 0,-3-1-16 16,-1 1-18-16,4 0-22 0,-2 0-22 0,2-2 4 15,0 2-7-15,-4-2-13 0,0 3-13 0,4-3-3 0,0 1 5 16</inkml:trace>
  <inkml:trace contextRef="#ctx0" brushRef="#br0" timeOffset="-210360.52">17943 14883 95 0,'4'-2'100'0,"-4"1"35"0,4-2 2 0,-4 1-23 16,0 1-25-16,2 1-18 0,-2-2-9 0,0 2-9 0,0-2-10 15,0 1-6-15,0 1-4 0,4-1-6 0,-4 1-5 16,0-2-5-16,0 2-3 0,0 0-2 0,2 0 0 0,-2-1-2 16,0 1 0-16,0 0 0 0,0-1 0 0,0 1 1 15,0 0 2-15,0 0 3 0,0 0 4 0,0 0 3 0,0 0 3 16,0 0 3-16,0 0 2 0,0 0 3 0,0 0 2 0,0 0 0 15,0 0 2-15,0 0-1 0,0 0 1 0,0 1 1 0,0-1 7 16,0 0-2-16,0 1 0 0,0-1 0 0,-2 2-7 16,2-1-1-16,0-1-1 0,0 3-1 0,0-3-3 0,-4 2-1 15,4 1-2-15,0-2-3 0,0 1-4 0,-2 1 0 0,2-2-5 16,0 2-2-16,-4 0 0 0,0 0-5 0,4 0 1 16,0 0-2-16,-2 0 1 0,2 2-1 0,-5-1-1 0,3-1-5 15,2 2 2-15,0-1 0 0,-8 2-2 0,8-1 0 16,-2-1 0-16,2 2 0 0,-8-1-2 0,8 1 1 0,-6 0 0 15,3 1 0-15,-1 1 0 0,0-2 2 0,-2 1 0 0,4 1-1 16,-2-1 0-16,0 1-1 0,-3-1-1 0,3 2 0 0,-2-1 0 16,4-1 0-16,-6 2 0 0,2-2 0 0,4 3 0 0,-3-3 0 15,1 1 0-15,2-1 1 0,-4 1-1 0,2-1 0 16,0-1 0-16,2 2 0 0,-2-1 1 0,-1 0-1 0,-1 1 0 16,4-2 0-16,2 2 0 0,-8-1 0 0,6-1 0 15,-2 2-1-15,2-1 1 0,2-1 1 0,-9 2-1 0,9-2-1 16,-2-1 1-16,-2 2 0 0,0-1-2 0,4 1 0 0,-6-1 2 15,6 0 0-15,-2 0 0 0,-2 2-2 0,-1-4 4 16,5 4 0-16,-2-4-1 0,-2 2-1 0,4-1-3 0,0-1 1 16,-2 1-1-16,2-1-1 0,0 1 3 0,-4-1-3 0,4-1 2 15,-4 2-2-15,4-2 0 0,0 0 0 0,0-2 1 16,-2 2-3-16,2 0-1 0,0-1-1 0,0-1-5 0,0 1-1 16,0-1-2-16,0 2 0 0,0-3 0 0,-4 2-4 0,4-1-5 15,0 0 0-15,0 1-6 0,0 0 0 0,0-2-4 16,0 1 0-16,0 1-3 0,0-1-8 0,0 1-3 0,0-1-6 15,0 1-12-15,0-2-10 0,0 1-18 0,0-1-28 0,0 0-33 16,0 0-5-16,0 0-4 0,0 0-23 0,0 0-33 0,0 0 19 16</inkml:trace>
  <inkml:trace contextRef="#ctx0" brushRef="#br0" timeOffset="-203066.16">11902 16044 226 0,'0'-2'149'0,"-2"1"33"0,2-1-11 0,-4 2-12 16,4-1-28-16,0 1-20 0,0 0-18 0,-2-2-10 15,2 1-7-15,0 1-9 0,0 0-12 0,0 0 1 0,-4-2-3 16,4 2 1-16,0 0 1 0,0 0 2 0,0-2 8 15,0 2 0-15,0 0 3 0,4-1 1 0,-4 1-3 0,0 0 3 16,0 0-3-16,0-1 3 0,0 1-3 0,2 0 6 0,-2-2 0 16,0 2 2-16,4 0 1 0,-4 0-2 0,2 0 25 0,-2 0 15 15,0 0 7-15,5 0 5 0,-1 0 0 0,-4 2-3 0,2-2-9 16,2 1-1-16,-2 0-6 0,-2 1-6 0,8-2-4 16,-8 2 1-16,2-1-4 0,7 1 3 0,-7-1 0 0,4 1 3 15,-2-1 1-15,2 1 2 0,0-2 6 0,3 1 29 16,-3-1 16-16,0 2 8 0,4-2 2 0,1-2-5 0,-1 2-16 15,-2 0-17-15,3 0-28 0,-1-1-21 0,5 1-18 0,-7 0-7 16,6 0-8-16,-3 0-8 0,1 0-7 0,2 0-5 16,-5 1-6-16,1 1-5 0,5-1-1 0,-3 2 2 0,2-1-1 15,-5-1-1-15,5 1-2 0,-1 1 5 0,-3-2-1 0,4 1 7 16,-1 1-1-16,1-2 0 0,-1 1 2 0,-1-1-4 0,-2 2 1 16,5-1-1-16,-5-2-2 0,3 1 0 0,-1-1-3 15,-2 2-2-15,1-2 1 0,-1 0-1 0,0 1-4 0,1-1 4 16,-5 0-2-16,0 2 0 0,0-2-3 0,3 0 0 15,-1 0-4-15,0 1-1 0,-6-1 0 0,4 0 0 0,3 2 5 16,-7-2-3-16,6 0-12 0,-6 0-18 0,4 0-16 0,-2 0-26 16,0 0-35-16,-1 0-60 0,3 0-70 0,-2-2-92 0,0 2-103 15,-2-1-52-15,2-1-60 0,0 1-90 0,-4-1-1 0,2 1 63 16,-2-1 14-16,0-1 56 0,5 2 26 0,-5-2 56 16</inkml:trace>
  <inkml:trace contextRef="#ctx0" brushRef="#br0" timeOffset="-202697.11">12510 16008 114 0,'0'-3'247'16,"0"-2"102"-16,0 2 12 0,0 0-58 0,0 2-36 15,0-2-52-15,0 0-39 0,0 1-13 0,4-1-13 0,-4 2-10 16,0-1-9-16,0 0-9 0,2 1 41 0,-2 0 9 0,0 1 2 15,7-2 2-15,-7 2 0 0,4-1 2 0,0 1 8 16,-2 0 1-16,2 0 3 0,-2 1 9 0,6-1 25 0,-6 2 43 16,5-1 12-16,-3 2-16 0,2 0-43 0,-2 2-39 0,2-1-47 15,1 0-37-15,1 3-17 0,-6-1-17 0,4 1-5 0,-2 1-12 16,0 0-5-16,-2 0 4 0,5 0 3 0,-7-1 5 16,4 1 4-16,0-2 12 0,-4 1 3 0,0 1 6 0,2-3 6 15,-2 2-4-15,-2-1-6 0,2 1-2 0,0-2-9 16,-4 2-6-16,0-1-7 0,4 0-4 0,-7 0-3 0,5 0-3 15,-2 0-6-15,0 0-9 0,-2-1-8 0,0 1-4 0,2-2-2 16,-3 2-8-16,1-2-5 0,0 1-11 0,-2 0-22 0,1-2-30 16,5 1-38-16,-6-1-63 0,6-1-102 0,-2 1-182 15,2-2-258-15,-6 1-244 0,6-2-182 0,-3 0 60 0,3 1 71 16,-6-1 163-16,6 0 367 0</inkml:trace>
  <inkml:trace contextRef="#ctx0" brushRef="#br0" timeOffset="-197714.55">13538 16503 100 0,'0'-2'68'0,"-5"-1"15"0,1 2 14 0,4-1-5 0,0 1-12 16,0-1-9-16,0 1-9 0,0-1-8 0,0 1 4 0,-2-1 3 15,2 1-2-15,0-1 0 0,0 2-1 0,0-2-1 0,0 1 2 16,0 1-4-16,0-1 0 0,0 1 0 0,-4-2-2 16,4 2 2-16,0-1-1 0,0 1-1 0,0 0 8 0,0-2 2 15,0 2 1-15,0-1 1 0,0 1 1 0,0 0 0 16,0-2-2-16,0 2 4 0,0-1-1 0,0 1 2 0,0-2 0 15,0 2 1-15,0-1-3 0,0 1 1 0,0 0-2 16,0 0 6-16,0-2-4 0,0 2 1 0,0 0 2 0,0 0 27 0,0-2 10 16,0 2 0-16,0-1-4 0,0 1-1 0,0 0-5 0,0 0-2 15,0-1-3-15,4 1-5 0,-4 0-6 0,0 0-3 16,0 0-7-16,0 0-6 0,0 0-6 0,0 0-6 0,0 0-1 16,0 0-1-16,0 0-2 0,0 0-5 0,0 0-1 15,0 0-3-15,2 1-2 0,-2-1-5 0,0 0-1 0,0 1-4 16,0 1 5-16,0 0-2 0,0-1-3 0,0 1-2 15,0-1-5-15,4 2-1 0,-4-1-6 0,0 1-2 0,0-1-1 16,5 2-1-16,-5-1-1 0,0 0-1 0,0 1-1 0,0 0 0 16,0 1 0-16,0 0 0 0,0-2 3 0,2 1-3 0,-2 2 4 15,0-1-1-15,0 1-1 0,0-2-3 0,0 1 1 16,0 1-2-16,0-2-3 0,0 2-2 0,4-1-1 0,-4 1 0 16,0-2 3-16,0 2 1 0,0-1-2 0,0-2-2 0,0 1 4 15,0 0-3-15,0 0-1 0,0 0 4 0,0-1-7 16,0 0 3-16,0 0-4 0,0 0 3 0,0-1 5 0,0-1-4 15,0 1 0-15,0 1 0 0,2-3 0 0,-2 3 4 0,0-3-4 16,0 1 2-16,0-1-5 0,0 0 1 0,0 0 2 0,0 0-4 16,0 0 0-16,4 0 6 0,-4 0-2 0,4 0-4 15,-4 0 4-15,0 0-3 0,0 0 2 0,2-1 1 0,-2 1 0 16,0-2-5-16,0 2 4 0,4-1 1 0,-2 1 0 0,-2 0 0 16,0 0 0-16,5-2 0 0,-1 2 4 0,-4 0-3 15,2-1-1-15,-2 1 0 0,4 0 0 0,0 0 0 0,-4-2 3 16,2 2-3-16,2 0 2 0,-2-1-2 0,-2 1 0 15,9 0 0-15,-9 0 0 0,2-2 0 0,4 2 0 0,-6 0 0 16,8-2 0-16,-6 2 3 0,2-1-6 0,-2 1 0 0,2 0 2 16,1 0 1-16,-3 0 0 0,6 0 0 0,-6 0 0 0,4 0 0 15,-2 0 0-15,3 0 0 0,-3 0 0 0,2-1 2 16,-2 1 0-16,2 0-2 0,0 0 0 0,-1 0 0 0,1 0 0 16,0 0-3-16,0 0 2 0,2 0 1 0,-6 0 6 0,5 0-4 15,1 0 2-15,-2 0-3 0,0 0-1 0,1 1 0 16,3-1 0-16,-4 0 0 0,2 0 4 0,-1 0-7 0,3 1 3 15,-8-1 0-15,8 2 0 0,-4-2 0 0,3 2 0 0,-3-2 0 16,4 1 7-16,-8 1 2 0,7-2 1 0,-1 1 3 16,0-1 1-16,-6 2 1 0,4-2 0 0,5 0 3 0,-5 0 5 15,2 1 1-15,-2-1-2 0,1 2 0 0,-1-2-3 0,2 0-3 16,-2 0 6-16,1 0-6 0,-1 0 1 0,2 0-2 16,-2-2-3-16,0 2-3 0,1-1 3 0,-1 1-6 0,2 0 0 15,-2 0-1-15,0-2 3 0,1 2 2 0,1 0-3 0,-6 0 0 16,4 0 3-16,2 0 1 0,-1 0-2 0,-1 0 5 15,0 0 0-15,2 0-2 0,-1 2 2 0,-5-2 1 0,8 0 7 16,-4 0 1-16,2 1 9 0,-6-1 1 0,5 2 5 0,1-2 1 16,-2 0 4-16,0 0 8 0,1 0-1 0,1 0 1 0,-6 0 2 15,4 0 2-15,2 0-8 0,-6 0-3 0,5 0-8 16,1 0-2-16,-6 0-6 0,6 0-9 0,-2 0-3 0,1 0-5 16,-3 0 3-16,2 0-2 0,0 0-2 0,-2 0-5 15,3 0-1-15,-3 0 0 0,2 1-3 0,-4-1-1 0,6 2 5 16,-2-2-3-16,-4 1-2 0,7-1 0 0,-7 1 3 0,4 1 1 15,2-2-2-15,-6 2 2 0,7-1-2 0,-7-1-2 0,4 2 2 16,2-2 2-16,-6 1 2 0,4-1-4 0,3 0 2 0,-7 2 4 16,6-2 1-16,-2 0-3 0,-4 0-3 0,7 0 3 15,-7 0 3-15,4 0 1 0,2 0-3 0,-6 0-2 0,4 0 4 16,3 0-2-16,-7 0-6 0,6 0-1 0,-6 0 5 16,4 0-4-16,2 0 3 0,-5 0-6 0,3 0 2 0,2 0 2 15,-6 0 3-15,6 0-5 0,-1 0 0 0,-5 0 5 16,6 1-1-16,-6-1 1 0,4 0 0 0,2 0 0 0,-5 0 3 0,3 0 2 15,2 0-1-15,-6 0 4 0,6 0 3 0,-6 0-4 16,3 0-3-16,1-1 5 0,-2 1-3 0,-2 0 0 0,4 0-1 16,2 0-1-16,-6 0-2 0,5-2 1 0,-3 2 2 0,0 0 0 15,2 0 1-15,-2 0-1 0,-2 0-1 0,5 0-1 16,1 0-1-16,-6 0 4 0,2 0-1 0,-2 0-4 0,6-1 4 16,-6 1-1-16,3 0 1 0,-1 0-1 0,2-2 1 15,-4 2 1-15,2 0-2 0,0 0 2 0,-2-1-5 0,2 1-1 16,-2-2 5-16,7 2-8 0,-7 0 6 0,-2 0-2 0,6 0-4 15,-2 0 2-15,0 0 4 0,-2 0-6 0,-2 0-1 16,9 0 3-16,-9 0-1 0,2 0 7 0,2 0-4 0,-2 0 2 16,2 0-2-16,0 0 1 0,-4 0-6 0,2 0 3 0,2 0 0 15,-2 0-2-15,-2 0-2 0,5 0 3 0,-1 0 5 0,-2 0-1 16,-2-2-5-16,8 2-1 0,-8 0 2 0,2-1-2 16,2 1-1-16,-4 0 0 0,2 0 0 0,2-1 0 0,1 1 0 15,-5-2 0-15,2 2 0 0,-2 0 0 0,0 0 0 16,4-1 0-16,-2 1-2 0,-2 0 4 0,4 0-2 0,0-2 0 15,-4 2 0-15,2-1 0 0,-2 1-2 0,0 0 1 0,4 0 1 16,-2 0 0-16,-2 0 0 0,0 0 0 0,5 0 0 0,-5 0 0 16,4 0 0-16,-4 0 0 0,0 0 0 0,0 0 0 0,2 0 0 15,-2 0 0-15,0 0 0 0,0 0 0 0,4-2 0 16,-4 2 3-16,4 0-3 0,-4 0 0 0,0 0 0 0,0 0 0 16,2 0 0-16,-2 0 0 0,0 0 0 0,0 0 0 15,0 0 0-15,0 0 0 0,0 0 0 0,0 0 0 0,0 0 0 16,4 0 0-16,-4 0 0 0,0 0 0 0,0 0 3 0,2 0-1 15,-2 0-2-15,0 0 0 0,0 0 0 0,0 0 0 0,0 0 0 16,0 0 0-16,0 0 0 0,0 0 0 0,0 0 4 0,0 0-3 16,0 0-1-16,0 0 0 0,0 0 4 0,0 0-1 15,0 0 4-15,0 0-3 0,0 0-2 0,0 0 1 0,0 0-1 16,0-1-2-16,0 1 0 0,0 0 0 0,0-2 0 16,0 1 0-16,0-1 0 0,0 2 0 0,0-3 0 0,0 2 0 15,0-1 0-15,0 1 0 0,0-2 0 0,0 1 0 0,0-1 0 16,0 0 0-16,0 1-3 0,0 0 1 0,0-1 2 15,0 0-2-15,0 0-6 0,0 0 2 0,0-2 0 0,0 2 3 16,0-1-2-16,0-1 3 0,0 1 1 0,0-1-3 0,0 1 1 16,0 1 3-16,0-3 5 0,0 2-4 0,0 0-5 0,0 1 2 15,0-1 7-15,0 1-4 0,0-2-1 0,0 2-4 16,0-1 7-16,0 1-2 0,0 0-1 0,0 0 3 0,0-1-2 16,0 3-1-16,0-2 0 0,0 0 0 0,0 2 0 15,0-1 0-15,0 1 0 0,0-1 3 0,0-1-1 0,0 3-2 16,0-2-4-16,0 1 3 0,0 0 1 0,0-1-2 0,0 2 1 15,0-1-3-15,0 1-8 0,0-2-22 0,0 2-30 0,0-1-51 16,0 1-66-16,0 0-100 0,0 0-127 0,0-2-150 16,0 2-69-16,0 0-137 0,0-1-30 0,0 1 67 0,0 0 54 15,-2 1 24-15,-2-1 180 0</inkml:trace>
  <inkml:trace contextRef="#ctx0" brushRef="#br0" timeOffset="-184884.41">14933 15195 69 0,'-2'0'82'0,"2"-2"12"0,-4 2 19 0,0 0-12 15,4-1-18-15,-3 1-14 0,-1 0-16 0,4 0-7 0,-2-2 3 16,2 2 2-16,0 0-1 0,-4 0-4 0,4 0 2 16,-4 0-2-16,4 0 0 0,0 0 0 0,0 0-1 0,-2 0 0 15,2 0 1-15,0 0 0 0,0 0-1 0,0 0 2 0,0 0 2 16,0 0 21-16,0 0 19 0,0 0 2 0,-4 0-10 0,4 0-9 15,0 0-10-15,0 0-6 0,0 0-5 0,0 0-3 16,0 0-2-16,0 0-4 0,0 0-4 0,0 0 1 0,0 0-5 16,0 0-3-16,0 0 0 0,0 0 4 0,0 0 2 0,0 0 1 15,0 0 4-15,0 2 1 0,0-2 3 0,0 0 3 16,0 0 1-16,0 0 2 0,0 0-3 0,0 1 8 0,4-1 16 16,-4 2 1-16,0-2 4 0,0 3-1 0,0-3-1 0,0 1-3 15,2 1 1-15,-2-1-8 0,0 2 2 0,4-1 0 0,0-1 0 16,-4 0 0-16,2 3-6 0,-2-3-1 0,4 2 0 15,-1 0-1-15,1 0 0 0,0-1 0 0,-2 2-1 0,-2-2-1 16,6 1-4-16,-2 1 1 0,0-1-7 0,-2 1 0 16,7 1-3-16,-3 0-2 0,-4-1 3 0,6 2-5 0,-6-1 0 15,4 1-5-15,3 0 2 0,-7 0-2 0,4 0-3 0,2 1 0 16,-2-1-4-16,-1 2-2 0,1-1 2 0,0-1 3 16,0 0-1-16,-2 0-1 0,3 0 7 0,-3 0 6 0,2-1 0 15,-4 1 3-15,6-2 2 0,-6 1 2 0,2-1 1 0,1 1 4 16,-3-1 1-16,-2-1-2 0,6 0-3 0,-6 1-3 0,8 0-1 15,-8-1-3-15,2 1 1 0,2-1 1 0,-2 0-5 16,3 0-8-16,-1 0-4 0,-4 0-11 0,2 0 0 0,-2 0-4 16,4 0-2-16,0-1-5 0,-2 1 0 0,2 0-5 15,-4-2-2-15,0 2 0 0,2-1 0 0,-2-1-10 0,4 1-16 16,-4-1-24-16,5 2-29 0,-5-3-33 0,0 1-46 0,2 1-52 16,-2-2-53-16,0 2-21 0,0-2-49 0,0-2-55 15,0 2-53-15,0-2-37 0,0 1 100 0,0-2 28 0,0 2 11 16,0-2 15-16,0 0 44 0,0 0 30 0,0 0 17 0,-2 1 31 15,2-1-4-15,0 2 29 0,0-2 19 0</inkml:trace>
  <inkml:trace contextRef="#ctx0" brushRef="#br0" timeOffset="-184056.56">15140 15302 176 0,'0'-4'117'16,"0"1"43"-16,0 0-13 0,0 0-14 0,0 2-10 0,0-2-14 16,0 0-13-16,0 1-6 0,0 1-8 0,0-1-3 15,0 1-4-15,0-1-4 0,-2 1-3 0,2-1 9 0,0 2-1 16,0-1 5-16,0 1-4 0,0-2 1 0,0 2-2 0,0 0 1 15,0-1-4-15,0 1 1 0,0 0 0 0,0 0 3 0,0 1 1 16,0-1 2-16,2 2-3 0,-2-2-5 0,0 1-4 16,0 1 8-16,0-1 8 0,0 1-2 0,0-1-7 0,4 1-5 15,-4 1-5-15,2-2-3 0,-2 2 0 0,0 0-8 16,4 0-4-16,-4 0-2 0,4 0-2 0,-4 1-5 0,2 1-5 16,-2 0-2-16,4-1-4 0,-2-1-5 0,-2 3 3 0,0-1-4 15,4 1 6-15,1-2 2 0,-5 2 3 0,2 0-3 16,-2-1 6-16,4-1-2 0,0 1-2 0,-4 1-1 0,0-2-1 15,2 1-2-15,-2-1-2 0,0 1-3 0,4-1-1 0,-2 1-2 16,-2-2 2-16,0 1 4 0,4-1 3 0,-4 1 1 0,4 0-3 16,-4-1 0-16,0 0-4 0,0 0 3 0,3-2-3 15,-3 2 4-15,0-1 0 0,0-1 2 0,0 1 6 0,0 1 4 16,0-2 5-16,0 1 1 0,0-2 1 0,0 1-8 16,0 1 0-16,0-2 4 0,0 1-3 0,0-1-5 0,0 2 4 15,-3-1-4-15,3-1 0 0,-4 2-4 0,0-1-1 0,4-1-6 16,-2 0 5-16,-2 1 0 0,4-1-3 0,-2 0-2 0,2 2 3 15,-8-2 6-15,8 2 0 0,-2-2 1 0,-3 1 2 16,1 1 3-16,-2-2 3 0,4 1 2 0,2 1 3 0,-8-2 7 16,2 1 3-16,4 1 7 0,-3-1 6 0,-1-1 3 15,2 2-7-15,2-1-5 0,-6 0-3 0,6 1-10 0,-7 0-7 16,3-1-1-16,4-1-8 0,-6 2-5 0,2-2-4 0,4 1-4 16,-7 1 0-16,7-2 4 0,-6 1-2 0,6 1-5 0,-2-2-1 15,2 0-1-15,-7 0-4 0,9 1 0 0,-6-1 1 16,6 0-3-16,-2 0-3 0,-2 2-5 0,0-2 1 0,2 0-6 15,-2 0 0-15,4 0 3 0,0 0-8 0,-2 0 5 0,2 0-1 16,-5 0-4-16,5 0-7 0,0 0-9 0,-4 0-17 16,4 0-23-16,0 0-36 0,0 0-49 0,0 0-60 0,0 0-61 15,0 0-65-15,-2 0-42 0,2 0-9 0,0 0-45 16,0 0-69-16,0 0-50 0,0 0 76 0,0-2-8 0,0 2 15 16,0-1 33-16,0 1 40 0,0-2 46 0</inkml:trace>
  <inkml:trace contextRef="#ctx0" brushRef="#br0" timeOffset="-183434.07">15020 15439 77 0,'0'-1'105'0,"0"-2"37"0,0 1 8 16,0 2-19-16,0-1-18 0,4-1-5 0,-4 2-13 0,0-1-9 16,0 1-10-16,2-2-3 0,-2 2-4 0,0-1-8 0,0 1-5 15,0-2-3-15,0 1-3 0,0 1-2 0,0-2-2 16,4 1 6-16,-4-1-2 0,4 1-2 0,-4-1-2 0,0 0-1 15,2 1 1-15,-2-2 1 0,4 2 6 0,-2-1 5 0,3-1 4 16,-1 0 7-16,-2 0-2 0,-2 0-2 0,6 0-3 0,-2 0-12 16,0 0-7-16,-2 0-9 0,2 0-7 0,1 0-3 15,-3 0-6-15,4 0-2 0,-2-1-4 0,0 1-4 0,-2 1-2 16,2-1-1-16,-2 0 1 0,3 2-1 0,-1-2-1 16,-2 1-2-16,2-1 3 0,0 0-1 0,-2 2-2 0,2-3-1 15,-2 2 1-15,2 0-2 0,1-1 2 0,-3 0-2 0,2 0 0 16,-2 0 0-16,6 0 0 0,-6 0 0 0,2 0 0 0,-2 2 0 15,2-2 0-15,1 0 1 0,-5 1 3 0,2 0-1 0,2 1 1 16,-4-2 2-16,4 2 2 0,-4-1 0 0,2 1 0 16,-2 1 0-16,0-2-2 0,4 1-1 0,-4 1-1 0,2-2-3 15,-2 2-11-15,0-1-22 0,0 1-34 0,0 0-48 16,0 0-58-16,0 0-74 0,0 0-82 0,0 0-16 0,-2 0-47 16,2-2-5-16,-4 2 70 0</inkml:trace>
  <inkml:trace contextRef="#ctx0" brushRef="#br0" timeOffset="-166804.3199">23948 15082 70 0,'0'-3'183'0,"0"0"78"15,0 0 1-15,0 0-22 0,0 2-47 0,0-2-35 0,-5 1-27 16,5 1 1-16,0-1-9 0,0 0-12 0,0 1-16 0,-4 0-22 15,4-1-15-15,0 1-7 0,0 1 1 0,0-2 1 0,0 2 6 16,0-1 0-16,4 1 3 0,-4 0 9 0,0 0 17 16,0 0 19-16,5 0 20 0,-5 1 30 0,0-1 4 0,2 2 1 15,2-1 3-15,-4 2 6 0,2-2 8 0,-2 1 3 16,8 1 3-16,-8-1 5 0,2 1 5 0,-2 0 17 0,4 0 35 16,-2 1 15-16,3-1-11 0,-1 2-38 0,-2-2-41 0,-2 1-41 15,8-1-32-15,-8 2-21 0,2-1-17 0,2-1-11 16,-4 1-5-16,2 1-10 0,2 0-7 0,1-1-9 0,-3 1-7 15,2-3-1-15,-2 5 1 0,-2-4-6 0,4 1 0 0,0 0-5 16,-2 1 4-16,-2 0-3 0,4-2 1 0,-2 0 1 0,-2 1-6 16,9-1-18-16,-9 0-25 0,2-1-28 0,-2 1-48 15,4-2-87-15,0 2-103 0,-4-2-123 0,2 1-90 0,2-2-67 16,-4 0-81-16,0 2 21 0,2-2 91 0,-2-2 22 0,0 2 78 16,0 0 37-16,0-2 56 0,0 2 75 0</inkml:trace>
  <inkml:trace contextRef="#ctx0" brushRef="#br0" timeOffset="-166526.6">24094 15082 220 0,'0'-3'167'0,"0"0"46"0,2 0 19 0,-2 0-10 0,5 2-25 0,-5-2-22 15,0 1 12-15,0 1 11 0,0-1 15 0,0 2 8 16,-5 0 1-16,5 0-7 0,-2 2 69 0,2-2 17 0,-4 1 9 15,0 1 0-15,4 1-5 0,-2 0-15 0,-2 0-5 0,0 3 7 16,-2-2-29-16,3 2-41 0,-5 0-55 0,6 2-52 16,-8-1-37-16,4 1-25 0,-3-1-18 0,3 2-11 0,-4-1-9 15,8 0-11-15,-9-1-1 0,5 0-19 0,0 1-19 0,2-2-37 16,-2-2-42-16,2 2-52 0,-1-1-55 0,-1-2-70 0,6 1-45 16,-2-1-35-16,-2 0-53 0,0-2-58 0,4 1-32 15,-2 1 78-15,2-1 7 0,0-1-6 0,-4 1 41 0,4-1-4 16,-2 1 33-16,2-1 71 0</inkml:trace>
  <inkml:trace contextRef="#ctx0" brushRef="#br0" timeOffset="-165675.91">24663 14997 12 0,'-2'-2'177'0,"2"2"93"0,-4-1 22 0,-1 1-4 0,5-2-30 15,-2 2-17-15,-2 0-2 0,2 0-6 0,2 0-2 0,-4 0-2 16,0 0-7-16,4 0 68 0,-2 2 7 0,2-2-11 16,-4 1-5-16,2 1 11 0,2-1 18 0,0 1 49 0,-4-1 48 15,-1 2-38-15,5-1-65 0,0 1-73 0,0 0-45 16,0 1-36-16,0-1-30 0,-2 2-20 0,2-1-10 0,0 2-8 16,0-2-3-16,0 3-6 0,2 0-3 0,-2 0-2 0,0 1-4 15,0 1-2-15,0 0-4 0,0 0-3 0,0 2-6 0,0-1-3 16,5 1 0-16,-5-3-7 0,0 3-6 0,0 0-10 0,4-1-5 15,-4 1-5-15,0-1-5 0,0 1-6 0,0-1-3 16,0-2-11-16,0 1-21 0,0 0-29 0,0-3-27 0,2-1-31 16,-2 2-37-16,0-3-43 0,0 1-50 0,0-1-75 15,0-1-105-15,4 0-122 0,-4 0-82 0,0 0-40 0,0-1-55 16,0-2 102-16,-4 1 97 0,4-1 54 0,0-1 93 0,-2 1 51 16,2-2 58-16,0 1 42 0,-4-1 24 0,-1-1 27 0</inkml:trace>
  <inkml:trace contextRef="#ctx0" brushRef="#br0" timeOffset="-165030.5799">24553 15105 145 0,'0'-6'126'0,"0"1"58"0,0-1-13 16,0 2-13-16,0-1-14 0,0 1-18 0,0-1-13 0,4-1 2 15,-4 1 2-15,0 1 10 0,2-2 17 0,-2 2 5 0,0-3 4 16,7 3 0-16,-7-2 2 0,8 0 1 0,-8 0-5 0,2 2 0 15,6-2 49-15,-6 0 14 0,2 1-2 0,-1-1 1 16,5 1-7-16,-6 1 2 0,4 0-3 0,-2-1-4 0,2 1-4 16,-1 0 0-16,1 0 12 0,-2 1-7 0,2 2-18 15,-2-2-15-15,2 0-20 0,-4 1-26 0,7 0-25 0,-7 1-19 16,4 0-12-16,2 1-9 0,-6 0-8 0,7 0-5 0,-3 1-8 16,-4-1-6-16,6 3-3 0,-2-1-7 0,1 1-2 0,-1 0-3 15,2 0-4-15,-2 1-1 0,-4-1-7 0,7 2 0 16,-3-1 0-16,-4 1 2 0,6-1-5 0,-6-1 3 0,2 2 0 15,-2-1 1-15,7 1 1 0,-7-1-3 0,2-1 10 0,0 0 1 16,-2 0 0-16,2 0-3 0,-4 0 1 0,2 0 1 16,2 0-3-16,-4 0-2 0,5 0-3 0,-5 0-2 0,0 0 0 15,0 2 3-15,0-2-5 0,0 1-1 0,-5-1 0 16,5 2-3-16,-4-1-4 0,2 1 4 0,-4-1-4 0,2 1-3 16,-2-1-3-16,2 1-7 0,-3-1-4 0,1-1 2 0,-2 1-2 15,6 1 7-15,-4-2 4 0,-3 0 6 0,7 0 1 0,-4 0 0 16,-2 0 0-16,6-1 3 0,-2-1-7 0,-1 1 8 0,3-1-2 15,-2 1-1-15,2 1 3 0,2-2 9 0,-4 1 5 16,0 1 5-16,4-2 13 0,0 0 3 0,-2 3 5 0,2-1 0 16,0-2 4-16,2 2 0 0,-2 0-1 0,0 0-1 15,4-2 7-15,0 3-1 0,-4-1 5 0,6 0 0 0,-4-2-4 16,3 2 5-16,1 0-5 0,2 0-7 0,-2 0-8 0,-4 0-5 16,9 0-1-16,-5 0-3 0,2 0-6 0,0 0-2 0,1 0-3 15,-3 2 0-15,4-2-2 0,-4 1 0 0,5 0-4 16,-5 0-1-16,0 2 1 0,0-3-5 0,5 1 4 0,-3 2 2 15,-2-1-3-15,4-1 0 0,-7 0 0 0,3 1 5 0,2 0-1 16,-2-1 3-16,-2-1-5 0,3 0-3 0,-5 0-3 16,2 0 4-16,0 0-3 0,-2 0-1 0,2-1 0 0,-2 1 0 15,-2-2-6-15,4 1-14 0,0-1-15 0,-4 1-14 16,2-2-17-16,-2 0-22 0,5 0-39 0,-3-2-45 0,-2 1-85 16,4 1-109-16,0-2-129 0,-4-1-126 0,0 2-34 0,0-2-73 15,0 0 13-15,0 0 106 0,0 0 39 0,0 1 72 0,0-1 42 16,0 0 64-16</inkml:trace>
  <inkml:trace contextRef="#ctx0" brushRef="#br0" timeOffset="-163276.69">24444 14812 161 0,'-4'-1'174'16,"4"-2"54"-16,0 1 0 0,-2 1-26 0,2-1-40 0,0 1-29 16,0-1-18-16,-5 2-5 0,5-1 14 0,0 1 7 0,0 0 2 15,0 0 0-15,-4 0-9 0,4 1-7 0,0 1-4 16,0-1-5-16,0 1-2 0,0-1-1 0,0 2 26 0,0-1 24 15,0 1-1-15,0 0-8 0,0 0-8 0,0 1-3 0,0-1-6 16,0 2-10-16,0-1-9 0,0 2-12 0,0-1-15 16,0 0-12-16,0 2-15 0,0-1-20 0,4-1-10 0,-4 2-8 15,0-1-3-15,0-1-10 0,0 2-3 0,5-1-24 16,-5 0-30-16,0 0-42 0,0-2-50 0,0 2-50 0,0-2-52 16,0 1-44-16,0-2-44 0,2 2 53 0,-2-2-6 0,0-1-30 15,0 2-23-15,0-3 31 0,0 1 10 0,0 1 15 0,0-2 33 16,0-1 17-16,0 0 33 0</inkml:trace>
  <inkml:trace contextRef="#ctx0" brushRef="#br0" timeOffset="-162880.69">24429 14809 35 0,'-2'-3'157'0,"2"0"93"0,0 0 10 0,0 2-4 16,-4-1-34-16,4-1-31 0,-2 3-13 0,2-3 5 0,-4 3-5 15,0 0 3-15,4 0-7 0,-2 0-11 0,2 3-18 0,-5-2-18 16,1 1 21-16,2 0 8 0,-2 1-5 0,2 1-14 16,-2 1-18-16,0-1-17 0,2 2-29 0,-4 2-16 0,-3-3-18 15,7 5-12-15,-4-3-12 0,-4 2-10 0,1 0-25 0,3-1-37 16,4 1-49-16,-6 0-50 0,6-2-55 0,-4-1-45 0,-3 0 37 16,7-1-6-16,2-1-10 0,-8-1-8 0,8 0-1 15,-2-1 26-15,-2 1 34 0,4-2 29 0,0 1 29 0,-2-2 32 16,2 1 28-16,0-1 22 0,-4 0 21 0,4 0 14 0,0 0 12 15,-5 0 12-15,5-1 10 0,0 1 8 0,0-2 15 16,5 1 11-16,-5-1 12 0,0 1 15 0,4-1 9 0,-4 0 10 16,2 1 6-16,-2 0 27 0,4-1 10 0,-2 1 12 15,2-1 10-15,0 1 6 0,-2-1 7 0,2 1 4 0,1-1 45 16,1 1 32-16,-4-1-2 0,6 0-15 0,-6 2-13 0,4-1-24 16,3 0-23-16,-3-1-35 0,0 1-38 0,0-1-36 0,3 2-28 15,-3-1-28-15,-4 1-45 0,6-2-60 0,-2 1-78 0,0-1-94 16,-1 1-107-16,1-1-115 0,0 1-31 0,-2 1 19 15,2-2-35-15,-1 2 26 0,1 0-2 0,-4-2 65 0</inkml:trace>
  <inkml:trace contextRef="#ctx0" brushRef="#br0" timeOffset="-162065.65">24421 15196 37 0,'0'-3'145'15,"2"2"64"-15,-2-1 4 0,4-1 4 0,-4 2-16 0,0-1-19 16,0 2-20-16,0-3-10 0,0 3 6 0,0-1-2 16,0 1-15-16,0-2-14 0,0 2-14 0,0 0-15 0,-4-1-9 15,4 1-9-15,-2 0-4 0,2 0-6 0,0 1-3 0,-4-1-9 16,0 0 14-16,4 2 6 0,-2-2-4 0,2 1-6 0,0-1-1 15,-5 2-6-15,1-1 9 0,4 1 1 0,-6-1 6 16,6-1 7-16,-2 1 4 0,2 1 7 0,-4 0 4 0,0 1 11 16,2-2 8-16,2 1 11 0,-4 1-2 0,2-2 4 15,-3 2-3-15,1 0 1 0,4 0-1 0,-2 2 22 0,2-2 9 16,-4 1 8-16,2-1 11 0,2 2 1 0,0-1-12 0,-4 1-24 16,4-1-29-16,-4 1-19 0,4 1-22 0,0-2-7 0,0 2-8 15,0-1-5-15,4 1-5 0,-4-2-2 0,4 1-2 16,-4 1-1-16,2-2-6 0,2-1-9 0,-2 3 2 0,2-3-10 15,1 2-5-15,1-4-5 0,-4 2-6 0,6 0-4 0,-6-2-12 16,4 1-19-16,3 0-23 0,-3-1-30 0,0-1-44 16,0 2-58-16,3-2-73 0,-7 0-97 0,4 0-113 0,2 0-40 15,-6-2-66-15,4 2-77 0,-2 0 58 0,3-1 62 0,-3 1 23 16,0-2 52-16,2 0 23 0,-4 1 47 0,2 0 95 16</inkml:trace>
  <inkml:trace contextRef="#ctx0" brushRef="#br0" timeOffset="-160322.57">25273 14694 208 0,'0'0'176'0,"-2"-2"52"0,-3 1 20 16,3-1-29-16,2 1-37 0,0 1-35 0,-4-2-18 0,0 2-6 16,4-2-8-16,0 2-6 0,-2 0-6 0,2-1 0 15,0 1-3-15,0 0 0 0,0-1-7 0,0 1-5 0,0-2-4 16,2 2-4-16,-2-1-3 0,0 1-1 0,0 0 11 0,4-2-4 16,0 2-6-16,-4 0-8 0,2 0-5 0,3 0-8 0,-3 0-10 15,-2 0-8-15,4 2-4 0,0-2-9 0,-2 1-10 0,2-1-4 16,-2 2-2-16,-2-2-3 0,8 1-4 0,-8 0-2 15,2-1 3-15,-2 2-3 0,7 0 1 0,-7-1-1 0,4 1 0 16,0-1 4-16,-4 1-3 0,2-1-1 0,-2 1 0 16,4-1 5-16,-4 1 8 0,4-1 12 0,-4 2 8 0,0-1 5 15,2 1 2-15,2 0 6 0,-4 0 2 0,0 0 0 16,3-1 0-16,-3 3 5 0,0 0 0 0,0-1-4 0,4 1-3 16,-4 1-1-16,0 0-6 0,4 2-5 0,-4 2-4 0,0-2-7 15,0 3-7-15,0 1-1 0,0 2-3 0,0-1-4 0,0 2-5 16,0 0 1-16,0 2-3 0,0-1 0 0,0 2 1 15,0 0-3-15,0 1 0 0,-4 1 1 0,4-1-3 0,-4 1-6 16,4 0-4-16,0-1-2 0,0 1 4 0,-3 1 2 0,3-3 6 16,0 0 5-16,-4 0 4 0,4-2 7 0,-2 0 12 15,2 0 12-15,0-1 19 0,-4 0 25 0,0-2 34 0,2 2 18 16,2-1 26-16,-4-2 44 0,0 1 22 0,4-1 10 0,-7 0-14 16,7 0-40-16,-2-1-41 0,-2-1-36 0,0 1-34 0,2-2-20 15,-2 0-13-15,2-2-8 0,-2 1-8 0,0-1-10 16,2 1-3-16,-3-2-2 0,3 0 4 0,-2-2-4 0,0 1-4 15,2-1-2-15,-2 1-2 0,0-2-6 0,2-2-2 16,-2 2-9-16,1-1-24 0,-1 1-35 0,0-3-56 0,2 1-69 16,-4 1-96-16,2-2-97 0,0 0-51 0,2 0-66 0,-7-2-80 15,3 1-26-15,4-1 73 0,-2 1 2 0,-2-2 51 16,2 1 15-16,-3-1 53 0,3 0 121 0</inkml:trace>
  <inkml:trace contextRef="#ctx0" brushRef="#br0" timeOffset="-159386.3597">24287 14664 187 0,'0'-3'133'0,"4"-2"46"0,-4 4-8 0,0-4 6 0,0 4-13 15,0-3-14-15,0 2-15 0,0 0-5 0,0-1 7 16,0 2 8-16,0-1-3 0,0 1-7 0,0-2-7 0,0 3-6 16,0-2-7-16,0 0-2 0,0 2-5 0,0 0-9 15,0 0-6-15,0 0 19 0,0 0-11 0,-4 0-13 0,4 2-20 16,-5 0-12-16,5-2-18 0,-2 3-5 0,2-2-6 0,-6 2-5 16,6-1-8-16,-8 1 0 0,6-1-5 0,-2 2-2 0,2 0-2 15,-7-1-4-15,7 2 2 0,-6-1 16 0,2 1 13 16,4-2-10-16,-6 1-3 0,5-1-7 0,3 1-5 0,-6 0-6 15,2 0 4-15,0-1-4 0,4 0-4 0,-2 1 5 0,2 1-1 16,-4 0-1-16,0-1 0 0,4 0 1 0,0 3 8 16,0-3 9-16,-2 4 3 0,2-2 8 0,0 3 3 0,0 0 9 15,2 1 2-15,-2 2 1 0,0 0-2 0,4 2-4 16,0 1-5-16,-4 0-6 0,2 3-7 0,-2 0-5 0,4 0-2 16,-4 3-7-16,4 0 1 0,-4 1-1 0,-4 2-5 0,4 2 3 15,-4-1 0-15,4 4-2 0,-2-1-2 0,-6 1 0 0,6-1 0 16,-3 2 0-16,3-1 0 0,-6-2 0 0,6 0 0 15,-2 0 1-15,2-2 1 0,-6-1 1 0,6-1 3 0,2-1 2 16,-5-1 7-16,3-3 14 0,2-1 9 0,0-4-2 16,0 1-3-16,0-2 7 0,0-2 0 0,0 1 6 0,0-4 5 15,0 2 8-15,0-1 8 0,0-1 3 0,2 1 2 0,-2-2 0 16,5 0-8-16,-5 1-12 0,2-1-8 0,-2 0-13 0,8 2-11 16,-8-4-7-16,6 2-20 0,-6-1-31 0,2-1-48 0,6-1-58 15,-6 1-71-15,5 0-69 0,-3-3-78 0,0 1-79 16,2-1-8-16,-2 1 21 0,2-2-28 0,-3-2 10 0,5 1-18 15,-2-1 37-15,-4-1 84 0</inkml:trace>
  <inkml:trace contextRef="#ctx0" brushRef="#br0" timeOffset="-158466.4799">25506 14608 36 0,'4'0'280'0,"-4"0"141"16,0 1 24-16,2-1-32 0,-2 0-53 0,0 0-65 0,0 2-52 16,0-2-36-16,0 0 57 0,5 0 21 0,-5 0 5 0,4 0-8 15,-4 2 2-15,0-2 13 0,2 0 31 0,-2 0 64 0,4 1-24 16,0-1-63-16,-4 0-62 0,6 0-57 0,-6 0-35 16,2 2-25-16,7-2-15 0,-7 0-10 0,2 0-3 0,-2 1-14 15,6-1-5-15,-6 2-13 0,4-2-11 0,-2 0-9 0,3 0-15 16,1 1-6-16,-6-1-8 0,2 0-3 0,2 0-10 15,-2 2-6-15,3-2-13 0,-5 0-25 0,2 1-38 0,0-1-48 16,-2 0-77-16,2 0-109 0,0 2-152 0,-4-2-191 16,7 0-103-16,-7 0-102 0,0 0 25 0,2 0 102 0,-2 0 69 15,0 0 60-15,4 0 126 0</inkml:trace>
  <inkml:trace contextRef="#ctx0" brushRef="#br0" timeOffset="-158106.26">25763 14623 60 0,'4'0'208'0,"0"0"99"0,-2 2 41 15,2-1-24-15,-2-1-15 0,-2 1-4 0,4-1-10 0,0 2-7 16,-4 0 39-16,2-2 101 0,-2 0 36 0,0 1 0 0,5 1-25 16,-1-2 20-16,-4 0-57 0,2 0-87 0,2 0-91 0,-2 0-61 15,-2 0-50-15,4-2-38 0,0 1-17 0,-2 1-18 0,2-4-7 16,-2 3-2-16,-2 0-11 0,5-2-3 0,-1 1 2 15,-2-1-6-15,2 0-4 0,-2 0 3 0,-2 0-3 0,8 0 2 16,-8-1-5-16,2 1-1 0,-2-2 7 0,4 2 6 16,1 0 5-16,-5-1 4 0,2 1 9 0,2 0 1 0,-4 0 3 15,0 1 1-15,2-1 3 0,-2 0-4 0,0 2 0 0,0-1 4 16,4 1 4-16,-4 1 12 0,0-2 15 0,0 2 11 0,0 2 6 16,0-1 5-16,0 1-2 0,-4 1 1 0,4-1-4 15,0 3-12-15,-2 0-6 0,2-1-20 0,0 4-15 0,-4 1-17 16,2-1-3-16,2 2-18 0,-5 0-27 0,1 1-29 0,4-2-44 15,-2 1-57-15,2 1-69 0,0-2-90 0,-4 0-156 16,4-2-226-16,-4 2-237 0,4-1-130 0,0-1-13 0,0-1 106 16,-2 0 106-16,2 0 278 0</inkml:trace>
  <inkml:trace contextRef="#ctx0" brushRef="#br0" timeOffset="-154219.34">23497 15076 178 0,'2'0'128'16,"-2"-1"46"-16,4-1-22 0,0 1-18 0,-4-1-15 0,2 2-18 16,-2-1-12-16,4 1-9 0,1-2-2 0,-5 2-1 0,2-1-2 15,2 1-4-15,-4 0-6 0,0 0 6 0,2 0 5 0,-2 1 7 16,0 1 10-16,0-2 7 0,0 1 6 0,4 1 7 0,-4-1 5 16,4 1 4-16,-4-1 9 0,0 2 3 0,0 0 41 15,0-1 41-15,0 1 13 0,0 1 4 0,0-1 0 0,0 2-11 16,0-2-9-16,0 1-14 0,0-1-17 0,0 3-6 15,-4-3 0-15,0 2-19 0,4-1-13 0,0 1-20 0,-2 1-16 16,2-2-12-16,-6 1-15 0,6 0-17 0,-9 0-9 0,7 1-9 16,-2-1-8-16,0 1-8 0,-2-2-11 0,4 2-9 15,-2-2-4-15,-1 0 0 0,-1 2-1 0,4-3-3 0,-6 0-1 16,6 1-1-16,-4-1 0 0,-3 0 0 0,7-1 0 0,-2 1 2 16,-2-2 0-16,2 2-2 0,-2-1 0 0,-1-1 0 15,3 0 0-15,-2 1 0 0,0 0-6 0,-2-1 0 0,1-1-2 16,5 2-2-16,-6-2-2 0,2 1-4 0,0-1-2 15,0 0 3-15,-1 0-1 0,-1 0 2 0,6 0 1 0,-6 0 3 16,2 0-1-16,-1 0 4 0,1-1 2 0,0 1-3 0,-2 0-5 16,6 0-1-16,-7-2-4 0,3 2-2 0,0 0-2 0,0-1-6 15,0 1-1-15,-3 0 6 0,3 0-2 0,-4-2 0 16,8 2-14-16,-9 0-46 0,5-2-54 0,-4 1-8 0,-1 1 32 16,-1-1 41-16,2 1 32 0,-5 0 21 0,3-2 14 0,-3 2 12 15,3 0 3-15,-5 0 1 0,3 0-2 0,-3 0-2 16,1 0-3-16,-1 0-1 0,-3 0-4 0,1-1 2 0,-2 1 1 15,-1-2 0-15,1 2 0 0,-6-1 0 0,8 1 0 16,-7-2 0-16,1 1 0 0,0-1-4 0,0 1 2 0,2 1 2 16,1-2 0-16,-5 0-4 0,2 1-3 0,2 1-2 0,1-1-4 15,-1-1-5-15,-2 2-1 0,6-1-5 0,-5-1-1 0,5 1-3 16,-2-1-9-16,-1 1-1 0,1-2 2 0,-2 0 2 0,3 1 4 16,-1-1 6-16,2 0 6 0,-6 0 1 0,7 0-2 15,-7 0 0-15,6 0-1 0,-1-1 0 0,-3-1 3 0,2 2 3 16,-1-1 4-16,-1 0 3 0,-2 0 6 0,6 1-4 15,-1 0 5-15,-1 0 0 0,5 2 0 0,-3-3 0 0,-2 2 0 16,5 0 0-16,-1-1-2 0,1 2 1 0,-5-2-3 0,4 1 1 16,1 1-4-16,1-1 0 0,-1 1-3 0,-1 1-9 0,-1-2 1 15,1-1-2-15,-1 2 0 0,1-1 3 0,1 1 4 16,-1-1 1-16,-2 1-3 0,3-2 5 0,-5 1 0 0,1 1 2 16,3-1 1-16,-4-1 3 0,3 0 1 0,-3 2 2 0,0-1-4 15,3-1 5-15,-7 2 0 0,6-2 0 0,-7 1 0 16,3 0 0-16,-2 1-2 0,2 0-2 0,1-1-2 0,-3 1-4 15,2-1-8-15,4 2-2 0,-5-1-2 0,1 1 0 0,2-2-3 16,-2 1 2-16,3 1-2 0,1-2 2 0,-6 1 3 0,9-1 2 16,-3 0 3-16,-6 2-1 0,7-1-3 0,-3 0 3 15,0-1 0-15,3 1 4 0,-7-1 1 0,6 1-6 0,-5-2-1 16,1 1-2-16,0 1 0 0,-2-2 0 0,1 1 3 0,-1-1 3 16,-2 2 1-16,0-1-4 0,2-1-4 0,-2 0 2 15,0 2 0-15,1-2 1 0,3-1 2 0,-4 2-1 0,2 0 5 16,2-1-1-16,1 2-1 0,-1-2-4 0,2 0-2 15,1-1 2-15,1 3 1 0,-6-2 5 0,7 0 2 0,-3 0 0 16,0 2 3-16,3-2-4 0,-1-1-6 0,0 3-3 0,-1-2-3 16,-1 2-1-16,5-2 2 0,-3 1 3 0,-2-1 3 0,1 2 2 15,1-2 5-15,-2 1 3 0,1 0 1 0,1 1 3 16,-6-2 2-16,7 2-2 0,-7-1-2 0,2 2 2 0,0-1 2 16,1 1 0-16,-3 0-4 0,6-2 4 0,-6 2-2 15,7-1-6-15,-7 1-1 0,6 0 0 0,3 0 3 0,-9 0 2 16,8 1 0-16,-1-1-2 0,-3 2-2 0,1-2 3 0,3 1-5 15,-4 1 1-15,3-1-4 0,1-1 0 0,-8 2 1 0,7-1 0 16,-3 2 0-16,0-1 6 0,3-1 0 0,-3 1 4 16,-2 1-1-16,3-2 0 0,-3 2 2 0,2-1 0 0,-1 1 1 15,-1-2 0-15,-2 2 0 0,2 0 0 0,1-1 0 0,-3 1 0 16,6-2 2-16,-6 2 0 0,7 0-2 0,-3-2 0 16,0 3 0-16,3-3 0 0,1 1 0 0,1 1 0 0,-5-2 0 15,9 2 0-15,-7-1 0 0,3 0 0 0,3 0 0 16,-1 0 0-16,1-1 0 0,1 1 0 0,-3 1 0 0,3-2 0 15,2 1 0-15,-5-1 0 0,7 1 0 0,-2-1 0 0,-5 2 0 16,5-1 0-16,2-2 0 0,-3 1 0 0,1 1-3 0,0-1 2 16,-1 1 1-16,1-1 0 0,4 1 0 0,-5-2 0 0,3 1 0 15,0 1 0-15,-3-1 0 0,3-1 0 0,0 2 0 16,0-1 0-16,-1-1 0 0,-1 1 0 0,4-1 0 0,-5 2 0 16,5-2 0-16,0 0 0 0,0 2 0 0,0-2 0 15,-5 0 0-15,3 0 0 0,2 0 2 0,0 0 0 0,-1 0-2 16,-3 0 0-16,4 0 0 0,-4 0-3 0,3 0 2 0,-3 0 1 15,0 1-5-15,-1-1 0 0,1 0 0 0,0 2-1 0,1-2 0 16,-1 1 4-16,4 1 2 0,-4-2 0 0,-5 1-1 0,5 1 0 16,1-1-2-16,-1-1-1 0,4 2 2 0,-4-1 4 15,-5 0 0-15,9 1 3 0,-4 0 5 0,-1-2 4 0,5 1 2 16,-4 1 2-16,4-2 0 0,-5 1 5 0,5-1 1 16,0 2-3-16,0-2-6 0,-5 1-2 0,3-1-3 0,2 0-4 15,-5 2 1-15,5-2 1 0,4 0 0 0,-8 1-4 0,4-1 2 16,-3 0-5-16,3 0 0 0,-4 0 2 0,8 2-3 15,-9-2 0-15,5 1 0 0,-2-1 0 0,2 0 0 0,0 0 0 16,-1 1 3-16,-1-1 1 0,2 0 2 0,-4 2 4 0,7-2 2 16,-3 0-3-16,-4 0 0 0,2 2-7 0,1-2 3 0,1 0-4 15,-4 0 0-15,8 1 3 0,-8-1-3 0,3 0 4 16,-1 2-4-16,-2-2 1 0,4 0 2 0,-1 0-3 16,1 1-3-16,-8-1 1 0,7 2 1 0,-3-2-2 0,0 0 1 15,2 0 1-15,-1 0-3 0,1 0-2 0,-2 0 4 0,-1 0 1 16,1-2 0-16,0 2 0 0,-1-1 0 0,1 1-3 0,2 0 3 15,-1 0 0-15,1-2 0 0,-2 2 1 0,-5 0-2 0,5-1 9 16,2 1 22-16,-3 0-2 0,1 0-6 0,-2-2-9 16,1 2-4-16,1 0-7 0,0 0 2 0,-1-2 1 0,1 2-4 15,0 0-1-15,3-1 0 0,-3 1 6 0,2 0 28 16,-2 0 7-16,3-1-12 0,-3-1-9 0,0 2-4 0,3 0-9 16,-3 0-3-16,4-1 2 0,-2 1-2 0,-3-2-3 15,5 2 2-15,0 0 35 0,-4-1 10 0,3 1-13 0,1-2-10 16,-4 2-9-16,4-1-11 0,-5-1-6 0,5 1-5 0,-2 1 2 15,0-2 7-15,-1 0 2 0,-1 1-2 0,2 0-2 0,-1-1-4 16,1 1-10-16,-2-1-8 0,-1 1-1 0,5-2 10 0,-8 3 10 16,8-2-4-16,-5 1 1 0,1-1-8 0,2 0-5 15,-3 2-3-15,-3-1-8 0,4 1 0 0,3 0-5 0,-3 0 10 16,0 0 18-16,1 0 2 0,-1 0 0 0,0 0-1 16,-1 0-6-16,1 0 1 0,0 0-2 0,1 0 2 0,-1 0 0 15,4 1-5-15,-4-1 9 0,-1 0 21 0,5 0-1 0,-8 0-6 16,3 0-4-16,3 0-9 0,0 0-9 0,-3 0-7 0,3 0-2 15,-6 0 16-15,7 0 4 0,-5 0-1 0,2 0-1 0,-5 0-6 16,5-1 4-16,-3 1 5 0,-1 0-2 0,2-1 1 16,-1-1 3-16,-1 2 0 0,1-1 0 0,-1-1 0 0,-3 1 0 15,7-1 0-15,-7 1 0 0,7-1 2 0,2 1-2 16,-7-1 0-16,3 1 0 0,2-1 0 0,-1 0 0 0,1 1 0 16,0 0 0-16,1-1 0 0,-1 2-2 0,2-1 2 0,-1-1 0 15,-1 2 0-15,4-1 2 0,-4 1-2 0,-1 0-2 16,5 0 2-16,-4 0 0 0,4 0 0 0,-5 0 0 0,1 0 2 15,4 1-2-15,-9-1 0 0,9 2 0 0,-4-1 0 0,-1-1 0 16,1 2 0-16,4-1 0 0,-5 0 0 0,3 1 0 0,-2 0-2 16,0-1 2-16,3 1 0 0,-7 1 0 0,8-2 0 15,-5 1 0-15,5-1 0 0,0 1 0 0,-4-1 0 0,3 2 0 16,-1-2 0-16,0 1 0 0,0 0 0 0,1-1 0 16,-3 1 0-16,4 1 0 0,-5-2 0 0,5 1-3 0,-4-1 1 15,4 1 2-15,0-1 0 0,-5 2 0 0,5-1 0 0,-4-1 0 16,3 1-3-16,-3 1 4 0,4-2 1 0,-4 1-2 0,1-1-3 15,3 2 1-15,-4 0 2 0,4-1 0 0,-1-1 0 16,1 2 0-16,-4-1 0 0,4 1 0 0,-3-2-1 0,1 1-3 16,0-1 0-16,0 2-3 0,-1-1 0 0,3 1-1 15,0-2 0-15,0 1 0 0,-3 1-2 0,3-2-2 0,-4 2-4 16,8-1 1-16,-4-1 0 0,-5 2 2 0,3 0 3 0,2-1 4 16,4 1 3-16,-9 0-3 0,5 0-4 0,-2-1-1 0,2 2-4 15,0-1 3-15,-1 0-3 0,-1 0-6 0,2 0-1 16,4-1 1-16,-6 2 0 0,1-1-2 0,5 0-3 0,-6 0-5 15,2 1 1-15,0-1 0 0,1 0-1 0,-1 2-6 0,0-2 6 16,0 1 4-16,-2 0-1 0,6 0 3 0,-5 0-4 16,-1 1 0-16,6-1 0 0,-6 1 1 0,2-2-5 0,3 1 2 15,-5 1-3-15,2-1 2 0,4 1 2 0,-6-1 1 16,6 2 6-16,-7-1-1 0,7-1 4 0,-4 1 3 0,2-1-3 16,0 1 3-16,-2-1 0 0,4 1-3 0,-3-1 2 0,1 0 0 15,2 1 0-15,-2 0 1 0,2-2 1 0,-2 1-2 0,0-1 2 16,2 2-4-16,2-2 1 0,-9 1-1 0,9-1 5 0,-2 2 1 15,-2-2 3-15,2 1 2 0,-2-1 0 0,0 0 5 16,4 2-1-16,-6-2-1 0,6 0-1 0,-2 1 2 0,-3-1 0 16,1 1 3-16,4 0-1 0,-2 0 0 0,-2-1 2 15,2 0-1-15,-2 1-1 0,0 0-2 0,4-1 2 0,-2 0-2 16,-2 0 2-16,-1 0 3 0,5 1 2 0,-2-1-2 0,-2 0 1 16,4 0 0-16,-2 0 0 0,2-1 3 0,-4 1 2 0,0-2 1 15,4 1 0-15,-2 1 1 0,-2-2 0 0,4 1 2 16,0-1-3-16,-2 1 2 0,2-1-2 0,0 2-1 0,-5-1 0 15,5-1-2-15,-4 0-2 0,4 1 0 0,-2 0 1 0,2-1 1 16,0 1 0-16,-4 1-4 0,4-2 2 0,-4 1-2 16,4-1 3-16,0 1-3 0,-2 0 4 0,-2 0 1 0,4 0-1 15,0 1-2-15,-2-2 2 0,2 1-2 0,0 1 2 16,-4-2-2-16,-1 1 2 0,5-1 3 0,0 2-2 0,-2-1 5 16,-2 1 0-16,4-2 0 0,0 1 0 0,-2 1 2 0,2-2 2 15,0 1 1-15,-4-1 3 0,0 2-3 0,4-1 0 0,-2-1-2 16,2 1-6-16,-4 1 3 0,2-2-1 0,2 1-1 0,-4-1-2 15,-1 2 2-15,3-1-3 0,2 0 2 0,-8 0-3 16,8 1-2-16,-6-1 2 0,6 1 0 0,-2-2-5 0,-2 2 1 16,0-1 0-16,-3 0 0 0,5 0 0 0,-2 1 0 15,0 0 0-15,2 0 0 0,-2 0 0 0,0 0 0 0,-3 0 0 16,5 0 0-16,-6 2 0 0,2-2 0 0,4 0 0 0,-2 0 0 16,-2 0 0-16,1 0 0 0,3 0 2 0,-6-2-2 0,6 2 0 15,-2 0 0-15,-2 0 0 0,2 0 0 0,1 0-2 16,-5 2 2-16,2-4 0 0,4 4 13 0,-6-3 4 0,6 2 3 15,-7 0-5-15,3 1-3 0,0-2 1 0,0-1-6 0,-1 2-3 16,-1 0-3-16,6-1 1 0,-4-1-3 0,2 1 3 16,0-1 4-16,-3 2-1 0,3-3-4 0,-2 2 4 0,4-1 3 15,-2 1 1-15,0-2 3 0,-2 2 3 0,4-1-2 16,-3-1 2-16,1 0 6 0,2 1-1 0,-2 0 7 0,2-1 12 16,-2 1-1-16,0-2-5 0,2 1-5 0,2 1-6 0,-9-2-3 15,9 1-5-15,-2-1-3 0,-2 2-3 0,4-1-3 0,-2-1 3 16,2 0-3-16,-4 2-3 0,0-2-2 0,4 1 0 15,-2-1 0-15,-2 1 0 0,4 1 0 0,-2-2 0 0,-3 2 0 16,1-2 0-16,4 1 0 0,-2-1 0 0,2 2 0 16,-4-2 0-16,0 1 0 0,4 1 6 0,-2-1-4 0,-2-1-1 15,4 2-1-15,-2-2 0 0,2 1 0 0,-4-1 2 0,4 2-1 16,-5-1-4-16,5-1 3 0,0 1 0 0,-2 1 0 0,-2-2 0 16,4 2 0-16,0-2 3 0,-2 1-3 0,2 1 3 0,-4-2-2 15,0 1 3-15,4 1-1 0,-2-1-2 0,2 1 1 16,-4-1 0-16,2 1-1 0,2-1-1 0,-4-1 0 0,-1 1 0 15,5 1 0-15,-2-2 5 0,2 2 5 0,0-2 1 16,-4 1-1-16,0 1-5 0,4-2 3 0,-2 1 2 0,2 1 3 16,-4-2 2-16,4 1 3 0,0-1 4 0,-2 2 3 0,2-2-2 15,0 0 2-15,-4 0 1 0,4 1 0 0,-4-1-5 0,4 0-1 16,0 0 1-16,0 2-2 0,0-2-5 0,0 1-2 16,0-1-3-16,-3 0-4 0,3 0 0 0,0 0-4 0,0 2-1 15,-4-2 0-15,4 1 0 0,0-1-3 0,0 0-2 0,0 0-14 16,0 0-10-16,0 0-13 0,0 0-13 0,0 0-15 15,0 0-26-15,0 0-8 0,0 0-6 0,0 0-19 0,0 0-25 16,0 0-24-16,0 0-32 0,0-1-45 0,0 1-10 0,0-2 10 16,0 2 13-16,0 0 12 0,0-1 10 0,0-1 9 15,-2 2 20-15</inkml:trace>
  <inkml:trace contextRef="#ctx0" brushRef="#br0" timeOffset="-153842.13">15799 15594 102 0,'8'-6'87'15,"-2"-2"39"-15,1 4 15 0,-1-2-11 0,2 1-18 0,-6-1 5 16,4 3-11-16,-6-1-6 0,9 1-8 0,-9 1 3 0,2-1-1 16,2 2 3-16,0-1-2 0,-4 1 19 0,0-1 11 15,0 2 3-15,0-1-5 0,2 1-6 0,-2 0-12 0,0 1-6 16,-2-1-9-16,2 3-4 0,0-1-4 0,-4 0-5 15,0 2-3-15,4 0 3 0,-2 1 18 0,-2 0 10 0,-1 2 1 16,-1-1-1-16,4 1 2 0,-2 1 3 0,-2-1 5 0,2 2-5 16,2-1 0-16,-7-1 5 0,7 1 1 0,-6-1-6 15,8 1 0-15,-6-1-8 0,4 1-6 0,-2-2-11 0,-1 0-8 16,3-1-12-16,-2 0-11 0,4 0-7 0,-2-1-7 0,2-1-1 16,0 2-3-16,0-2 3 0,0 0 0 0,0 0 4 0,0 0-2 15,0-1 6-15,0 2 3 0,0-1-4 0,0 0-7 16,2 0-10-16,-2-2-2 0,4 2-5 0,-2-2-8 0,-2 3-10 15,5-3-3-15,-1 1-20 0,-2 1-47 0,-2-3-69 16,6 1-89-16,-6 1-67 0,8-2-86 0,-8 1-95 0,2-1-99 16,-2 0 66-16,4 0-9 0,1 0-3 0,-5 0 3 0,2 0 26 15,-2-1 139-15</inkml:trace>
  <inkml:trace contextRef="#ctx0" brushRef="#br0" timeOffset="-151802.8199">18856 15073 75 0,'-2'-1'84'0,"2"-1"12"0,0 1 8 0,0-1-16 16,0 1-22-16,0-1-18 0,0 1-16 0,0 1-8 0,0-2-4 16,0 0-5-16,0 2 0 0,0-1-3 0,0 1 3 0,0-1-2 15,0-1-2-15,0 2 4 0,0 0 4 0,0 0 3 16,0-1 2-16,0 1 1 0,0 0-1 0,0-2 1 0,0 2 1 15,0 0 1-15,0 0 1 0,0-1 2 0,0 1 3 16,0 0 6-16,0 0 6 0,0 0 1 0,0 0 1 0,0-2 4 16,0 2 1-16,0 0 4 0,0 0-1 0,0 0 5 0,0 0 5 15,0 0 11-15,0-1 5 0,0 1 5 0,0 0 2 16,0 0 1-16,0 0 1 0,0 0 4 0,0 0-3 0,0 0 0 16,0-2-3-16,0 2-1 0,0-1-6 0,0 1 1 0,0 0 0 15,0 0 30-15,0 0 20 0,0 0 8 0,0 0-5 0,0 0 3 16,-4 0-6-16,4 0-3 0,0 0-11 0,-4 1-6 15,4-1-11-15,0 2-14 0,-2-2-10 0,2 1-10 0,-4-1-10 16,2 2-6-16,2-1-11 0,-9 1-5 0,9-1-5 16,-2-1-3-16,-2 3-2 0,0-2-4 0,-2 1-3 0,6 1-4 15,-2-1-4-15,-6 1 1 0,5 0-2 0,-1 0-1 0,2 1-1 16,-6-1-3-16,6 2-1 0,-6-2 2 0,1 1-1 0,5 1-1 16,-6-1 3-16,2 1 3 0,4 0-1 0,-6 0 0 15,1 1 0-15,-3 0 0 0,8-2 0 0,-8 3-1 0,3 0 2 16,-1-1-6-16,0 0 1 0,0 0-1 0,1 2 0 15,1-2-1-15,0 0 4 0,-2 0-1 0,2 0-2 0,-1 0 2 16,1-1-1-16,0 2 2 0,-2-1-1 0,6-1 0 0,-7 2 1 16,3-1 0-16,4-1 1 0,-6 2-3 0,2 0 4 0,4-1-1 15,-7 2 1-15,7-2-4 0,-4 0 5 0,-2 1-2 16,6 1 2-16,-7-2 4 0,3 1-3 0,4 0-2 0,-6 1-3 16,6-2 4-16,-4 2-7 0,-3-1 3 0,7-1-8 0,-6 2 3 15,2-1 0-15,4-1 0 0,-7 2 0 0,3-1 0 16,4 1 0-16,-6-1 0 0,6-1 0 0,-2 2 0 0,-2-1 0 15,1-1 0-15,3 2 0 0,-6-1 0 0,2-1 0 16,4 2 0-16,-6-1 3 0,5-1-6 0,-1 2 3 0,-2-1 0 0,2 1 3 16,2-2-2-16,-6 1-5 0,6-1 4 0,-3 0 0 15,-1 2 0-15,2-2 0 0,-2 0 0 0,6 0-3 0,-2 0 2 16,-2-2 1-16,0 2 0 0,1-1-5 0,3-1 4 0,-4-1 1 16,2 2-3-16,2-2 2 0,-4 1 0 0,4 1 1 15,-4-2-7-15,4 0 8 0,0-1-1 0,-2 2 0 0,2-1-3 16,0 0 1-16,0 0 2 0,0-2 0 0,0 2 5 15,-4 0-5-15,4 0 0 0,0-1-3 0,0 1 1 0,0 0 2 16,-4 0 0-16,4-2 0 0,0 2 0 0,0 0-3 0,0 0 3 16,0-1-1-16,0 1-6 0,0-2-4 0,-2 2-6 0,2 0-8 15,0-1-13-15,0-1-21 0,-5 1-33 0,5-1-51 16,0 1-76-16,0-1-94 0,0 1-117 0,0-2-90 0,0 1 18 16,-2-1-50-16,2 0 20 0,0 0 8 0,-4 0 79 0</inkml:trace>
  <inkml:trace contextRef="#ctx0" brushRef="#br0" timeOffset="-151362.43">18321 15669 119 0,'-4'1'96'0,"0"2"52"16,4 0 7-16,0 0-16 0,0-1-1 0,0-1-8 16,-2 2-12-16,2-1-5 0,0-1-4 0,0 2 2 0,-5-1-4 15,5-1 8-15,-2 0-4 0,2 1-10 0,0 0-16 16,0-1-11-16,0 1-6 0,0-1-4 0,-4 1-2 0,4-2 2 15,0 1 4-15,0 1 0 0,0-2 0 0,0 0 7 16,0 1 6-16,0-1 7 0,4 0 10 0,-4 0 42 0,0 0 29 16,7-1 24-16,-7 1 11 0,2-2 10 0,6 1 1 0,-6-2 0 15,2 0-12-15,2-1-23 0,0 2-32 0,1-3-35 0,3 1-25 16,-2-1-29-16,1 1-19 0,-1-1-18 0,-2 2-6 0,0-1-4 16,0 1-5-16,1 1-2 0,-3-1 1 0,0 3-4 15,-2-1 1-15,-2-1 5 0,4 2-2 0,0-1-1 16,-4 1 4-16,2 0-9 0,-2 0-10 0,0 0-21 0,0 1-39 15,0-1-54-15,4 0-49 0,-4 0-94 0,0 0-139 0,-4 0-194 16,4 0-58-16,0 0-35 0,0-1-3 0,-2-1 36 0,2 1 271 16</inkml:trace>
  <inkml:trace contextRef="#ctx0" brushRef="#br0" timeOffset="-149994.62">21874 15151 261 0,'0'1'210'0,"0"-1"50"0,2 2-10 0,-2-2-46 0,-2 2-47 16,2-2-35-16,0 1-8 0,-4 1-3 0,0-2 0 15,4 3 1-15,-2-3-1 0,2 1-10 0,-4 1-10 0,0-1-7 16,4 1-4-16,-7-1 0 0,7-1-4 0,-2 3-2 15,-2-3 0-15,0 2-3 0,4-1 13 0,-2 1 0 0,-2-1-8 16,2 1-1-16,2-2 1 0,-4 1 1 0,0 2 9 0,2-1 4 16,2-1 4-16,-7 2-1 0,7-1 1 0,-4 1 2 0,0 0-3 15,2 1-6-15,-2-1-4 0,0 1-6 0,-2 0-5 16,3 2-3-16,-1-2-3 0,0 2-2 0,-2-1 0 0,4 1-1 16,-6-1-4-16,6 2 2 0,-7 0-9 0,7-1-2 0,-4 2-4 15,2-2 7-15,0 3 0 0,-2-2-1 0,4 0 2 16,-3 3 0-16,-1-3 1 0,2 2 1 0,2 1-2 0,-6 1 4 15,6 0 2-15,-7 1 4 0,3 0 0 0,4-1 4 16,-6 2 1-16,6-1 4 0,-4 1-2 0,1-1-7 0,-1 2-13 16,2-1-5-16,2-1-12 0,-6 0-8 0,6 0 1 0,-2 0-2 15,-1 2-1-15,-1-4-5 0,4 2-3 0,2-1 0 0,-8-1-4 16,8 1 2-16,-2-1 1 0,-2 1-1 0,2-2 9 0,-3 1-6 16,1-1-1-16,2 0 5 0,2 0 3 0,-4 0-4 15,0 0 2-15,2-1-5 0,-2-1-5 0,4 2-1 0,-2-1-6 16,2-2-3-16,-4 0 0 0,4 0 1 0,-5 1 0 15,5-2-7-15,0 1-1 0,0-2-12 0,-2-1-22 0,2 1-25 16,0 1-26-16,0-2-32 0,0 0-25 0,-4 0-24 0,4 0-19 16,0 0-22-16,0-1-17 0,-2 1-3 0,2-2 10 0,0 2 2 15,0-1 4-15,0 1 4 0,0-2 3 0,-4 2 10 16,0-1 9-16,4 1 15 0,0-2 9 0,-2 1 17 0,2 1 42 16,-4-2 23-16,2 2 10 0,2-2 4 0,-4 3 0 15,-1-3 0-15,5 1 0 0,0-1-3 0,-2 1-5 0,2-1-8 16,0 1-12-16,-4-2-8 0,4 1-15 0,-4-1-18 0,4 0 8 15,0 0-9-15,0 0-18 0,0 0-21 0,0 0-28 0,0 0-4 16,0 0-9-16,-2 0 32 0</inkml:trace>
  <inkml:trace contextRef="#ctx0" brushRef="#br0" timeOffset="-149498.03">21529 15820 113 0,'0'2'102'0,"0"-2"49"0,4 1 1 0,0-1-20 16,-4 2-6-16,0-1-3 0,0-1-15 0,2 0-8 0,-2 1-4 15,0-1 2-15,0 2-2 0,0-2-4 0,0 0 8 16,5 0 0-16,-5 2 0 0,0-2 1 0,4 0 1 0,-4 0 1 16,0 0 1-16,2-2 0 0,2 2 2 0,-4 0-1 15,2-2 0-15,-2 1 3 0,4 0 47 0,0-1 28 0,2-1 21 16,-4 2 6-16,3-4-10 0,-1 2-20 0,2 0-17 0,-4-1-21 15,6 1-18-15,-2-2-13 0,1 1-12 0,-3 0-16 0,-2 0-9 16,6 3-10-16,-6-4-13 0,2 4-5 0,-2-2-4 16,3 1-11-16,-1-1-1 0,-4 0-7 0,2 2-5 0,2-1-3 15,-4 2 4-15,4-1 3 0,-4-1-1 0,2 1 4 0,-2 1 0 16,4 0-7-16,-4 0-7 0,0 0 1 0,0 0-1 16,0 1-1-16,0 1 0 0,-4-1 0 0,4 1 4 0,-2 1 3 15,2-2 6-15,0 2 10 0,-4 0 9 0,0-1 19 16,2 1 22-16,2 0 25 0,-9 0 22 0,9-2 6 0,-6 2-4 0,6-1-18 15,-2 1-16-15,-2-3-16 0,0 1-14 0,2 1-5 16,-2-2-6-16,2 0-5 0,-7 0 0 0,9-2-6 0,-2 1-3 16,-2-1-3-16,0 1-6 0,2-3-7 0,-2 3-8 0,2-2-2 15,2-1-4-15,-4-1-10 0,-1 0 3 0,3 0-6 16,-2 0 5-16,2-1-7 0,-2 2-2 0,0-2 5 0,4 1 0 16,-2 1-8-16,2 0 6 0,-4 0-10 0,4 0-3 15,-2 1-10-15,2 0-14 0,0-2-26 0,0 2-33 0,0 0-54 16,0 0-90-16,-4 0-113 0,4 0-130 0,0 1-83 0,0 0-90 15,0 0-134-15,-5-1 89 0,5 2-3 0,0-1 32 0,-2 1 63 16,2-1 253-16</inkml:trace>
  <inkml:trace contextRef="#ctx0" brushRef="#br0" timeOffset="-116058.53">26228 15076 145 0,'0'-1'133'15,"-5"-1"55"-15,1 2-15 0,4-1-9 0,-2-1-26 0,2 1-25 16,0 1-20-16,-4-2-14 0,0 1-3 0,4 1-4 15,0-2-7-15,0 2-3 0,-2 0-6 0,2-1-3 0,-4 1-6 16,4 0-6-16,0 0 1 0,0-2-2 0,0 2 0 0,0 0 3 16,0-2 2-16,0 2 2 0,-2 0 3 0,2 0 3 0,0 0 5 15,0 0 4-15,0 0 6 0,0 0 4 0,0 0 3 16,0 0 3-16,0 0 3 0,0 0 2 0,0 0 0 0,0 0 22 16,0 0 23-16,0 0 10 0,0 0 4 0,0 0 2 0,0 0 2 15,0 0 0-15,0 0 6 0,0 0 3 0,0 0-1 16,0 0 0-16,0 0-5 0,0 0-6 0,2 2-1 0,-2-2 9 15,0 0 0-15,0 2-11 0,0-2-3 0,0 0 15 0,0 0 7 16,4 1-14-16,-2-1-26 0,-2 2-23 0,0-2-22 16,4 0-11-16,0 1-9 0,-4 1-7 0,2-2 0 0,-2 1-9 15,4-1 2-15,1 2 0 0,-3-2-3 0,2 1-5 0,-4-1-2 16,2 2 1-16,6-1-1 0,-6-1-4 0,2 0-1 0,-2 1 1 16,7 1 0-16,-7-2-3 0,2 2 2 0,0-2-2 15,2 1-6-15,-4-1-1 0,7 0-1 0,-7 2-3 0,2-2-1 16,2 0-2-16,-2 0-5 0,-2 1 4 0,4-1-3 15,3 0 2-15,-7 2-6 0,6-2-1 0,-6 0 3 0,2 0-2 16,-2 0 1-16,7 0-2 0,-7 0-7 0,2 0-8 0,-2 0-13 16,2 0-27-16,0-2-28 0,-2 2-45 0,2 0-64 0,-2-1-96 15,2 1-109-15,1-2-114 0,-5 1-35 0,2 1-69 16,-2-2-83-16,0 2 101 0,4-2 37 0,-4 1 26 0,0 1 17 16,0-1 70-16,-4 1 100 0</inkml:trace>
  <inkml:trace contextRef="#ctx0" brushRef="#br0" timeOffset="-115655.55">26271 15148 155 0,'0'2'159'15,"0"-1"61"-15,-4 0 1 0,0 1-19 0,4 0-35 16,0-1-33-16,0 1-23 0,-2-1-11 0,2 1 8 0,0-1 11 16,0 1 3-16,0-1 1 0,0-1 4 0,0 2-3 0,0-1 7 15,0 0 2-15,0 1 6 0,0 0 4 0,2-1 68 16,-2 1 25-16,0-2 16 0,4 1 10 0,0 1 9 0,-4-1 7 15,6 1-1-15,-6-1 16 0,2 1 11 0,2-1-13 0,1-1-40 16,1 1-55-16,-4 1-43 0,2-2-36 0,2 2-28 16,-2-2-22-16,-2 1-15 0,7-1-12 0,-7 2-9 0,6-2-9 0,-2 0-6 15,-4 0-8-15,7 0-2 0,-3 0-4 0,-4 0-11 16,6 0-18-16,-6 0-22 0,2 0-50 0,2 0-82 0,-1-2-99 16,-3 2-127-16,6-1-120 0,-6 1-74 0,2-2-116 15,-2 0 5-15,2 1 67 0,0 1 28 0,-4-1 22 0,3-1 89 16,1 1 191-16</inkml:trace>
  <inkml:trace contextRef="#ctx0" brushRef="#br0" timeOffset="-112332.59">27253 14821 58 0,'4'-1'157'0,"-4"-2"71"0,0 1-14 0,0 1-11 0,0-1-48 16,0 1-39-16,0-1-26 0,2 1-17 0,-2-1-6 0,0 2-5 15,0 0-2-15,0-1-5 0,0 1 5 0,0 0-1 0,0 1 5 16,0-1 4-16,0 0 3 0,0 0-1 0,0 2-8 0,0-1-1 16,0-1-4-16,0 2-4 0,0-2-1 0,0 1-1 15,0 1-1-15,0-1 0 0,0 1-2 0,0-1-3 0,0 1-1 16,0-2 0-16,0 1 0 0,0-1 3 0,0 2 1 0,0-2 1 15,0 1-4-15,0 1 13 0,0-2-6 0,0 0-9 16,0 0-13-16,0 1-6 0,0-1-9 0,0 0-1 0,0 0-4 16,0 0-3-16,0 2 2 0,0-2 2 0,0 0-1 0,0 1-2 15,0-1-1-15,0 0 2 0,0 0 1 0,0 0-1 16,0 0 0-16,0 0 1 0,0 0 2 0,0 0 1 0,0 0 0 16,0 0 6-16,0 0 2 0,4 0 9 0,-4 0 6 0,0-1 1 15,0 1 7-15,0 0 2 0,0 0 3 0,0 0 7 16,0 0 9-16,0 0 6 0,0 0 4 0,0 0 10 0,0 1 6 15,0-1 2-15,0 0-1 0,0 2-3 0,0-2-7 16,0 1 9-16,0 0 7 0,0 1 12 0,0 0-3 0,0 1-10 16,0-2 3-16,0 2-1 0,0 0-8 0,0 1 1 0,0 1 8 15,0 2 14-15,-4-3 7 0,4 3 6 0,0 1 1 0,0 1-11 16,0 1-23-16,0 2-11 0,0 0-12 0,0 3-12 0,-2 0-9 16,2 0-6-16,0 2-2 0,0-1-9 0,2 0-5 15,-2 0-9-15,0-1-6 0,0 0-1 0,0-2-5 16,4-1-5-16,0 2-1 0,-4-4-1 0,2-1 0 0,-2 0-3 15,0-1-15-15,5-2-19 0,-3-2-28 0,-2 1-36 0,4-1-50 16,0-1-63-16,-4 0-77 0,0-1-85 0,2-1-42 0,-2 0-47 16,0 1-58-16,4-2-62 0,0-2 103 0,-4 1 36 0,0 1 4 15,0-3 54-15,0 2 4 0,0-1 39 0,0-1 38 16</inkml:trace>
  <inkml:trace contextRef="#ctx0" brushRef="#br0" timeOffset="-111684.6">27247 14935 139 0,'-4'-4'129'0,"2"0"59"16,2 2-7-16,-5-3-7 0,3 2-37 0,2-1-37 0,-4-1-27 15,0 1-14-15,4-2-4 0,0 1-2 0,-2-1 1 0,2 0 1 16,0 2-3-16,0-4 4 0,0 3 24 0,0-3 22 0,2-1 9 16,-2 0 8-16,4 1 5 0,0-2 6 0,3 1 6 0,-5 0 9 15,6-2 8-15,0 2 32 0,0 0 67 0,1-1 31 16,1 1 17-16,0 0 13 0,1 1-3 0,-1 1-17 0,0 1-15 16,1 1-11-16,-3 1-35 0,6 1-38 0,-7 0-33 15,-1 1-37-15,4 1-29 0,-4 1-23 0,5 0-22 0,-5 0-14 16,2 0-10-16,-2 1-8 0,1 2-1 0,-1 0-8 0,2 0-3 15,-2 0 0-15,5 3-2 0,-5-1-2 0,0 1-2 0,0 0 0 16,0 0 4-16,-1-2-4 0,1 2 4 0,-2-1-2 16,0 1-2-16,-2 0 4 0,2 0-4 0,-2 0 1 0,-2-2-1 15,0 2 0-15,0-1-7 0,0-1-1 0,0 2-1 0,0 0-4 16,-2 0-2-16,-2 0 0 0,2 2 0 0,-6-2-3 16,6 1-3-16,-7 1 0 0,7-1-5 0,-8 1-2 0,4-1 3 15,0 2 3-15,-5-3 4 0,5 0 6 0,-4 1 2 16,1 0 2-16,1-1 6 0,0-2 1 0,2 1 1 0,4-1-3 15,-7 1 2-15,7-2-7 0,-6-1 5 0,6 2 7 0,-2-1-1 16,4 0 12-16,-2-2 3 0,2 2 5 0,-4 0 11 0,4 0 0 16,0 0 6-16,0 0-4 0,0 2 3 0,0-2 1 0,4 0-4 15,-4-1 2-15,2 3 5 0,2 0 2 0,-2-1 3 16,6 0 5-16,-6 1-6 0,7 0-5 0,-3-1 0 0,0 2-6 16,4-1-4-16,-3 1-7 0,-1-2-1 0,4 2-2 15,-4 0-5-15,5-1 3 0,-5 0-4 0,4 2-4 0,-4-1 2 16,5-1 0-16,-3 2-3 0,-2-1 4 0,0-1-4 0,1 2-1 15,-3-1 4-15,2 1-6 0,-2-2-2 0,-2 1-1 16,-2-2 0-16,6 2-6 0,-6-1 1 0,4-1 0 0,1 2 0 16,-5-1-10-16,0-2-18 0,2 1-24 0,-2 1-35 0,0-3-45 15,0 2-77-15,0-1-121 0,4 0-162 0,-4-2-150 0,4 2-92 16,-4-3-109-16,0 0 143 0,0 0 43 0,0-1 82 16,0-1 42-16,0 1 96 0</inkml:trace>
  <inkml:trace contextRef="#ctx0" brushRef="#br0" timeOffset="-110451.63">27143 14665 279 0,'4'-3'246'0,"-4"0"70"15,0 2-20-15,0-2-51 0,0 0-27 0,0 1-22 0,0 1-20 16,0-1-7-16,0-1-1 0,0 3-2 0,0-3-3 0,0 3 18 16,0-1 30-16,0-1 6 0,0 2 7 0,0-1 5 0,0 1 12 15,0 0 12-15,0 0-5 0,0 1-9 0,0 1 10 16,0-1-16-16,0 2-20 0,0-2-21 0,0 3-31 0,0-1-35 16,0 0-27-16,0 1-26 0,0-1-18 0,0 2-15 15,0 1-9-15,0-2-10 0,0 3-8 0,0 0-5 0,0 0-2 16,0 1-4-16,-4-1-2 0,4 2-16 0,0-1-19 0,0 1-41 15,-4-2-49-15,4 1-68 0,0-1-76 0,0-1-85 0,0 0-38 16,0-2-21-16,0 3-26 0,0-4-19 0,0 1-5 16,0-1 89-16,0 0 23 0,0 0 7 0,0-1 33 0,0 1 34 15,0-2 14-15,0-1 16 0,0 2 34 0,0-4 11 0,0 2 48 16,0-1 17-16</inkml:trace>
  <inkml:trace contextRef="#ctx0" brushRef="#br0" timeOffset="-110242.36">27150 14683 15 0,'0'-4'114'0,"0"-1"37"0,0 1 32 16,0 1-14-16,0-2-3 0,-3 2-20 0,3 0-23 0,0 2-15 16,0-2-8-16,0 1-1 0,-4 1 1 0,0-1 15 15,4 2 5-15,-2 0 2 0,2 0-7 0,-6 0-6 0,6 0-3 16,-4 2-1-16,0-1 0 0,2 2-2 0,-3 0-7 0,1 0-12 16,-2 3-16-16,4-1-17 0,-6 2-5 0,6 0-14 15,-4 3-11-15,-5-2-20 0,5 3-23 0,-4 0-32 0,1-1-14 16,1 2-23-16,-2 0-29 0,4-1-31 0,-3-3-34 0,3 2-31 15,0-3-35-15,0 1 3 0,-3-2-10 0,7-2-13 0,-2 1 28 16,2-2 23-16,-2 0 45 0,0 0 30 0</inkml:trace>
  <inkml:trace contextRef="#ctx0" brushRef="#br0" timeOffset="-110078.18">26974 14820 33 0,'0'-2'141'0,"2"1"59"0,2-2 0 0,0 1-9 15,-2-1-16-15,2 2-27 0,-2-1-19 0,7 1-12 16,-7-2-1-16,4 1 11 0,2 1 7 0,-6-1-8 0,7 0-10 0,-1 1-16 15,0-2-14-15,-2 2-11 0,1-1-18 0,-1 1-17 16,4-2-13-16,-4 1-11 0,3 1-12 0,-1 1-23 0,0-4-28 16,-2 4-28-16,5-1-32 0,-5 0-30 0,0-1-34 0,0 1-32 15,2-1-26-15,-1 2-49 0,-1 0-43 0,0-1-18 16,-2 1 63-16</inkml:trace>
  <inkml:trace contextRef="#ctx0" brushRef="#br0" timeOffset="-109552.3">27057 15169 221 0,'4'-3'214'0,"-4"2"66"0,2-1 12 16,-2 1-42-16,4-2-44 0,-4 1-12 0,4 1-19 0,-4 1-10 15,0-2-11-15,0 0-12 0,2 2-18 0,-2-1-19 0,0 1-15 16,0 0-12-16,-2 0-3 0,2 0 25 0,0 1 8 16,0 1 3-16,-4-2-6 0,0 2 3 0,4-1-6 0,-2 2-4 15,2 0 0-15,-4-1 1 0,-1 1 2 0,3 1 6 16,2-1 0-16,-6 2 6 0,6-1-5 0,-4 2-11 0,0-1-12 15,4-1-11-15,-2 1-9 0,2 0-6 0,0 0-8 0,0 1-2 16,0-1-5-16,0 1-8 0,0-2 0 0,2 1-11 0,2-1-3 16,0 1-5-16,-2-1-7 0,4-1-7 0,3 2-12 0,-3-3-34 15,4 2-40-15,1-3-48 0,-3 1-65 0,2-2-75 16,5 0-69-16,-5 0-77 0,-2 0-42 0,7 0 50 0,-3-2-25 16,-2 1-31-16,1 1-16 0,-1-2 10 0,0 2 85 15</inkml:trace>
  <inkml:trace contextRef="#ctx0" brushRef="#br0" timeOffset="-108808.52">27850 14649 65 0,'0'-2'171'0,"0"-1"90"0,0 0 3 0,0 2-18 0,0-1-47 15,-4 1-37-15,4-2-27 0,0 3 4 0,0-3 3 0,-2 3 11 16,2 0 4-16,0 0-4 0,0 0-7 0,0 0-9 16,0 0-10-16,2 0 1 0,2 0 17 0,-4 0-6 0,0 1-9 15,2 1-14-15,3-2-9 0,-1 0-5 0,-2 1-7 16,2-1-5-16,0 0-9 0,2 2-12 0,-4-2-10 0,7 0-18 0,-3 0-13 15,-4 0-4-15,2 1-6 0,0-1 2 0,-2 0-7 16,4 0 4-16,-2 0-4 0,1 0 3 0,-3 2 4 0,6-2 12 16,-8 0 10-16,2 1 12 0,2-1 12 0,-2 2 12 0,-2-1 1 15,0 0 1-15,4 3-8 0,0-3-11 0,-4 2-3 16,0 0 1-16,0 2 1 0,3-1 7 0,-3 1 1 0,0 1-1 16,0 0 5-16,4 0-5 0,-4 4-6 0,0-1-9 15,0 3-8-15,0 2-12 0,0 2-9 0,0 1-8 0,0-1-5 16,0 2 2-16,0 0-6 0,0 2-5 0,0-1 1 0,0 1-2 15,0 1 4-15,2 0-3 0,-2-2-1 0,0 2 3 0,0 0-1 16,0-1-1-16,-2-1-5 0,2 0 7 0,0 1-2 16,0-1-5-16,0 1 4 0,0-2 0 0,-4 0-4 0,1 0 2 15,3-1 2-15,-4-1 0 0,0-1 4 0,4 0-4 16,0 0 6-16,-2-3 6 0,2 2 17 0,-4-1 20 0,2-1 13 16,2-1 23-16,-4 0 14 0,0 0 0 0,4-2 1 0,-2 0-7 15,-3 0-2-15,1 0-8 0,2 0-11 0,-2-1-11 16,2-1-7-16,-2 1-20 0,0-1-7 0,2 0-10 0,-4 0-1 15,1-1-11-15,1-1 3 0,-2 0 1 0,4 0-6 0,-6-1-3 16,6 1-2-16,-7-1 4 0,7-1-7 0,-4 2 3 0,2-4-12 16,0 2-18-16,2 0-19 0,-4-2-31 0,1 1-53 15,1 0-80-15,2-1-103 0,-2 1-129 0,0-2-91 0,-2 0-79 16,4-2-109-16,-2 1 54 0,-1-1 40 0,3 0 34 16,-4 0 33-16,-2-1 89 0,6 0 173 0</inkml:trace>
  <inkml:trace contextRef="#ctx0" brushRef="#br0" timeOffset="-107880.29">26827 14587 225 0,'0'-3'171'0,"0"2"49"16,0-2 18-16,0 1-18 0,0 1-32 0,0-1-29 15,0 1-7-15,0-1 0 0,0 2-2 0,0-2-1 0,0 1 0 16,0 1-8-16,0-1-10 0,0 1-10 0,0 0-10 0,0 0 4 15,0 0 17-15,-4 0-5 0,2 0-12 0,2 0-11 16,0 1-10-16,-4-1-9 0,0 3-13 0,4-3-7 0,-2 2-4 16,-3-1 14-16,3 1 16 0,-2-1 1 0,0 1-12 0,2-2-4 15,-2 1-6-15,0 1-8 0,2-1-13 0,-2 1-4 0,1-1 1 16,-1-1-3-16,0 2 5 0,2-1-10 0,2-1-3 16,-4 2-9-16,2-2-10 0,2 1-6 0,-4-1-6 0,0 2 0 15,4-2 0-15,-2 1 5 0,2 1 5 0,0-1 7 0,-5 1-1 16,5 1 2-16,-4-2 8 0,4 3 1 0,0 0 14 0,0-1 19 15,0 1 17-15,0 1 9 0,0-1 4 0,0 2 4 16,4 0-10-16,-4 2-7 0,5 1-7 0,-5 1-7 0,0 2-7 16,0 0-4-16,2 3-11 0,-2 3-10 0,0 2-6 0,0 2-9 15,4 2-8-15,-4 2 2 0,0 1-3 0,0 1-6 16,0-1-4-16,0 1 2 0,0 1 3 0,0-2 5 0,0-1 4 16,0-1-1-16,0-2 10 0,0-1-2 0,0-2 1 15,0-1 1-15,0-3-5 0,4 2 1 0,-4-2-7 0,0-1-2 16,0 0-1-16,0-2 0 0,0 1-2 0,0-1 0 0,2 1 2 15,-2-1-7-15,4 1 0 0,-4-1 4 0,0 1-6 16,0-2-1-16,0 1 0 0,2-1 0 0,-2 0 0 0,4-1 0 16,0 0-3-16,-4 0 1 0,3 0 2 0,1-1-6 0,-2-1 5 15,2 0 0-15,0-1 1 0,-2-1 0 0,2-1-4 16,0 2-8-16,3-2-6 0,-5-2-6 0,6 0-15 0,-6 1-14 16,2-2-11-16,2 2-9 0,0-4 0 0,1 2-2 0,1-2-9 15,-2-1-7-15,4 2-27 0,-3-2-41 0,3-2-67 16,-4 2-44-16,0-1-90 0,1 0-110 0,3-1-135 0,-2 1 28 15,-2-2-30-15,1 0 0 0,-1 0 7 0,-2 1 145 0</inkml:trace>
  <inkml:trace contextRef="#ctx0" brushRef="#br0" timeOffset="-106818.31">28156 14581 21 0,'4'0'180'0,"-2"-1"90"0,-2-1 7 0,5 1-16 15,-1 1-47-15,-4-2-40 0,0 1-12 0,2 1 2 0,-2-2 4 16,0 2 10-16,4 0 6 0,-2-2-6 0,-2 2-6 16,4-1 25-16,0 1 47 0,-2 0 23 0,-2 0 12 0,9-1 10 15,-9 1-2-15,6 0-8 0,-4 0-8 0,2 0 24 16,0 0 0-16,2 0-23 0,-4 0-35 0,7 0-41 0,-7 0-28 15,6 0-25-15,-2 0-18 0,0 0-17 0,5 0-13 0,-9 0-8 16,8 0-13-16,0 0-10 0,-3 0-12 0,3 0-14 0,-4-2-9 16,5 2-7-16,-5 0-6 0,2 0-1 0,2-1-7 0,-3 1-7 15,-1 0-2-15,4-2-20 0,-8 2-17 0,8 0-20 16,-3-1-22-16,1 1-27 0,-6-2-34 0,6 1-57 0,-1 1-81 16,-5-2-91-16,2 1-99 0,0 1-57 0,2-2-24 15,-6 0-30-15,2 1-11 0,-2 0 137 0,0-1 48 0,0 1 19 16,0-1 53-16,0 2 37 0,-2-1 29 0,2-1 63 0,-6 1 40 15,6-1 27-15,-8 1 36 0,6 1 25 0,-3-2 11 16,3 0 11-16,-2 2 16 0,0-1 26 0,2 1 24 0,-6-1 34 16,6 1 36-16,-3-2 40 0,3 2 40 0,-2 0 8 0,0 0 20 15,2-1-4-15,2 1-15 0,-4 0-13 0,2 0-7 16,-2 0 31-16,0 0 23 0,4 0 31 0,0 1 18 0,-2-1 11 16,2 2 100-16,-5-1 57 0,3 0 23 0,2 1-8 15,0 0-5-15,0 1 16 0,-4 0-51 0,4 0-68 0,-4 1-62 16,4 1-51-16,0 1-36 0,-2 0-32 0,2 0-26 0,0 1-29 15,-4 2-25-15,0 0-19 0,4 0-19 0,-2 2-5 0,2-1-16 16,-4 1-8-16,1-1-25 0,3 1-26 0,-4-2-43 0,4 1-51 16,-4-2-70-16,4 1-110 0,0-2-129 0,0-1-131 15,0 0-28-15,0-2-63 0,0 0-71 0,0 0 140 0,0-1 27 16,0-1 53-16,-2 1 33 0,2-2 68 0,0 1 113 16</inkml:trace>
  <inkml:trace contextRef="#ctx0" brushRef="#br0" timeOffset="-98218.31">25271 12003 65 0,'2'-3'200'15,"2"1"75"-15,0-1 6 0,-4 2-27 0,2-2-43 0,2 1-35 16,-4 0 5-16,2 1 2 0,-2 0 9 0,4-1 9 15,-4 1 8-15,4-1 3 0,-4 2 70 0,0-1 41 0,0-1 20 16,2 2 10-16,-2-1 17 0,0-1 26 0,0 2 41 0,0-1-46 16,0 1-78-16,0-2-79 0,0 2-56 0,0-1-47 0,0 1-30 15,0-2-29-15,0 0-22 0,0 1-14 0,0 0-15 16,-2-1-2-16,2 1-9 0,0-1-7 0,-4 1 1 0,0-2 0 16,4 1-6-16,-2 1 1 0,2-3 1 0,-4 2-3 15,2-1-1-15,-2 1-1 0,0-1-3 0,2 0 2 0,-3 2 0 16,3-3 0-16,-2 3-1 0,0 0 0 0,2-1 2 0,-2 1 1 15,0-1 1-15,4 2-3 0,-2 0 0 0,-2 2 4 0,1-1 2 16,-1 2 0-16,0 0 0 0,2 2 0 0,-2 1 0 16,2-1 0-16,-6 5 0 0,6-2 2 0,-3 3 7 0,1 1-1 15,2 0 1-15,-2 3 4 0,2-1 6 0,2 1-4 16,-8 1 1-16,8 1 3 0,-2 1-4 0,2 0 2 0,-4 3-7 16,2 1-1-16,-3 2-2 0,1 5-3 0,4-1 1 0,-2 5-1 15,-2 1-3-15,2 2 1 0,-6 1 1 0,8 0-3 16,-2-1 0-16,-2 3 8 0,-1-3-5 0,3 3 1 0,-2-1-3 15,4 0-1-15,0 1 0 0,0 2 3 0,0 0 0 0,0-1-3 16,0 1 2-16,0-1 0 0,0 0-2 0,4-2 0 0,-2-1 7 16,-2-2-5-16,9-2-1 0,-7-3-4 0,-2 0 2 15,8-4 1-15,-2-1 3 0,-4 1-2 0,2-4-1 0,1 1 0 16,1-4 0-16,-4 1 0 0,6-1 0 0,-6-2 0 16,-2-2 7-16,6-1-5 0,-2 0-2 0,1 0 0 0,-3-4 0 15,-2 1 5-15,8-3-3 0,-8 2-2 0,2-3-5 0,2 1 4 16,-2-4 6-16,2 1-4 0,0-2-6 0,-1-1-19 0,1 0-23 15,-2-2-33-15,6 0-35 0,-6-2-71 0,6 0-90 16,-1-3-92-16,-1 1-98 0,4-4-56 0,-4 2-49 0,0-1-98 16,1-1-9-16,1 1 51 0,2-1 25 0,-4 2-3 0,-3-1 74 15,5 0 216-15</inkml:trace>
  <inkml:trace contextRef="#ctx0" brushRef="#br0" timeOffset="-97200.63">28361 12021 119 0,'-8'-2'114'0,"6"1"56"0,-3-1-9 15,-1 1-25-15,2-1-7 0,2 1-13 0,-6 1-12 0,6-2-6 16,-5 1 5-16,3-1 4 0,0 0 5 0,2 1 21 0,-4 0 18 16,2-1 13-16,0 2 12 0,2-1 14 0,-7-1 12 15,7 1 13-15,-2-1 86 0,2 2 15 0,-2-1-12 0,0-1-20 16,2 2-32-16,2-1-27 0,-4 1-22 0,2-2-17 16,2 2-11-16,-5-2-27 0,5 2-22 0,-4-1-14 0,4 1-7 15,0-1-4-15,0 1 3 0,4 0 4 0,-4 0-9 0,5 0-9 16,-3 1-17-16,2 0-18 0,-2 1-7 0,6 1-13 0,-2 2-10 15,0-1-2-15,1 4-6 0,3-1-8 0,4 2-2 16,-5 2-1-16,1 1-1 0,5 2-1 0,-3 0 2 0,2 3-4 16,-5-1-2-16,5 1 0 0,-1-1 0 0,-3 4 0 0,4-2-4 15,-7 1 3-15,3 1 1 0,0 1-3 0,-4 0 1 16,5 1 1-16,-5 2 1 0,-4-1 0 0,6 1 0 0,-6-2 0 16,7 4 0-16,-7-2 0 0,2 0 0 0,-2-1 0 15,6 3 0-15,-8 0 0 0,6-1 0 0,-4 1 0 0,-2-1 4 16,9 1-4-16,-9-1-5 0,2 1-12 0,2 1-7 0,-2-2-4 15,2 2-3-15,0 0 6 0,-2-2-1 0,-2 4 5 0,9-1 0 16,-9 0 4-16,2-1 5 0,2 0 4 0,-4-3 6 0,0 1 0 16,0-1 2-16,0-1 0 0,-4-1 11 0,2 1 8 15,-3-3 9-15,1 2-3 0,2-3 6 0,-6 1-3 0,2-2 8 16,4 0 5-16,-7-2 7 0,1 1-1 0,0-1-2 16,6-1 0-16,-8-1-7 0,3-2-8 0,-1 1-7 0,6-2-6 15,-4-1-2-15,-2 1 0 0,1-4 1 0,1 2-2 0,2 0-2 16,-2-2-4-16,0 1-5 0,1-2-3 0,-1 0 0 0,2 0 3 15,-2-1-5-15,4-1 4 0,-6 1-6 0,8-1-8 16,-2-1-7-16,-5 0-13 0,7 0-17 0,-8-2-29 0,8 3-38 16,-2-3-51-16,-2 1-80 0,0-1-101 0,2 1-129 0,-3-1-66 15,3-1-131-15,-6 0-120 0,6 2 55 0,-4-2 25 16,-2 0 38-16,6 0 172 0</inkml:trace>
  <inkml:trace contextRef="#ctx0" brushRef="#br0" timeOffset="-96424.4299">26013 12073 56 0,'0'-3'171'0,"0"2"76"0,0-1-14 16,0 1-22-16,0-1-42 0,0 0-37 0,-2 2-25 16,2-1-14-16,0 0-3 0,0 1 17 0,0-2 13 0,0 2 5 15,0-1-1-15,2 1-3 0,-2 0-7 0,0-2-1 0,0 2-3 16,4 0-3-16,0 0-6 0,-4-1-11 0,6 1 9 0,-6 0-8 15,2-2-17-15,6 2-19 0,-1 0-16 0,-5 0-13 16,2 0-8-16,2 0-8 0,2 2 0 0,-1-1-5 0,-5-1-3 16,8 3-2-16,-4-1-2 0,2 0-12 0,1 3-17 0,-1-2-30 15,-6 2-43-15,8-1-26 0,-3 1-1 0,-3-1-18 16,2 1-18-16,-2 0-13 0,-2 0-19 0,2 0-34 0,0-1-17 16,-2-1-14-16,-2 2-17 0,0-2 4 0,0-2-18 0,0 2 32 15</inkml:trace>
  <inkml:trace contextRef="#ctx0" brushRef="#br0" timeOffset="-95729.61">25951 11991 107 0,'-9'0'118'15,"3"0"50"-15,0 0-20 0,2 0-25 0,-2 0-7 0,-1 0-16 16,1 0-18-16,2 0-8 0,-2 0-5 0,2 0-5 0,2 0-7 16,-7 0-4-16,7 0-9 0,-2 0-4 0,2 0-4 15,-2 0-8-15,0 0-1 0,2 0-4 0,2 0 0 0,-4 0-2 16,2 0 2-16,2 0 6 0,0 0 2 0,-5 0 6 16,5 1 0-16,0-1 4 0,-4 0 0 0,4 0 3 0,0 2-2 15,0-2 0-15,0 1-4 0,4-1-1 0,-4 0-3 0,0 0 3 16,0 2-5-16,5-2-7 0,-5 0 1 0,0 0-4 0,0 0-2 15,0 0-6-15,0 0 0 0,2 0-5 0,-2 0-2 0,4 0-3 16,-4 0-2-16,0 0-1 0,0 0 3 0,2 0 2 16,-2 1 1-16,0-1 6 0,4 0 4 0,0 2 12 15,-4-2 11-15,0 1 12 0,2 1 13 0,2 0 12 0,-4 2 6 16,0-1 8-16,2 1 14 0,-2 2 30 0,0 2 6 0,0 1 1 16,5 0-5-16,-5 3-8 0,0 3-9 0,0 1-11 0,-5 5-7 15,5 2-3-15,0 4-2 0,-2 1-3 0,-2 5-4 16,2 3-2-16,-2 0-2 0,0 2-4 0,2 1-5 0,2 0-2 15,-6 0-7-15,6 1-12 0,-5 0-14 0,1 0-5 0,4 0-11 16,0 1-4-16,0-1-5 0,0 3 2 0,0 1-3 16,4 0 0-16,-4 0-5 0,5 0 7 0,-5-2 2 0,0 0 2 15,0-2 2-15,0-2 7 0,0-1 7 0,-5-2 1 16,1-3 5-16,4-1-1 0,-2-4 2 0,2-2 1 0,-4 0-5 16,0-6-3-16,4-1-6 0,-2-1-11 0,2-4-8 0,-4-2-5 15,4-2-2-15,0-2-4 0,0-2-18 0,0-1-31 0,0-1-33 16,0 0-41-16,0-1-62 0,4-2-49 0,-4 0-38 0,0-2-42 15,2-1-40-15,-2 0-38 0,0 0-35 0,0-1 71 16,0-3 2-16,4 0-16 0,-4 0 3 0,0-2 47 0,-4-2 3 16,4-1 9-16,0-1 0 0</inkml:trace>
  <inkml:trace contextRef="#ctx0" brushRef="#br0" timeOffset="-95083.7">25777 12291 48 0,'2'-9'197'0,"-2"1"68"16,0 0-19-16,0 3-35 0,0-1-47 0,0-1-37 0,0 2-21 15,0-1-11-15,0 1 10 0,0 1 5 0,0-1-6 16,0-1-5-16,0 3-9 0,4-1 0 0,0-1 4 0,-4 2 10 16,2-1 5-16,-2 1 11 0,9-1 7 0,-7 2 6 15,2-1 54-15,2 0 16 0,4 0-6 0,-8 1-10 0,9-1-13 16,-5 1-20-16,4 0-23 0,5 0-23 0,-5 1-27 0,-2-1-27 16,7 1-14-16,-3-1-17 0,3 2-6 0,-5 0-7 0,-2 0-4 15,3 0-3-15,3 0-5 0,-3 0-7 0,1 2-3 16,-6-1-4-16,9 1-6 0,-9-1-1 0,4 1-2 0,-4-2 4 15,5 1 4-15,-9 0 0 0,6 3 6 0,-2-3 2 0,0 1 4 16,-1 1-1-16,1-2 6 0,0 4-1 0,-2-1 4 16,2 1-2-16,-2 2-1 0,3 1 0 0,-1 1 0 0,0 1 0 15,2 4 1-15,-2 1 1 0,-3 1 1 0,5 4-2 16,-2 1 0-16,0 1 2 0,0 1-2 0,3 1 1 0,-3 0-1 16,-4 0 1-16,2 1 0 0,0 1-2 0,-2-1 0 0,2 1 0 15,-4-1 4-15,0 1-3 0,0 2-1 0,0-1 0 0,0 0 0 16,0 1-3-16,0 1 1 0,0-1 0 0,-4 3-1 0,2-3-2 15,2 2 5-15,-4 0-1 0,0-1 1 0,2-1 0 16,2-1 0-16,-6-1 3 0,6-1-2 0,-9-1 4 0,7-1 2 16,-2-2 8-16,0 0 8 0,2-3 4 0,-4 1 12 15,-2-2 9-15,5-1 0 0,-3 0 3 0,2 0-2 0,-2-3-1 16,-2 2-6-16,1-2-9 0,5 3-7 0,-6-3-3 0,6 1-1 16,-4-1-2-16,-2 1 8 0,6-2 5 0,-5-1 13 0,-1 2 25 15,6-3 23-15,-6 1 24 0,6-2 28 0,-5-2 22 16,-1 0 8-16,6 1-7 0,-4-2-27 0,-2 0-26 0,6-3-32 15,-7 2-16-15,3-4-18 0,0 2-14 0,0-3-14 0,0 0-7 16,-3-3-20-16,1 2-42 0,0-4-71 0,1-1-100 16,-3-3-132-16,4 0-139 0,0-3-58 0,0-1-115 0,-5-2-100 15,5-1 77-15,-2 0-18 0,6 0-12 0,-7 1 198 0</inkml:trace>
  <inkml:trace contextRef="#ctx0" brushRef="#br0" timeOffset="-94195.45">26459 12133 215 0,'0'-4'136'0,"4"1"26"16,-4 0-20-16,4 0-14 0,-4-1-13 0,2 2-19 0,-2-1-10 16,0 1-11-16,5-1-7 0,-3 0-8 0,-2 2-2 15,0-3-7-15,0 3-1 0,0 0 1 0,4-1 10 0,-4 1 20 16,4-1 18-16,-4 2 17 0,0 0 14 0,0 0 9 0,2 2 8 16,-2-1 6-16,0 2 4 0,0 0 5 0,4 2 65 0,-4-1 25 15,4 2 4-15,-4 2-10 0,0 2-14 0,0 2-24 16,0 2-27-16,0 4-27 0,0 3-25 0,0 4-22 0,0 2-9 15,0 3-11-15,0 2-18 0,0-1-9 0,0 4-17 0,0-1-10 16,0 2-6-16,2-1-9 0,-2-1 1 0,0 1 0 16,0-1 12-16,-2 1 4 0,2-1 5 0,0 1 0 0,0 1-7 15,0 0-5-15,0 1 0 0,0 2 9 0,0-3 2 16,0 3-2-16,0-3-8 0,0-1-3 0,0-4-2 0,0-1-4 16,0-2-2-16,0 0 3 0,0-4 2 0,0-2 1 0,0-3-2 15,2 1 1-15,-2-3 3 0,0-2-9 0,0-2-5 0,0-1 0 16,0 0-9-16,0-3 2 0,0 0 1 0,0 0-4 15,0-1-2-15,0-1-8 0,0-1-4 0,0 0-24 0,0-3-26 16,0 1-19-16,4 0-20 0,-4-1-33 0,0-2-46 16,0 1-67-16,0-1-33 0,0-1-37 0,0-1-51 0,3-1-55 15,-3 1-76-15,0-4 60 0,4 1 9 0,0-2-13 0,-4-2 44 16,0-1 2-16,2-1 25 0,2-4 38 0</inkml:trace>
  <inkml:trace contextRef="#ctx0" brushRef="#br0" timeOffset="-93470.28">26587 12150 179 0,'0'-5'159'16,"0"1"37"-16,0-1-20 0,0 1-20 0,0-1-33 16,0 1-31-16,0-1-20 0,0 1-12 0,0 1-6 0,0-2-5 15,0 2-2-15,0 0-3 0,0 0-1 0,0 0-2 0,0 2 2 16,2-2 15-16,-2 1 10 0,0 1 5 0,5-1 5 0,-1 1 5 16,-4 1 7-16,2-2 1 0,2 2-4 0,-2 2-5 15,2-2-3-15,0 1-4 0,2 1-4 0,1-1-7 0,-1 1-7 16,0 1-11-16,4 0-9 0,5 1-6 0,-3-1-10 0,3 2-5 15,-3-1-6-15,5-1-4 0,-1 2-2 0,1-2-2 16,-1 1 2-16,1 1-4 0,1-2 3 0,-5 1-5 0,3-1 2 16,-3 0 0-16,1 0 0 0,-1 0-1 0,-3-1-3 0,4 0-2 15,-5 0 0-15,-1 0 0 0,2-2 2 0,-4 1-1 16,5-1 4-16,-5 0-3 0,-4 0 4 0,6 0-2 0,-6 0 0 16,3 2 0-16,-1-2 0 0,-2 0 6 0,2 1 6 0,-2-1 1 15,-2 3 4-15,4-1 8 0,0 1 21 0,-4 1 7 0,0 1 3 16,0 1 4-16,0 3 8 0,0 1 0 0,0 4 10 15,-4 2 2-15,0 4 5 0,4 4 5 0,-2 2 6 0,-2 3 0 16,2 4 1-16,-7 0-9 0,7 0-8 0,-2 0-12 16,0-1-7-16,2 0-13 0,-2 0-12 0,2 0-8 0,-2-3-5 15,0 3-9-15,4 0-9 0,-3-3 5 0,3 2-4 0,0 0-2 16,0 0 0-16,0 1-1 0,0 0 1 0,0 0 1 0,0-1-3 16,3-1 0-16,-3-3-2 0,0 0 1 0,4-2 1 0,-4-1 0 15,0 0 0-15,4-1 0 0,-8-2 5 0,4 0 0 16,0-2-2-16,-4 1 2 0,4-2 4 0,0-2 8 0,-3 1 5 15,3-1 1-15,-4-1 6 0,2 0-4 0,2 0-3 16,-8-1-5-16,8 1-2 0,-2-2-5 0,-2-1-1 0,0 2-4 16,2-1 0-16,-3-1-1 0,3 0-2 0,-2 0-1 0,0-1 1 15,2 0 4-15,-2-1 3 0,2-2 12 0,-2 2 11 16,0-3 19-16,1 1 22 0,-3-2 23 0,2-1 36 0,0 0 32 16,2 0 21-16,-6-1 12 0,1-1 0 0,5-1-26 0,-6-1-23 15,6 0-26-15,-8-1-18 0,4 0-19 0,-5 0-21 0,5-1-14 16,-4 0-14-16,-1-1-11 0,5-1-8 0,-8 0-3 15,7 0-7-15,-3 0-4 0,0-2-6 0,8 4-14 0,-9-3-35 16,5 2-65-16,0-1-122 0,2 0-168 0,0 2-193 16,2-3-120-16,2 2-192 0,-4-1 83 0,4 0 24 0,-5-2 40 15,5 0 244-15</inkml:trace>
  <inkml:trace contextRef="#ctx0" brushRef="#br0" timeOffset="-92584.68">27269 12147 253 0,'0'-2'192'0,"5"2"25"0,-3 2-5 0,-2-2-35 0,0 1-32 16,0 2-23-16,0 0-11 0,0 2-1 0,0-1 4 0,0 2-2 15,0 2-9-15,0-1-1 0,0 2-5 0,0 2-2 16,0-1 3-16,0 2 5 0,0 2 1 0,0 1 5 0,0 3-3 0,0 0 12 16,4 0 24-16,-4 3 10 0,4-2 3 0,-4 4 0 15,2 1 0-15,-2 0-16 0,4 0-14 0,0 1-5 0,-4 1-8 16,2-1 1-16,2 1 9 0,-4-2 7 0,3 0 10 15,-3 1 3-15,4-3 16 0,-4 3 9 0,4-3-2 0,-4 1-5 16,0-1-11-16,0 0-23 0,0 1-24 0,0-2-21 16,0 0-17-16,0 2-20 0,0-1-8 0,0-1-11 0,0-2-4 15,0 1 0-15,-4-2-5 0,4 0-3 0,0-1-2 0,0-1-6 16,-4 1-2-16,4-4 2 0,0 2-1 0,0-1-3 0,0-2 0 16,0 0-1-16,0 0 0 0,0-2 4 0,-3-1-4 0,3-1 0 15,0-1-2-15,0 1-6 0,0-2-14 0,0-2-22 16,0 1-24-16,0-1-31 0,0-1-28 0,0 0-21 0,0 0-30 15,0-1-31-15,0-1-36 0,0 1-1 0,0-1-18 16,0-1-20-16,0 0-33 0,0 0-35 0,3-3-49 0,-3 2 51 16,0-4 19-16,4 1-8 0,0-1-9 0,-4-2 38 0,0-2 11 15,2-2 8-15,2-1 20 0,-2-1 27 0</inkml:trace>
  <inkml:trace contextRef="#ctx0" brushRef="#br0" timeOffset="-91916.13">27387 12130 243 0,'0'-3'194'0,"0"0"32"16,0 2 2-16,0-2-38 0,0-1-38 0,0 3-26 0,-4 0-19 15,4-2 0-15,0 1 3 0,0 1-13 0,0-1-19 16,-4 1-17-16,4-1-11 0,0 1-9 0,0 1 2 0,0-2 5 16,4 0 11-16,-4 2 8 0,0 0 11 0,4 0 8 0,-4 0 4 15,2 2 6-15,2-2 0 0,1 2 12 0,1-1 37 16,-4 1 16-16,6-1 4 0,-2 2 5 0,1 0-3 0,3 0 2 16,0 0-3-16,1 2-6 0,5-2-14 0,-3 1-13 0,1-1-16 15,5 1-15-15,-3 0-19 0,5 0-17 0,2-1-14 16,-3 0-8-16,3 0-13 0,-2 0-7 0,1-1-6 0,1 1-5 15,-2-2-6-15,-1 1-4 0,-1-1-2 0,0 1-1 16,-3-2 0-16,-3 1 7 0,-1-1-6 0,-2 0 1 0,1 0-2 16,-5 0 3-16,4 0-2 0,-4 0 7 0,3 0-3 0,-7 0 4 15,6-1-1-15,-6 1 6 0,2-2 10 0,-2 2 11 0,-2-1 3 16,9-1 12-16,-9 2-4 0,2 0-10 0,2-1-20 0,-4 1-6 16,2 0-5-16,-2 0-4 0,0 0-1 0,4 0 20 15,-4 1 16-15,0 1 14 0,0 1 0 0,0 0-1 0,0 3 2 16,0 0-7-16,0 2-1 0,-4 3 9 0,4 3 2 15,0 0 6-15,-2 6 1 0,2 1-1 0,0 3 0 0,-4 2-3 16,2 2-12-16,2 2-8 0,-9 0-2 0,9 2-7 0,-2-2-3 16,-4 1-2-16,6-3-3 0,-8 3 1 0,6-1-5 0,-2-2-4 15,-1 2-4-15,3-1 0 0,2-1-1 0,-6 4-5 16,6-1 2-16,-4-1 1 0,0 3 0 0,4-1-4 0,-2 1 3 16,2-2-6-16,0-1 2 0,0-1 4 0,0-1-4 0,2-2 0 15,-2-1-4-15,0-1 4 0,0-1 0 0,4-1-3 16,-4-1 2-16,0-1 0 0,4-2 1 0,-4 0 0 0,0-3 3 15,-4-1-3-15,4 3 4 0,-4-2-2 0,4-1 1 16,-2 1-2-16,2-2 0 0,-4 2 3 0,2-1-3 0,-3-1-1 16,1 1 0-16,2-1 0 0,2 1-4 0,-8-3 0 0,8 2-10 15,-2-3-21-15,-2 1-28 0,4-2-43 0,-2-2-69 0,2-1-67 16,0-1-75-16,0-2-73 0,-4 0-34 0,4 0-75 0,0-2-83 16,0 1 4-16,0-2 74 0,-5 0 8 0,5-2 61 15,0-1 18-15,0 2 49 0,0-2 51 0</inkml:trace>
  <inkml:trace contextRef="#ctx0" brushRef="#br0" timeOffset="-91294.34">27383 13218 206 0,'0'-3'150'0,"0"0"36"0,-4 0-14 0,4 0-11 16,0 0-24-16,0 1-18 0,0-1-14 0,0 0-9 0,-2 0-4 16,2 2-6-16,0-2 11 0,0-1 1 0,0 3-4 0,0 0 6 15,0-1 9-15,0 1 12 0,0-1 15 0,0 2 15 16,2 0 7-16,-2 0 6 0,0 3 52 0,0-1 6 0,0-1-7 16,4 2-12-16,-4 2-18 0,0-1-17 0,0 2-25 0,0-1-18 15,4 1-18-15,-4 1-25 0,0 1-18 0,0-1-19 16,0 2-17-16,0 0-8 0,0 0-5 0,0 0-9 0,2 0-3 15,-2 0 0-15,0 0-1 0,0 0-2 0,0-1 4 16,0-1-3-16,0 1-1 0,0-3-3 0,4 3-3 0,-4-2-4 16,5 2-9-16,-5-4-18 0,0 2-16 0,0-1-17 0,2 1-16 15,-2-2-15-15,4 1-10 0,-4-1-1 0,0-1 11 0,0 2 10 16,2-2 22-16,-2 0 14 0,4-2 9 0,0 2 15 0,-4 0 4 16,2-1 9-16,2 1 3 0,-2-2 5 0,-2 1 0 15,9-1 7-15,-7-1-2 0,-2 3 5 0,8-3 3 0,-6 2 9 16,4-1 7-16,-2-1 12 0,3 0 6 0,-3 1 9 15,2-1 11-15,0 0 6 0,0 0 7 0,3 0 7 0,1-1 7 16,-2 1 5-16,1-1 6 0,3-1-6 0,0-1-8 0,-1 2-14 16,3-2-16-16,3 0-10 0,-5-1-8 0,5 2-11 0,-3-3-5 15,-2 2-5-15,5 0-11 0,-3 0-30 0,-1 0-44 16,1 0-54-16,-3 0-67 0,-3 0-81 0,2 2-100 0,-4-2-122 16,5-1 29-16,-5 2-59 0,2 0-22 0,-6 1-12 15,7-2 76-15,-7 1 190 0</inkml:trace>
  <inkml:trace contextRef="#ctx0" brushRef="#br0" timeOffset="-85049.92">26403 13827 143 0,'0'-3'125'0,"0"0"54"0,0-2-15 16,4 2-15-16,-4 0-15 0,0 0-20 0,0 0-17 0,0 0-13 16,0 0-6-16,0 0-3 0,0 0-5 0,3 2-2 0,-3-2 4 15,0-1 6-15,0 2 0 0,4 0 6 0,-4-1 4 16,0 2 6-16,0-2 8 0,0 1 6 0,0 1 7 0,0-3 6 15,0 3 9-15,2-2 10 0,-2 2 55 0,0-2 38 16,0 1 17-16,4 1 1 0,-4-2-12 0,0 1-9 0,0 1-20 16,4-1-24-16,-4 2-21 0,0-1-15 0,0-1-14 0,0 1-26 15,0-1-32-15,-4 2-24 0,4 0-15 0,0 0-12 16,-4 0-2-16,4 3-2 0,-2-1 0 0,-2 1-11 0,1 0 2 16,-5 3 6-16,6 1-2 0,-4 1 3 0,-4 1 5 0,1 1 7 15,1 2 4-15,-2 0 8 0,-1 2 8 0,5-3 1 0,-4 3-3 16,4 0-7-16,-3-4-12 0,3 1-6 0,4-1-10 15,-2-1-5-15,0 0-3 0,4-1-2 0,-2 0-5 0,2 0 4 16,2-2-1-16,-2 2-3 0,0-1 1 0,4-1 0 16,0 2 0-16,-2-1-2 0,4 0 0 0,3 1 0 0,-7 1 0 15,8-1 0-15,-4 1 0 0,3 0 0 0,-3 0 4 0,-4 0-2 16,6 1-2-16,-2-1 6 0,-4 2 3 0,7-1-6 0,-9-1-3 16,2 2 1-16,-2-1 3 0,4 2 4 0,-4-1-2 0,-4-1-4 15,4 2-2-15,0-2 0 0,-2 1 4 0,-3 0-2 16,1-1-7-16,2 1 9 0,-2-2-3 0,2 0-1 0,-2-2-5 15,0 2-5-15,2-1-17 0,2-4-22 0,-4 2-27 16,2-1-26-16,2-1-25 0,0-1-29 0,0 0-36 0,0 0-36 16,-5-2 0-16,5 3-14 0,0-1-22 0,0-2-21 0,0 1-24 15,5-1-28-15,-5 1-12 0,0-1 59 0,0 1 9 16,0-1-3-16,0 0-2 0,2 1 25 0,-2 0 23 0,0-2-2 16,0 1 4-16,4 1 22 0,-4 1 7 0,0-2 42 0,0 1 19 15</inkml:trace>
  <inkml:trace contextRef="#ctx0" brushRef="#br0" timeOffset="-84471.56">26383 14326 117 0,'0'-1'128'0,"4"1"70"16,-4-2-7-16,4 2 4 0,-4 0-24 0,0-1-29 0,0 1-22 16,0 0-23-16,0-2-11 0,0 2-10 0,2 0 1 0,-2 0-9 15,0-1-8-15,0 1-8 0,4 0 3 0,-4 0 3 16,0 1 4-16,0-1 7 0,0 0-1 0,0 2-1 0,0-2-4 16,0 1-6-16,0 1 1 0,0-1-4 0,0 0 1 0,0-1-2 15,0 2 2-15,0 0 0 0,0-2 1 0,0 1 2 0,0 1 12 16,0-2 23-16,0 0 2 0,0 1-5 0,0-1-12 15,0 0-11-15,0-1-11 0,0 1-4 0,2-2-9 0,-2 1-6 16,0-3-1-16,4 3-9 0,0-3-1 0,-1 1-1 16,1-3 6-16,-2 1 4 0,2-1 13 0,0-1 9 0,2 1 4 15,-2-3 5-15,3 1 1 0,-1-1-7 0,0 2-7 0,-2-1-5 16,2 2-10-16,-2-2-12 0,-2 4-4 0,-2 0-6 0,7 1-6 16,-7 0 0-16,0 1 7 0,4 0 12 0,0 1 9 15,-4 1 7-15,0 0-3 0,0 0-4 0,-4 1-10 0,0 3-5 16,4-1-11-16,-2 1 0 0,-3 2 0 0,3-1 0 0,-2 2 0 15,-2 0 3-15,0 1 6 0,-2 0-1 0,1-1 9 16,-3 1-1-16,4-1 3 0,0-1 3 0,-1 0-1 0,-1-1 4 16,2-1-1-16,4-1 1 0,-6 2-5 0,6-4-7 0,-7 1-4 15,9-1-7-15,-6 1-9 0,6-1 3 0,-2-1-6 16,-2 0-1-16,0 0-4 0,2-1 1 0,2-1 2 0,-4-1 0 16,2 2-2-16,2-4 1 0,-9 2 1 0,9-1 6 0,-2-1 6 15,2 1 12-15,-4-3 11 0,2 0 6 0,2 3 3 0,-4-2 1 16,0-2-1-16,4 4 2 0,-2-2-8 0,2 1-10 15,-4 1-10-15,-1-1-13 0,5 2-22 0,0-2-56 0,-2 4-65 16,2-2-73-16,-4 0-59 0,4 2-108 0,0-1-159 16,0 2-141-16,0 0 23 0,-2 0-28 0,2 2-16 0,-4-1 173 15</inkml:trace>
  <inkml:trace contextRef="#ctx0" brushRef="#br0" timeOffset="-74740.11">15377 16339 49 0,'0'0'219'0,"2"2"67"0,-2-2-2 0,0 3-58 0,0-2-59 16,-2 1-50-16,2 1-27 0,0 0-14 0,0 0 13 0,-4 3 0 15,4-2-7-15,0 2-6 0,0-1-5 0,0 1-1 16,0-1 5-16,0 2 0 0,4-1 6 0,-4 1 0 0,0-1 3 16,2 0-4-16,-2 0 0 0,5 0 0 0,-1 0-1 0,-4 0 10 15,2-1 17-15,-2 1 2 0,0 0-5 0,4-2-19 0,-2 1-18 16,-2 1-17-16,4-3-15 0,-4 1-14 0,4 1-22 15,-4-2-39-15,0 0-52 0,0-2-90 0,0 2-78 0,0 0-73 16,0-3-131-16,0 2-83 0,0-2-49 0,0 0 139 0</inkml:trace>
  <inkml:trace contextRef="#ctx0" brushRef="#br0" timeOffset="-73358.4599">24963 15706 42 0,'0'-1'241'15,"0"-1"109"-15,0 1 32 0,0-1-57 0,0 2-36 0,0-1-54 16,0 1-53-16,0-2-27 0,0 2-14 0,0 0-2 16,-3 2-3-16,3-2-4 0,0 1 37 0,0 1 17 0,0-1 19 15,-4 1 14-15,4 1 18 0,-2 0 5 0,2 1-6 0,0-1-7 16,0 0-8-16,0 2 20 0,0-1-11 0,0 2-18 0,0 0-26 16,0 0-32-16,0 2-29 0,0-1-33 0,0 0-33 0,0 1-15 15,0 0-12-15,0-1-12 0,0 1-6 0,0-1-9 16,0 1-18-16,0-2-30 0,0 1-46 0,0-1-60 0,0 0-75 15,0 0-86-15,0-1-90 0,0 1-57 0,-4-2-90 16,4 1-103-16,-4-2 71 0,4 1-5 0,-2-1 6 0,2 0 10 16,-4 0 86-16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9T19:36:48.39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9889 5859 7 0,'0'0'38'15,"0"1"-7"-15,0-1-7 0,0 0 2 16,0 1 0-16,0-1 3 0,0 2-1 16,0-2 0-16,0 0-1 0,0 0 0 15,0 2 1-15,0-2 1 0,0 0 1 0,0 0 0 16,0 0 2-16,0 0 3 0,0 0 1 15,0 0 2-15,0 0 0 0,0 0 4 16,0 0-2-16,0 0-4 0,0 0-4 0,0 0-4 16,0 0-2-16,0 0-6 0,0 0-2 15,0 0 0-15,0 0 1 0,0 0 7 16,0-2-1-16,0 2 3 0,0 0-11 0,0 0 1 16,0 0-2-16,0 0 6 0,0-2-5 15,0 2-1-15,0 0-3 0,-2 2-3 16,2-2-2-16,-4-2-4 0,4 1-1 15,0 0 0-15,0-1 3 0,0 2-2 0,0-1-1 16,0-1-2-16,0 1 3 0,0-2 0 16,0 1 3-16,0 1-3 0,0-1 2 15,0 0-1-15,-2 1 1 0,2-2-1 16,0 2-1-16,0-2 0 0,0 1 1 0,0-1-1 16,0 2 1-16,0-2 5 0,-4-1 10 15,4 3 6-15,0-2 0 0,0 2-5 16,0-2-5-16,0 1 1 0,0-1 1 0,-4 2 0 15,4-1-4-15,0-1-6 0,0 2-2 16,0-2-4-16,0 0 1 0,0 0 2 16,0 1-4-16,0-1-5 0,-3 0-1 15,3 0 6-15,0 2 6 0,0-2-2 0,0 0-4 16,0 0 2-16,0 1-7 0,0-1-1 16,0 0 5-16,0 0 12 0,0 0 1 15,0 0 2-15,0 0-3 0,0 0-1 16,0 0-4-16,0 2 1 0,0-2 1 0,0 0 2 15,0 0 3-15,0 1 5 0,0-1 4 16,0 0-2-16,0 2 0 0,0-1 3 16,0-1 1-16,0 0-1 0,0 2-5 0,0-2-3 15,0 1-6-15,0-1-4 0,0 0-4 16,0 0 0-16,0 0 0 0,0 0-2 16,0 0 9-16,0 0-3 0,3 0-2 0,-3 0-7 15,0-1 2-15,0 1 2 0,0 0 4 16,0 0 1-16,0 0 2 0,0 0 1 15,0 0 0-15,0 0 1 0,0 0-3 0,0-1-1 16,0 2-2-16,0-1 3 0,0 0-3 16,0 0-1-16,0 1-3 0,0-1 1 15,0 0-1-15,0 2 0 0,0-2 0 16,0 0-1-16,0 0 1 0,0 0 0 0,0-1 1 16,0 2-1-16,0-1 7 0,0 0-4 15,0-2-2-15,0 2-8 0,0 0 1 16,0-1 3-16,0 1 1 0,0 0 5 15,0-2-4-15,0 2-1 0,0 0 1 0,0-1 1 16,0 1 0-16,0 0-5 0,0-2 2 16,0 2 0-16,0 0 7 0,0 0 0 15,0-1-1-15,0 1-3 0,0-1 0 16,0 0 0-16,0 3 1 0,0-2 1 0,0 0-2 16,0 0 0-16,0 0-2 0,0 0 1 15,0 1-2-15,0-1 3 0,0 2 0 16,0-1 0-16,0 1 0 0,0-1-2 0,0 1-1 15,0-1 3-15,0 2-3 0,0-1 2 16,0-1-1-16,0 0 4 0,0 1-5 16,0 0 3-16,0 1 0 0,0-2-2 15,0 1 2-15,0 1 0 0,0-2 2 0,0 2-2 16,4-1-3-16,-4 1 1 0,0-2 1 16,0 2-2-16,0-1 3 0,0 1 0 15,0 0 0-15,0 0-2 0,0 0-1 0,0 0 0 16,0 0 0-16,0 0 1 0,0 0 0 15,0 0 0-15,0 0 0 0,0 0-1 16,0 0 6-16,0 0-1 0,0 0 2 0,0 1-2 16,0 1 1-16,0-1 5 0,0 1-4 15,0-1-1-15,0 1-7 0,-4-1 2 16,4 2 4-16,0 0-2 0,0-1-2 16,-3 1 1-16,3 0-1 0,-4 0 4 0,0 0-2 15,4 1 1-15,0-1 1 0,-6 0-2 16,6 2 0-16,-2-4 1 0,2 3 1 15,-8 1-1-15,8 0-2 0,-2-2 1 16,-3 1 0-16,3-1 3 0,-2 2-3 0,0-2 0 16,4 1 0-16,-2 0 0 0,-2 1 0 15,2-2 0-15,-2 0 0 0,0 0 0 16,4 0 1-16,-2 0-1 0,2 0-1 0,-5-1 1 16,5-1 0-16,-4 1 0 0,4 1 0 15,0-2 0-15,-2 1 0 0,2-1 0 16,-4-1 0-16,4 2 0 0,0-1 0 15,0-1 0-15,0 0 0 0,0 1 0 0,0-1 1 16,0 0 1-16,0 0-2 0,0-1-3 16,0 1 1-16,0 0 1 0,4-1 1 15,-2-1 0-15,-2 1 1 0,0-1-2 16,4 1 1-16,1-2-2 0,-5 1 4 0,2-1-2 16,-2 0 3-16,4 0-3 0,0 0-3 15,-4 0 1-15,6 0 1 0,-6 0-1 16,2 0 1-16,-2 0 1 0,4 0 1 0,0 0-1 15,-2 0-1-15,-2 0-1 0,5 0 2 16,-3 0 0-16,-2 0-3 0,4 2 2 16,0-1-1-16,-4 1-1 0,2-2 1 15,-2 1 0-15,4 2 0 0,-4-1 1 0,2-1 1 16,-2 2-1-16,0-2-2 0,4 2 0 16,0 0 3-16,-4 0 1 0,3 0-1 15,-3 0-1-15,4 0 0 0,0 0 1 16,-4 2 0-16,2-2 0 0,-2 0 0 0,6 2 0 15,-6-1-2-15,4-1 2 0,0 2 2 16,-4 1 3-16,2-2-1 0,-2 1-4 0,5-1 0 16,-3 2-1-16,-2-2 1 0,0 3 0 15,4-3 0-15,0 1 1 0,-4 1-1 16,2-2 0-16,-2 1 0 0,0 1 0 16,4-3 2-16,-4 1-2 0,0 0 0 0,2 1 0 15,-2-2 0-15,0 2 4 0,0-1-2 16,4-1 2-16,-4 0-2 0,0 0-1 15,0 2 1-15,4-2-1 0,-4 0 2 16,0 0-1-16,0 1-2 0,0-1-2 0,0 0-10 16,0 2-54-16,0-2-95 0,-4 0-133 15,4 0-114-15,0-2-7 0,0 1 82 16</inkml:trace>
  <inkml:trace contextRef="#ctx0" brushRef="#br0" timeOffset="1900.4">9802 4990 7 0,'4'-1'64'0,"-4"1"-4"0,0 0-6 0,0 0-10 16,5 0-8-16,-5 0-5 0,0 0-3 16,0 0-2-16,0 1-2 0,0-1 0 15,0 0-2-15,0 2 0 0,0-2 0 16,0 1-2-16,0 1-5 0,0-1 4 0,0 1-6 15,0-1-2-15,0 2-7 0,0-1 0 16,-5 1-2-16,5 1 2 0,0-1-1 16,-4 0-2-16,4 2 0 0,0-2 1 15,0 1 0-15,0 2 0 0,0-1 0 0,0-1 0 16,-2 1 0-16,2-1-1 0,0 1-1 16,0-1 1-16,-4 2 2 0,4 0 0 0,0-1 0 15,0 1 3-15,0-2 3 0,0 2 1 16,0 0 2-16,0 0-1 0,0 0 0 15,0-1-3-15,0 1-1 0,0-2-1 16,0 2-1-16,0-1-2 0,0 1 0 0,0-2-2 16,0 1 2-16,0-1-3 0,0 1 1 15,4-2 2-15,-4 1-2 0,0-1-1 16,0-1 1-16,0 1 2 0,0 0-1 0,0-2-3 16,0 2 2-16,0 0 1 0,0-1 2 15,2-1 0-15,-2 1 0 0,0-1 2 16,0 1-1-16,0-1 0 0,0 1-4 15,0-1 1-15,0 1 2 0,0-2-3 0,0 1 2 16,0-1 1-16,0 0 0 0,4 0-1 16,-4 0-3-16,5 0-35 0,-5-1-68 15,0-1-98-15,0-1-42 0</inkml:trace>
  <inkml:trace contextRef="#ctx0" brushRef="#br0" timeOffset="3035.12">9763 5000 70 0,'4'-4'84'0,"-4"3"-2"15,2-2-16-15,-2 0-7 0,4 0-7 0,0 0-2 16,-1 1-9-16,-3-1-11 0,4 2-5 15,-2-2-7-15,-2 1-2 0,8 1-4 16,-8-1-1-16,2 1-3 0,-2-1-2 16,6 1 0-16,-6 1 5 0,9-2 9 0,-9 2 3 15,2 0 2-15,6 2-3 0,-6-2 0 16,2 1-4-16,-2-1 6 0,6 2 14 0,-6-2 10 16,3 1 10-16,-3 1-3 0,6-1 2 15,-6 1-5-15,4 1 1 0,2-2 0 16,-5-1-6-16,1 1-7 0,0 1-6 15,-2 0-7-15,4-1-5 0,-2 1-4 0,0-2-7 16,-2 3-4-16,3-2-2 0,-3 1 4 16,6-1 4-16,-8 1 13 0,2 1 5 15,2-2 0-15,-2 2-10 0,2-1-5 16,0 1-3-16,-4 0-3 0,2 0-2 0,-2-2 4 16,5 2 16-16,-1 2 22 0,-4-2 18 15,0 0-7-15,0 1-15 0,0 0-12 16,0 1-9-16,0 0-7 0,-4-2-7 0,-1 1-2 15,5 1-1-15,-2-1-3 0,2 1 0 16,-8-1 0-16,6 0 0 0,-2 1-4 16,2 0-1-16,-6-2 5 0,6 1-3 15,-3 1 1-15,3-2-2 0,-6 1 1 0,2-1 0 16,4 0 3-16,-2 0-3 0,0 0 3 16,1-1-2-16,-5-1 2 0,6 1-1 15,-2-1-1-15,2 1 0 0,2-2-2 16,-8 1 0-16,8-1-1 0,-2 2 0 0,-3-2-1 15,5 0 0-15,-2 0 1 0,2 1-1 16,-4-1 0-16,4 0-2 0,-4 0-1 16,4 1 1-16,0-1-2 0,0 0-2 0,0 0 1 15,0 0 0-15,0 0 4 0,0 2-3 16,0-2 3-16,0 0-1 0,0 0 0 16,0 0 1-16,0 2 2 0,0-2 0 15,4 1-1-15,-4-1-1 0,4 2 1 0,-4-2-1 16,2 1 2-16,-2 1 0 0,5-1 0 15,-3 1 3-15,-2-1-1 0,4 1 1 16,0-1-1-16,-2 2-1 0,2-2 15 0,-2 1 11 16,2 0 11-16,0-1-4 0,-1 1-9 15,1-1-4-15,0 1-7 0,-2-1 0 16,4 1-4-16,-2-1 0 0,0 2-1 0,-2-2 13 16,5 1 16-16,-7 0 13 0,8-1 1 15,-6 1-11-15,2 1-11 0,-2-2-7 16,6 1-5-16,-6-1-6 0,3 1-3 15,-1-1-3-15,-2 0-5 0,2 1 2 0,-2 0-1 16,-2-1 0-16,8-1 0 0,-8 2 10 16,2-1-3-16,-2 1-2 0,4-1-10 15,-1-1 3-15,-3 2 1 0,4-2-1 0,-4 1 2 16,4 1 0-16,-4-2 1 0,0 0 0 16,0 1 1-16,2-1 0 0,-2 0 1 15,0 0 0-15,0 1 0 0,0-1 0 16,0 0 4-16,4 2-1 0,-4-2 2 0,0 0 1 15,0 0 1-15,0 0-1 0,0 0 0 16,0 0-4-16,0 0-3 0,4-2 1 16,-4 1-26-16,-4 1-105 0,4-1-175 15,0-1-211-15,-4 1-91 0,4-2 53 0,-2 0 160 16</inkml:trace>
  <inkml:trace contextRef="#ctx0" brushRef="#br0" timeOffset="5685.61">9686 4912 24 0,'0'2'78'16,"0"-2"2"-16,5 1-4 0,-5 1-1 16,0-2-3-16,0 0-2 0,0 0-4 0,0 0-5 15,0-2 0-15,0 1-3 0,0 1 1 0,2-2-77 16,-2 2-43-16,0-1-25 0,0 1 66 15,0 0 42-15,0-2 23 0,0 2 11 16,4 0 12-16,-4 0 2 0,0 0-1 16,0 2-8-16,0-2 3 0,0 0-1 0,-4 0 1 15,4 1-2-15,0 1 1 0,0-2-1 16,0 0-7-16,0 0-11 0,0 0-11 16,0 0-13-16,-2 0-5 0,2 0-5 0,0 0 3 15,0 0-4-15,0 0-4 0,-5 0-1 16,1 0-3-16,4 0-2 0,-2 0 1 15,-2 0-1-15,4 0 2 0,-2 0-1 16,2 0 0-16,-4 0 0 0,0 1-1 0,2 1 3 16,-2-2-2-16,-1 1 0 0,3 1 0 15,-2-2-2-15,2 1 2 0,2 1 0 16,-8-1 1-16,6 0-1 0,-2 1-3 16,2 0 2-16,-2-1-2 0,-1 1 1 0,5-1 0 15,-6 2 2-15,6-1 0 0,-2 1 0 16,-6-1 0-16,8 0-1 0,-2 1 0 15,-2 0-1-15,0 2 1 0,4-2 4 16,-3-1-1-16,-1 3 1 0,4-2-4 0,-2 0-2 16,2 2 0-16,-4-3 2 0,0 2-1 15,4-1 2-15,0 1 0 0,0-1-2 16,0 0 1-16,-2 0 0 0,2 0 1 0,0 0 1 16,0 0 2-16,0 0 2 0,0 0 4 15,2 0 5-15,-2 0 7 0,0 0 6 16,0-1 9-16,4 1 12 0,0-2 15 15,-4 1 21-15,2-1 24 0,5-1 20 0,-7 2 21 16,8-2 13-16,-6-2-3 0,2 2-15 16,2 0-24-16,0 0-27 0,-1-1-30 0,1 1-21 15,-2 0-15-15,2 0-5 16,-2-2-8-16,-2 1-7 0,4-1-3 0,-1 1 0 16,-1 1-3-16,-2-2-49 0,6 2-117 15,-8 0-170-15,2 0-152 0,-2-1-114 0,0 1 6 16,0-2 102-16,0 0 172 0</inkml:trace>
  <inkml:trace contextRef="#ctx0" brushRef="#br0" timeOffset="7453.62">9627 5212 26 0,'4'0'79'0,"-4"0"-6"15,0 0 1-15,0 0-2 0,2 0-2 0,-2 0-2 16,0 0-1-16,0 2 4 0,0-2 4 16,0 0 2-16,0 0-3 0,4 0-3 15,-4 0-7-15,0 1-4 0,0-1 2 16,2 2 3-16,-2-2 0 0,0 1-6 0,0-1-13 16,0 2-3-16,0-1-7 0,0 1-9 15,0-1-11-15,4 0-4 0,-4 3-4 16,4-3 1-16,-4 2-4 0,0-1 1 0,0 1 4 15,2 0-2-15,-2-1 4 0,0 2 4 16,4-1 9-16,-4 0 9 0,2 0-1 16,-2 1-6-16,0-1-8 0,5 0-4 15,-5 2-5-15,4-2 0 0,-4 0-2 0,2 1-1 16,-2-1 0-16,4 2-1 0,0-2 1 16,-4 1-1-16,2 0 0 0,-2 0 1 15,4-1 0-15,-2 1-1 0,2-1 0 16,1 0 2-16,-5 0-1 0,0 0 2 0,2 0-1 15,-2 0-5-15,4 0-3 0,-2 0 4 16,-2-2-2-16,0 1 4 0,0 1-6 0,4-1 5 16,-4-1-2-16,4 1 2 0,-4 1-2 15,0-3-1-15,0 1-1 0,0 1 2 16,0-1-3-16,0-1-2 0,0 1 2 16,0-1 2-16,2 2-1 0,-2-2 0 0,0 0 0 15,0 0-7-15,0 0-31 0,0 0-56 16,0 0-67-16,0 0-55 0,0-2-38 15,0 1-36-15,0 0-31 0,-2-2 22 16</inkml:trace>
  <inkml:trace contextRef="#ctx0" brushRef="#br0" timeOffset="7961.61">9639 5209 56 0,'0'-1'104'0,"0"1"7"16,0 0-2-16,0 1-4 0,0-1-12 16,0 2-13-16,0-1-12 0,0 1-14 15,-2 1-9-15,-2 0-9 0,4 0-8 0,0-1-11 16,-2 2-2-16,2 0-6 0,-9-1-1 16,9 2-1-16,-2-1 0 0,-2 1-1 15,4 1-1-15,-2-2 4 0,-2 2 3 0,0-1 4 16,2 1 0-16,-2-2-3 0,0 1-3 15,1 1 0-15,-1-2-5 0,2 2-2 16,-2-1-5-16,0 1 4 0,4-2-1 0,-6 2 0 16,6-1-1-16,-2 1 0 0,-2-2 2 15,-1 1-2-15,3 1 0 0,2-2 0 16,-4 1 0-16,2-1 0 0,-2 1 2 16,4-1-2-16,-4-1 1 0,4 2-1 0,-2-2 0 15,2 0 0-15,-4 0 2 0,0-2-2 16,4 2-2-16,0-2-11 0,0 1-25 15,0 0-47-15,0-2-61 0,0 0-49 16,0 0-35-16,0 0-5 0</inkml:trace>
  <inkml:trace contextRef="#ctx0" brushRef="#br0" timeOffset="8374.02">9593 5356 95 0,'3'0'94'0,"1"-2"-4"16,0 2 3-16,-2-1 5 0,-2 1-8 15,8 0-7-15,-8 0-16 0,2 0-2 0,2 0-2 16,-2 0-4-16,3 0 1 0,-1 0-5 15,-2 0 3-15,-2-1 1 0,6 1 5 16,-6 0 4-16,8 0 7 0,-8-2 6 0,2 2 11 16,4 0 3-16,-1-1 1 0,-1 1-4 15,-2 0 2-15,6-2-3 0,-8 2-1 16,2-1-12-16,4 1-14 0,-6-2-16 16,4 2-9-16,1-1-9 0,-3 1-7 0,-2 0-6 15,4 0-5-15,-4-2-3 0,2 2-3 16,-2 0 1-16,0 0-4 0,0 0 3 15,4 0-2-15,-4 0 0 0,0 0 0 16,0 0 0-16,0 0-16 0,0 0-68 0,-4 0-107 16,4 2-122-16,0-2-98 0,-2-2-74 15,-2 2 23-15,4-1 96 0</inkml:trace>
  <inkml:trace contextRef="#ctx0" brushRef="#br0" timeOffset="13512.63">9350 4884 28 0,'0'0'56'0,"0"-2"-1"0,4 2-5 0,-2-1-8 15,-2 1-3-15,0-2-9 0,4 1-7 16,0 1-3-16,-4-3-4 0,0 1-4 0,2 1-5 15,-2-1 3-15,4 0 5 0,-2 1 11 16,-2 0 2-16,4-1 0 0,1-1-2 16,-3 2 0-16,-2-2 2 0,4 1-1 15,-2 1-4-15,-2-1-5 0,8 0 0 0,-8 1-2 16,2-2-3-16,2 2 0 0,0-1-5 16,-2 1-1-16,-2-2 0 0,7 1-1 15,-7 1-1-15,4-1 0 0,0 1-1 0,-2-1 1 16,2-1-3-16,-2 2 4 0,2-1 1 15,1 1 0-15,-3-1 2 0,-2 1 0 16,4-2-3-16,0 3-1 0,-2-2 1 16,2 1-2-16,-2-1 0 0,-2 0 0 0,8 1-2 15,-8 0 3-15,2-1-3 0,-2 2 0 16,7-1-1-16,-7 1 4 0,0 0 0 16,4-2-3-16,0 1 3 0,-4 1-2 15,2-2-2-15,-2 1 2 0,4 1-3 0,-2-2 4 16,-2 2-4-16,4 0 0 0,0 0 0 15,-4-1 5-15,0-1 1 0,3 2 1 16,-3 0 12-16,4 0 5 0,0-2 2 16,-4 2-6-16,2-1-5 0,-2 1-5 0,0-1-1 15,4 1-2-15,-2-2 1 0,-2 2-2 16,4 0 1-16,-4 0-2 0,4-1 1 0,-4 1-6 16,2 0 0-16,-2 0 0 0,5-2 3 15,-3 2-1-15,-2 0-1 0,4-1-1 16,0 1 1-16,-4 0-1 0,2-2 1 15,-2 2-1-15,4 0 3 0,0-1 0 0,-4 1 2 16,2 0-2-16,2 0 0 0,-4-2 4 16,2 1-2-16,-2 1 0 0,9 0-5 15,-9 0 3-15,2-2-1 0,-2 2-1 16,4 0-1-16,-2-2-2 0,2 2 2 0,0 0 0 16,-4-1 0-16,2 1 2 0,-2 0-1 15,7 0 1-15,-7-1-1 0,4 1 1 16,0 0-1-16,-2-2-1 0,-2 2-1 0,8 0-1 15,-8 0 3-15,2-1 0 0,-2 1-2 16,6 0 0-16,-6 0 0 0,5 0 2 16,-1-2-1-16,-2 2-3 0,-2 0-4 15,4 0 3-15,-2 0 7 0,2 0 1 0,0 0-1 16,-4 0-2-16,2 0 0 0,2 0 0 16,-2 0-1-16,-2 0 0 0,9 0-2 15,-9 0 2-15,2 0 2 0,2 0 1 16,0 0-3-16,-2 0 0 0,-2-1 0 0,6 1 1 15,-6 0 1-15,9 0-2 0,-7 0-2 16,-2 0 2-16,6-2 2 0,-2 2-1 16,0-1-1-16,-2 1-1 0,2 0-1 0,0 0 2 15,-1 0 0-15,-3 0 0 0,6 0 2 16,-2 0-2-16,0 0 1 0,-2 0-2 16,2 1 1-16,-2-1-2 0,-2 2 4 15,9-2-2-15,-7 0-2 0,-2 0 2 0,6 1 0 16,-6 1 0-16,8-2 0 0,-8 1 0 15,2-1 0-15,6 2 0 0,-8-2 0 16,3 1 0-16,3-1 0 0,-6 1 0 0,8 1-1 16,-8-2 1-16,2 0 1 0,4 2 1 15,-2-2-2-15,1 0 2 0,-3 0-1 16,2 1 2-16,0-1-3 0,2 2 0 0,-6-2-1 16,2 1 1-16,6-1 1 0,-6 0-1 15,3 2 0-15,-3-2 0 0,6 0 0 16,-6 1 0-16,2-1 0 0,-2 2-1 15,2-2 2-15,0 1-1 0,-1-1 1 0,5 2-1 16,-6-1 2-16,2-1-2 0,-2 1 0 16,2-1-3-16,0 2 3 0,-2-2-1 15,3 2 1-15,-3-2 1 0,2 1-1 16,0-1 0-16,-2 2 0 0,-2-2 1 0,6 1 1 16,-6 1-4-16,8-2 1 0,-8 1 2 15,2 1 1-15,3-2 1 0,-1 1-3 16,-2-1 0-16,-2 2 0 0,4-2 0 0,-2 1 0 15,2-1 0-15,0 3 0 0,-2-3 0 16,-2 2 0-16,4-1 0 0,-1-1 0 16,-3 2 0-16,4-2-1 0,0 1 2 15,-4 1-1-15,2-2 0 0,2 3 0 0,0-3 0 16,-4 1 0-16,2 1 0 0,-2-1 0 16,4 1 0-16,-2-1 0 0,3-1 2 15,-1 2 3-15,-4-1-1 0,2 1 0 0,-2-1 0 16,4 1-2-16,-2-1 3 0,2 1-1 15,0-1 0-15,-4 1-1 0,2-1-1 16,2 1 1-16,-2-1 1 0,-2 0-1 0,0 1-2 16,5-2 3-16,-1 2-2 0,-4-1-1 15,2 1 2-15,-2-2-1 0,4 1-2 16,0 1 1-16,-4-1-1 0,2 1 1 16,-2-2 0-16,0 1 0 0,4 1 2 0,-4-1-8 15,2 0 3-15,-2 1 0 0,0 0 11 16,5-1-4-16,-1-1-2 0,-4 2 0 15,0-1-2-15,2 1 2 0,-2-1-3 0,0 1 2 16,0-1 0-16,4 2 1 0,-2-2-1 16,-2 1 0-16,0 0-2 0,4-1 1 15,0 1-2-15,-4 1 4 0,0-2-2 16,2 1 0-16,-2-2-1 0,0 1 0 0,4 2 0 16,-4-3 1-16,5 3 0 0,-5-3-1 15,0 2 1-15,2-1-1 0,-2 1 1 0,4-1-1 16,-4 1 0-16,0-2 0 15,0 3 1-15,2-3-1 0,-2 1 0 0,0 1 0 16,4-1 1-16,-4-1-1 0,4 2 0 16,-4-1 0-16,2 0-1 0,-2 1 0 0,0 0 0 15,4-2 3-15,-2 3-2 0,-2-2 1 16,0 1 1-16,4-1-2 0,-4 1 3 16,5-1-3-16,-5 2 0 0,2-2 2 15,-2 1-1-15,4 1-1 0,-2-1-1 0,-2 1 1 16,4 0 0-16,0-2-2 0,-4 2 2 15,2 0-5-15,-2-1 4 0,4 1 1 16,0-2 5-16,-4 2-2 0,3-1-2 16,-3 1 0-16,0-2-1 0,4 2 2 0,-2 0-2 15,-2 2 2-15,0-2-2 0,4 0 2 16,0-2 0-16,-4 3-1 0,0 0-1 16,0-1 3-16,2 1-2 0,-2-1 1 15,0 0-4-15,0 2 1 0,4-2 1 0,-4 0 3 16,2 1 0-16,-2 0 1 0,0 0-6 15,0 0 0-15,4-1 2 0,-4 2 0 16,5-3 0-16,-5 3 0 0,0-2 0 0,0 0 0 16,0 0 0-16,0-1 0 0,0 1 2 15,2-1-2-15,-2 2 0 0,0-1 0 16,0 0 2-16,0 0-2 0,0 0 4 16,0 1-4-16,0-1 3 0,0 0-3 0,0 2 0 15,0-2 1-15,-2 1 0 0,2-1-1 16,0 2 2-16,0-2-2 0,0 0 1 15,0 1 2-15,-5-1-2 0,1 0 0 16,4 2-1-16,0-2 1 0,0 0-1 0,-2 1 1 16,-2-1-1-16,4 0-2 0,0 2-1 15,-2-4 3-15,2 2 2 0,-4 2 0 0,0-2-2 16,4 0 0-16,-2 1 0 0,-2-1 0 16,4 0 1-16,-3 0-1 0,3 0-1 15,-4 0 1-15,0 2 0 0,4-3 0 16,-2 2 1-16,2-1-1 0,-8 1 1 0,8-1 1 15,-2 0-2-15,-2 1 1 0,2 0-1 16,2-1 1-16,-5 0-2 0,1 0-4 16,2 0 3-16,-2-1 1 0,4 2 5 0,-2-1-1 15,2 0-1-15,-8 0 0 0,8 0 1 16,-2-1 0-16,-2 2-1 0,2-1-4 16,-3-2 2-16,1 2 3 0,2 0-1 15,2 0-1-15,-4-2-1 0,0 1-1 0,2 1 1 16,-2-1-2-16,2 1 2 0,2-2 0 15,-9 2 0-15,9-1 0 0,-6-1 0 16,6 2 2-16,-2 0-1 0,-2-1-1 16,0-1 6-16,2 2-3 0,-2-1-2 0,-1 1-4 15,3-2-1-15,-2 2 3 0,2-2 1 16,-2 3-1-16,0-3 1 0,-2 1 0 16,6 1 0-16,-2 0 0 0,-7-2 0 15,7 2 0-15,-2 0 0 0,2-1 0 0,-6 1-2 16,6 0 3-16,2 0 1 0,-8-2-1 15,5 1-1-15,-1 0 0 0,2 0 0 16,-6 1 0-16,6-1-1 0,-2 1 0 0,2-2-1 16,-2 2 3-16,-1-1 0 0,3-1-1 15,-6 2-2-15,8 0 0 0,-6-1 4 16,4-1-2-16,-2 2-2 0,0-1 1 16,2 1-1-16,-3-2 2 0,3 2 0 0,-2-2 2 15,0 3-4-15,2-3 2 0,-2 2 2 16,2 0-1-16,-2-1-1 0,0 1 0 15,1-1 0-15,-1 2 0 0,0-3 0 16,-2 2 0-16,4 0 0 0,-2 0 2 0,0-1-2 16,2 0 0-16,-3 2 1 0,3-1-1 15,-6 0 1-15,6-2-2 0,-2 2-2 0,2 0 0 16,-2 0 3-16,0 0 0 0,2-1 0 16,-7 1 0-16,7 0-2 0,-2 0 0 15,2 0 0-15,-2 1 2 0,0-2 2 16,2 1-1-16,-2 0 0 0,1 0 1 0,-1-2 1 15,0 2-3-15,2 0 2 0,-2-1-4 16,0 1 1-16,2 0-1 0,-2-2 2 16,2 1 0-16,-3 1 0 0,1-2-3 15,2 2-2-15,-2 0 3 0,4-1 0 0,-2 1 5 16,-2 0-3-16,0-2-1 0,2 2 1 16,-2 0 4-16,1-1 0 0,3 1-2 15,-8-2-6-15,8 1 0 0,-2 1 9 0,-2 0 0 16,0-2-1-16,2 2-8 0,-2-2 0 15,2 3 2-15,-3-1 0 0,1 0 0 16,2-2-4-16,-2 1 3 0,2 1 0 16,-2-2 9-16,0 2-4 0,2 0-2 0,-2-1 0 15,-1 1 2-15,3-2 0 0,-2 2-2 16,2-1 0-16,-6 0 3 0,8 2-6 16,-6-1 2-16,4-2 0 0,-2 2 2 0,-1-1 2 15,-1 1-7-15,6-2 2 0,-2 2-2 16,-6-1 8-16,6 1-2 0,2-2 0 15,-8 1 0-15,5 1 0 0,-1 0-1 0,2-2-1 16,-6 1 0-16,2 0 0 0,4 0-1 16,-2 1 0-16,-1-1 1 0,3 1 0 0,-2-2-1 15,2 2 1-15,-6-1 0 16,6-1 1-16,-2 2-1 0,0-1-1 0,2 1-1 16,-3-2 2-16,3 1 0 0,-2 1 0 15,0-2 0-15,2 1 0 0,-2-1 2 0,2 0-1 16,-6 1-2-16,8 1-2 0,-3-1 2 15,-1-1-1-15,0 2 4 0,-2-1-2 16,6-1 0-16,-2 1-2 0,-2-2 2 0,0 1 0 16,4 2 0-16,-7 0-2 0,7-1 0 15,-2-1 2-15,-2 2 0 0,0-1 0 16,4-1-1-16,-6 1 0 0,6 1-2 16,-2-2 1-16,-2 2 1 0,0-3-2 0,4 2 5 15,-2-1-2-15,2 1 0 0,-5-1 0 16,1 1-2-16,4-1 4 0,-2 1-4 15,-2-1 5-15,4 1-4 0,-2-1 1 16,2 2-3-16,0-1 3 0,-4-1-4 0,0 1 2 16,4-1 0-16,-2 1 7 0,-3 1-2 15,5-2-3-15,-2 1 0 0,2-1-3 16,0 0 2-16,-4 1 2 0,0 1-1 16,4-1-1-16,0-1-3 0,-2 1 4 0,2-1 0 15,0 1 2-15,-4-1 0 0,4 1-1 16,-4-1 0-16,4 2 1 0,0-1-5 15,0-1 2-15,0 1-3 0,-2-1 4 0,2-1-1 16,0 2 2-16,0-1 1 0,0 1-2 16,-4-1 0-16,4 1 0 0,0-1 0 15,0-1 0-15,0 2-2 0,0-1 2 16,0 0 0-16,0 1 0 0,-2 0 0 0,2-1 2 16,0 1 1-16,0-2-3 0,0 1 0 15,0 1-1-15,0-2-1 0,0 1 2 16,0 1 0-16,0-1-2 0,0-1 1 15,0 2-1-15,0-1 0 0,0-1 4 0,0 1-2 16,0-1 2-16,0 2-4 0,0-2 2 16,0 2 2-16,0-1-1 0,0-1-1 0,0 0 0 15,0 2 0-15,0-1 0 0,0 1 0 16,0-2 0-16,0 0 0 0,0 1 5 16,0-1-5-16,0 0 1 0,0 0-5 15,0 0 4-15,0 0 0 0,0 2 0 0,0-2 0 16,0 0-2-16,0 0 2 0,0 0 0 15,0 0 2-15,0 0 0 0,0 0 0 16,0 0-3-16,0 0 1 0,0 0 0 0,0 0 0 16,0 0 0-16,0 0-1 0,0 1 1 15,0-1 0-15,0 0 0 0,0 0-2 16,0 0 0-16,0 0 4 0,0 0-2 16,0 0 2-16,0 0-4 0,0 0 2 0,0 0 0 15,0 0 0-15,0 0 2 0,0 0-1 16,0 0 2-16,0 0-2 0,0 0-1 15,0 0 0-15,0 0-1 0,0 0-2 16,0 0 0-16,0 0 3 0,0 0 2 0,0 0-2 16,0 0-2-16,0 0 0 0,0 0-1 15,0 0 0-15,0 0 0 0,0 0 3 16,0 0 0-16,0 0 0 0,0 0-1 16,0 0 1-16,0 0-2 0,0 0 0 0,0 0 2 15,0 0 0-15,0 0 2 0,0 0 2 16,0 0-4-16,0 0 0 0,0 0-4 15,0 0 2-15,0 0 0 0,0 0 2 0,0 0-4 16,0 0-9-16,0 0-18 0,0 0-31 16,0 0-34-16,0 0-43 0,0-1-51 15,0 1-67-15,0-2-11 0</inkml:trace>
  <inkml:trace contextRef="#ctx0" brushRef="#br0" timeOffset="19185.02">9403 5763 45 0,'-4'1'39'0,"4"1"3"0,-2 0-3 16,2 0 2-16,0 1-4 0,-4-1-1 15,0 1 0-15,4 0-1 0,-2-2-2 16,-2 2-2-16,4 0 0 0,-2 0 0 0,2-1-3 16,-5 1-3-16,1 0-4 0,4 1 3 15,-2-1 0-15,-2 0 1 0,4 2 0 16,-2-2-1-16,2 0-1 0,-4 1 0 15,0-1 1-15,4 0-6 0,-2 2-5 0,-2-2-4 16,4 0-1-16,-3 1-3 0,3-1-2 16,-4 0-1-16,0 2 3 0,4-2-3 15,-2-1 2-15,2 3 4 0,0-2 1 0,-4 2 5 16,0-1 0-16,4-1 1 0,-2 2-2 16,-2-1 0-16,4 1 2 0,-2-1 0 15,2 1-4-15,0-2-4 0,-5 3-1 0,1-2-4 16,4 1 2-16,0-1-4 0,-2 1 0 15,-2-1-1-15,4 1 1 0,0-2 3 16,0 1-2-16,0 1 0 0,-2-1-1 16,2 1-1-16,0-2 1 0,0 3 1 0,-4-4 3 15,4 3 5-15,-4 0 7 0,4 1 5 16,0-2 2-16,0 1-7 0,-2-1-5 16,2 1-5-16,0 0 0 0,0 0-1 0,-4 1-2 15,4-1-1-15,0 1-1 0,0-2 1 16,-5 2-1-16,5-2 3 0,0 3-2 15,0-1 3-15,0-2-3 0,0 2-2 16,0-1 2-16,0 1 2 0,-2-2 4 0,2 2 1 16,0-1-3-16,0 1 3 0,-4-2-2 15,4 1-1-15,0 1-3 0,0-2-1 16,0 2 0-16,0 0 1 0,0 0-2 0,0-1 0 16,-2 1 5-16,2 0-2 0,0-2-2 15,0 2-4-15,0 0 2 0,0 0 2 16,0 0-2-16,0 0-2 0,0 0 2 15,-4 0 2-15,4 0-2 0,0 0 0 16,-4 0-2-16,4 0 4 0,0 0-2 0,0 0 0 16,0 0 0-16,0-1 0 0,0 0 2 15,0 2 0-15,0-1 1 0,-2-2-3 16,2 1 4-16,0-1-11 0,0 2 6 0,-4 0 0 16,4 0 9-16,0-1-4 0,0 1-2 15,0 0-4-15,0 0 4 0,0 0 0 16,0 1 2-16,-2-1-4 0,2 0 1 15,0 2-1-15,0-2 0 0,0 0 1 0,0 0 0 16,-4 0 0-16,4 0-1 0,-5 1 1 16,5-2 0-16,0 1 2 0,0 0-3 0,0 0-2 15,-2 0 2-15,-2-2 2 0,4 2-2 16,0 0 0-16,-2 0 3 0,2 0-1 16,0 0-2-16,-4 0 0 0,0 2 0 15,4-1 0-15,-2-1 1 0,2 2 0 0,-4-1-1 16,0 1-2-16,4 1 2 0,-3-2 0 15,-1 1 0-15,4-1 0 0,-2 1 0 16,2-1 0-16,-4 1 1 0,0-1 0 16,2 0 1-16,-2 3-2 0,4-3 6 0,-2-1 12 15,2 2 15-15,-9-1 2 0,9 1-4 16,-2-1-8-16,-2-1-4 0,4 2-4 16,-2-2-4-16,-2 1-2 0,0 1-3 0,2-3-3 15,2 2 2-15,-8-1-3 0,8 1 2 16,-7-1-1-16,5 2 1 0,-2-1 8 15,0-1 6-15,-2 2 12 0,6-1 5 0,-2-1 1 16,-6 0-6-16,5 0-3 0,-1 0-1 16,0 0-3-16,-2 0-3 0,4-1-5 15,2 1 2-15,-8-2-6 0,6 2 0 0,-3-1-4 16,3-2-2-16,-6 1-2 0,6 1 0 16,-2-1 0-16,2-1 0 0,-6 2-2 15,5-3 5-15,-1 3-3 0,0-2 2 16,-2 0-8-16,4 2 1 0,-6-2 2 0,1-1-2 15,5 3 2-15,-6-2 0 0,2 0-1 16,0 2-1-16,0-3 0 0,-3 2 2 16,3-1 0-16,0 1 2 0,0-1-2 15,-1 0-2-15,-1 0 0 0,-2 0 2 0,4 0 11 16,-1 0-1-16,-3 0-3 0,8 0 0 16,-8 0 12-16,4-1 13 0,-3 1-2 15,-1-2-7-15,4 2-9 0,-5-1-1 16,5 1 0-16,0-2 11 0,0 1 1 0,-2 1 4 15,1-2-7-15,-3 1-6 0,4-1-2 16,0 1-4-16,-1-1-6 0,1 1 0 0,-2-1-4 16,-2 1 0-16,3-1 1 0,1 1 0 15,-4-1 1-15,4 2 0 0,-1-1-2 16,-3-1 2-16,4 2-2 0,-4-1 0 16,3 1 0-16,-3-2 0 0,4 2 0 0,-2-2 0 15,-3 1 4-15,5 0 0 0,0-1 0 16,0 2-2-16,-1-1 0 0,-1-2 0 15,6 1 2-15,-4 1-1 0,-2-2 2 16,1 1-1-16,3-1-2 0,-2 0-2 0,0 2 0 16,0-2 0-16,-1 0 0 0,-1 0 0 15,6 0 2-15,-6-2 1 0,2 2-1 16,4 0-1-16,-7-1-1 0,3 1-1 0,4-2 1 16,-6 2 0-16,2-1 0 0,4-1 0 15,-7 1 0-15,7-1 1 0,-6-1 1 16,2 1 1-16,4 1-2 0,-3 0-1 15,1-2 0-15,-2 0-2 0,4 0 1 0,-6 0 1 16,6-2-1-16,-2 2-1 0,-1-1 2 16,-1-1 1-16,4 1-2 0,-2-1 0 15,0 1-2-15,2-1 3 0,-2-1 0 16,2 2 0-16,-7-2-2 0,7 1 0 0,-2-1 2 16,2 0-3-16,-2 0 2 0,0 1-3 15,4 0 2-15,-2-3-2 0,-2 2 0 16,0-1 0-16,4-1 3 0,-3 1 1 0,3-1 0 15,-4-1 0-15,4 2 0 0,0-3 1 16,-2 2-1-16,2-3 2 0,0 4-2 16,0-4-2-16,-4 2 1 0,4-2 1 0,-4 3 0 15,4-2 0-15,0 0 1 0,-2 1-1 16,-2 0 0-16,4 0 0 0,0 0-1 16,0 0 1-16,-2 2-2 0,2-2-1 0,0 0 3 15,0 1 0-15,0-1-2 0,0 2 0 16,0-1-2-16,0-1 2 0,0 2 1 15,0-1 4-15,0 1 0 0,0-1-2 16,0-1-5-16,0 1 2 0,0 1-2 0,0 0 0 16,0-2 0-16,0 1-1 0,0 0 1 15,0 1-1-15,0-2 4 0,2 3-1 16,-2-1 2-16,0-1-1 0,0 1-1 16,0-1 0-16,0 2-2 0,4-1 0 0,-4-1-16 15,2 1-19-15,-2-1-14 0,0 1 2 16,0-1 10-16,4 0 13 0,0 1 6 0,-4 0 3 15,0-1-2-15,2 1 3 0,-2 1 3 16,0-2 5-16,0 1 2 0,4 0-2 16,-4 2 4-16,3-3 1 0,-3 2 7 15,0-1-2-15,4 2 0 0,0-2 0 0,-4 1 0 16,0 0 0-16,2-2-3 0,-2 4 6 16,0-4 0-16,4 2-3 0,0-1-3 15,-4 1-1-15,2-2 3 0,-2 1 2 16,4 1-1-16,-2-2-1 0,-2 2 0 0,5-2 1 15,-1 3 1-15,-4-3-1 0,2 2 0 16,-2-1 0-16,6-1 0 0,-6 2 1 16,4-1-1-16,0-1 0 0,-2 1 1 0,2-1-2 15,-2 1 1-15,-2-1 0 0,9-1 2 16,-9 2-4-16,2-1 2 0,2 1-1 16,0-2 1-16,-2 1-2 0,-2-1 1 15,4 0 0-15,-2 2-1 0,2-3 2 0,1 2-4 16,-3 0 3-16,2-1 1 0,-2 0 4 15,6-1-4-15,-6 2-1 0,2-2-1 0,1 1 6 16,-3 0-4-16,4 0-1 16,2 0 1-16,-6 0 1 0,4 0 1 0,-2 0-5 15,1 0 0-15,1 0 2 0,-4 0 2 16,6-2-2-16,-6 2 2 0,2 0-2 0,3 0 1 16,-3 0-2-16,-2 0 4 0,6 0-1 15,-6 0-2-15,2-1-1 0,-2 2-2 16,7-2 0-16,-7 2 4 0,6-1 0 15,-6 0 0-15,4 0 0 0,-2 0 0 0,2-1 0 16,-1 0 0-16,1 2-1 0,-2-3 1 16,2 2 0-16,0-1-2 0,1-1 1 15,1 2 0-15,-6-1 1 0,4-1-8 16,2 2-9-16,-1-1-10 0,-1-1-4 0,0 1 0 16,0-1 5-16,2 1 2 0,3-2-2 15,-9 0-6-15,8 0-1 0,-4 0 1 16,1 0 0-16,1 0 0 0,-2-1-7 0,0 2 1 15,0-1 0-15,3 1 8 0,-3 1 7 16,0-3 8-16,0 3 4 0,1 0 1 16,1-1 1-16,-6 2 4 0,6-1 0 0,-2 1 3 15,1-2 2-15,-1 2 2 0,0 0 0 16,4 0-4-16,-1 0 0 0,-3 0-1 16,0 0 1-16,0 0 1 0,0 2 0 0,5-1-4 15,-5 1 3-15,2-1 2 0,-2-1 4 16,1 2-1-16,-1 0-2 0,4 0-2 15,-4 1 5-15,3-1-1 0,-3 1-1 16,4 0-7-16,-8-2 2 0,8 2-3 0,-3 0 4 16,1 0 2-16,-6 2 3 0,4-2-1 15,2-1-2-15,-1 2 0 0,-1-1-1 16,0 1-1-16,2-1 2 0,-6 2-2 0,5-1 4 16,1 1-4-16,-2-1 2 0,0-1-2 15,1 2-1-15,1-3 2 0,-6 2-1 16,4-1-1-16,2 1 1 0,-6-1 0 15,5 0 0-15,1 2 2 0,-6-2-1 16,6 1-1-16,-6 1 1 0,4-1 1 0,-1 2-2 16,-1-1 0-16,-2 1 0 0,4 0 0 15,2-2 1-15,-6 2 1 0,2 1 0 16,-1 0 0-16,5-1 0 0,-6 0 0 0,6 1 3 16,-6-1-1-16,4 0-2 0,-1 0-1 15,1 2 0-15,-2-1-2 0,-2-1 3 16,6 2 3-16,-6-2-9 0,4 1 4 15,3-1-3-15,-7 1 12 0,2 1-4 0,0-2 0 16,-2 2-2-16,2-2 0 0,-2 1 1 16,2 1 1-16,1 1-3 0,-3-3 0 0,-2 3 3 15,4-2-3-15,-2 2 0 16,-2-1 0-16,4-1 2 0,-4 2 0 0,4 0-2 16,-4-2 3-16,0 2-3 0,0 0-15 15,0-1-58-15,2 0-125 0,-4-1-105 0,2 1-14 16</inkml:trace>
  <inkml:trace contextRef="#ctx0" brushRef="#br0" timeOffset="20749.53">8843 5362 16 0,'0'0'81'16,"0"2"-4"-16,0-2 1 0,0 1 0 0,0-1-6 16,0 0-7-16,-4 0-5 0,4 0-1 15,0 0 1-15,0 0 1 0,0 0-2 0,0 0 0 16,0-1-85-16,0 1-52 0,0 0-29 16,-2 0 65-16,2-2 37 0,-4 2 24 15,4 0 13-15,-2-1 8 0,2 1 0 16,0 0-1-16,-9 0 0 0,9-2 4 0,-2 2-1 15,-2-1 0-15,2 1-7 0,-2-2-4 16,0 2-3-16,2-2 6 0,-2 1-1 16,0 1-5-16,-3-1-7 0,5-1-2 0,-2 1-5 15,-2-1 0-15,2 1-2 0,-2-2-2 16,-1 1-3-16,3 1 0 0,-2-1-4 16,0 0 7-16,-2 1 3 0,1 0 5 15,5-1 6-15,-6 1 6 0,2-2 4 0,0 1 9 16,-1 1 5-16,3-1 5 0,-2-1 0 15,0 0-4-15,-2 2-1 0,1-1-4 16,5-1-5-16,-6 0-2 0,6 0-1 0,-4 0 1 16,-2 0-2-16,6 0-12 0,-7 0-5 15,3 0 1-15,4 0 8 0,-6 0 5 16,6 2 5-16,-2-3 6 0,1 2 9 16,-5 0 13-16,6 1 4 0,-2-2-1 0,0 1 2 15,2 1-5-15,-2-1-12 0,4 1-14 16,-2-1-19-16,2 2-10 0,-5-2-8 15,5 1-4-15,-4 1 0 0,4-1 1 16,0 1 1-16,0-2-5 0,0 2 0 0,0 0-49 16,0 0-95-16,0-1-137 0,0 1-126 15,4 0-109-15,-4-3 11 0,0 1 98 16</inkml:trace>
  <inkml:trace contextRef="#ctx0" brushRef="#br0" timeOffset="21703.6">8314 5191 56 0,'0'0'77'0,"0"2"4"16,2-2-7-16,-2 1-2 0,4 1-10 16,-2-2-3-16,-2 1 1 0,8-1 1 15,-8 0 9-15,3 2 0 0,-3-2 4 0,8 0-9 16,-8 0-8-16,2 1 1 0,2-1 0 16,-2 0 2-16,2 2-7 0,0-2-7 15,-2 0 5-15,3 0 11 0,-3 1 16 16,2-1 11-16,0 0 11 0,-2 0 4 0,4 0-8 15,-2 0-16-15,2 0-21 0,-1 0-16 16,-1 0-13-16,-2 0-7 0,4 0-9 16,2-1-3-16,-6 1-2 0,2 0-4 0,-1 0-2 15,1-2-2-15,0 2 1 0,-2 0 0 16,2 0 0-16,0 0 0 0,-2-1 0 16,-2 1-1-16,4 0 1 0,-2 0-1 15,-2 0 1-15,0 0-2 0,5 0-2 0,-1 0-52 16,-4 0-77-16,0 0-94 0,2 0-69 15,-2 0-60-15,0 0-43 0,0-2 34 16</inkml:trace>
  <inkml:trace contextRef="#ctx0" brushRef="#br0" timeOffset="22223.73">8370 5209 3 0,'0'2'74'16,"0"-1"2"-16,0 1 2 0,0 1-1 15,0-2 1-15,0 2 0 0,0 0 4 16,0 0-1-16,0 0-11 0,0 0-10 0,0 2-12 16,0-1-8-16,0-1-5 0,0 2-5 15,0 1 0-15,0-2 1 0,0 1 5 16,4 1 0-16,-4 0 1 0,0-2-2 15,0 2 4-15,0 0 0 0,0 0-4 0,0 2-1 16,0-2-10-16,0 1-8 0,0-1-5 16,0 2-1-16,2-1-5 0,-2-1-1 0,0 1 0 15,0 0-1-15,0 0 0 0,0-1-1 16,0 2 3-16,4-2-4 0,-4-1-1 16,0 0 0-16,2 1 0 0,-2-1 2 15,0-1-2-15,0 1 2 0,0-2-1 0,0 0 2 16,4 0 0-16,-4-1 1 0,0 0 1 15,0 1-6-15,0-1-30 0,4-2-68 16,-4 1-94-16,0-1-104 0,0 0-39 16,0 0 32-16</inkml:trace>
  <inkml:trace contextRef="#ctx0" brushRef="#br0" timeOffset="22633.54">8322 5457 32 0,'0'0'77'15,"4"0"-8"-15,0 0-6 0,-4-2-10 16,3 2-4-16,-3 0-1 0,4-1 1 15,0 1-2-15,-2 0 5 0,-2-2 4 16,6 2 2-16,-6-1 4 0,8 1-6 0,-6 0-1 16,3-2-6-16,-3 2-1 0,6 0-2 15,-6-1 3-15,2 1 4 0,-2-2 0 16,6 2-2-16,-6 0-9 0,7 0-2 0,-7-1-5 16,2 1 1-16,-2 0 1 0,2 0 1 15,0-2-4-15,-2 2-8 0,5 0-5 16,-7-1-7-16,8 1 2 0,-8 0-1 15,2 0-5-15,2-2-1 0,0 2 3 0,-4 0-4 16,2 0-2-16,-2-1-8 0,4 1 1 16,-2 0 2-16,-2 0 0 0,5-2-20 0,-1 1-72 15,-4 1-130-15,2-2-155 16,-2-1-38-16,0 0 67 0</inkml:trace>
  <inkml:trace contextRef="#ctx0" brushRef="#br0" timeOffset="79246.72">13370 5815 55 0,'0'2'117'0,"0"-2"4"0,2 1-1 15,-2-1-3-15,0 0-3 0,0 2 1 0,0-2-1 16,-2 0-5-16,2 0-5 0,-4 1-4 16,4-1-3-16,0 0-3 0,0 0-9 15,0 0-14-15,0 0-18 0,0 0-14 16,0 0-13-16,0-1-7 0,0 1-2 0,4-2 1 15,-4 1 4-15,0-2 2 0,0 1-3 16,2 1-9-16,-2-2-4 0,0-1-4 16,0 2 4-16,4-1-1 0,-4 0-3 0,4 0 0 15,-4-2 0-15,0 2-1 0,0-1-3 16,3-1 0-16,-3 2 0 0,0-3 0 16,0 2 0-16,0-2-3 0,4 1 3 15,-4-1 0-15,4 0 0 0,-4 2 0 0,0-4-3 16,0 4 6-16,2-4 0 0,-2 2-3 15,0 0-2-15,4 0 2 0,-4 0 0 16,2 0-1-16,-2 0-1 0,0 0 0 16,0 0 3-16,0 0 0 0,4 0-4 0,-4 0-2 15,0 0 3-15,0 0 4 0,0 2 2 16,4-2-2-16,-4 0-2 0,0 0 0 16,0 0-1-16,0 0 0 0,0 0 3 15,0 0-2-15,0 0-1 0,0-1 1 0,0 2 0 16,0-1 1-16,0-1-5 0,0 2 2 15,0 0 1-15,0-1 0 0,0 2 0 16,2-1 0-16,-2 1 1 0,0-1 0 0,0-1 0 16,0 2-1-16,0-1 0 0,0 1 0 15,0-1 3-15,0 1-1 0,5-1 0 16,-5 1 1-16,0 0-1 0,0 0-1 16,2 0 0-16,-2 1 0 0,0 0 0 0,0-2 0 15,0 2-1-15,0 0 0 0,0 2-1 16,0-2 2-16,0 0 1 0,0 1-1 0,0 1 0 15,0-1-2-15,0-1 1 16,0 3 0-16,0-1-1 0,0-1-1 0,0 2 2 16,0-1 0-16,0 1 0 0,0 0-1 15,0 0 2-15,0 1-3 0,0-1 3 0,0 2 0 16,0-1 3-16,-2 1 0 0,2-1-4 16,-5 2 1-16,5 0 1 0,0 2 0 15,-2-2 0-15,-2 1 2 0,0 1-1 16,4-1-2-16,-2 2 0 0,-2-2 0 0,2 3 1 15,-2-1 0-15,0-2 0 0,1 2-1 16,-1 0-1-16,0 0 1 0,2-1 5 16,-2 1-3-16,2-2 1 0,-2 1-6 0,0-1 3 15,4 1 0-15,-7-2-2 0,7 1 2 16,-2-1 2-16,2 0 2 0,-4 0 3 16,4-1-4-16,-4-1 0 0,4 1-2 15,0-1-2-15,-2 1-2 0,2-2 0 0,0 0 1 16,0 0 1-16,0-2-2 0,0 1 2 15,2-1 0-15,-2 1-2 0,0-2 3 16,4-1 0-16,0 2 0 0,-4-1 0 16,2-2-5-16,3 2 1 0,-3-2-2 0,2 1 12 15,0 0-3-15,-2-1-4 0,4 1 0 16,-6-1-2-16,8 2 0 0,-5-1 1 0,-3 1-1 16,8 1 0-16,-8-1-1 0,2 0 0 15,2 0 1-15,-2 2 1 0,2 1-1 16,0-2 3-16,-2 2 3 0,3 0-2 15,-3 0-1-15,6 0-1 0,-6 0 1 0,-2 2 0 16,8-2 2-16,-2 1 0 0,-4 1-2 16,3-1 0-16,-1 0 0 0,-2 1 0 15,4 0-2-15,-2-1 0 0,0 1-1 16,-2-1 4-16,2 1 1 0,-1-1-1 0,1 1 2 16,0-1 0-16,-2 1-1 0,-2-1-2 15,4-1 3-15,0 2-3 0,-4-2 1 16,2 1 2-16,2-1-1 0,-4 0-1 0,0 0 0 15,0 2-1-15,2-2 1 0,-2 1 0 16,0-1-1-16,0 0 2 0,0 0-2 16,0 0-60-16,0 0-132 0,0 0-216 15,0 0-74-15,0-1 51 0</inkml:trace>
  <inkml:trace contextRef="#ctx0" brushRef="#br0" timeOffset="81957.56">13376 4875 28 0,'-4'0'105'0,"4"1"6"0,0-1 2 16,0 0-67-16,0-1-43 0,4 1-19 15,-4 0 60-15,0 0 36 0,0-2 20 16,-4 2 6-16,4 0-2 0,0 0-11 0,0 0-13 15,0 0-6-15,0 2 0 0,0-2-2 16,0 0-2-16,0 1-11 0,0-1-10 16,0 0-13-16,0 2-11 0,0-2-4 15,0 0 16-15,0 1 26 0,0 1 20 0,0 1 3 16,0-1 0-16,0 2-1 0,0-1-7 16,0 1-2-16,0-1 2 0,0 3 11 15,0-1 19-15,0 1 15 0,0-2 4 16,0 2 0-16,0 0-15 0,0 0-18 0,0 2-16 15,-2-1-11-15,2 0-9 0,-4 1-11 16,4 0-9-16,0-1-14 0,0 1-1 16,-2-1-9-16,2 1-4 0,0-2-5 15,0 1 2-15,0-1-1 0,-4-1-1 0,4 0-4 16,0 0-1-16,0 0-1 0,0-1 1 16,0-1 0-16,0 0 2 0,0 0 2 15,0-1-3-15,0-1-2 0,4 1-19 0,-4-2-72 16,0 0-137-16,0 1-157 0,0-1-97 15,0 0-33-15,0-1-20 0,0-1 48 16,0-1 103-16</inkml:trace>
  <inkml:trace contextRef="#ctx0" brushRef="#br0" timeOffset="82817">13304 4911 45 0,'2'-3'127'15,"-2"-2"-12"-15,6 1-8 0,-2 1-2 16,0-2-2-16,-1 2-4 0,1 0-2 16,0-1-1-16,2 1-4 0,-4 0 1 15,6 0-5-15,-6-1-5 0,3 2-7 0,1-1-3 16,-2 1-9-16,2-1-1 0,-4 0-5 16,6 0-10-16,-1 1-14 0,-3 1-14 15,2-2-7-15,-4 3-5 0,6-1-1 16,-6 1-1-16,5 0-2 0,1 0-1 0,-6 1 5 15,2-1 22-15,0 3 16 0,2-2 4 16,-4 3-15-16,3-1-13 0,-1 0-4 16,-2 0-5-16,2 0 1 0,-2 1-3 0,2 1-4 15,0-1-2-15,-2 1-4 0,-2-1 4 16,4 1 0-16,-1 1 14 0,-3-2 25 16,0 1 31-16,0-2 9 0,4 3-12 15,-4-2-21-15,-4 0-15 0,4 3-13 0,0-3-5 16,-7 2-6-16,7-1-8 0,-2 1-3 15,-6 0 1-15,2-2 4 0,4 2-1 0,-7-1-1 16,7-1-2-16,-4 1-1 16,-2-1 2-16,6 1 1 0,-6-2-3 0,6 1 0 15,-3-3-1-15,3 3-1 0,-2-3-4 16,0 2 1-16,2-1-2 0,2-1 6 0,-4 1-1 16,4-1 0-16,0 1-2 0,0-2 2 15,0 1-1-15,0-1-1 0,4 1 2 16,-4 1 2-16,2-2 3 0,-2 2-3 15,4-1 0-15,0-1 0 0,-2 2 1 0,3-1-1 16,-3 1 0-16,2-1-1 0,0 1 0 16,-2-1 0-16,2 2 3 0,0 0-3 15,-2 0-1-15,2-1 2 0,-2 1 2 16,7 0-2-16,-9 0 2 0,2 1-3 0,4-1 5 16,-2-1 12-16,0 2 20 0,-2-1 19 15,5 0-1-15,-3 0-4 0,0 0 4 16,-2 0 5-16,6 0 1 0,-6 0-10 0,2-1-11 15,-2 1-8-15,3-2-10 0,-1 2-4 16,-2-1-4-16,-2-1 12 0,4 1 9 16,-2-2 21-16,-2 3 8 0,4-3 3 15,0 1-9-15,-4-1-10 0,0 0-9 0,0 0-12 16,0 0-9-16,2 0-14 0,-2 0-6 16,0-1-13-16,0-1-68 0,0 1-174 15,0 1-212-15,0-2-186 0,-2 1-45 16,2-1 90-16,-4-1 171 0</inkml:trace>
  <inkml:trace contextRef="#ctx0" brushRef="#br0" timeOffset="85711.61">13170 4759 38 0,'4'0'67'16,"-4"0"1"-16,0 0 4 0,0 0 3 15,0 0 3-15,0 0-73 0,0 0-45 16,2 0-23-16,-2 0 65 0,0 0 39 0,0 0 21 16,4 0 13-16,-4 0 5 0,0 0-1 15,0 0-5-15,4 0-12 0,-4 0-9 16,0 0-6-16,0 0-5 0,0 0-7 15,0 0-8-15,0 0-10 0,0 0-5 0,-4 0-5 16,4 0-4-16,0 0 1 0,-4 0-1 16,4 0 1-16,0 0-1 0,0 0 0 15,-2 0-3-15,2 0 0 0,-4 0 0 16,2 0 1-16,2 0 0 0,-5 0-1 0,1 2 2 16,2-2-2-16,2 1-3 0,-8 1 2 15,8-1 1-15,-6 1-1 0,6 1 0 0,-2-2 0 16,-2 1 0-16,-1-1 1 0,3 0 4 15,-4 1-4-15,6 0 2 0,-8 1-2 16,8-2 0-16,-2 1-1 0,-2-1 0 16,0 1 1-16,4-1 0 0,-7 2 0 0,7-2 0 15,-2 1-1-15,2 0 1 0,-4 1 0 16,0-2 6-16,4 2 7 0,-2-1 4 16,-2 1-4-16,4-2-4 0,0 2-3 0,0 0-2 15,0 0-1-15,-2 0-2 0,2 0 8 16,0 0 10-16,0 0 11 0,0 0-1 15,0 0 1-15,0 0 1 0,2 0 3 16,-2 0 5-16,0 0-1 0,0-2-6 0,0 3-3 16,4-3 4-16,-4 2 9 0,2-1 11 15,-2 1 1-15,4-2 1 0,0 1-6 16,-2-1-10-16,-2 0-6 0,4 1-10 16,-1-2-7-16,1 0-4 0,0 0-3 0,-2 0-3 15,2 0-2-15,0 0-2 0,-2-2 0 16,2 1-2-16,-2 1-39 0,3-1-75 0,-1-1-113 15,-2 1-102-15,2-1-78 0,-2 1 17 16,-2-2 82-16</inkml:trace>
  <inkml:trace contextRef="#ctx0" brushRef="#br0" timeOffset="87222.1">13124 5058 23 0,'2'0'96'0,"-2"0"-13"0,4 0-6 16,-4 0-3-16,0 0-1 0,0 1-2 16,2-1 16-16,-2 0 18 0,0 2 13 15,0-2 5-15,0 1-3 0,0 1-10 16,0-2-11-16,0 1-6 0,0 1-5 0,0-1-2 15,5 1 0-15,-5-2 7 0,0 1 14 16,4 1 12-16,-4-1 8 0,0 2-10 16,2-1-12-16,-2 1-12 0,0-2-10 15,4 2-14-15,-2 0-16 0,-2 1-10 0,0 0 7 16,4-1 15-16,0 1 14 0,-4 1-5 16,0-1-16-16,2 1-17 0,-2-1-8 0,0 1-11 15,4-1 0-15,1 1 1 16,-5 1 4-16,0-2-5 0,0 0-1 0,2 1-6 15,-2 0-4-15,4-1-6 0,-4 2-1 16,0-1-2-16,2-2 1 0,-2 1-2 0,0 0-1 16,0 1 0-16,4 0 10 0,-4-2-1 15,4 0-3-15,-4-1-9 0,0 2-3 16,0-3 5-16,0 2 1 0,0-1 1 16,0 1 2-16,0-2-6 0,0 1 3 0,0-1-3 15,0-1-13-15,0 2-48 0,0-1-90 16,0-1-127-16,0 1-93 0,0-1-46 15,0 0-11-15,0 0-21 0,0-1 10 16,0 0 72-16</inkml:trace>
  <inkml:trace contextRef="#ctx0" brushRef="#br0" timeOffset="87569.98">13137 5113 14 0,'0'-2'164'0,"0"1"-6"16,0 0-14-16,0-1-13 0,0 2-10 0,0 0-12 16,0 0-15-16,-5 0-13 0,5 0-5 15,0 0-1-15,-2 0 1 0,2 2-4 16,-4 0-7-16,2 2-6 0,-2-1 0 0,0 0-3 15,2 1-2-15,-2 0-10 0,0 1-9 16,1 1-7-16,-1 0-8 0,2 0-5 16,-6 0-7-16,6 0-3 0,-2 0-2 15,2 0 0-15,-7 0-1 0,7 0-1 0,2 0-1 16,-6-1 2-16,2 0-2 0,0 0 0 16,4 0 0-16,-2-1 0 0,-2-1-2 0,0 1-17 15,4 0-48-15,0-1-80 16,-3-2-84-16,-1 1-70 0,4-1-39 0,0-1 9 15,0 0 57-15</inkml:trace>
  <inkml:trace contextRef="#ctx0" brushRef="#br0" timeOffset="87855.55">13054 5214 51 0,'2'0'141'0,"-2"-2"5"15,8 2 1-15,-6-1 4 0,2-1 3 16,3 2 8-16,-3-1 10 0,-2-1 6 0,4 0 4 16,2 1-13-16,-2 0-24 0,1-1-33 15,-1 1-31-15,-2 1-23 0,2-2-18 16,0 2-16-16,-1-1-5 0,1 1-10 0,-2-2-2 16,-2 2-6-16,6-1 1 0,-6 1 2 15,2 0-1-15,1 0-1 0,1-2 0 16,-4 2-1-16,-2 0-1 0,8 0-31 15,-8-1-76-15,2 1-103 0,2-2-104 0,-2 2-85 16,2-3-34-16,1 0 47 0,-3 2 104 16</inkml:trace>
  <inkml:trace contextRef="#ctx0" brushRef="#br0" timeOffset="92427.07">12907 4793 15 0,'0'-2'18'0,"0"-1"-2"16,2 0 1-16,-2 0 2 0,4 0 4 16,0-1 2-16,-4 2 4 0,2-1 5 0,3-2 0 15,-3 2 3-15,2 0-4 0,0-1-5 16,-2 1-6-16,-2 0-4 0,6-2 0 0,-2 2 1 15,0 0-1-15,-1-1-3 16,5 1-3-16,-6 0 0 0,2-2 6 0,2 2 2 16,0 0 0-16,1-1-7 0,1 1 0 15,-2 0 4-15,0-2 1 0,0 2-1 16,3 0-4-16,-3-1-3 0,4 1-3 0,-8 0-3 16,5-2 1-16,3 2 0 0,-2 0-1 15,-2 0-2-15,-4 0 2 0,7 0 1 16,-3 2-2-16,4-3 1 0,-8 2-1 0,9-1-1 15,-5 1 0-15,2-1-4 0,-2 0 2 16,5 2-2-16,-9-3 1 0,8 3-2 16,-4-2 0-16,3 0 7 0,-1 2 1 15,0-2-2-15,0 1-4 0,1 1 2 0,-3-1 6 16,0 0-1-16,0 1 2 0,2 0-5 16,1 1-2-16,-1-2 3 0,-2 2 3 15,0 0 3-15,1-1 0 0,3 1-3 16,-4 0 12-16,2 0 10 0,1-2 11 0,-1 2-10 15,0 0-8-15,0-1-6 0,3 1-2 16,-5 0-5-16,4 0-2 0,-3 0-3 16,3 1 1-16,-4-1-2 0,4 0 0 0,-7 2 1 15,7-2 0-15,-4 1-2 0,4 1 4 16,-3-1-4-16,1 0 2 0,2 1-3 16,-4 0 2-16,5 1 0 0,-9 0 1 0,8-2-1 15,-4 2-2-15,9 0-1 0,-9 0 0 16,4 0-1-16,-3-1 1 0,-1 2 1 15,8-1-1-15,-8 0-1 0,5 0 2 16,-5 2 5-16,0-2-1 0,4 0 1 0,-3 1 7 16,-1 1 13-16,4-2 9 0,-2 3-7 15,1-2-9-15,-1 0-9 0,-2 1-2 16,5 0-2-16,-9 1-1 0,8-2-3 0,-4 2 3 16,2 0-4-16,-1 0 0 0,3 0 0 15,-8 0 4-15,8 0 10 0,-3 0 12 0,1 2 7 16,-2-1-8-16,0-1-8 15,0 2-6-15,1-1-5 0,1 1 1 0,-6-1-2 16,4 2-2-16,-2-1 3 0,3 1-3 16,-3 0 3-16,0 0-3 0,2-2 1 0,-4 4-2 15,-2-2 1-15,8 0-1 16,-8 1-3-16,2 1 0 0,-2-1 0 0,5 1 1 16,-3-1-1-16,-2 1 0 0,4-1 0 15,0 1 0-15,-4-2 2 0,0 1 9 0,0 1 18 16,0-2 21-16,0 1 8 0,0-1-11 15,0 2-14-15,-4-3-14 0,4 2-6 16,-4-1-5-16,4 0-1 0,-2 1-4 16,-3-1 2-16,5 0-3 0,-2 2-1 0,2-1 1 15,-8-1 1-15,6 1 0 0,2 1 0 16,-6 0-1-16,2-1 0 0,0-1 1 16,-3 2-1-16,3-2 1 0,-2 0-1 15,4 0 0-15,-6-2-1 0,6 0 3 0,-3 1-1 16,3-2-2-16,-6 2 1 0,6-2 1 15,-4-2 1-15,-2 0-1 0,6 1-2 16,-7 0-1-16,7-1 0 0,-4-1-1 0,-2 1 0 16,1 0 2-16,5-1-1 0,-6 0 0 15,6 0-3-15,-6-2 2 0,2 2 1 16,-1-2 1-16,-3 1 1 0,8 0-2 16,-6-1 1-16,2-1 0 0,-1 2-1 0,1-2-2 15,-2 1 0-15,2-1 0 0,-1 2 0 16,-3-2 2-16,8 1 0 0,-8 1 0 15,1-2-3-15,3 1 1 0,-4-1 1 0,4 2 1 16,0-2 1-16,-1 1-1 0,-3 0-1 16,4 1-2-16,-2 0 1 0,-1-1 0 15,1 2 0-15,2-1 1 0,-5 1 4 16,9-2-1-16,-8 2 0 0,4 0-2 0,-2-1 0 16,1 1-3-16,1 0 2 0,0 0 1 15,0 0 0-15,-2 0-1 0,1 0 1 16,1 0 0-16,0 1 1 0,-2-1-1 15,1 0 0-15,5 1 0 0,-6 1 0 0,2-2-1 16,0 2 0-16,2-2 1 0,-3 1-2 16,1 1 1-16,2-1-2 0,-2 1 3 0,2-1 3 15,-3 1-1-15,5 1-1 0,-6-2 0 16,6 1 0-16,-6-1-1 0,2 2 0 16,4-1-3-16,-3-1 0 0,1 1-1 15,-2 1 4-15,4-2 1 0,-2 1 0 0,0-1 1 16,2 1-2-16,-5-1 0 0,7 2-2 15,-8-1 2-15,6 1 0 0,2-2 0 16,-8 1 0-16,8-1-2 0,-6 1-1 16,6-1 1-16,-2 2 7 0,-3-1-4 0,1-1 3 15,2-1 0-15,-2 3-2 0,2-3 1 16,2 2-3-16,-8-2-3 0,8 1 2 0,-2-1 1 16,-2 0-2-16,2 2 1 0,-3-2 2 15,1 0 0-15,2 1 0 0,-2-1-3 16,0 0 2-16,4 2 1 0,-6-2-1 15,6-1 1-15,-2 3-1 0,-2-2 4 0,-1 2-3 16,3-2-1-16,-2-1-1 0,2 3-1 16,-2-2 4-16,0 0-2 0,2 2 1 15,-2-3-1-15,0 2 0 0,1-1 0 16,-1 1-1-16,2-1 2 0,-6 0-1 0,6 0 2 16,-2 2-5-16,2-2-1 0,-7 0 0 15,7 1 2-15,-2 0 10 0,-2 1-2 16,2 0-2-16,2-1-7 0,-6 2 3 0,5-1 0 15,-3 1-1-15,2-2 1 0,0 2 0 16,-2-1 0-16,4 1 0 0,-7 0 0 16,7 0 0-16,-2 0-1 0,0-2-1 15,-2 2 1-15,4-1 1 0,-2 1 1 0,0-2 1 16,2 1-4-16,-3 1 9 0,3-2-3 16,-2 2 1-16,0-1-10 0,2 1 1 15,2 0 0-15,-6 0 3 0,6 0 1 16,-8-2 0-16,8 2-2 0,-3 0 2 0,-1 0 2 15,0 0 0-15,2 0-4 0,-2 0 0 16,2 2 1-16,-2-2 1 0,0-1 3 16,4 3-3-16,-7-2 0 0,7 0-3 0,-2 2 3 15,2-1 3-15,-8-1-3 0,8 0 1 16,-2 2 0-16,-2-2 2 0,2 0-2 16,-2 1-4-16,0-1 2 0,2 2 1 15,2-1 1-15,-9-1-2 0,9 2 1 0,-2-1 1 16,-2 1 1-16,4-1-1 0,-2 1-1 15,-2-1 2-15,0 1-2 0,4-1-2 16,-2 1 10-16,-2-1-1 0,1 2-3 16,3-1-8-16,-4 1-1 0,0-2 3 0,2 2 1 15,2 0-2-15,-4-1 3 0,0 1 0 16,2 0 0-16,-2 0 0 0,2 0-2 0,2 0 2 16,-5-2 0-16,1 2 0 0,2-1-2 15,-2-1 2-15,4 1 0 0,0-1 3 16,-2 1-3-16,2-1-1 0,-4 1-1 15,0-1 5-15,4 1-2 0,-2-1-1 0,2-1-1 16,-4 2 2-16,2-1 1 0,2-1 0 16,-5 2-2-16,1-1 0 0,2 1-1 15,2-1-2-15,-8 1-1 0,8-1 4 16,-2 0 0-16,-2 1 4 0,2 0-1 0,2-1-3 16,-5 1-1-16,1-1-1 0,2 1 5 15,-2-2-3-15,2 1 0 0,2 1 0 16,-8-1-1-16,8 1 1 0,-2-1-2 0,-2 1 6 15,-1-1-2-15,5 1 1 0,-6-1-3 16,6 1-2-16,-2-3 1 0,2 3-1 16,-4 0 0-16,0-1 4 0,2 1-2 15,-2-1 2-15,4 1-1 0,-2-1-1 0,-2 1 0 16,-1-1 0-16,3 0 2 0,2 1-4 16,-4 0 1-16,2 1 1 0,-2-2 0 15,0 2 0-15,2-1 0 0,-2-1-2 16,0 2 2-16,1 0 0 0,-1-1 5 0,2 1-3 15,-2-2 1-15,0 1-1 0,2-1-1 16,-2 2-1-16,2-1 1 0,-2-1-1 16,-1-1 0-16,3 1-2 0,-2 0 2 0,0 0 0 15,-2-1 2-15,6 0-2 0,-6 0 0 16,2 0 0-16,-3 0 0 0,5 0 1 16,-6 0-2-16,6 0 1 0,-4 2 0 15,-2-4 1-15,5 2 0 0,-5 0 1 0,2-1-5 16,4 1 3-16,-6-2 0 0,1 1 0 15,1-1 0-15,0 2 0 0,0-1 3 16,-2-1-3-16,6 1 2 0,-7-1-1 16,3 1-1-16,-4-1 0 0,4 1 0 0,-1-1 0 15,1 1 0-15,-2-2 0 0,2 1 0 16,-5-1 0-16,5 0 0 0,0 2 0 0,0-2 1 16,-5 0 1-16,5 0-1 0,-4-1-1 15,4 2 2-15,-9-3-2 0,9 2 0 16,0-1 0-16,-9-1 0 0,5 1 5 15,4-1-3-15,-5 1-2 0,3-1-6 0,-2 1 5 16,-1-2 1-16,1 1 1 0,0 1-7 16,-1-1-2-16,3 1 5 0,-2-1 6 15,-5-1 1-15,9 2-1 0,-4-2-3 16,0 0 0-16,-1 1 0 0,3-1 0 0,-7 0 0 16,5 0 0-16,4 2 0 0,-4-2 4 15,-1 0-2-15,3-2-2 0,-2 2 0 16,3 0 7-16,-3-1-2 0,0 1 0 0,4-2-3 15,-9 1-2-15,9-1 1 0,0 1 0 16,-1-1 3-16,-3 1-3 0,2-2 1 16,2 1-2-16,-1-1 0 0,1 0 1 15,0 0-1-15,2 0-1 0,-2 0-1 0,0 0 1 16,-3 0-2-16,7-1 3 0,-6-1 1 16,6 2 2-16,-2-1-4 0,-2-2-2 15,1-1 2-15,-1 2 0 0,4-1 1 16,-2-2 0-16,0 2-1 0,2-1 1 0,-6-1 0 15,5 1 0-15,-1-3 0 0,2 2 0 16,-2 0-1-16,0 1 0 0,4-2 1 0,-6 0 0 16,6 0 2-16,-2 0-4 0,2 0-1 15,-4 0 0-15,-1 0-1 0,5 0 4 16,0 0-2-16,-2 0 2 0,2 0-1 16,0-1 0-16,-4 2 1 0,4 0-2 0,-2-2 1 15,2 0 1-15,0 2 0 0,0-2 0 16,0 2 1-16,0-3-1 0,0 2 6 15,0 0-3-15,0 0-1 0,0 0-9 16,0 2 2-16,0-2 2 0,2 0 1 0,-2 1 2 16,0-1 0-16,4 0 2 0,-4 1-4 15,0 0 1-15,0 0-4 0,0 1 3 16,2-2 2-16,-2 0 0 0,0 1 0 0,5-1-2 16,-1 2 2-16,-4-3-1 0,0 3 2 15,2 0-2-15,-2-2 1 0,0 1-1 16,4 1 2-16,-2-1-1 0,-2-1 2 15,0 2-3-15,4-1 2 0,-4 1-3 0,4-2 2 16,-4 0-1-16,2 1 1 0,-2-1 0 16,4 2-1-16,-1-1-1 0,-3 1-3 0,4-2 3 15,0 0 2-15,-4 1 0 16,2-1 0-16,2 2 0 0,0-3-1 0,-2 2 1 16,-2-1 1-16,6 0-5 0,-6 1 4 15,9-1-2-15,-7 0 7 0,-2 0-4 0,4 0 2 16,-2-1 1-16,2 1-8 0,0 0 3 15,-2 0-1-15,-2 0 4 0,9-2-1 16,-9 2 1-16,6 0-2 0,-6 0 0 16,2 0-3-16,-2 0 1 0,8 0 1 0,-8 1-2 15,2 0 1-15,2 0 0 0,-2 1 2 16,2-1 0-16,1-1 0 0,-3 2 0 16,-2-1 0-16,6 1 0 0,-6-1 0 0,8-1 0 15,-6 2 0-15,-2-1-3 0,8 1 2 16,-5-3 0-16,1 5 0 0,-2-3-4 15,2-1 3-15,0 3 2 0,-2-1-1 16,4 1-2-16,-2-2 1 0,1 2 5 0,-3-1 0 16,4 1 1-16,2-2-3 0,-6 1 1 15,6 1-2-15,-6-2 0 0,3 1 0 16,1 1 0-16,-2-2 1 0,2 1-1 16,-4 0-1-16,6 0 1 0,-1 1 0 0,-3-1 0 15,2-1-7-15,0 2 5 0,0 0-4 16,1-1 6-16,1 1 0 0,-6 0 3 0,8 0 0 15,-3-2-1-15,1 4 2 16,-6-4-1-16,8 2-3 0,-4 0 6 0,1-1 1 16,1 0-4-16,-2 2-9 0,4-3 1 15,-8-1 2-15,9 2 2 0,-5-1 1 0,2 1 0 16,1-2-1-16,-1 1-1 0,2-1 1 16,-4 0-2-16,1 0 3 0,-1 2 0 15,0-2 1-15,4 1-1 0,-4-1 2 16,3 0-2-16,1-1 3 0,-8 0 3 0,8 0-3 15,-3 1-3-15,-1-1-4 0,2-1 0 16,-6 1 3-16,6 1-1 0,-1-2 1 16,3 1 1-16,-8 1 0 0,4-2-3 0,5 2 2 15,-5-1-3-15,2 1 0 0,2 0 4 16,-7-2 0-16,7 4 2 0,-4-2-4 16,0 1 2-16,3-1 0 0,-3 3 3 0,0-1 0 15,0-1-1-15,-2 1 2 0,2-1-3 16,1 2-1-16,-3-1 0 0,2-2-1 15,-2 1-3-15,2 2 4 0,-2-1 2 16,-1-1 3-16,5 1-4 0,-2-1-4 0,-4 1 2 16,6-1-1-16,-6 1 0 0,5 1 2 15,1-2-1-15,-6 1 1 0,4-1-1 16,2-1 1-16,-6 2 0 0,7-1-1 0,-7 1-1 16,4-1-1-16,2 1 2 0,-6-1 1 15,5 1 1-15,-3 1 2 0,0-2-3 16,-2 1 1-16,6 1-1 0,-2-2 0 15,-4 1-1-15,3-1-2 0,-1 2 3 0,-2-3-1 16,2 1 1-16,-2 1-3 0,6 0 3 16,-6-1-1-16,4 1-1 0,-1-1 2 15,-1 1-2-15,-2-1 1 0,6 1-1 16,-6-1 1-16,2 0 1 0,-2 3 0 0,7-3 0 16,-7 0 1-16,4 3 1 0,-2-3-2 15,0 1 1-15,-2 1 1 0,7-2-2 16,-7 1 0-16,2 1-3 0,-2-1 0 0,6 2 2 15,-6-1-1-15,2 0 1 0,-2 0-2 16,7 0 5-16,-7 1-1 0,4-1-1 16,2 0 0-16,-6 0-3 0,6 0 2 15,-1 2 1-15,-5-2 0 0,6-1 0 0,-2 2 0 16,5-1 0-16,-9-2 0 0,6 2 0 16,-2 0 6-16,0 0-4 0,-2-1-1 15,3 1 4-15,-1-1-3 0,-2 2 1 16,-2 0-2-16,4-1 0 0,-2 2 2 0,0 1-1 15,-1-3 0-15,1 3-1 0,0-2-1 16,-4 2 0-16,2 0-2 0,2-1-2 0,-4 1 1 16,2 0-3-16,2-1 3 0,0 2-2 15,-4-1-1-15,2 1 2 0,-2-1 3 16,7 2 2-16,-7-1 1 0,4-1 0 16,0 1-10-16,-2 1-52 0,2 0-101 0,-2-1-155 15,-2-1-96-15,4 2 19 0,-4-2 111 16</inkml:trace>
  <inkml:trace contextRef="#ctx0" brushRef="#br0" timeOffset="93794.34">12616 5266 55 0,'0'0'138'0,"0"0"12"15,0 0 11-15,0 0 10 0,0 0 7 16,0 0 8-16,0 0 14 0,0 0 19 16,0 0 19-16,0 0 4 0,0-1-11 0,0 1-31 15,0 0-26-15,0-2-27 0,0 2-26 16,-2-2-27-16,2 1-23 0,-5 0-18 15,5-1-17-15,0 1-9 0,-2-2-11 16,2 0-3-16,-4 1-4 0,0-3 2 0,2 1 0 16,-2 1 0-16,2-1 2 0,-6-3-10 15,5 3 3-15,-5-2-2 0,2 0 10 16,0 0-6-16,0 0 7 0,-1 0-6 16,-1 0 6-16,2 0-4 0,0 0 3 0,0 0 8 15,-3 0 3-15,1 2 0 0,0-3-5 16,2 3-2-16,3 0-4 0,-5-2-2 0,2 3-1 15,2-2 0-15,-2 2 3 16,4-1-2-16,-3 1-2 0,1 0-6 0,2-1-2 16,-2 2-5-16,4 0-4 0,-2 1 2 15,2-2 1-15,0 1 5 0,-4 1-32 0,4-1-91 16,0 1-160-16,0-1-137 0,0 2-73 16,0 0-3-16,-4-2-2 0,4 1 26 15,0-2 78-15</inkml:trace>
  <inkml:trace contextRef="#ctx0" brushRef="#br0" timeOffset="94435.64">12006 5029 89 0,'0'0'142'0,"-2"2"-16"0,2-2-24 0,0 0-20 15,0 1-21-15,0-1-17 16,0 0-6-16,0 2 11 0,0-1 9 0,0-1 10 16,0 1-5-16,0 1 3 0,0 0 0 15,2-1 7-15,2 1 11 0,0 1 1 0,-4-2 6 16,2 1-1-16,4-1 5 0,3 1-1 16,-7-1 6-16,4-1-3 0,2 3-5 15,-6-3-9-15,6 2-14 0,1-1-2 16,-1 1 13-16,-2-2 19 0,5 1 13 0,-5 1 5 15,0-2-7-15,0 0-11 0,4 0-18 16,-3 0-18-16,1 0-16 0,-6 0-15 16,4-2-11-16,2 2-7 0,-1-1-4 0,-3 1-4 15,2-2-6-15,-4 1-5 0,2-1 3 16,0 0 4-16,-2 1 7 0,3 0-4 16,-3-1-6-16,-2 2-59 0,4 0-130 15,-4 0-155-15,0 0-102 0,0 0-32 0,0 0 1 16,-4-1 25-16,4 1 77 0</inkml:trace>
  <inkml:trace contextRef="#ctx0" brushRef="#br0" timeOffset="94829.81">12113 5041 5 0,'0'0'122'15,"0"0"-6"-15,0 0-2 0,0 2 13 16,-4-1 6-16,4 1-8 0,0 1-20 0,0-2-24 16,0 2-15-16,0 0-7 0,-2 2-7 15,2-2-5-15,0 1-10 0,0 1-5 16,-4-1-10-16,4 1-8 0,-4-1-4 16,4 2-1-16,0 0-2 0,0-1-2 0,0 1 1 15,0 0 0-15,0 0 2 0,4 1-3 16,-4-1 2-16,0 0 15 0,4 0 18 0,-4 2 15 15,0-1-8-15,0-1-13 16,0 2-13-16,0-2 0 0,0-1-4 0,0 2-3 16,0 0-5-16,0-1-4 0,0-1 0 15,0 1-5-15,0-2 0 0,0 0 0 0,0 1 1 16,0 0 1-16,0-2-1 0,0 1-2 16,0-1-24-16,0 0-62 0,0-1-94 15,0 1-93-15,0-2-77 0,0 1-2 16,0-2 60-16</inkml:trace>
  <inkml:trace contextRef="#ctx0" brushRef="#br0" timeOffset="95201.81">12022 5298 48 0,'0'0'105'0,"4"0"-2"15,-4 0-3-15,5 0-4 0,-5 0-6 16,0 0-8-16,2 0-6 0,-2-2-6 16,4 2-3-16,-2 0-6 0,-2 0-7 0,8 0-9 15,-8 0 1-15,2 0 6 0,2 0 11 16,0 0 7-16,3 0-1 0,-5 0-7 15,2-1-2-15,2 1-1 0,-2 0 13 16,2-2 6-16,1 1-5 0,-3 1-16 0,2-2-16 16,0 2-13-16,2 0-5 0,-6-1 1 15,5 1 12-15,1 0 13 0,-6 0 2 0,4 0-4 16,2 0-19-16,-5 0-6 16,1 0-12-16,0 0 2 0,-2 0-5 0,2 0 2 15,-2 0-1-15,2-2 0 0,-4 2-3 16,4-1-47-16,-4 1-141 0,2 0-234 0,-2-2-133 15,0-1 31-15,-2 1 171 0</inkml:trace>
  <inkml:trace contextRef="#ctx0" brushRef="#br0" timeOffset="110211.93">17761 5793 18 0,'0'0'66'16,"2"-2"6"-16,-2 2-2 0,0 0-2 0,0 0-2 16,0 0-2-16,0-1-2 0,0 1-3 15,4-2-9-15,-4 2-8 0,0 0-5 0,0 0-4 16,0-2-3-16,0 2 0 0,0 0 1 0,0-1 1 15,0 1-3-15,0 0-83 0,0 0-49 16,0-1-25-16,0 1 61 0,0-2 40 16,0 2 23-16,0-1 17 0,0-1 3 15,0 1 4-15,0-1-4 0,0 1-3 0,0-1 0 16,-4-1 1-16,4 1-1 0,0 1 1 16,0 0 1-16,0-1 5 0,0-1 0 15,0 2 1-15,0-4 3 0,0 4 4 16,0-2 0-16,0-1-5 0,-2 2-3 0,2-1-3 15,0 0 0-15,0 0-1 0,0-2 1 16,0 2 1-16,0-1 4 0,0 1 2 16,0-2-3-16,-4 2-3 0,4-1-4 0,0-1 1 15,0 1 0-15,0-1-1 0,0 2 2 16,-5-1-1-16,5-1-1 0,0 1-2 16,0-2 2-16,0 1-3 0,0-1-4 15,0 2 1-15,-2-2-4 0,2 0 0 0,0 0 1 16,0 0-4-16,-4-2-1 0,4 2 1 15,-2 0 0-15,2-1-1 0,0 1-1 0,0-2 1 16,0 2 1-16,0 0 3 16,0 0 4-16,0-1 5 0,-4 2 3 0,4-2-2 15,0 1-4-15,0-1-2 0,0 2-4 16,0-1-3-16,0 0 1 0,0 0 1 0,0 0-3 16,0 0 0-16,0 0 2 0,0 0-2 15,0 0 0-15,0 0-2 0,0 0 2 16,4 0 2-16,-4 0-2 0,0 1 2 15,0-1-4-15,0 2 2 0,0-1 0 0,0 1 0 16,0-1-2-16,0 2 2 0,0 0-1 16,0 0 1-16,0 0-2 0,0 0 0 15,0 0 1-15,2 0 2 0,-2 2-1 16,0-3 0-16,0 2-1 0,0-1 1 0,4 1 0 16,-4 1 0-16,0-2 0 0,0 1 0 15,0-1 0-15,0 0 1 0,2 2 1 16,-2-2 1-16,0 1-3 0,0 1 0 0,0-2 0 15,0 1 0-15,0 1 0 0,5-1 0 16,-5 2-1-16,0-3 1 0,0 3 0 16,4-1 1-16,-4-1 1 0,0 2 0 0,0-1-1 15,0 1 0-15,0 0-1 0,0-2-2 16,0 2 0-16,0 0 2 0,0-1 0 16,0 1 0-16,0 0 0 0,0 0-2 0,0 0 2 15,0 1 0-15,0-1 0 0,0 2 0 16,-4-2 2-16,4 1 1 0,-5 1 0 15,5 1-3-15,-2 0 1 0,2 0 1 16,-4 0-5-16,2 0 3 0,-2 1 0 0,0 2 1 16,2-1-2-16,-2-1 1 0,0 2 0 15,-3-1 4-15,5 1-1 0,-2-1-3 16,0 2 0-16,2-1 3 0,-2-2 2 16,2 1-2-16,-2-1-1 0,-1 1-4 0,5-1 0 15,-2-1 1-15,2 0 2 0,-4 0-1 16,2 0 2-16,2 0 0 0,0-1 9 0,-4-1 7 15,4 2 10-15,-4-2 0 0,4 1-1 16,0-2-4-16,0 2 0 0,0-2 10 16,0 0 1-16,0 0-9 0,0-2-13 15,0 2-5-15,4-3-1 0,-4 2-1 0,4-2 0 16,-2-2-2-16,2 2-2 0,-4 0-2 16,2-3-1-16,7 3 1 0,-7-1 1 15,2-1 0-15,-2 1 0 0,2-1 0 16,0 1 0-16,-2 1 1 0,2 0 2 0,-1-1 3 15,1 2 0-15,0-1 2 0,-2 1-4 16,2 1-2-16,0 1 4 0,-2-2 10 16,2 2 8-16,-2 0 7 0,7 2-3 0,-7-2 4 15,2 1-1-15,-2 1 4 0,2-1-8 16,0 1-7-16,-2-1-3 0,2 0-5 16,1 1-4-16,1 0-5 0,-6-1 1 15,2 1 5-15,2-2 0 0,0 1-4 0,-2 1-5 16,2-2-59-16,-2 0-125 0,2-3-209 15,1 0-91-15,-3-2 35 0,-2 1 153 16</inkml:trace>
  <inkml:trace contextRef="#ctx0" brushRef="#br0" timeOffset="111246.32">17690 4873 35 0,'0'2'116'0,"0"1"-4"0,0-3-6 16,0 1-12-16,0 1-7 0,0-2-8 15,-4 0-3-15,4 1-6 0,0-1-2 0,0 0-7 16,0 0-9-16,0 0-5 0,0 0 4 16,0 0 4-16,0 2-2 0,0-1 0 0,0-1-5 15,0 1 1-15,0 1-86 0,0 1-52 16,-2-1-36-16,2 1 64 0,0 1 35 15,0-1 25-15,-4 2 10 0,4-1 2 16,0 2 3-16,-4-1-3 0,4 1 0 0,0 0-3 16,0-2 5-16,-2 4 7 0,2-1 7 15,0-1 3-15,0 2-3 0,0-1-3 0,-4-1 1 16,4 2-6-16,0-1-5 16,0-1-6-16,-4 2 1 0,4-2-5 0,0 0 0 15,0 0 0-15,0-2 0 0,0 2 1 16,0-3-3-16,0 2 1 0,0-2-3 0,-2 0 2 15,2-1-2-15,0 0-2 16,0 0-13-16,0-1-36 0,0-1-64 0,0-1-78 16,0-1-69-16,0-1-38 0,0 0 31 15</inkml:trace>
  <inkml:trace contextRef="#ctx0" brushRef="#br0" timeOffset="112147.2">17616 4881 15 0,'4'-3'58'0,"-4"-2"-5"16,2 2-1-16,-2-1 0 0,4-1 5 0,0 1-4 15,-4-1 3-15,3 1 4 0,1-1 8 16,0 1 0-16,-2-1 0 0,2 2 4 0,-2-3-3 16,6 3-3-16,-6-1-10 0,5 1-5 15,1-2-4-15,-6 2 3 0,6-1-4 16,-2 1-8-16,-4 0-4 0,7-1-6 15,-3 2 1-15,-4-1-3 0,6 1-10 0,-2 1-4 16,1-1-3-16,-1 1 0 0,2 1-4 16,-6 0-2-16,4 0-1 0,3 1 0 15,-7 1 0-15,4-2 0 0,-2 1 3 16,0 1 0-16,-2-1 1 0,7 2 5 0,-9 0 22 16,6-1 22-16,-6 1 15 0,2 0-3 15,-2 1-11-15,0-1-12 0,0 2-12 16,0-2-4-16,0 3-2 0,0-3 0 0,0 1-5 15,-2 1-3-15,2 1-4 0,-4-2-4 16,2 2 0-16,-3-1-8 0,1 1 2 16,2-2-3-16,-2 2 9 0,0-1-4 15,-2-1-3-15,4 2-1 0,-7-1-2 0,9-1 1 16,-2-1 2-16,-4 2-3 0,2-1 3 16,0-1-1-16,2 0-2 0,2 0 2 0,-8 0-2 15,8 0-4-15,-3 0-2 16,-1-1 1-16,4-1 1 0,-2 1 3 0,2 1-1 15,0-2 2-15,0 2-2 0,-4-1 0 16,4 0 1-16,0 0 14 0,0 1 16 0,0-1 9 16,0 1-4-16,0-2 8 0,0 1 9 15,4-1 8-15,-4 2-2 0,0-2-9 16,2 3-12-16,2-3-10 0,-1 1-9 16,-3 1-6-16,4 0-1 0,0-2-1 0,-2 1 1 15,2 0-2-15,0 0 1 0,2 1 4 16,-4-1-1-16,-2 1 1 0,9-2-5 15,-7 1 4-15,4 1 11 0,-2-2 13 16,0 2 7-16,2-2-8 0,-1 3-8 0,1-3-8 16,-4 1-4-16,-2 1-3 0,8-2-1 15,-6 1 13-15,2-1 21 0,-2 1 22 16,2-1 1-16,1-1-15 0,-3 3-13 16,-2-1-13-16,4-1-6 0,-2-1-2 0,-2 2-5 15,4-2-2-15,0 0-3 0,-4 1-3 16,0 1-1-16,2-2-4 0,-2 0 1 15,0 1-2-15,4-1 3 0,-4 2-1 0,0-2-2 16,4 0 0-16,-4 1 2 0,0-1-2 16,0 0-59-16,3 0-163 0,-3 0-210 15,0-1-202-15,0-2-30 0,0 1 100 16,0-1 193-16</inkml:trace>
  <inkml:trace contextRef="#ctx0" brushRef="#br0" timeOffset="114623.65">17529 4716 32 0,'0'0'113'0,"0"0"7"16,4 0 5-16,-4-2 3 0,4 2 2 0,-4 0-1 15,0 0-2-15,0 0-9 0,0 0-2 16,0 0 0-16,0 0 1 0,0 0-1 15,0 0-8-15,0 0-20 0,0 0-25 16,0 0-22-16,0 0-13 0,-4 0-11 0,4 0-6 16,-4 0-7-16,4 0-1 0,-2 0 1 15,2 2-3-15,-8-1-1 0,6-1 6 16,-2 3-2-16,2-3-3 0,-3 2-6 16,1-1 2-16,-2 1 0 0,4 1 4 0,-6-2-2 15,6 2-4-15,-2-1 2 0,1 0 4 16,-5 0-1-16,6 1 0 0,-2 0 0 15,0 0 2-15,2-1-4 0,-2 1 1 0,2 1-1 16,-3-1-1-16,1 0 0 0,2 0 2 16,-2 2 1-16,2-2 1 0,2-1-3 15,-4 2 2-15,0 0 0 0,4 1 4 16,0-1 1-16,0-1 7 0,0 2 1 0,0-2 2 16,0 1 2-16,0-1 6 0,4 2 11 15,0-2 7-15,-2-2 0 0,2 2-2 16,-2-1-4-16,-2-1-10 0,9 2-4 15,-7-3-9-15,2 2-3 0,-2-2-1 0,6 0-4 16,-6 0-1-16,2 0-3 0,0-2-42 16,-1 2-89-16,1 0-119 0,-2 0-113 15,2-1-84-15,0-1 3 0,-4 2 83 16</inkml:trace>
  <inkml:trace contextRef="#ctx0" brushRef="#br0" timeOffset="116339.67">17459 5059 40 0,'0'0'93'0,"0"0"-3"0,0 0-7 15,0 0-6-15,0 2-9 0,0-2-9 0,0 0-8 16,0 1-2-16,0 1-1 0,0-2-1 15,0 0 0-15,0 0 2 0,0 0 4 16,0 0 1-16,0 1 3 0,0 1 5 0,0-2 3 16,0 0 5-16,0 0 3 0,0 1 1 15,0-1 2-15,0 0 2 0,0 0-4 16,0 0-11-16,0 0-12 0,0 0-15 16,0 0-12-16,0 0-11 0,0 0-6 0,0 0-4 15,0 0-2-15,0 2-1 0,0-2-3 16,0 0-1-16,0 0 2 0,0 0 1 15,0 0-3-15,0 0 4 0,0 0 0 16,0 0 0-16,0 0 3 0,0 0-1 0,0 1 2 16,0-1-1-16,0 2 1 0,0-1-1 15,0-1-1-15,0 1 0 0,4 1 0 16,-4 0 2-16,0 1-3 0,4-2 3 16,-4 2-2-16,0 0 1 0,2 0-1 0,-2 0-1 15,0 0-2-15,4 0 2 0,-4 0 1 16,4 0-1-16,-4 0-2 0,0 0-1 15,3 2 4-15,-3-2-2 0,4 0 1 16,-4 1 1-16,0-1-2 0,0 0 1 0,2-1 1 16,-2 2 1-16,0-1 0 0,0 0-3 15,4 0 0-15,-4-2 0 0,4 3 3 0,-4-3 1 16,0 2-4-16,0-1 1 0,0 1-1 16,0-2 2-16,0 1-2 0,0-1 0 15,0-1 0-15,0 1 2 0,0 1-2 16,0-2-4-16,0 2-30 0,0-2-47 0,0 1-71 15,0-1-61-15,2-1-48 0,-2 1-27 16,0 0-28-16,0-2 26 0</inkml:trace>
  <inkml:trace contextRef="#ctx0" brushRef="#br0" timeOffset="116853.6">17484 5023 26 0,'0'-1'71'16,"0"1"-7"-16,0-2-8 0,0 2 0 0,-4 0 6 16,4 2 1-16,0-2 10 0,-3 1 6 15,3 1-1-15,0 1-9 0,-4-2-5 16,4 2-6-16,-4 1-10 0,2 0-6 16,2-1-10-16,-4 1-2 0,0 1-3 0,2-1-4 15,-2-1-1-15,2 2 4 0,-3 1 2 16,1-1-1-16,2 2 1 0,-2-3-5 15,2 2-2-15,-6 0-4 0,6 2 1 0,-2-4-7 16,2 2-3-16,-3 0-3 0,1 0 1 16,2-1-3-16,-2-1 0 0,0 1-3 15,4-1 0-15,-2 2 0 0,-2-3 0 16,2 2 0-16,2-1 3 0,0-1-1 0,-4 2-2 16,-1-2 1-16,5 0-1 0,-2 0 0 15,2-2 0-15,0 2 0 0,0-2 1 0,-4 1 1 16,4 0-2-16,-2-1-2 15,2-1-3-15,0 2-10 0,0-2-28 0,0 0-51 16,0 0-56-16,2 0-43 0,-2 0-35 16,0 0-30-16,0-2 19 0</inkml:trace>
  <inkml:trace contextRef="#ctx0" brushRef="#br0" timeOffset="117463.56">17424 5133 87 0,'0'1'100'0,"0"-1"4"16,0 0-1-16,2 0-7 0,-2 0-12 0,0 0-8 16,0 0-11-16,4 0-5 0,-4 0-4 15,4 2 1-15,-4-2-4 0,2 1-1 16,-2-1-2-16,4 0 0 0,-4 0 6 0,2 0 4 16,-2 0-2-16,9 0-9 0,-9 0-13 15,2-1-9-15,2 1-9 0,-2 0-4 16,2 0-4-16,0-2-1 0,-2 2-4 15,2 0-1-15,0-1 0 0,-1 1 0 0,1 0-3 16,-2-2 0-16,-2 2 5 0,4 0-3 16,0 0-2-16,-2-2-4 0,-2 2 3 15,4 0 2-15,-2-1-1 0,-2 1 2 16,4 0-3-16,1 0 1 0,-5-1 2 0,0 1-2 16,2 0-1-16,-2 0 0 0,0 0-1 15,4 0-2-15,-4 0 4 0,0 0-1 0,2 0-1 16,-2 0-3-16,0 0-25 0,0 0-52 15,0 0-77-15,0 0-77 0,0 0-68 16,0 0-17-16,0 0 44 0</inkml:trace>
  <inkml:trace contextRef="#ctx0" brushRef="#br0" timeOffset="122858.09">17271 4720 47 0,'0'0'72'16,"2"-3"-5"-16,-2 3-5 0,4-1-4 16,-4-1-5-16,0 1-7 0,2-2-3 0,-2 1-5 15,8-1-6-15,-8 2 2 0,2-3-6 16,2 3-3-16,-1-2-4 0,5 0 4 15,-6 0 0-15,2 0 1 0,0 0 0 16,2 0 2-16,-4 0 6 0,7 0 1 0,-3 0 3 16,-4 0-4-16,6 0-3 0,-6 0-6 15,5-1-2-15,1 1-6 0,-2-2-7 16,0 2-2-16,0-2-4 0,3 1 2 16,-3 1-2-16,0-1 0 0,0-1-2 0,3 2-1 15,-3 0 1-15,0-1-1 0,0 1-1 16,0 0 0-16,3 0 0 0,-7-2 2 0,4 2 1 15,2 2 0-15,-2-2 1 0,1-2 0 16,-1 4 2-16,2-3 1 0,-2 2-1 16,0-1-1-16,1 1 1 0,-1-1-1 15,2 0-2-15,-2 2 0 0,5-1-2 0,-9-1 6 16,8 0 2-16,-4 2 0 0,2-1 0 16,-1-1-2-16,3 2-1 0,-8-1-2 15,6 1 0-15,1-1-4 0,-1 0 2 0,-6 1-2 16,4 0 2-16,5-1 1 0,-3 2-3 15,-2-1 1-15,0 1-2 0,0 0 0 16,1-2-2-16,1 2 3 0,-2 0 7 16,4-1 14-16,-3 1 9 0,-1 0 3 0,0 0-10 15,4-2-5-15,-3 2-5 0,1 0-4 16,2 0-2-16,-4 0-3 0,1 0-5 16,-1 0 1-16,0 2-3 0,2-2 9 15,3 1-1-15,-5 1-1 0,4-1 0 0,-4 1 1 16,5-1-3-16,-5 2 2 0,4-1-2 15,-4 1 3-15,5 0-4 0,-1 0 1 16,-4-2-2-16,5 2 2 0,-5 2-1 0,4-2 2 16,-4 0-2-16,5 1 1 0,-5-1 0 15,0 0-1-15,4 2 3 0,-3-2 10 16,3 0 15-16,-4 1 9 0,2-1 3 0,1 0-7 16,-1 2-10-16,-2-2-4 0,4 0-7 15,-7 1 1-15,5-1-4 0,0 0 1 16,0 2-3-16,-6-2-2 0,5 1-1 15,1 1 0-15,-2-2-1 0,0 3-2 0,0-2 0 16,-1 1-2-16,1-1 0 0,0 2 1 16,-2 0-5-16,0-1 4 0,-2 1 1 15,5 0 6-15,-3 0-3 0,0 0-3 16,-2 0 3-16,2 0 0 0,0 0-2 0,-4 1 3 16,2-1-4-16,2 2 0 0,-4-2-1 15,2 1 0-15,-2 1 3 0,0-1-2 16,5 2 3-16,-5-2 0 0,0 3-1 0,0-3 1 15,0 2-4-15,0 0 2 0,0-1-6 16,0 1 2-16,0-2 5 0,0 1 3 16,-5-1-4-16,5 1 0 0,0-1 3 15,0 1-2-15,-2-1 0 0,2 1 3 0,0-1 16 16,-4 1 20-16,2-1 29 0,2-1-2 16,-4 0-10-16,0 2-18 0,2-1-12 0,-2-1-15 15,0 0-4-15,4 2-3 16,-7-4 3-16,5 2-3 0,2 0-3 0,-8 0-1 15,6 0 0-15,-2-1 5 0,2 1-4 16,-2-2 0-16,-1 2 0 0,3-1-2 0,-4-1 0 16,-2 0 2-16,6 1 8 0,-2 0 12 15,0-1 13-15,-3 0 3 0,5 1-5 16,-2 0-5-16,-2-1-5 0,2-1-3 16,2 1-2-16,-6 0-4 0,5-1-5 0,-5 1-3 15,6-1 0-15,-2 0-4 0,2 0 0 16,-6 0-3-16,6 0 1 0,-5 0-2 15,-1-1 1-15,6 1 1 0,-4-1 0 16,2 2-2-16,-2-3 0 0,1 2 0 0,-1-1 0 16,0 1 0-16,2 0 0 0,-2-2 0 15,1 0 1-15,-1 3 0 0,0-3 3 16,-2 1-2-16,2 1 2 0,-1-2-4 0,1 1 1 16,0-1-1-16,-2 2 0 0,2-1-3 15,-5-1 3-15,9 2 0 0,-8-1 2 16,4-1-4-16,-3 1 1 0,3-1-2 15,-4 1 3-15,8 1 0 0,-4-2 0 0,-3 1 0 16,-1-1 0-16,4 2 0 0,4-1 0 16,-7-1 2-16,1 2-4 0,0-1 2 15,6 1-2-15,-9-2 2 0,5 2-1 16,-2-2 1-16,2 1-1 0,0 1 0 0,-1 0 0 16,1 0 1-16,-2 0-2 0,2 0 4 15,0 0-3-15,-1 0 2 0,-1 0-3 16,2 0 0-16,0 2 1 0,2-4 0 0,-3 3 0 15,1 0 1-15,2-1 2 0,-2 0-2 16,2 0-1-16,-3 1 1 0,5-1 0 16,-6 0 1-16,6 0-1 0,-4 0-1 15,2 0 0-15,0 0 1 0,1 0-1 0,-5 2-1 16,6-2-4-16,-4 0 2 0,6 1 4 16,-8-1 5-16,6 0-4 0,-3 2-1 0,3-2-3 15,-6 0-2-15,6 1 4 16,2 1 4-16,-8-2 2 0,6 1 3 0,-2 1-1 15,2-1-3-15,-7 1-9 0,7-2-1 16,-2 1 1-16,2 2 2 0,-2-1 1 0,0-1 2 16,2 1 0-16,-5 1 1 0,3-2-2 15,0 2 1-15,2-1-3 0,-2 1 5 16,0-2-1-16,2 2 1 0,-2 0-2 16,2-1 1-16,-7 1 1 0,9-1 0 0,-2 2-2 15,-2-1-5-15,2-2 0 0,-2 2 5 16,0 0 4-16,2 0-4 0,-2 0-4 15,2 0 2-15,2 0 2 0,-5 0 6 16,1 0-2-16,4 0-2 0,-2 0 1 0,2 2-3 16,-4-2 0-16,0 0 1 0,2 0 0 15,-2 0 2-15,4 1-8 0,-2-1 0 16,2 0 1-16,-9 2 5 0,9-2 3 0,-2 0-3 16,-2 1-1-16,2 1 0 0,-2-1-1 15,0 1 1-15,2-2-3 0,2 1 3 16,-8 1 2-16,8-1 0 0,-3 1-2 15,-1-1-1-15,2 1-2 0,-2-1 2 0,0 0 1 16,4 1 4-16,-2 0 0 0,-2-1-2 16,2 1-2-16,-2-1 1 0,-1 1 1 15,3-1-2-15,-2 1-3 0,2-2 2 16,-2 1 0-16,0 1 2 0,4-1 0 0,-2 1 0 16,-2-1-1-16,0 1-1 0,1-1-9 15,-1 2 7-15,2-1-1 0,2 1 11 16,-8-2-7-16,8 2-2 0,-2 0-1 0,-2-1 3 15,2 1 5-15,-2-2-5 0,-1 2 1 16,5-1-1-16,-2-1 0 0,-2 0 0 16,0 1-1-16,2 0 2 0,-2-1 2 0,2-1-2 15,2 2-1-15,-4-2-4 0,0 0 4 16,2 1-1-16,-3 1-4 0,5-2 2 0,-2 1 2 16,2-1 7-16,0 2-3 0,-4-1 0 15,0 1-20-15,4-1-29 0,-2 1-29 16,2-1-6-16,-4 2 10 0,2 0 19 15,2 0 18-15,-4-1 11 0,0 1 11 0,4-2 3 16,-3 1 8-16,3 1-1 0,-4-2-1 16,0 1 3-16,4-1 0 0,-2 0-1 15,2 0-1-15,-4 0 1 0,4-1 1 16,0 0-1-16,-2 2 1 0,2-4 1 0,0 2 2 16,-4 0-2-16,4-1-1 0,-4 1-3 15,4 0 3-15,0 0-2 0,0 0 2 16,-2 0 2-16,2 0-2 0,0 0-1 0,0 0 0 15,-5 0 2-15,5 0 0 0,-2 0 2 16,2 0-6-16,0-1 3 0,0 2 0 16,-4-1 2-16,4 1 2 0,-4-2-2 15,4 2 3-15,0-3-4 0,0 3-1 0,-2-1-2 16,2 0-2-16,0-2 0 0,0 2 3 16,-4 0-2-16,4 0 3 0,-2-1 0 0,2 1 3 15,0-1-3-15,0 0 1 0,0 1-2 16,-4-1 4-16,4 1-3 0,-4-2 5 15,4 2-3-15,0-1-1 0,0 1 0 16,-2-2 0-16,2 2-1 0,0-2 0 0,0 3-1 16,-5-3 0-16,5 1 0 0,-4 1 0 15,4-2 1-15,0 2 2 0,-2-2-1 16,2 3-2-16,-4-3-1 0,4 2 1 16,0-1 3-16,-2 1-1 0,2 0 0 0,0-2 2 15,-4 2-1-15,0-1-1 0,4 1-1 16,0-2-2-16,-2 2 1 0,2-1 1 15,-4 0 0-15,4 0-3 0,-3 0 2 0,3 1 1 16,-4-2 1-16,0 2 0 0,4 0 1 16,-2 0-1-16,2 0 2 0,-4-1 2 15,0 1-3-15,4 0-3 0,-2 0 1 16,-2 0 0-16,2-2-1 0,2 2 1 0,-5 0-1 16,1 0 2-16,2 0 0 0,-2-1 0 15,2 1 0-15,-2 0 2 0,0-2-3 16,2 4 0-16,-2-4-4 0,2 4 4 15,-7-2 0-15,7 0 1 0,-6 0-1 0,6 1 3 16,-2-1-1-16,2 0-2 0,-7 0 0 16,7 0-2-16,-2 0 2 0,2 2-3 0,-6-4 2 15,6 2 1-15,-7 0 3 0,7 0-2 16,-2 0-1-16,2-1 0 0,-6 0-1 16,6 0-1-16,-2 1 2 0,2-1 0 15,-7-1-1-15,7 1 1 0,-4-1 0 0,2 2 1 16,0-3-1-16,2 3 0 0,-6-1-1 15,1-1-1-15,5 0 0 0,-6 1-1 16,6 0 3-16,-2 1 0 0,-2-4 1 16,1 3 1-16,3 0-1 0,-6-1-1 0,2 1 0 15,4-3 1-15,-6 3 0 0,6-2-1 16,-3 0 0-16,3 2-1 0,-6-3 0 16,6 2 0-16,-4-1-3 0,2 0 2 15,-3 0-1-15,3 0 5 0,-2-1-4 0,2 2 0 16,-2-1 0-16,0 0-1 0,-1 0 3 15,-1 0 2-15,6-2-4 0,-4 2 1 16,-4 0-1-16,1 0 2 0,3-1 0 0,-4 1 2 16,4-2-1-16,-5 2-1 0,5-1 0 15,-4-1 2-15,3 2-1 0,-3-3-1 16,0 2 0-16,4-1 1 0,-5-1-1 16,5 0 0-16,-4 0-1 0,-1 0 0 0,5 0-2 15,-4 0 3-15,-1 0 1 0,5 0 3 16,-4-1-3-16,2 1-1 0,-3 0 1 0,5-2-1 15,-4 2 1-15,-1-1-2 16,1-1 2-16,4 2-2 0,-4-1 1 0,-1 1-1 16,1-3 2-16,4 1-2 0,-5 1 1 15,5-1-2-15,0-1 2 0,-4 0 0 0,3 0 2 16,-3 0-1-16,4 0-1 0,-2-1 0 16,-1 1-1-16,1-2 0 0,2 1 1 15,0-2 0-15,-1 1-1 0,-1-1-2 16,0 0 2-16,0 2-1 0,6-4 0 0,-5 4 2 15,-1-2-1-15,2 0 1 0,0 0-1 16,0 0-1-16,-3 1 2 0,3-1 3 16,4 0 0-16,-6 0-3 0,6 0-2 0,-5 2-2 15,3-4 1-15,0 1-1 0,2 1 0 16,-2-3 0-16,0 1 3 0,2-1 0 16,-2 0 1-16,2 0-1 0,2 0-2 15,-5 0 3-15,1-1 0 0,4 1 0 0,0 0 0 16,-2-2-2-16,2 4-1 0,-4-4 1 15,4 4 2-15,-2-2 6 0,2 0-3 16,0 0-2-16,0 1-8 0,-4-1 3 16,4 0 0-16,0 2 1 0,0-2 1 0,0 0-1 15,0 1 3-15,0-1 0 0,0 0 2 16,0 0-4-16,0 0 2 0,0 0-1 16,4 2 1-16,-4-3-3 0,0 2 1 0,0-2 2 15,0 2-2-15,0 0 2 0,2-1-3 16,-2 0 1-16,4 2 0 0,-4-2 0 15,0 0-1-15,0 1 4 0,2-1 1 16,-2 2-2-16,0-1 0 0,0-1 2 0,0 0-4 16,4 2 2-16,-4-2-2 0,5 0 2 15,-5 0 2-15,0-2-2 0,2 2-6 16,-2-1 4-16,4-1-2 0,-4 1 8 0,2-3-3 16,-2 3 0-16,0-2-1 0,4 0-1 15,0 0 1-15,-4 0 2 0,0 0 3 16,0 0-5-16,2 0-3 0,-2 0 0 0,0 0 2 15,0 0 1-15,0 2 0 0,4-2-3 16,-4 1 0-16,4 1 3 0,-4-1 6 16,0 1-6-16,3-1-2 0,1 1-3 15,-4-1 6-15,0 1-1 0,2-2 0 0,-2 1-3 16,0 1 1-16,4-1 1 0,0 1 1 16,-4-1 0-16,0 2 0 0,2-1-2 15,-2 1 0-15,4-2 3 0,-4 1-1 16,2 1-3-16,2-2-1 0,1 1 1 0,-5-1 3 15,2 1 1-15,2-1 1 0,-2 1 1 16,2-1-2-16,0-1-1 0,-2 2-1 16,2-3 0-16,0 3-1 0,-2-2 2 0,3 0-2 15,-3 2 4-15,6-3-2 0,-6 2 0 16,2-1-3-16,-2-1 1 0,2 2 0 16,0 0-3-16,3-1 5 0,-3 0-2 15,2 0 2-15,-4-1 0 0,6-1-1 0,-1 1 2 16,-1-1 1-16,-2 1 1 0,2 1-1 15,0-2-2-15,1 1 0 0,1-1-2 16,-2 1 1-16,0 1-1 0,0-2 0 0,1 2 2 16,1 0-1-16,-2 0 1 0,0 0-1 15,0 0-2-15,5 0 3 0,-5 0 0 16,4 2 0-16,1-2 0 0,-1 1-1 0,0 1 1 16,1-3 0-16,-5 3 0 0,4 0 0 15,-2-1 0-15,3 1 0 0,-3 1 0 16,0 0-1-16,1-2-2 0,-1 2 3 15,0 2 0-15,2-2 0 0,-3 1-1 0,3 0-1 16,-4 1 4-16,5 0-1 0,-5-1-1 16,4 1-1-16,-4-1-1 0,5 1-9 15,-1-1-10-15,-4-1-9 0,5 2-5 16,-1-1-6-16,-2 1-2 0,0-1 2 0,1 1 5 16,-1-1 9-16,0-1 4 0,0 3 3 15,3-3 3-15,-5 2 6 0,0-1 0 16,0 1 4-16,1 1 3 0,3-2-1 0,-4 1 2 15,2-2 2-15,-1 2 0 0,3 0 1 16,-4 0-2-16,0-1 2 0,1 1 0 16,3-1 2-16,-2 2-1 0,0-1-2 15,1 0-1-15,-3 2 2 0,0-3 0 0,0 2 2 16,0 0-4-16,5-1 0 0,-3-1 0 16,-2 2 1-16,0-2 1 0,1 3 1 15,3-3-1-15,-4 1 0 0,3-1 2 0,-1 1-2 16,2-1 2-16,-4 1-4 0,5-1 4 15,-1 2-2-15,0-1 0 0,1 1 3 16,-5 0-3-16,0 0 1 0,4 0-5 0,-3 0-11 16,1 1-11-16,-2-1-4 0,0 2 2 15,0-2 8-15,-1 1 6 0,1 0 4 16,-2 1 5-16,-2 0-1 0,4 1 2 0,-2-2 2 16,0 2 0-16,-1 0 2 0,1 0 0 15,0-1-4-15,-2 1 2 0,2 1 2 16,-2-1 0-16,2-1 0 0,0 1-2 0,-2 0 0 15,5 0 2-15,-3 0 1 0,0-1-1 16,-2 0 3-16,2 3-6 0,-2-2 2 16,6 0-2-16,-6 0 3 0,-2 1 0 15,9-1 3-15,-9 2 1 0,6-1-4 0,-6 1 0 16,2-1-2-16,2 1 2 0,0 1-1 16,-2-3 1-16,2 1 0 0,-1 1 0 15,5-1-1-15,-6 0 1 0,2 1 0 16,0-2-2-16,-2 3 2 0,2-1-1 0,-2-1-7 15,3 1-56-15,-1-1-120 0,-4 1-147 16,2 1-43-16,-2-3 61 0</inkml:trace>
  <inkml:trace contextRef="#ctx0" brushRef="#br0" timeOffset="124359.77">16157 4882 42 0,'0'0'84'0,"0"2"-11"0,0-2-9 0,0 0-5 16,0 0 2-16,0-2 0 0,0 2-71 16,0 0-46-16,0 0-28 0,0-1 60 0,4 1 34 15,-4-2 22-15,0 2 12 0,0-1 3 16,0 1 2-16,0 0-1 0,0 0-1 15,0 0 1-15,0 0 0 0,0 0-6 0,0 0-2 16,0 0-4-16,0 0 2 0,0 0 3 16,0 0 2-16,0 1 1 0,0-1 0 15,0 2-5-15,0-1-6 0,0 2-10 16,0-2-6-16,0 1 0 0,0 0 10 0,0 1 4 16,0 0 2-16,0-2-7 0,0 2 1 15,-4 0-1-15,4 2 6 0,0-2-2 16,0 1-4-16,-5 1-8 0,5-1-6 0,0 2-3 15,0-1-3-15,0 1-3 0,-2 0 2 16,2 0-4-16,0 0 1 0,0 1-1 16,0-1 5-16,0 0-6 0,-4 2 5 15,4-2-5-15,0 1 1 0,0-1 1 0,0 0-1 16,-2 0 4-16,2 2-2 0,0-4 1 16,0 2-2-16,0-1-1 0,0 1-1 15,0-3 0-15,0 1-1 0,-4 1 2 16,4-1-1-16,0 1 2 0,0-2-2 0,-4 0 0 15,4-1-1-15,0 2-1 0,0-1-7 16,4-2-42-16,-4 1-76 0,4-2-94 16,-4 0-75-16,0 0-36 0,0-2 37 0</inkml:trace>
  <inkml:trace contextRef="#ctx0" brushRef="#br0" timeOffset="125160.51">16109 4954 28 0,'0'-4'61'0,"4"-1"-4"15,-4 2 0-15,4-3-4 0,-4 2-5 0,2-1-9 16,-2 1-7-16,5-1-8 0,-3 1-1 16,-2-2 2-16,8 1 10 0,-8 1 8 15,2 1 11-15,6-2 7 0,-6 0 9 16,2 1 3-16,-2 0 1 0,7-1-4 0,-7 2-4 16,4-1-1-16,2 1-2 0,-6-2-9 15,5 2-14-15,1 0-15 0,-6 0-8 16,6 0-7-16,-2 0-4 0,1 2-3 0,-1-2 0 15,-2 1-1-15,2 1 0 0,0 1 1 16,-2-2-1-16,3 2-2 0,-1 2 4 16,-2-2-2-16,0 1 1 0,2 1 0 15,-4-1-1-15,7 2-2 0,-7-1 5 0,2 2-2 16,-2-1 14-16,2 0 20 0,0 2 18 16,-2-2 4-16,-2 1-6 0,0 2-6 15,0-1 4-15,0-1 7 0,0 2 1 16,0-1-12-16,-2 1-13 0,2 0-8 0,-8 0-6 15,6 0-5-15,-2-2-4 0,2 2-5 16,-3 0-1-16,1 0-2 0,2 0 2 16,-4-1-4-16,-2 1 1 0,8-2-2 0,-2 1 0 15,-4-2-2-15,6 0 1 0,-9 1-2 16,9-1-2-16,-2 0-4 0,2-1 3 16,0 1 2-16,-4-2 4 0,4 2 3 15,0-1-2-15,4 1 0 0,-4-2 11 0,0 2 11 16,2-2 10-16,-2 3-8 0,4-1-6 15,1 0-4-15,-5-2-8 0,6 2-3 0,-4 0-1 16,-2 0-1-16,8 2 1 16,-6-2 3-16,4 0-3 0,-2 1 1 0,1-1-1 15,1 0-1-15,-4 2 6 0,6-2 9 16,-6 0 11-16,6 1 15 0,-5-1 13 0,3 0 6 16,-2 2-7-16,0-2-13 0,-2-2-11 15,2 2-5-15,-2 0-3 0,2 0-1 16,1-1-4-16,-3 1-1 0,-2-2-1 15,4 1-4-15,-2-1-1 0,-2 2-1 0,0-3 2 16,4 1-3-16,-4 1-1 0,0-2-1 16,4 0-4-16,-4 0-16 0,0-2-95 15,0 2-159-15,0-1-201 0,0 0-114 16,0-2 34-16,0 0 139 0</inkml:trace>
  <inkml:trace contextRef="#ctx0" brushRef="#br0" timeOffset="130000.24">15973 4777 11 0,'0'2'100'16,"0"-2"5"-16,0-2 2 0,0 2-77 16,0 0-47-16,0 0-36 0,0 0 57 0,0 0 31 15,0 0 18-15,0 0 12 0,0 0 8 16,0 0 3-16,0 0-2 0,0 0-9 16,0 0-9-16,0 0-8 0,0 0-5 0,-2 0-4 15,2 2-4-15,0-2-7 0,0 1-5 16,0 1-5-16,0-1-4 0,-5 1 2 15,5-1-5-15,-4 1-3 0,4-1-4 16,0 2 1-16,-2 0 5 0,2 2 9 0,-4-2 7 16,4 1 1-16,0 2-1 0,-2-1-1 15,2 1 1-15,0-2 8 0,-4 2 1 16,0 2 1-16,4-2-2 0,0 0-4 16,-2 1-4-16,2-1-8 0,0 0-3 0,-4 2-4 15,4-3-1-15,-3 2-4 0,3-1-3 16,0 1 0-16,0-2-1 0,-4 1 1 0,4-2-4 15,0 0-1-15,-4 1 2 16,4 0 0-16,0-2 2 0,0-2-2 0,0 2-2 16,0 0-33-16,0 0-57 0,4-3-90 15,-4 2-90-15,0-2-74 0,0 0 12 0</inkml:trace>
  <inkml:trace contextRef="#ctx0" brushRef="#br0" timeOffset="130732.84">15929 4821 32 0,'0'-3'53'16,"4"0"10"-16,0-2 5 0,3 2 12 0,-5 0 8 15,2-1 13-15,0 1 14 0,2-2 8 16,0 2-4-16,1 0-13 0,-1-1-21 15,2 1-20-15,-6-1-15 0,6 2-16 16,1 0-13-16,-1 1-7 0,-6-1-5 0,4 2-2 16,2 0-1-16,-5 0 1 0,1 2 0 15,0-1-1-15,-2 2 2 0,2-2-2 16,-4 3 0-16,0 0-4 0,0 1 0 16,0-1-1-16,0 2 3 0,-6-1 0 0,6-1-2 15,-8 2 1-15,5-1 0 0,-1 1-1 16,0-2 1-16,-2-1 0 0,6 0-1 0,-2 2 0 15,-2-2 3-15,0-2-4 0,4 2 1 16,-2-1-2-16,2-1-2 0,-5-1 0 16,5 1-4-16,0-1 4 0,0 2-1 15,5-2 0-15,-5 0 3 0,0 0-2 0,2 2-1 16,-2-2 2-16,4 1-1 0,0 1 2 16,-2 1 0-16,2-2 2 0,-2 2-1 15,2 0 0-15,0 0-1 0,-1 2-1 16,1-1 2-16,0-1-6 0,-2 3 2 0,2-3 1 15,-4 3 10-15,2-1-2 0,-2-1 1 16,4 2-4-16,-4-1 3 0,0-1-1 16,0 2-4-16,0-1-1 0,0-2 0 0,-4 1 2 15,4 0 0-15,-2 1 0 0,2-2-2 16,-4 0 2-16,2 0 0 0,-2 0 0 16,0-2-2-16,1 1 0 0,-1 1 0 15,0-1 0-15,-2-2 0 0,6 1 0 0,-2 1 0 16,-2-2-3-16,0 1 3 0,2-1-2 15,2 2-6-15,-5-2-22 0,5 0-48 16,-2 0-70-16,2-2-77 0,0 1-83 16,0-1-2-16</inkml:trace>
  <inkml:trace contextRef="#ctx0" brushRef="#br0" timeOffset="136317.37">15999 5128 78 0,'5'0'82'0,"-5"0"2"15,0 0 8-15,0 0 2 0,2 0 6 16,-2 0-3-16,0 0 4 0,0 0 2 0,0 0 0 16,0 0-2-16,0 0-4 0,0 0-3 15,0 0 3-15,0 0 1 0,0 0 1 16,0 0-6-16,0 0-13 0,0 0-22 0,0 0-18 15,0 0-16-15,0 0-6 0,-2 0-5 16,2 0-4-16,0 1 0 0,-5-1 0 16,5 0 1-16,-2 2-2 0,2-2 4 15,-4 0 0-15,0 2 1 0,4-2-4 0,-2 1 1 16,2 1-2-16,-4-2 0 0,0 3-5 16,2-3 1-16,-2 1-1 0,4 1-3 15,-2-1-3-15,2 1 2 0,-5-1 1 16,1 2 0-16,2-2-3 0,-2 1 3 0,4 0 0 15,-2-1 0-15,2 2 3 0,0-1 2 16,-4 1 2-16,0-2 3 0,4 1-1 0,-2 0-1 16,2 0-6-16,-4 1 2 0,4-1-2 15,-3 1 2-15,3-2 0 0,0 2 3 16,0-1 12-16,0-1 10 0,0 2 3 16,0-1-5-16,0 1-2 0,0-2 1 0,0 2 17 15,0-1 16-15,0-1 17 0,3 1-5 16,1-1-7-16,-4 2-21 0,2-1-18 15,2-1-12-15,0 1 0 0,-2-1-2 16,4 1-3-16,-2-1-2 0,1 1-5 0,-3-1 2 16,4-1-1-16,2 2 6 0,-6-2-4 15,6 0 1-15,-1 1-2 0,-5-1 1 16,6 0-2-16,-6 0 0 0,2-1 0 0,-2 1 0 16,6 0-1-16,-5-2-1 0,5 1-30 15,-6 1-83-15,2-3-125 0,-2 1-120 16,-2 1-83-16,8-1-53 0,-8-1 32 15,2 0 92-15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9T19:43:18.82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15929 5163 12 0,'0'0'20'0,"0"0"-3"0,0 0-3 16,0 0-6-16,0 0 5 0,0 0-2 0,0 0-4 15,0 0-7-15,0 0-2 0,0 0-1 16,0 0 1-16,0 0 4 0,0 0-2 0,0 0 0 16,0 0 0-16,0 0-2 0,0-2-2 15,0 2 2-15,0 0-2 0,0-1 3 16,4 1 4-16,-4 0-1 0,0 0-1 15,0 0-2-15,4-2-1 0,-4 2-1 0,0-1 1 16,0 1-2-16,0 0 4 0,3 0 0 16,-3 0 5-16,0 0-4 0,0 0-1 15,4-2 1-15,-4 2 1 0,0 0-4 0,0 0 0 16,0-1-3-16,2 1 7 0,-2 0 2 16,0 0-1-16,0 0 1 0,4-2-2 15,0 2-2-15,-4 0 1 0,0 0 0 16,0-2 11-16,0 2 6 0,2 0 3 0,-2 0-2 15,0 0-2-15,0-1-6 0,0 1-1 16,0 0-5-16,4 0-1 0,-4-1-2 16,2 1 0-16,-2-2 0 0,0 2 1 15,4 0-3-15,-4-1 2 0,5 1-1 0,-5-2 1 16,0 1 8-16,2 1 5 0,-2-2 4 16,0 2-1-16,4-1 2 0,-4 1-5 15,2-2-1-15,-2 1-3 0,0 1-2 16,0 0 0-16,4 0-1 0,-4-2 0 0,0 2-2 15,4 0 4-15,-4-1 1 0,0-1 6 16,0 2 0-16,2-2 3 0,-2 2 6 16,0 0 2-16,0-1 1 0,0 1-1 0,4-1 2 15,-4 1-1-15,0 0 0 0,0 0-1 16,4-2 0-16,-4 2 2 0,0 0-2 16,0-1-3-16,0 1-1 0,0 0-2 15,0 0 1-15,0 0 1 0,0 0-1 0,0 0 1 16,0 1 0-16,0-1-3 0,0 0 0 15,0 0-1-15,-4 0 2 0,4 2 0 0,-4-1 7 16,4-1 0-16,0 1 0 0,0 1-5 16,-2-2 0-16,2 2-7 0,0-1-1 15,-4 1-4-15,0 1-1 0,4 0-3 16,0-2 0-16,-2 1-3 0,-2-1 0 0,4 1 1 16,0 0 2-16,-2 0 0 0,2 0 1 15,0 1 2-15,-5 0 0 0,1-2-3 16,4 1-2-16,-2 1 8 0,2-2-6 15,-4 2-3-15,4 0-8 0,-2-1 3 0,2 1 0 16,-4 0 0-16,0-2 0 0,4 2 6 16,0 0 5-16,-2 0 8 0,2-1 4 15,-4 1 3-15,1 0-5 0,3 0-1 0,-4-2-7 16,0 2-1-16,4 0-3 0,-2 0 0 16,2 2-3-16,-4-2 0 0,0-2-2 15,4 2-3-15,-2 2-1 0,-2-2 3 16,4 0 9-16,-2 0 7 0,2-2 4 0,0 2 0 15,-5 0-2-15,1 0-8 0,4-1-2 16,-2 1-2-16,-2 0-3 0,4 0-2 16,0 1-1-16,-2-1-3 0,2-1-1 15,0 1-1-15,-4 0 2 0,0 0 0 0,4-1 3 16,0 0-3-16,0 1 0 0,0-1 0 16,0 1-3-16,-2-2 3 0,2 1 0 15,0 1 3-15,0-2-1 0,0 2-2 16,0-2 1-16,0 1-2 0,0 1 1 0,-4 0 0 15,4 0 6-15,0-1-2 0,0 1 0 16,0-2 0-16,-2 2-3 0,2-1-3 0,0-1-1 16,0 1 3-16,0-2 2 0,0 1-1 15,0 1-4-15,0-2 1 0,0 0 0 16,0 0-1-16,2-2-20 0,-2 1-50 16,4-1-72-16,-2-1-74 0,-2 0-66 0,4 0-44 15,0-1 1-15,-2-1 56 0</inkml:trace>
  <inkml:trace contextRef="#ctx0" brushRef="#br0" timeOffset="801">16004 5143 7 0,'0'0'64'16,"0"0"-9"-16,0-1-12 0,0 1-5 0,2 0-1 15,-2 0-2-15,0 0 5 0,0 0-8 16,0 0-5-16,0 1-7 0,0-1 4 16,4 0 10-16,-4 2 15 0,4-2 0 15,-4 1-1-15,0-1-8 0,2 2 6 0,-2-1-6 16,4-1-2-16,-4 1-1 0,2 1 13 0,-2 0 7 16,0-1-4-16,0 1-8 15,4-1-11-15,-4 1-12 0,4 1-7 0,-4-2-3 16,0 1-8-16,3 0-1 0,-3 2 2 15,0-3 10-15,0 2 13 0,4 2 10 16,-4-4 9-16,0 2-5 0,4 0-3 16,-4 2-4-16,0-2-2 0,0 0-7 0,0 1-5 15,0-1-5-15,0 0-4 0,0 2-4 16,0-2-7-16,0 1 4 0,0-1-4 0,0 2 3 16,0-2-2-16,0 1-1 15,2-1-1-15,-2 1 0 0,0 1-5 0,0-2 3 16,0 2 2-16,4-2 4 0,-4-1-2 15,0 3 0-15,0-2-2 0,0 0 2 0,0 2 0 16,0-3 0-16,0 3-1 0,0-2 1 16,0 0-1-16,0 2 0 0,0-4-1 15,0 3-1-15,0 0 4 0,0-3-3 16,0 2 2-16,0 0-5 0,0 0 1 0,0-1 1 16,0-1 2-16,0 2-1 0,0-1 0 15,0-1-5-15,2 1 0 0,-2-2 5 16,0 1 6-16,0 1-2 0,0-2-2 15,0 1-1-15,0-1-1 0,0 0-7 0,0 0-35 16,0-1-56-16,0-1-71 0,0-1-65 16,0 2-54-16,0-4-19 0,0 2 37 15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9T20:51:13.8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8256 13930 60 0,'0'0'78'0,"0"-1"0"0,0 1-6 16,0-2-4-16,0 2-11 0,0 0-11 15,0 0-3-15,0-1-5 0,0 2-3 0,0-1-10 16,0 0-9-16,0 0-8 0,0 0 0 16,4-1 0-16,-2 1 3 0,2 0 0 15,1-2 2-15,-3 2 6 0,6 0 4 16,-6-1 2-16,4 1 0 0,2 0-1 0,1 0-4 16,-1-2 0-16,0 2-2 0,3 0 0 15,-3-1 4-15,0 1-1 0,2-2-3 16,5 2-1-16,-7-2-1 0,7 2 0 0,-3-1-2 15,2 1-2-15,-1-1 0 0,-3-1 2 16,7 1 0-16,-3-1 0 0,3 2 0 16,-5-1-3-16,3-1 0 0,1 1 3 15,-3-1-2-15,3 1 0 0,1-1-3 0,-1 1 1 16,1 1-4-16,-1-2 1 0,3 1-1 16,-3-1 0-16,3 2 1 0,-2 0-3 0,-1-1-1 15,5 1 1-15,-1-2 2 0,-3 2-1 16,2 0 0-16,-1 2-1 0,-1-2 0 15,1 1 4-15,-1-1 0 0,-1 0 14 16,1 0 11-16,-3 2 7 0,3-2 4 0,-5 0 5 16,5 0 0-16,-3 0 2 0,-1 0-4 15,-3 0-7-15,5 0-8 0,1 0-6 16,-6 0-9-16,-1 0-6 0,1 0-3 16,4 0 1-16,-3 0-2 0,-3-2-2 0,0 2-1 15,1 0 2-15,1 0-2 0,-4 0 2 16,5 0 1-16,-3-1 0 0,-2 1 2 15,4-2 2-15,-3 2-4 0,-1-1 2 16,0 1-1-16,4-2 6 0,-4 2-3 0,3-1 0 16,-1 1-3-16,0-2 0 0,-2 1-1 15,5 1-2-15,-9 0-1 0,6-2 0 16,-2 1-2-16,1 1 1 0,-3-2-1 0,2 2 0 16,-4-2-1-16,6 2 4 0,-6 0-2 15,4-1 1-15,-1 1-3 0,-1 0-1 16,-2 0 1-16,6-1-1 0,-6 1 2 15,4 0-1-15,-6-2 2 0,9 2 2 0,-7 0 0 16,2 0 0-16,-2-1 5 0,-2 1-6 16,4-2 2-16,0 2-6 0,-4 0 6 0,2 0 3 15,-2 0 2-15,0-1-2 0,0 1-7 16,4 0-20-16,-4 0-68 0,-4 0-106 16,4-2-138-16,0 1-113 0,-2-1 0 15,-2 1 92-15</inkml:trace>
  <inkml:trace contextRef="#ctx0" brushRef="#br0" timeOffset="1234.08">9013 13750 136 0,'-2'-1'158'0,"-7"1"-15"0,7 0-10 16,-2 0-10-16,2 0-10 0,-2 1-14 16,0-1-20-16,4 0-20 0,-2 0-21 15,-2 0-16-15,4 0-12 0,-3 2-5 16,3-2-5-16,0 0 1 0,-4 1 1 0,4 1 1 16,4-2 0-16,-4 1-1 0,0 2-4 15,3-1 3-15,-3 1 0 0,4-1 2 16,-2 2-2-16,2-1-1 0,0 0 0 15,-2 0 1-15,4 0 1 0,3-1 2 0,-7 2-2 16,4-1 0-16,2-2 0 0,-6 2 0 16,6 0 3-16,-1 0 0 0,3 0-1 15,-8 0 1-15,4 2-3 0,2-2-2 0,3 0 0 16,-9 0 1-16,4 0 2 0,2 1-1 16,-1-1-2-16,-1 0 2 0,-2 2-1 15,2-3 0-15,0 2-1 0,1 0 3 0,1-1-3 16,-6 0 2-16,4 1-1 0,2 0 0 15,-6-1-1-15,5 0 0 0,-3 0 0 16,0 0 1-16,-2-1 3 0,6 0-2 16,-6 1 1-16,2-1-3 0,-2 1 1 0,7-2-1 15,-9 1 3-15,2-1 0 0,2 1 3 16,-2 1 16-16,-2-2 22 0,4 1 31 16,-4-2 23-16,4 1 22 0,-4-1 19 0,0 2 18 15,2-2 17-15,-2 0-6 0,0 0-24 16,0 0-33-16,0 0-27 0,0 0-24 15,0 1-14-15,0-1-9 0,0 0-6 16,0 0-6-16,0 0-6 0,-2 0-3 0,2 2-3 16,0-2 0-16,-4 0-2 0,0 0-4 15,4 1 1-15,0-1-4 0,-6 2-1 16,6-1-1-16,-2-1 0 0,-2 2 1 16,-1-1 0-16,-1 2 2 0,4-2-2 0,-6 3 1 15,6-1-2-15,-6-2 1 0,1 4 0 16,-3-2 2-16,4 1 2 0,0 1 1 15,-1-2-1-15,-3 1 8 0,4 0 9 0,-4 1 15 16,-1 0 6-16,1-1 2 0,4 1 4 16,-1-2-4-16,-3 1-5 0,4 1-12 15,-4-2-8-15,3 1-9 0,-1-3-1 16,2 3-5-16,0-1-8 0,0 0 1 0,-3-2 0 16,7 2 7-16,-4-1-3 0,2-1 0 15,0 0-3-15,2 1-1 0,-2 0 2 16,1-1-3-16,3 1 8 0,-4-2-2 15,0 1-2-15,4 1-9 0,-2-2 0 0,2 1 2 16,-4-1-1-16,4 0 2 0,-4 0-2 16,4 2-1-16,0-2 0 0,0 0 2 0,-2 0-1 15,2 0 4-15,0 0 1 0,0 0 3 16,0 0-2-16,0 0-1 0,0 0 0 16,0 0 2-16,0 0 1 0,0 0 1 15,0 0 2-15,0 0-5 0,0-2 2 0,0 2 1 16,0-1-1-16,2-2-2 0,-2 0-3 15,0-1 1-15,0 2 1 0,0-3 3 16,0 1 0-16,0-3-1 0,0 3-2 0,0-2-2 16,-2-1-2-16,2-1 0 0,0 1 2 15,-4-1 1-15,4 1 4 0,-2-3-3 16,2 2 0-16,0 0-2 0,-5 1 2 16,5-1 0-16,-4 2-4 0,4-1 2 0,0 1 1 15,-2-1 4-15,-2 3 0 0,4 0-2 16,0-2-2-16,0 2 1 0,0 0 0 15,-2 0 1-15,2 1-1 0,0 0 0 16,0-1 2-16,-4 2 0 0,4-1-2 0,-4 0-4 16,4 1 0-16,0-1-6 0,0 2-35 15,0-2-85-15,-2 3-143 0,2-2-138 16,-4 2-134-16,4-1-71 0,0-1 42 16,-2 2 135-16</inkml:trace>
  <inkml:trace contextRef="#ctx0" brushRef="#br0" timeOffset="3166.38">8680 8311 35 0,'-4'-1'79'0,"4"1"-1"0,0 0-12 15,0-2-9-15,0 2-18 0,0 0-9 0,0-1-11 16,0 1-8-16,0 0-10 16,0 0-4-16,0 0-1 0,0 0 5 0,0 0-2 15,0-2-2-15,0 2 1 0,4 0 2 16,0 0 2-16,-2 0 1 0,2 0 1 0,-2 0-3 15,6-1 1-15,-5 1 3 16,5-2 1-16,-6 2-3 0,4 0 1 0,4-1-3 16,-3-1 2-16,3 2 0 0,0-2-3 15,1 2 0-15,-1-1-2 0,0 1 2 0,-1 0 2 16,5 0-2-16,-4 0 2 0,1 0 0 16,-3 0 1-16,2 0 2 0,5 0 10 15,-5 1 14-15,-2-1 8 0,3 0-3 16,3 2-8-16,-3-2-4 0,-3 0-5 0,2 0-1 15,5 2-6-15,-7-2-2 0,2 0-2 16,1 1 1-16,3-1-3 0,-6 0-2 16,3 0 1-16,3 0-1 0,-4 2 1 0,-1-2 0 15,1 1-2-15,0-1 2 0,1 0-2 16,-1 2 5-16,0-2 12 0,-3 0 14 16,3 0 10-16,-4 1 0 0,4-1-2 15,-3 0-4-15,-1 0-7 0,0 0-3 0,2 0-8 16,1 0-3-16,-1 0-4 0,-6-1-4 15,8 1-1-15,-4 0 0 0,3 0-4 0,-7 0 1 16,4-2 0-16,-2 2-3 0,0 0 0 16,-2-1 0-16,5 1 0 0,-3-2 3 15,0 2 1-15,-4 0 3 0,2 0-1 16,2-1 0-16,-4 1-2 0,4 0 1 0,-4-2-1 16,2 2 0-16,-2 0 1 0,0 0-1 15,0 0 1-15,0 0 0 0,4 0-3 16,-4 0 0-16,0 0-16 0,0 0-58 15,-4 2-101-15,4-4-118 0,-2 2-27 0</inkml:trace>
  <inkml:trace contextRef="#ctx0" brushRef="#br0" timeOffset="4307.96">9093 8245 42 0,'0'0'38'0,"0"-1"-13"15,4 1-4-15,-4 0-1 0,0-2 2 16,0 2 9-16,0 0 3 0,0 0 9 16,0 0 1-16,2 0 5 0,-2 0-1 15,0 0-3-15,5 2-8 0,-5-2-2 0,2 0-4 16,-2 0-1-16,4 0-1 0,0 0-1 15,-2 1-3-15,-2-1 0 0,6 2-4 0,-2-1 0 16,0-1-1-16,-1 2 2 16,5-1 3-16,-6 1-1 0,4-1 2 0,2 1-6 15,-6 0-2-15,5 0-1 0,1 0 3 16,-6-1 3-16,6 2 1 0,-2 0-4 0,1 0-5 16,-1 0-4-16,0 0-3 0,2 0 1 15,-2 0-4-15,1 0 1 0,-1 0-2 16,2 0 2-16,-6 0-3 0,4 0 0 15,3 0 2-15,-7 0 3 0,4 0 1 0,2-1 2 16,-6 1 0-16,2-1 1 0,-2 0-1 16,7 1 0-16,-9-1-1 0,2-1-2 15,2 1-4-15,0 1-2 0,-2-3-2 0,-2 1 2 16,4 1 0-16,-2-1 1 0,-2 0 2 16,4-1-1-16,1 2 2 0,-5-2 5 15,0 2 14-15,0-2 24 0,2 0 21 16,-2 1 23-16,0-1 12 0,0 0 3 0,0 0-15 15,0 2-24-15,0-1-21 0,0-1-19 16,-2 2-7-16,2-1-7 0,-5 1-3 16,1-2-3-16,4 1 0 0,-6 1-4 15,4 0 0-15,-2 0 1 0,0 0-1 0,2-1 1 16,-7 1-3-16,3-1-2 0,-4 2-1 16,4-1 2-16,0 1 1 0,-1-2-1 15,1 2-2-15,-4 0 0 0,-1 0 3 16,5 0 0-16,-4-1-1 0,4 1 1 0,-5 0 0 15,1-1 1-15,4 0 0 0,-2 1 4 16,-1 0 6-16,1-1 7 0,2 1 3 16,0-2 2-16,-1 1-2 0,3-1-4 0,-2 0-6 15,2 1-14-15,2-2 2 0,-6 2-1 16,8-1 4-16,-7-1-4 0,7 2-1 16,-2-2 3-16,-2 1-4 0,0-1-2 0,2 3 0 15,-2-3 0-15,4 2 1 0,-2-1 2 16,2-1 0-16,-4 2 2 0,0-2 1 15,4 1-1-15,-3 0 0 0,3-1 1 0,0 0-2 16,-4 2 2-16,4-2-1 0,-4 0 1 16,4 0-3-16,0 2-1 0,0-2-1 15,0 0 1-15,0 0 0 0,0-2-2 16,0 2 1-16,0 0 2 0,0-2 5 0,0 2-1 16,4-1 1-16,-4 0-1 0,0 1 2 15,0-2-3-15,4 1 1 0,-4-1-1 16,0-1-1-16,0 0 0 0,0 2-2 0,0-3-2 15,0 2 0-15,0-3 1 0,0 2 1 16,3-1 0-16,-3-1 3 0,0 1-1 16,0-2 0-16,0 1-5 0,0-1 0 15,0 0 2-15,0 0 2 0,0 0 1 16,0 0 0-16,0 0-2 0,0 1 0 0,0 0 2 16,0 0-2-16,0-1 1 0,0 2 1 15,0 1-1-15,0-2 2 0,-3 2-3 16,3 0-1-16,0 0-4 0,0 2-5 0,0-2-9 15,0 1-53-15,0 1-94 0,0-1-151 16,0 1-162-16,0-1-29 0,0 2 81 16</inkml:trace>
  <inkml:trace contextRef="#ctx0" brushRef="#br0" timeOffset="22970.46">13513 13561 7 0,'0'-2'53'0,"0"0"-5"0,0 0-10 16,0-1-8-16,0 2-13 0,0-1-4 16,0-1-7-16,0 2-2 0,0-3-4 15,0 3 0-15,0-2 0 0,4 0 4 0,-2 0-3 16,-2 0 3-16,4-2-3 0,0 3 0 16,-2-3-4-16,2 2 0 0,-2-1 3 15,7-1 2-15,-7-1-1 0,2 2 1 16,2-1 1-16,-2 0-2 0,2 1-2 0,-1-2 1 15,1 2-3-15,-4-1 3 0,6 1-2 16,-2-1-1-16,1 1 2 0,-1-1-1 16,2 2 5-16,-6-1 0 0,4 1-1 0,3-2-1 15,-3 0-2-15,0 3 2 0,0-3-1 16,4 2 0-16,-3-1 0 0,1 0 2 16,0 0-2-16,1 1 0 0,1-1-3 15,-4 1 4-15,4-1-1 0,-3 2 3 0,3-3-4 16,-4 4 1-16,4-2 0 0,-3 1 5 15,3-1-3-15,-4 1-1 0,0 1-3 16,5 0 3-16,-1-1 2 0,0 1 7 16,1-1 2-16,-5 2 6 0,4-1 4 0,-1-1-1 15,1 2-1-15,0-1-4 0,1 1-3 16,-5-2-1-16,8 2-1 0,-8-1 1 16,5 1 0-16,-1 0-2 0,-4 0 0 0,5 0-1 15,-5 1 0-15,4-1 3 0,-4 2 5 16,1-2 3-16,-1 1 6 0,2-1 4 15,0 3 3-15,1-1-6 0,-3-1-4 16,0 1-4-16,0 0-6 0,2 2-4 0,-1-3 0 16,-1 2-3-16,0 0 2 0,0 2 1 15,3-3 2-15,-7 3 3 0,6 0 1 16,-2-1 2-16,-4 0-1 0,6 1-7 0,-6 0-1 16,5-1-1-16,-3 0-1 0,2 3-2 15,-2-3-3-15,-2-1-1 0,6 2 4 16,-5-1-1-16,-3 1 2 0,8-1 0 0,-6 2 6 15,2-1-3-15,-2 1-2 0,2-2-1 16,0 2-2-16,-2-1 2 0,-2 1-2 16,7-1 1-16,-3 2 0 0,0-3 1 15,-4 2-2-15,2 0 1 0,2 0-1 0,-2 0-1 16,-2-2-1-16,8 4-1 0,-8-2 1 16,2 0 3-16,-2 2-1 0,0-1-3 15,0-1 0-15,5 2 0 0,-1-1 0 16,-4 1 0-16,0-1 0 0,0-1 2 0,0 2 2 15,0-1 0-15,2 1-1 0,-2-2-1 16,0 1-1-16,0 1-2 0,0-2 1 16,0-1 2-16,0 3 0 0,0 1 3 0,0-1-1 15,0-1 0-15,0 1-1 0,0-1 1 16,0 0-1-16,0 1-1 0,0-2-2 16,0 2 0-16,0-2 0 0,0 1 0 15,0-1 1-15,0 0 0 0,0 2 1 0,0-1-2 16,0-1 2-16,0 1 2 0,0 1 6 15,4 0-5-15,-4-1 2 0,0-1-7 16,2 2 1-16,-2-2-2 0,0 1 4 16,4 0 1-16,0 0 2 0,-4-1 9 0,2 1 6 15,-2 1 1-15,7-2-4 0,-7 1-5 16,4 1-2-16,0-1-2 0,-2 1 0 0,2 1 0 16,0-2-4-16,2 2 4 0,-6 0-2 15,2 0-3-15,7-1 0 0,-7 2-1 16,-2-1-1-16,6 0 0 0,-2 2-2 15,0-2 3-15,-2 0-2 0,4 1 1 0,-1-1-2 16,-1 2 2-16,-2-2-1 0,6 1 1 16,-8 1 3-16,6-1 10 0,-4 2 10 15,3-1 5-15,-1-1-3 0,-2 2-5 0,2 0-8 16,-2-1-2-16,-2-1-6 0,4 2 0 16,0-1-4-16,-2 1 2 0,-2-2-2 15,0 0 2-15,4 3-3 0,-4-3 3 16,5 1 1-16,-5 1-4 0,0-2 1 0,-5 1 0 15,5-1 0-15,-4 1-1 0,4-2 1 16,0 1 0-16,-2 1 0 0,-2-2 1 16,0 1 1-16,2 1-4 0,-2-2 0 15,2 1 0-15,-2-1 0 0,-1 0 0 0,3 2 0 16,-4-2 2-16,-2 0-2 0,6-2 0 16,-7 2 2-16,7-1 0 0,-4-1-1 0,-2 2-1 15,6-2 0-15,-4 1 0 0,-3 0 0 16,7-2-2-16,-4 1 2 0,-2-1 2 15,2 0 1-15,-5 2-1 0,9-4-2 16,-8 2 2-16,4-1-1 0,-3-1 1 0,-1 1-4 16,4-1 1-16,-4-1 1 0,1 2 1 15,-1-2 1-15,0 1 0 0,-1-1-2 16,1 0 2-16,-2 0-1 0,1 0 2 16,-1 0-2-16,2 0 0 0,-5 0-1 0,5 0 0 15,1 0-1-15,-1 0 1 0,-4 0 1 16,3-1 1-16,3 1-1 0,-2-2 14 15,-5 0 21-15,5 3 17 0,2-4-3 0,-7 1-6 16,5 1-12-16,-1-2-11 0,-1 1-8 16,2-1-3-16,-3 0-5 0,3 2 1 15,-4-2-1-15,5 0-2 0,-5 0 1 0,3 1-2 16,-1-1 2-16,2 0 1 0,-1 0 0 16,-1-1 6-16,2 1 3 0,-1-2 5 15,1 1-2-15,0-1-5 0,1 1 0 16,-5-3-7-16,4 3-2 0,-1-2 2 0,3 0 0 15,-2 0-1-15,-1 0 2 0,1 0-1 16,0 0-3-16,-1-1 3 0,5 1 5 16,-4 0-1-16,4-2-6 0,-5 1-6 0,9-1 3 15,-8-1 6-15,4 2 3 0,-3-2 0 16,3 0-2-16,4-2 0 0,-6 2-4 16,2-1 2-16,1-1-2 0,-1 1-3 15,4-2-2-15,-6 1 1 0,2-1-2 0,4 0 1 16,-2 0 2-16,-1 0 2 0,3 0 0 15,-4 0-1-15,6-1-2 0,-8 1-4 16,8 0 3-16,-2-2-2 0,-2 1 3 16,0-2-1-16,4 1 2 0,-7 1 3 0,7-2-3 15,-2 1-1-15,2-1 4 0,-4 1-1 16,4 0 0-16,-4-1-6 0,4-1 2 0,-2 3-1 16,-2-2 0-16,4 0 0 0,-2 0 2 15,2 0 4-15,0 0-5 0,0 0 0 16,0 0-2-16,-4-1 1 0,4 1 2 15,0-1-3-15,4 0 3 0,-4 1-3 0,0 0 6 16,2-1-2-16,-2-1 0 0,4 2-3 16,-2-1 1-16,2-1 0 0,0 2 2 15,-2-1 0-15,2 1 0 0,-1-2-2 16,5 0 0-16,-6 3 4 0,2-1-5 0,0-2 2 16,-2 2-2-16,2 0 2 0,-2-2-1 15,7 3 2-15,-7-1-3 0,2 0 1 16,-2 0 2-16,6 0-1 0,-6 0-1 0,4 0-1 15,-1 1 3-15,1-1-2 0,2 0 1 16,-6 2 1-16,4-2 0 0,3 1 3 16,-7 1 0-16,4-1-1 0,2 2-7 15,-6-1 5-15,6 1-2 0,-1-2 4 0,-5 4-2 16,2-4 1-16,0 4-1 0,-2-2 0 16,4 1-1-16,-2-1 1 0,1 2-3 15,-3 1 2-15,2-2 0 0,-2 1-3 0,2 1 4 16,0-2-3-16,-2 2-14 0,2-2-20 15,0 3-27-15,-2-1-11 0,3-2-5 16,-3 2-1-16,2-1-4 0,0 0-1 16,-2 2-2-16,2-1 0 0,-2-1 1 0,2 0-12 15,1 3-32-15,-5-3-59 0,2 2-66 16,-2-1-6-16</inkml:trace>
  <inkml:trace contextRef="#ctx0" brushRef="#br0" timeOffset="25164.42">14307 13480 24 0,'0'-3'36'15,"0"2"-5"-15,0-1-3 0,4 1-8 16,-4-2 3-16,0 1-1 0,0-1 3 16,0 2-1-16,0-1 1 0,0-1 8 0,2 0 9 15,-2 2 3-15,0-2 0 0,0-1-2 16,4 2-2-16,-4 0-1 0,2-1-4 15,-2 0-6-15,4 0-13 0,-4 2-3 16,4-2-6-16,-4-1-2 0,2 3 0 0,-2-2 2 16,9 2-5-16,-9-1 1 0,2 1-4 15,2-2 4-15,-2 1-3 0,6 1-1 16,-8-1 0-16,6 0 8 0,-4 1 14 16,7 1 10-16,-7-1 5 0,4-1 0 0,-2 2-10 15,2-1-2-15,-2-1-8 0,3 2 2 16,-3 0-4-16,2 0 7 0,-2 0-5 0,2 0 1 15,0 0-2-15,-1 0 3 0,1 2-2 16,0-2 8-16,0 1 2 0,2 1 2 16,-6-1-6-16,5 0-4 0,1 3 4 15,-6-3 5-15,4 2 5 0,-2 0-3 0,3 0-5 16,-3 0-3-16,2 2-8 0,-2-2 0 16,-2 1-3-16,6 1 0 0,-6-1-3 15,5 1 3-15,-3-1-2 0,2 1 1 0,-2-1-3 16,-2 2 3-16,6-1 3 0,-6 1 5 15,3-2 13-15,-1 2 7 0,2-1 9 16,-6 0 1-16,2 2 3 0,6 0-3 16,-6-1-1-16,-2 2-10 0,7-1-7 0,-7 1-6 15,4-1-8-15,0 0-1 0,-2 1-4 16,-2 1-3-16,4-1-5 0,0 1 3 16,-4-2 1-16,2 2-8 0,2-2-5 15,-4 3 2-15,2-2 8 0,-2 2-1 0,5-3 0 16,-1 2-2-16,-4-1-2 0,2 1 2 15,-2-2 1-15,4 2 1 0,-4-1-1 16,2-1 3-16,-2 1-5 0,0-1 4 16,0 1-1-16,0-1 8 0,0 1 4 0,0-1 4 15,0 1 3-15,0-1-2 0,0 1-3 16,0-1-2-16,0 1-4 0,0-1 5 16,-2 1-3-16,2-1-2 0,-4-1-6 0,4 2 3 15,0-1 9-15,-2 0 8 0,2 1 13 16,-9 0 11-16,9-1 3 0,-2 1 0 15,-2-1-5-15,2 1-10 0,-2-1-8 16,0-1-10-16,2 0-4 0,-6 2-3 0,1-2 0 16,5 0-2-16,-2 0-4 0,-2-2 0 15,0 2 1-15,-3-1 1 0,7 0 6 16,-6 0 6-16,2 0 9 0,0-1 3 0,-5 1-1 16,9-2 4-16,-8 1 2 0,4-1 8 15,-5 0 3-15,3 0 0 0,0 0-5 16,0-2-8-16,-1 3-10 0,-1-3-10 0,4 1-3 15,-4-1-7-15,1 1 1 0,1-2-2 16,-2 1-1-16,3-1-1 0,-3 0-3 16,2 0 2-16,2 0-1 0,-5 0 2 15,5-1-4-15,0-1 0 0,0-1 1 0,0 0 2 16,-3 0 0-16,7-3-4 0,-6 2 0 16,2-1 1-16,4-1 2 0,-7 0-1 15,7 0-1-15,-4 0 2 0,2-1 0 16,0-1 0-16,2 2 1 0,-2-1-1 0,-1-1 0 15,3-1-2-15,-2 2-3 0,4-2 3 16,-2 1 0-16,2 1 1 0,-4-1-2 16,0 0 0-16,4 0 2 0,-2 0 4 0,2-1-2 15,-4 2-1-15,4-2-1 0,0 0-1 16,0 0 2-16,-2 1 0 0,2-1-1 16,0 0-2-16,0 0 0 0,0 0 1 15,0 2 1-15,0-2-1 0,0 1 0 0,2-1-1 16,-2 2 2-16,0-2-1 0,4 0 2 15,-4 1 0-15,2-1 0 0,2 0-1 16,0 0 0-16,-4 2 0 0,2-2-2 0,-2 0 3 16,6 0 0-16,-6 0 0 0,5 1 0 15,-1-1 0-15,-2 2-3 0,2-2 3 16,0 1 0-16,-2 1 2 0,2 1-5 0,-2-2-1 16,7 1 3-16,-7 1-5 0,2 0-9 15,2-2-40-15,-2 4-65 0,-2-2-86 16,7 0-70-16,-7 1-48 0,2-1-58 15,-2 2-89-15,6-2-15 0,-6 0 74 0</inkml:trace>
  <inkml:trace contextRef="#ctx0" brushRef="#br0" timeOffset="27561.6">10253 13495 35 0,'0'-1'96'0,"0"-2"-1"0,0 1-6 15,0-1-10-15,0 1-16 0,0 1-10 16,0-2-16-16,0 2-9 0,0-1-7 0,0-1-5 16,0 2-5-16,0-1 0 0,0 1-3 15,4-3-4-15,-2 3-4 0,-2 0 2 16,4-1-2-16,0 1 3 0,-2-1-3 0,3 1 2 15,-3-1-4-15,6 1 4 0,-6 1 2 16,4-2-1-16,2 2-1 0,-1-1 0 16,-1 1 3-16,0 0-2 0,2 0 2 15,-2 0 8-15,1 1 9 0,-1-1 3 0,2 2-1 16,0-2-5-16,1 1-4 0,-3-1-1 16,0 2-2-16,0-1-2 0,5 1 1 15,-5-1 1-15,2 2 3 0,-2-2 4 16,5 1 5-16,-9 1 2 0,8-1-2 0,-4 1-4 15,3 1-2-15,-3-1-5 0,0 0 1 16,0 2-5-16,0-1-1 0,3 1-1 16,-7 1-3-16,4-2 0 0,2 2-6 0,-6 0 3 15,6 0 0-15,-1 0 6 0,-5 0-4 16,6 2-1-16,-2-2 3 0,-4 1 10 16,7 1 12-16,-7-1 13 0,4 1-1 0,-6-1-3 15,8 2-6-15,-6-1-9 0,2 0-5 16,0 0-4-16,-4 1-1 0,2 2-3 15,-2-3-1-15,5 2-1 0,-3-1 0 16,-2 0 2-16,4 1-3 0,-4-1-1 0,4 0 1 16,-4-1 7-16,0-1 9 0,2 1 16 15,-2 1 15-15,0 0 11 0,0-2 4 16,0 1-6-16,0-1-6 0,0-1-6 0,0 1-5 16,0 3-4-16,0-3-10 0,-2-1-8 15,2 2-9-15,-4-1-3 0,0-1 1 16,4 0-4-16,-7 1 1 0,7 0-1 15,-2-1 3-15,-2-1 4 0,0 2 8 0,2-3 9 16,-2 2 10-16,0 0-1 0,-2 0-4 16,4 0-2-16,-7-1-3 0,3 1 4 15,0-2 3-15,0 2 8 0,-1-3 6 16,-1 2 4-16,-2-1-8 0,4-1-7 0,-1 0-6 16,1 0-1-16,0 0-7 0,-4 0-4 15,4-1 2-15,-5-1 4 0,3 2-1 16,2-3-2-16,-5 3-4 0,5-3-5 0,-4 1-4 15,4-1-3-15,-5 0-2 0,5 0 1 16,-4 0 2-16,4-1 0 0,-1 0 2 16,-3-1-3-16,4-1 7 0,-5 2-4 0,5-2-3 15,-4-2-9-15,4 1 2 0,-5-1-6 16,3 1 2-16,0-1-2 0,0-1 3 16,1 0-2-16,-3 0 1 0,4 0 2 0,4-1-2 15,-6-1 0-15,1 1-6 0,1-1 4 16,0-1-3-16,-2 2 5 0,6-2-1 15,-3 0 1-15,3 0 0 0,-2 0-3 16,0-2 0-16,4 1 2 0,-2-1-2 0,2 1-3 16,0-1 2-16,0 1 4 0,0-2 9 15,0 0-7-15,2-2-3 0,-2 2-3 16,4 0 2-16,0-2 1 0,-2 3 2 16,3-3 2-16,-3 2-2 0,6-1 2 0,-6 1-3 15,4-1 0-15,2 3-4 0,-5-1 4 16,5 3 0-16,-2-2-2 0,0 2-3 0,0-2-46 15,1 3-94-15,1 1-129 0,-2-3-117 16,0 3-117-16,0-1-46 0,-1 2 59 16,-1 1 149-16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32"/>
    </inkml:context>
    <inkml:brush xml:id="br0">
      <inkml:brushProperty name="width" value="0.08167" units="cm"/>
      <inkml:brushProperty name="height" value="0.08167" units="cm"/>
      <inkml:brushProperty name="color" value="#FFC000"/>
      <inkml:brushProperty name="fitToCurve" value="1"/>
    </inkml:brush>
    <inkml:brush xml:id="br1">
      <inkml:brushProperty name="width" value="0.08167" units="cm"/>
      <inkml:brushProperty name="height" value="0.08167" units="cm"/>
      <inkml:brushProperty name="color" value="#177D36"/>
      <inkml:brushProperty name="fitToCurve" value="1"/>
    </inkml:brush>
  </inkml:definitions>
  <inkml:trace contextRef="#ctx0" brushRef="#br0">870-689 63 0,'7'-2'151'0,"-7"-1"11"16,7 1 8-16,-7 2 1 0,0 2-13 0,0-2-17 15,0 3-13-15,0-3-10 0,0 2-7 16,0-2-9-16,-7 3-7 0,7-3-7 16,0 2 4-16,0-2 0 0,0 3 0 15,0-1-9-15,0-2-5 0,0 2-7 0,0-2 3 16,-7 3 3-16,7-1 2 0,0 1-4 15,0-1-5-15,0 4-5 0,0-2-10 16,0-2-9-16,0 4-16 0,-3-1-10 0,3-3-2 16,0 5-7-16,0-2-2 0,0 0-4 15,0 0-2-15,0 0 1 0,0 0-1 16,0 0 1-16,0-1-4 0,0-1 0 16,0 2-4-16,0-3-26 0,0 4-54 0,0-4-77 15,0 2-61-15,0-1-40 0,0 0-17 16,0-1-11-16,0 1-17 0,0-3-16 15,0 0-27-15,0 0 35 0</inkml:trace>
  <inkml:trace contextRef="#ctx0" brushRef="#br0" timeOffset="1">843-689 32 0,'7'-2'97'0,"0"-1"4"16,-7-2 5-16,0 3 4 0,3 0 3 15,-3-3-6-15,7 5-3 0,-4-3 1 16,-3 0 3-16,7 1 1 0,0-1-2 0,-7 3 2 16,3 0-9-16,-3 0-14 0,7-1-20 15,0 1-18-15,-7 0-11 0,3 1-9 0,4-1-8 16,-4 3-5-16,-3-1-6 0,7 1-1 16,0 0-1-16,-7 2 3 0,3-3 5 15,-3 3 9-15,0-3 15 0,7 3 15 16,-3-2 14-16,-4 2 10 0,0-1 3 0,0-1-3 15,0-1-10-15,0 3-12 0,0-2-10 16,0 0-16-16,0-2-7 0,-4 2-10 16,4 2-3-16,-7-2-6 0,7-1 3 0,-3 1 0 15,3-1-2-15,-7 2-1 0,0-1-4 16,4 0 3-16,-4 2-3 0,4-3 1 16,3 1 1-16,-7-1-1 0,0 0-1 15,7 1 0-15,-3-3 2 0,3 2-2 0,0 1-2 16,-7-3-1-16,7 2 2 0,-7-2-5 15,7 3 2-15,0-1-3 0,0-2-3 16,0 0 3-16,-3 0 0 0,3 2 2 0,0 1 2 16,0-3 3-16,0 2 5 0,0 1 10 15,0-1 8-15,3-2 5 0,-3 6-5 16,0-6-5-16,7 2-2 0,-7 0 5 16,7 0 13-16,-7 1 9 0,3 0 4 0,-3-1-5 15,7 1-6-15,0-1 7 0,-4 2-1 16,-3-1-6-16,10 1-6 0,-10 0-5 0,14-2 8 15,-11 3-1-15,-3-3-4 0,11 3-10 16,-11-2-6-16,13 2-3 0,-13 0-6 16,3-1 0-16,-3-1 1 0,7-1-1 15,-3 4-2-15,-4-2 4 0,6-2-2 0,-6 1-1 16,7 0-18-16,-7-3-43 0,4 2-82 16,-4 1-101-16,0-1-87 0,0-2-60 15,0 3-44-15,6-6-56 0,-6 3 23 0,0 0 90 16</inkml:trace>
  <inkml:trace contextRef="#ctx0" brushRef="#br0" timeOffset="2">1178-696 11 0,'4'-5'142'0,"-4"3"6"0,0-3-4 0,0 2-2 16,0 0-8-16,0 3-8 0,-4-2-16 16,4 4-23-16,-6-2-18 0,6 0-13 15,-4 3-8-15,4 0-1 0,-13 2 1 0,13-3 2 16,-4 3 7-16,-3 0 4 0,1-3 6 16,2 3-1-16,-2 0 4 0,6 0 4 15,-4-3 6-15,-3 3 6 0,1 1 2 0,6-2 1 16,-4-2-7-16,-2 4-10 0,2-1-17 15,4-3-12-15,0 5-22 0,-7-2-7 16,1 0-5-16,6 0 1 0,0 0-2 0,-4 0-4 16,4 0-3-16,-7 2-1 0,7-5 1 15,0 6 2-15,0-3 2 0,7-1-5 16,-7 2 4-16,4-1-3 0,-4 0 2 16,6-1-3-16,1 0-3 0,-3 0 1 0,-4-2 2 15,10 3 4-15,-4 0-1 0,1-3 1 16,-3 1-1-16,6-1 0 0,-4-2-2 15,1 3 3-15,-3 0-1 0,9-3 2 16,-9 2-2-16,6-2 0 0,-4 0 1 0,1 0 1 16,-3 0-2-16,2-2 2 0,-2 2 2 15,3 0 2-15,-1-3-2 0,-6 0-1 16,4 1-1-16,-4-1 2 0,6 1-1 0,1-1-3 16,-7 1-3-16,0-3 0 0,4 3-3 15,-4-2-1-15,0 0-5 0,0 0-12 0,0 1-12 16,-4 1-8-16,4-3 6 0,0-1 6 15,-7 4 4-15,7 0 2 0,-6 0 4 16,6-4 2-16,-4 6 5 0,4-2 3 16,-6-1 4-16,-1 3 2 0,7-2-2 0,-4 2 4 15,4 0-2-15,-6-3 1 0,6 3 0 16,-4 0 1-16,4-2-1 0,-7 2-1 16,1 0 3-16,6 0 0 15,0 0 2-15,-4 0-2 0,-2 0-2 0,6 0-1 0,0 0-2 16,0 0-1-16,0 0-4 0,0 0 2 15,-4 0-1-15,4 0 4 0,0 0 3 16,0 0 2-16,0 0 3 0,0 2 4 0,0-2 2 16,0 0-3-16,0 3 3 0,4-3 4 15,-4 0 18-15,0 0 5 0,0 0 0 16,0 0-10-16,6 0 6 0,-2 0 2 16,-4 0-2-16,0-3 4 0,6 3 2 0,1-2-5 15,-7 2-7-15,4-2-9 0,-4 2-4 16,0-3-8-16,6 3-4 0,-6 0-1 15,4 0-1-15,-4 0 2 0,0 0 4 16,0 0-1-16,0 0 9 0,0 3 4 0,0-1 8 16,0 0 3-1,0 1 0-15,7-1-3 0,-7 3 0 0,0-2-3 0,0 2 1 16,0-3 5-16,0 3 5 0,0-2 2 0,0 2-6 16,0 0-8-16,0-4-6 0,0 6-3 15,0-6-6-15,0 4-1 0,0-2-2 0,0 1 3 16,-7-1-1-16,7 2-2 15,0-3-3-15,0 1-3 0,0 0-22 16,0-1-48-16,0 2-85 0,0-1-89 0,0 2-65 0,0 0-34 16,0-3-32-16,0 0-54 0,0-2-8 15,0 0 55-15</inkml:trace>
  <inkml:trace contextRef="#ctx0" brushRef="#br0" timeOffset="3">295-733 36 0,'0'0'97'0,"-6"0"-6"0,6 0-4 0,0-3-4 15,0 3-6-15,-7 0-7 0,7 0-6 16,0 0-5-16,0 0-3 0,0 0-6 15,0 0-9-15,0 0-5 0,0 0-8 0,0 0-7 16,0 0-1-16,0 0-4 0,0 0-2 16,0 0 1-16,0 0-2 0,0 0 6 15,0 0-5-15,0 0-3 0,0 0 0 0,0 0 7 16,0 0 6-16,0 0 8 0,0 0 2 16,7 0-2-16,-7 0-4 0,0 0-8 15,0-2-4-15,6 2-3 0,-6 0-5 16,0 0-3-16,0-2 3 0,0 0 11 0,4 2-1 15,-4-3 1-15,0 3 0 0,0-3-3 16,7 3 2-16,-7-2-2 0,3 2-2 0,-3-3 1 16,0 1 3-16,0 2 0 0,7-3-1 15,0 1-1-15,-7 2 1 0,0-2 8 16,3 2 3-16,-3-3 4 0,0 1 1 16,7 2 0-16,-4-3 3 0,-3 1-4 0,7-1 1 15,0 0-10-15,-7 2-6 0,3 1-16 16,-3-3 0-16,0 1-1 0,7 2 0 15,-4-3 0-15,-3 3-1 0,7 0 1 0,-7-3-1 16,7 3 3-16,-4 0 1 0,-3 0-3 16,0-2-4-16,7 2 3 0,0-3-2 15,-7 3 3-15,0 0 3 0,3 0-3 16,-3 0 1-16,0 0-2 0,7 0-2 0,-4 0 2 16,-3 0-1-16,0 0 1 0,7 0-2 15,0 0 3-15,-7 0 3 0,0 0-3 16,0 3 1-16,3-3-1 0,-3 2 0 15,0-2 0-15,0 0 2 0,0 3 3 0,0 0 3 16,0-3-1-16,0 2 1 16,0 1-4-16,0-2 2 0,0 5-1 0,0-4-1 15,-3 1-2-15,3-1-1 0,0 3 0 0,-7 0 3 16,0-3-3-16,7 3 2 0,-3 1-2 16,-4-2-1-16,7-2 3 0,-3 3-3 0,-4 1 2 15,0-4-2-15,4 2 0 0,-4 1 0 16,7 1-2-16,-7-4 2 0,7 1-3 15,-3-1 3-15,-4 3 3 0,7-3 0 16,-3 1-1-16,3-1-4 0,0-2 2 0,-7 3 0 16,7-1 0-16,-7-2-3 0,7 3 0 15,0-1-1-15,0-2 0 0,0 0-2 16,0 0-2-16,0 2 2 0,0-2 5 16,0 0 1-16,0 0 0 0,0 0 0 0,0 0 0 15,0 0 0-15,0 0 0 0,7 0 0 16,-7 0 0-16,7 3 0 0,-7-3 0 15,0 0 1-15,3 0-1 0,-3 0 0 0,0 0-1 16,7 0 2-16,-4 0-2 0,4 0-1 16,-7 0 1-16,7 0 1 0,-4 2 0 15,-3-2-2-15,14 0 1 0,-14 3 0 16,3-1 1-16,-3-2 0 0,7 6 0 16,-4-5 0-16,-3 2 0 0,7-1 0 0,0 1 1 15,-7 0 2-15,3-1 0 0,-3 3 0 16,0-3-1-16,0 3-1 0,7-2 4 15,-7 2-1-15,0 0 0 0,0-3-3 0,0 3 1 16,0-3 3-16,-7 3-3 0,7-2 1 16,0 1 0-16,0-1 0 0,-3-1-2 15,3 3 2-15,-7-2-2 0,0 0 2 0,7-1-2 16,-3 0-2 0,3 0 1-16,-7 4 1 0,4-4-1 0,3 1-2 0,-7-1 0 15,0 1 2-15,4-2 2 0,-4 6 0 16,7-6-1-16,-7 2 3 0,4-3-2 15,-4 2 1-15,7 1 4 0,-3-1 16 0,3-2 17 0,-7 0 11 16,0 2-6 0,4-2-11-16,-4 0-10 0,7 0-8 0,-3 0-7 0,3 0-5 0,-7 0-5 15,0 0-2-15,7 0 4 0,-3 0 5 16,-4 0-2-16,7 0-6 0,0 0-13 0,-4 0-28 16,4 0-41-16,0 0-50 0,0 0-48 15,-6-2-49-15,6 2-58 0,0-5-76 16,-7 3-13-16,7-1 55 15</inkml:trace>
  <inkml:trace contextRef="#ctx0" brushRef="#br0" timeOffset="4">309-708 120 0,'0'0'147'0,"-3"-3"5"0,3 0 1 16,0 3 0-16,0 0-3 0,0 0-3 16,-7 0 0-16,7 0 7 0,0 0 5 15,0 0 13-15,0 0 16 0,0 0 5 16,0 0 4-16,0-2-8 0,0 2-7 0,0-3-22 15,0 3-21-15,0 0-22 0,0 0-14 16,0 0-18-16,0 0-13 0,0 0-17 16,0 3-11-16,0-3-14 0,0 2-5 15,0-2-8-15,0 0-6 0,0 0-5 0,0 3 0 16,-4 0-1-16,4-1-7 0,0 1-1 16,0-1 5-16,0 3-1 0,0-3 2 15,0 3 3-15,-6 0 1 0,6 0-6 0,0 0-2 16,0 0 2-16,-7 3-1 0,7-4 1 15,0 1 2-15,0 0 0 0,0 0-3 16,0 2-5-16,0-2 6 0,0 0 1 0,0 0-3 16,-3 0-4-16,3 0 0 0,0-3 9 15,0 3-2-15,0-3 0 0,0 3-1 16,0-2-11-16,0-1-25 0,0 1-35 16,0 0-49-16,0-1-62 0,0 0-57 0,0 0-50 15,0 1-22-15,0 0-4 0,0 2 9 16,0-5 9-16,0 2-5 0,0-2-11 0,0 0-9 15,0 0 36-15</inkml:trace>
  <inkml:trace contextRef="#ctx0" brushRef="#br0" timeOffset="5">644-642 97 0,'0'0'91'0,"0"-2"-1"0,0 2 1 16,3-3 2-16,-3 1-4 0,0-1-6 0,0 0 3 15,0 1 4-15,0-1 3 0,0 2-5 0,0-5-8 16,0 4-5-16,7-1-6 0,-7 1 0 16,0 2 4-16,0-3-3 0,7 1 1 0,-7 2-5 15,0 0-2-15,0-2-6 0,0 2-5 0,0-3-8 16,3 3-10-16,-3 0-6 0,0 0-4 15,0 0-7-15,7 0-1 0,-7 0-6 0,0 0 1 16,3 0-4-16,-3 0 2 0,0 0-1 0,0 0-1 16,7 0 0-16,-7 0 4 0,7 0-1 0,-7 0 5 31,0 3 0-31,0-3-2 0,3 2 1 0,-3-2-2 0,0 2 1 0,0-2-2 16,0 3-2-16,7-1-4 0,-4 1 2 0,-3-1-2 0,0 1 2 15,7 0-2-15,-7-2 2 0,0 2 5 16,7-1 8-16,-7 4 10 0,0-4 5 0,0 1 8 15,0 1 6-15,0-2 4 0,0 4 1 16,0-4 1-16,0 3 0 0,0-2-4 16,0 1-8-16,0-1-5 0,-7-1-8 0,7 3-3 0,-7 0-8 15,7-3-8-15,-3 1-6 0,-4-1-6 16,7 1 3-16,-3-1 0 0,3 4 5 0,-7-4-2 16,0 0-2-16,4-2-2 0,-4 2-102 15,4 1-59-15,3-3-39 0,-14 3 77 16,11-3 48-16,-4 0 30 0,4 0 18 0,3 0 8 31,-7 0 7-31,0 0 2 0,4-3 1 0,3 3 3 0,-7-3 1 0,0 3 1 16,7-2 0-16,-3 2 1 0,3-2 1 0,-7 0 1 15,7-1 1-15,-3 0-5 0,3 3 3 16,0-2-1-16,0-1 1 0,0 1-4 16,0-1 1-16,-7 1-2 0,7 2 2 15,0-5 4-15,0 5 3 16,0-5-3-16,7 3-6 15,-7 2-26-15,0-3-36 0,0 1-51 16,0-3-44-16,0 3-46 0,3-1-45 16,-3-2-59-16,7 0-41 0,-4 1 24 0</inkml:trace>
  <inkml:trace contextRef="#ctx0" brushRef="#br1" timeOffset="6">1561-772 8 0,'3'-6'119'0,"-3"5"3"0,7-2-8 16,-4 1-8-16,4-1-8 0,0 0-7 16,-4 3-7-16,4 0-13 0,0 0-14 15,-4 0-10-15,7 3-3 0,-3 0 2 16,0 2 1-16,3-1 5 0,-7 1 6 0,11 3 11 16,-11-1 4-16,11-2-5 0,-11 3-17 15,4-2-11-15,-4 5-14 16,11-5-6-16,-14 2-13 0,3 0-1 0,7 1-4 15,-10-1 4-15,14 1-4 0,-14-1 2 16,3 0-1-16,-3 1-2 0,7-1-19 0,-7-2-41 16,0 2-57-16,3 0-66 15,-3-4-75-15,0 1-73 0,0 0 1 0</inkml:trace>
  <inkml:trace contextRef="#ctx0" brushRef="#br1" timeOffset="7">1564-750 119 0,'0'0'111'0,"0"0"-5"0,0 0-8 16,7 0-9-16,-7 0-6 0,0 2-4 16,0 1-3-16,0 2-9 0,0-1-11 0,0 1-12 15,0 3-7-15,0-1-12 0,0 1 0 16,0-1-1-16,0 3 8 0,-7 2-5 0,7-2-4 16,0-1-2-16,0 4-1 0,0-1-7 15,0-2-2-15,0 5-6 0,0-3 0 16,0 1-3-16,-3-1 0 0,3 2 1 15,0-1-3-15,0-1 0 0,0 0 0 0,0 1 1 16,0-4 0-16,-7 4 2 0,7-1 0 16,-7 0-1-16,7 1 2 15,0-2 0-15,0 1 0 0,-3 1 4 0,3-1 5 0,0 1-1 16,-7-4 0-16,7 3-2 0,0 4-2 16,0-7-2-16,-4 4-4 0,4-4 0 15,0 2-3-15,0 0 0 0,0-3 1 16,-6 2 0-16,6-5 1 0,0 1-1 0,0 0 1 15,-7-1 1-15,7 0-2 0,0-1-2 16,0-1 1-16,0-1 0 0,0 3 1 0,0-2-2 16,0 0 0-16,0-3-3 15,0 2-2-15,0 0 2 0,0-2 2 0,0 0-2 16,0 0 2-16,0 0 2 0,0-2-1 16,0 0 3-16,0 2 0 0,0-3-1 0,0 0-2 15,7 3 0-15,-7-2 4 0,6-3-2 16,-6 1 0-1,0 1-2-15,4-2 4 0,-4 0 0 0,0-2-1 0,7 2-2 0,-4 0-1 16,4-3 2-16,0 1 1 0,-4-1 1 16,-3 2-1-16,10-2 0 0,-3 0 0 15,0 1 1-15,-4 0-1 0,11-1-1 16,-11 1 0-16,7-1-1 0,-3 2 1 0,0-5 1 16,-4 4-1-16,7 0 2 15,4-1-2-15,-11-1 0 0,4 1-2 0,3-1 4 16,0 1-2-16,-3-2 0 0,3 3-2 15,-3-3 2-15,3 3 0 0,0-1 0 0,0 1 0 16,4 0 2-16,-11-1 0 0,11 1-1 16,-11-1-1-16,7 3 0 0,-3 1 0 15,0-4 0-15,-4 3 0 0,7 0 0 0,-10 1 0 16,14-1 1-16,-14 2 2 0,3 2-2 16,4-6-5-16,-4 6-20 0,-3-2-46 0,0 1-77 15,7-3-115-15,-14-1-67 16,7 4 12-16</inkml:trace>
  <inkml:trace contextRef="#ctx0" brushRef="#br1" timeOffset="8">2406-492 102 0,'4'-3'137'0,"-4"1"8"0,0-1 6 16,0 3-2-16,-4 0-2 0,4 0-5 16,0 3-2-16,0-1 1 0,0 1 0 15,-7-1 0-15,7 3-2 16,-6-3-5-16,6 3 6 0,-4 0 10 0,-2 5 6 0,6-3-8 15,-4 1-17-15,-3 1-26 0,1 2-28 16,2 1-25-16,-3-3-15 0,1 1-15 16,2 5-4-16,-6-2-10 0,3-1-4 0,1-1-5 15,-5 2 1-15,8-1 1 0,-4 0 4 16,1-2-2-16,-5 2-3 0,8-1-1 16,3 1-27-16,-14-5-55 0,11 3-92 15,3-3-90-15,-7 1-72 0,1-4-51 0,6 1-50 16,-4-2-15-16,4 0 55 0,0-3 110 15</inkml:trace>
  <inkml:trace contextRef="#ctx0" brushRef="#br1" timeOffset="9">2210-480 32 0,'0'0'150'15,"0"0"8"-15,0 0-1 0,0 0-2 0,0 0-9 16,0 0-6-16,0 2-9 0,0-2-7 15,0 0-5-15,0 3-5 0,0-3-10 0,0 0-5 16,0 0-7-16,0 0-1 0,0 0-7 16,0-3-5-16,0 3-9 0,0 0-10 15,0 0-14-15,0 0-7 0,0 0-9 0,0 0 15 16,0 0 19-16,0 3 20 0,3-3 0 16,-3 2-12-16,7 1-20 0,-3 1-15 15,-4 1-12-15,13 0-8 0,-13 1-2 16,3-2-4-16,8 3 0 0,-5 1-3 0,1-1-2 15,-4 1-2-15,11-1-2 0,-11 3 4 16,8-3-4-16,-5 3 1 0,4-2 0 16,-3-2 1-16,-3 5-1 0,9-4-2 15,-9 3 2-15,6-5-1 0,3 2 0 0,-9 0 2 16,2-2 3-16,1 1-1 0,-3-2-1 16,2-2-6-16,-2 3-14 0,2-2-35 15,1 0-73-15,-3-3-90 0,-4 2-76 0,6-2-50 16,-6-2-32-16,4 2-36 0,-4-3-10 15,0-2 57-15</inkml:trace>
  <inkml:trace contextRef="#ctx0" brushRef="#br1" timeOffset="10">2589-350 24 0,'0'0'121'0,"0"0"-3"0,0 0-6 16,0 0-16-16,0 0-6 0,0 0-3 16,0-2 0-16,0 2-4 0,0 0-3 0,7 0-5 15,-7 0-1-15,0-3 3 0,0 1 10 16,6 2 11-16,-6-6 12 0,0 6 8 15,4-5 3-15,-4 4-2 0,7-2-19 0,-7 1-14 16,3-1-11-16,4 0-8 0,-1 1-11 16,-6-3-14-16,4 3-10 0,3-1-12 15,-1 1-8-15,-2-1-2 0,2 1-4 0,-2 2 0 16,3-3-2-16,-1 1 0 0,-2 2 0 16,-4-3-2-16,7 3 0 0,-4-2 0 15,4 2 2-15,-1 0 9 0,-2 2 22 16,-4-2 25-16,7 3 24 0,-1-3 3 0,-6 2-4 15,4 1-8-15,-4-1-5 0,0 3-10 16,7-2-17-16,-7 1-16 16,0 1-11-16,0 3-5 0,0-1 0 0,-7 1-1 0,7-1-4 15,0-3-4-15,-4 7 1 0,4-4 0 16,-6 0-2-16,-1-2 2 0,7 2-2 16,-4-2 2-16,4 0-2 0,0 1-1 15,-6-2 0-15,6-2 3 0,-7 4 0 0,7-4 5 16,0 1-2-16,0-1-5 0,-3 1-8 15,3-2 0-15,0-1 3 0,0 3 1 0,0 0 5 16,0-3-4-16,0 0 1 0,0 0-1 16,0 0 2-16,0-3-1 0,3 0-1 15,-3 3 0-15,0-1 2 0,7-2 1 16,-1 1-1-16,-6-3-2 0,4-1 0 0,-4 4-2 16,13 0 2-16,-13-3 2 0,4 2-4 15,3-2 3 1,-4 3-1-16,4 2 0 0,-1-3 4 0,-2 2-1 0,-4 1 0 0,7-3-2 15,-4 3-2-15,4 0-2 0,-1 0 5 16,-6 0 0-16,4 0 5 0,-4 3-2 16,7-3-1-16,-4 1-2 0,-3 2 0 15,7-1-2-15,0 1-1 0,-7-1 7 0,3 4-3 16,-3-4 2-16,0 0-7 16,0 3 5-16,0 0-1 0,0 0 4 0,0-1-4 15,-3 2 5-15,3 1-2 0,0-1 0 0,-7 0-1 16,0-1-6-16,4 3 0 0,-4-4-1 15,3 4 12-15,-2-3-2 0,-1-1-1 16,4 4-1-16,-4-3-2 0,3-2 1 16,4 1-1-16,-13 1-1 0,13-2 2 0,-3-1 0 31,-4 1 0-31,7 0-2 0,-4-1-2 0,4 0-3 0,-6 0-14 0,6-2-31 16,-7 3-57-16,7-3-73 0,0 0-75 15,-4 0-58-15,4 0-47 0,0-3-49 0,-6 1-53 16,6-2 27-16,-7 1 94 0</inkml:trace>
  <inkml:trace contextRef="#ctx0" brushRef="#br1" timeOffset="11">2623-372 110 0,'0'0'119'0,"0"0"2"0,0-2-2 16,0 2-1-16,0 0 0 0,0 0-4 16,0 0-10-16,0 0-7 0,0 0-12 0,0 2-8 15,0-2 0-15,0 0 0 0,0 3 6 16,0-2 8-16,0 2 9 16,0-1 5-16,0 4 3 0,0-4 0 0,0 3-4 0,0-1-4 15,0 2-9-15,0-1-12 0,6 0-12 16,-6 2-12-16,0-2-6 0,0 3-4 15,0-2-3-15,0 2-4 0,0-1-7 16,0 1 2-16,4-1-4 0,-4 3 0 0,0-3-5 16,0 3 0-16,0-3-1 0,0 3-3 15,0-3-7-15,0 1-2 0,0-1-5 16,7 1-2-16,-7-1-4 0,0-2 2 0,0 0-4 16,0 0 2-16,0 0-4 0,6-1-3 15,-6-1-21-15,0-1-38 0,0 1-56 16,0 0-56-16,0-3-61 0,0 0-53 15,0 0-45-15,0-3-46 0,0 0-47 0,0-2 29 16,0 3 88-16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16.867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44 0 26 0,'-7'0'262'0,"4"2"-21"0,-4-2-26 0,0 0-10 16,7 3 7-16,-3-3 6 0,3 2 5 15,-7-2 4-15,7 3-6 0,-4-3-12 16,4 2-26-16,0-2-19 0,-6 0-25 0,6 0-22 15,0 3-13-15,0-3-8 0,0 0 8 0,0 3 18 16,0-3 31-16,0 0 34 0,0 1 35 0,0 2 34 16,0-1 17-16,0 1-4 0,6-3-30 15,-6 3-42-15,0-3-31 0,4 0-34 0,3 0-22 16,-4 2-31-16,4-2-11 0,0 3-7 0,3-3-6 16,-7 0-10-16,4 0-13 0,3 2-6 15,-3-2-6-15,3 2-3 0,-3-2-4 0,3 2-3 16,0-2-4-16,0 3 0 0,-3 0-3 15,3-3-4-15,0 2-1 0,4 1 8 0,-11-3-4 16,7 2-1-16,-3 1-15 0,0-3-15 0,3 2-36 16,-3-2-77-16,-4 2-132 0,4-2-151 15,-4-2-96-15,4 0-24 0,0-1-9 0,-7 1-19 16,3-3-31-16,-3 2-47 0,0 0 35 16,0 1 102-16,0-2 182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7T20:32:49.9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14063 6768 10 0,'0'3'42'0,"0"-2"8"0,0 2-1 16,-2-1-7-16,2-1-6 0,0 0-5 0,0 1-6 0,-5 1 9 16,5-1 0-16,-2-2 11 0,2 1-3 0,0 1-6 15,0-1-7-15,0 1-4 0,0-1-3 0,0 1 0 0,-4-2-1 16,4 1 0-16,0-1 0 0,0 1 2 0,0-1 2 0,-4 2 0 15,4-2-1-15,0 0 3 0,0 0 3 0,0 2-5 16,0-2-1-16,0 0-3 0,0 1-2 0,-2-1-2 0,2 0-2 16,0 0 1-16,0 0-2 0,0 0 3 0,0 0 3 15,0 0 3-15,0 0 3 0,0 0 5 0,0 0-1 0,0 0-1 16,0 0 0-16,0 0-1 0,0 0-2 0,0 0-2 0,0 0-2 16,0 0-2-16,0 0-4 0,0 0-2 0,0 0 1 0,0 0-3 15,0-1-2-15,0 1 2 0,0 0-4 0,0-2 1 0,0 2-2 16,-4 0-1-16,4 0 0 0,0 0 3 0,0 0-1 15,0-2-2-15,0 2-1 0,0 0 0 0,0-1-5 0,0 1 2 16,0 0 0-16,0 0 2 0,0 0 0 0,0 0 1 16,0 0 1-16,0-1 0 0,0 1-1 0,0 0 2 0,0 0 1 15,0 0 2-15,0 0 0 0,0 0 0 0,0 0 3 0,0 0 2 16,0 0 2-16,0 0 3 0,0 0 2 0,0 0 1 0,0 0 1 16,0 0-3-16,0 0 3 0,0 0-3 0,0 0 0 15,0 0-1-15,0-2-4 0,0 2 1 0,0-1-3 0,0 1 2 16,0 0-2-16,0 0-2 0,0 0 2 0,0 0 1 15,0 0-7-15,0 0 2 0,0 0-3 0,0 0 1 0,0 0-6 16,0 0 2-16,0 0-1 0,0 0 1 0,0 0 3 0,0 0-3 16,0 0 3-16,0 0-5 0,0 0 3 0,0 0-1 0,0 0 2 15,0 0-3-15,0 0 4 0,0 0-1 0,0 0-1 16,0 0 3-16,0 0 3 0,0 1-1 0,0-1 1 0,0 2-1 16,0-2 1-16,0 1-2 0,0-1 1 0,0 1-4 0,0 1 3 15,0 0-1-15,4-1 0 0,-4 1-3 0,0-1 1 16,0 1 0-16,0 1 1 0,0-2 0 0,0 2 3 0,0 0-2 15,0 0 2-15,0 0-3 0,0 0 0 0,0 2 1 16,0-2 1-16,0 1 1 0,2-1-1 0,-2 2-2 0,0-1 1 16,0 0 0-16,0 1-3 0,0 0 0 0,0 1-3 0,0-2 2 15,0 2 0-15,4-1-2 0,-4-1 2 0,0 2-4 0,0 0 5 16,0 0-4-16,4 0-1 0,-4-1 0 0,0 1 3 0,0-2-2 16,0 2-1-16,0-1 1 0,0 1-1 0,0-2 0 15,2 1 3-15,-2-1-2 0,0 1-1 0,0-1 1 0,5 2-2 16,-5-3 1-16,0 2 0 0,0-1-2 0,0-1 0 15,0 0 2-15,0 0-6 0,0 0 0 0,0 0-7 0,2 0-6 16,-2-2-6-16,0 3-5 0,0-3-9 0,0 1-9 0,0-1-15 16,4-1-15-16,-4 2-18 0,4-2-16 0,-4 0-10 0,0 0 3 15,0 0-10-15,2-2-16 0,-2 2-13 0,0-1 6 0,0-1 25 16,0 2 6-16,0-1-63 0,0-1-45 0</inkml:trace>
  <inkml:trace contextRef="#ctx0" brushRef="#br0" timeOffset="495.68">14087 6759 136 0,'2'-3'106'0,"-2"1"43"0,0-1-13 0,0 2-21 0,0-1-15 15,0-1-2-15,0 2-8 0,0-1-9 0,0 0-8 0,0 2-6 16,0-1-7-16,0 1-7 0,-2-1-8 0,2 1-6 16,0 0-8-16,0 1-6 0,-4-1-5 0,0 0-1 0,2 1-5 15,-2 1-5-15,2 1-1 0,-2 0 1 0,0 0-2 16,2 2-1-16,-5-2 1 0,-1 1 4 0,6 1 0 15,-6 1 3-15,2-2 3 0,3 1 2 0,-5-2 4 0,2 1-1 0,4 1-1 16,-2-4-1-16,0 2 0 0,2 0-3 0,-3-1 0 0,1-1 0 16,2 1-3-16,-2 1-2 0,4-3-2 0,-2 1-4 15,2 1 0-15,-4-1-2 0,4-1-4 0,-4 1 1 0,4 1 1 16,0-2 0-16,0 2 1 0,-2-2 0 0,2 1 1 16,0-1 1-16,0 0 3 0,0 0-2 0,0 0 2 0,2-1-2 15,-2 1 5-15,0 0 2 0,0 0 4 0,0 0 6 16,4 0 6-16,0 0 5 0,-4 0 6 0,0 0 2 0,2 0 7 15,-2 0 0-15,4 1 3 0,-2-1-3 0,2 0-8 0,1 0-6 16,-5 2-6-16,2-1-10 0,-2-1-2 0,4 2-7 0,0-2-1 16,-2 1-3-16,-2 1-1 0,4-2-10 0,-2 3-26 0,2-3-41 15,0 1-62-15,-1 1-72 0,1-2-97 0,-2 1-50 16,6-1-57-16,-6 1-21 0,-2-1 134 0</inkml:trace>
  <inkml:trace contextRef="#ctx0" brushRef="#br0" timeOffset="2403.77">17614 6736 95 0,'2'-1'87'0,"2"1"9"0,0-2-2 0,-4 2-19 15,2-1-15-15,-2 1-13 0,4-2-5 0,-1 2 1 0,-3-1-2 16,4 1 1-16,-4-2 9 0,4 2 1 0,-4-1 4 16,0-1-1-16,2 2 2 0,-2-2 1 0,0 2 0 0,0-1 5 15,0 1-4-15,4-1 0 0,-4 1 3 0,2-2-3 0,-2 1 0 16,0 1 4-16,0 0 8 0,0 0 4 0,0-2-1 15,0 1 2-15,0 1-2 0,4 0-1 0,-4 0 0 0,0-2-1 16,0 2-1-16,0 0 2 0,0-1-3 0,0 1-4 0,0 0-4 16,0 0-7-16,0-2-8 0,0 2-7 0,0 0-7 0,0 0-6 15,0 0-1-15,0 0-2 0,-4 0 2 0,4 2-4 16,0-1 7-16,0 1 10 0,0 1 3 0,0 1-4 0,-2-1-4 16,2 2 0-16,-4-1-4 0,4 2-7 0,0 0-4 15,0 2-3-15,-2-1-1 0,2 1-1 0,0 1-2 0,0 0 1 16,-4 0-4-16,4 0 0 0,0 0 2 0,-4 0-7 0,4 0-3 15,0 1-1-15,0-2 4 0,0 1-1 0,0 0 1 16,0-2-3-16,0 1 1 0,0-1-1 0,0 2-3 0,0-3-2 16,0 0-9-16,0 0-14 0,0-1-15 0,0 1-16 0,0-2-14 15,0 1-14-15,0-1 8 0,0 1 2 0,0-3-12 16,0 2-21-16,4-1-22 0,-4-2-23 0,0 1-27 0,4-1-27 16,-4-1-23-16,0 0 6 0,0 0-2 0,0-1 4 15,2-1 23-15,-2 2 2 0,0-3-11 0,0 2 3 0</inkml:trace>
  <inkml:trace contextRef="#ctx0" brushRef="#br0" timeOffset="2817.6">17659 6729 165 0,'5'-5'122'0,"-1"1"38"15,-4-1-16-15,0 1-25 0,0 1 2 0,0-2-11 16,0 2-12-16,2-1-8 0,-2 1-10 0,0 1-8 0,0-1-9 16,0 0-10-16,0 2-4 0,-2-1-10 0,2 2-4 0,0-1-4 15,-4 1-2-15,-1 1-2 0,3-1-8 0,-2 2 0 16,0-1-3-16,-2 2-3 0,4 0 2 0,-6 2-1 0,5-1 4 16,-3 0 5-16,-2 1 5 0,2 0-45 0,0-1 57 0,-1 0 11 15,-1 1-2-15,6 0-6 0,-2-2-5 0,2 0-6 16,-6-1-9-16,8 0-6 0,-2 1-7 0,-3-1-2 0,3-1-6 15,2 1-1-15,0-1-1 0,-4 1 0 0,0-2 0 0,4 1 0 16,0 1 1-16,0-1 2 0,0 1-3 0,0-1 2 0,0-1 2 16,0 3 1-16,0-3-1 0,0 2 5 0,0-1 4 15,0-1 6-15,4 2 5 0,-4-2 4 0,4 1 9 0,-4 1 5 16,2-1 7-16,3 1 5 0,-5-1 4 0,2-1 4 16,-2 2 0-16,8-1-1 0,-8-1-3 0,2 1-8 0,2 1-10 15,-2-2-10-15,6 2-1 0,-6-1-9 0,3-1-5 0,-3 2-13 16,6-2-29-16,-6 1-28 0,6 1-43 0,-6-2-52 0,2 0-67 15,3 1-91-15,-3-1-89 0,-2 2-43 0,4-2-41 16,-6 1 94-16</inkml:trace>
  <inkml:trace contextRef="#ctx0" brushRef="#br0" timeOffset="3971.74">21926 6714 15 0,'0'0'156'16,"0"-2"49"-16,4 2-12 0,-4-1-25 0,4 1-18 16,-4-2-21-16,0 2-18 0,0 0-10 0,2 0-11 0,-2-1-9 15,0 1-14-15,4 0-12 0,-4-2 4 0,0 2-2 0,0 0 2 16,0 0 8-16,0 2 7 0,0-2 8 0,0 1 9 0,2-1 5 15,-2 2 8-15,0 1 3 0,0 0 8 0,0 1 0 0,5-1 3 16,-5 3 8-16,4-1 31 0,-4-1 2 0,0 4-7 16,0-1-9-16,0 0-10 0,0 3-14 0,2-2-14 0,-2 2-14 15,0 0-14-15,0-1-7 0,0 2-16 0,0-1-3 16,0-1-5-16,0 2-4 0,4-2-4 0,-4 0-4 0,0 1-8 16,0-2-3-16,0-1-7 0,2 1-5 0,-2 1-2 0,0-3-4 15,0 0-1-15,0 0-3 0,0 0-1 0,0 0-7 0,0-2-19 16,4 0-28-16,-4 1-28 0,0 0-30 0,4-2-31 15,-4 0-35-15,0-1-45 0,0 0-50 0,2 1-46 0,-2-1 45 16,0-2-14-16,0 0-32 0,4 0-35 0,-4-2 23 0,0 1 1 16,5-1 19-16,-5-1 11 0,0 0 42 0</inkml:trace>
  <inkml:trace contextRef="#ctx0" brushRef="#br0" timeOffset="4311.71">21986 6714 52 0,'0'-3'169'16,"4"0"69"-16,-4-1-25 0,0 3-19 0,0 0-42 0,0-2-33 15,0 1-21-15,0 1-14 0,-4 1-11 0,4-2-13 16,0 2-14-16,-2 2-10 0,-2-2-3 0,2 1-5 0,-7 2-7 16,7 0 1-16,-6 0-4 0,2 2-3 0,4-1 1 15,-7 1-2-15,1 1 2 0,0 0 0 0,0 0 1 0,-1 0-1 0,3 0 5 16,0 0-4-16,2-2-1 0,-2 1-5 0,2-2-5 15,1 0-1-15,-1 1-2 0,4-2-1 0,-2 0 2 0,2 0 0 16,0 1-1-16,0-1 0 0,0 1 0 0,2-2-1 0,-2 1 4 16,4 1-4-16,-1-2-1 0,1 0 2 0,0 1-3 15,2-2 4-15,-4 2 2 0,6-1 5 0,-1 1 2 0,-1-1 5 16,0 1 2-16,2-2 5 0,-2 0 2 0,-4 1 2 16,7 1 0-16,-1-2 2 0,0 0-5 0,-6 0-8 0,7 0-4 15,-1 0-4-15,0 0-7 0,-6 0-19 0,4-2-33 0,5 2-48 16,-3-1-65-16,-2 1-74 0,5-2-64 0,-5 2-81 0,-4 0-29 15,6-1 104-15</inkml:trace>
  <inkml:trace contextRef="#ctx0" brushRef="#br0" timeOffset="11895.39">12587 5204 182 0,'-4'0'86'16,"1"-1"29"-16,-1 1-13 0,2 0-22 0,2 0-13 15,-4-1-9-15,0 1 6 0,4 0 2 0,-2 0 0 0,2-2-6 16,-4 2-3-16,0 0-6 0,4-1-3 0,0 1 1 0,-2 0 1 16,2 0-2-16,-5-2-1 0,5 2 3 0,0 0-2 15,0-1 2-15,0 1-1 0,0 0 1 0,-2 0 6 0,2-2 8 16,0 2-1-16,0 0 4 0,0 0 0 0,0-1 1 0,0 1-4 15,0 0 2-15,0 0-5 0,-4 0-5 0,4 0-2 0,0 0-3 16,0 0 0-16,-4-2-1 0,4 2-4 0,0 0 0 16,0 0-5-16,0 0-7 0,0 0-8 0,0 0-4 0,0 0-7 15,0 0-5-15,0 0-5 0,0 0-3 0,0 0-1 16,4 0-1-16,-4 0 2 0,0 0 2 0,4 0-1 0,-4 0 0 16,0 0 4-16,0 0 0 0,2 0 3 0,-2 0 0 0,5 0 5 15,-3 0-1-15,2 0 1 0,0 0 2 0,-2 0-2 0,2 0-1 16,0 0-2-16,-2 0-1 0,5 0 4 0,-3-1 4 0,0 1-3 15,2 0-3-15,-4-2-2 0,6 2-5 0,-6 0 2 16,5 0-4-16,1-2 1 0,-6 2-4 0,6 0 3 16,-6-1-1-16,5 1 1 0,-3 0 0 0,0 0 0 0,2-1 0 15,-4 1-16-15,2-2-31 0,0 2-20 0,-2 0-20 0,3 0-30 16,-1-1-39-16,-2 1-44 0,-2-2-38 0,0 1-45 0,4 1 0 16,-4-2-7-16,0 1-2 0,0 1 37 0,0 0 9 15,-4-2 26-15</inkml:trace>
  <inkml:trace contextRef="#ctx0" brushRef="#br0" timeOffset="12429.75">12647 5175 155 0,'0'0'116'0,"-4"0"39"0,4 1-20 0,0-1-29 16,0 0-17-16,-3 2-8 0,3-2-12 0,-4 1-10 0,4 1-6 15,0-1-8-15,-2-1-2 0,2 3-4 0,0-2-2 0,-4 1 0 16,0 1-2-16,4-1-1 0,-2 1-4 0,2 0-4 15,-4 1 1-15,0-1-3 0,4 2-2 0,-2-1 0 0,2 1-1 16,-5-1-1-16,5 2-6 0,-2 0-1 0,2 0-1 16,0 0-5-16,0 0 0 0,-4 0-3 0,4 0-2 0,0 2 0 15,0-3 0-15,0 2-4 0,0 0-5 0,0-1-11 0,4 2-8 16,-4-1-8-16,0-1-7 0,0 2-5 0,2-2-4 0,-2 0-4 16,5 1-2-16,-5-1 2 0,2 0-4 0,-2-1-5 15,0 1-4-15,4-2-2 0,-4 2-6 0,0-1 1 0,4-1 4 16,-4 0-1-16,0 1-6 0,0 0-1 0,0-1-3 0,0-1 13 15,0 2 15-15,0-2 5 0,0 1 5 0,-4 1 9 16,4-3 10-16,0 2 7 0,0-1 10 0,0 0 7 0,-4 0 4 16,4 0 8-16,0 1 13 0,0-2 17 0,0 1 17 0,0 0 15 15,0 0 11-15,0-2-5 0,-2 2-10 0,2-1-12 16,0-1-5-16,0 2-7 0,0-1 3 0,-5-1 9 0,5 1 5 16,0-1 2-16,0 1 2 0,0-2-1 0,0 3 3 0,0-3-3 15,0 1-2-15,-2-1-5 0,2 2 0 0,0-2-1 0,0 1-3 16,0-1 5-16,0 0 14 0,0 1 7 0,0-1 1 15,0 2 1-15,0-2-3 0,0 0 0 0,0 2-7 0,2-2-1 16,-2 1-2-16,0-1-2 0,0 2 1 0,0-2 1 0,0 0 2 16,0 1 3-16,5-1 7 0,-5 2 16 0,2-2 45 15,-2 0 21-15,4 0 6 0,0 0-9 0,-2 0-22 0,-2 0-26 16,8 0-33-16,-8-2-24 0,2 1-17 0,5 1-15 0,-3-2-7 16,0 2-6-16,-2-1-6 0,4-1-14 0,-2 0-36 15,0 1-58-15,-2 1-72 0,7-1-79 0,-7-1-84 0,4 1 23 16,2 1-55-16,-6-3-92 0,4 3-20 0,-1-2-35 15,1 1 68-15</inkml:trace>
  <inkml:trace contextRef="#ctx0" brushRef="#br0" timeOffset="30883.6">16620 9060 91 0,'4'-2'85'0,"-2"1"7"0,2 1-1 0,0-2-17 0,-4 2-20 16,2-1-10-16,-2-1-8 0,0 2-3 0,4-1-1 15,-4 1-2-15,2-2-4 0,-2 2-6 0,0-1 1 0,0 1 2 16,0-2 0-16,0 0 1 0,0 2 0 0,5 0 0 0,-5-1 0 15,0 1 1-15,0-1 1 0,4 1 3 0,-4 0 2 16,0 0 3-16,0 0 1 0,0-2 3 0,0 2 5 0,0-1 2 16,0 1 1-16,0-2 3 0,0 2 0 0,0-1 2 0,0 1 1 15,0 0 0-15,0-2-4 0,0 2 3 0,0 0 0 16,0 0-4-16,0-1-8 0,0 1-5 0,0 0-5 0,0-2-2 16,0 2-6-16,0 0-9 0,0 0-4 0,0 0-4 0,-4 0 0 15,4 0-2-15,-5 0-2 0,5 2 0 0,0-1 0 16,-2 1 3-16,-2 1-1 0,4 0-2 0,-2 1 0 0,-6 1 0 15,6 1 2-15,-4 0-1 0,-3 1-1 0,3 2 2 0,-4 2-1 16,4-1-1-16,-5 2 0 0,1 2 0 0,2 0 0 0,-3 0 0 16,-3 3 0-16,3-2 0 0,3 1 0 0,-2 1 0 15,0-3 0-15,-1 4 0 0,1-2 0 0,0 0 0 0,1 1 0 16,-1-2 0-16,2 1 0 0,-1 1 0 0,1-2 0 16,0 1 0-16,0 1 0 0,-1 1-3 0,1-2 3 0,-2 1 0 15,4-1 0-15,-5 2 0 0,5-1 0 0,0 1-1 0,0-1-1 16,-3 1 0-16,3 0 2 0,-4 0 2 0,4 1 0 0,4 0-1 15,-7 0-1-15,7 1 0 0,-4 1 2 0,-2 0-1 16,6 2-4-16,-7 1 3 0,3-1 0 0,4 3 0 0,-2-2 0 16,0 1 0-16,-2 0 0 0,4-1 0 0,2 0 0 0,-5-2-1 15,1 1 1-15,2-1 0 0,2 1 0 0,0-1 0 16,-4-1 0-16,4 2 0 0,-2-1 0 0,2-1-2 0,0 2 0 16,0-2 4-16,0 1-2 0,2 2 0 0,-2 0 2 15,4 1-2-15,-4 1 1 0,0 1-1 0,2 2 0 0,-2 1 0 16,4 1 0-16,-4-1 0 0,5 0 0 0,-3 2 0 0,-2-3 0 15,4 2 0-15,-2-1 0 0,-2 0 0 0,4 1 0 0,-4-2 0 16,4 1 0-16,-2 1 0 0,-2-2 0 0,6 1 0 0,-6-2 0 16,9 1 0-16,-9-3 0 0,2 0 0 0,2 1 3 15,0 0 4-15,-2-1-1 0,2 0 0 0,-2 0 1 0,2 0 2 16,1-3 2-16,-3 2 4 0,-2-1-2 0,6-2 2 16,-6 0 2-16,8 1 0 0,-6 0-2 0,-2-2 0 0,6 0 0 15,-6 0 1-15,9-2-2 0,-7 2-1 0,2 0-3 0,0-2-2 16,-2 3-1-16,4-3-4 0,2 2 1 0,-5-1-1 0,1 1-2 15,2-2 1-15,-2 2-2 0,2 0 2 0,0-1-1 16,-1 0-1-16,1 0 0 0,-2-1 0 0,2-2 1 0,-4 0 3 16,6-1 0-16,-6-1 2 0,3-1 1 0,-3-2 0 0,6 0 3 15,-6-2-3-15,2 1 2 0,0-2 2 0,-2 0 2 16,2-1-1-16,-1 3-1 0,1-4 1 0,0 4 1 0,-2-2-1 16,4 0 0-16,-2-2 1 0,0 3 7 0,-2-1-1 0,3 0 1 15,-1 0 0-15,2 0-4 0,-4 0 4 0,2 0-4 16,0 0-1-16,-2 0 0 0,4-2-1 0,-1 2-2 0,-1 0-3 15,-2-2 3-15,2 1 0 0,-2 0 2 0,2 1 1 0,0 0 0 16,-2-2 1-16,-2 2 0 0,9-2-1 0,-9 3 0 16,6-2 0-16,-6 3 0 0,2-2 2 0,2 2-2 0,0-1 0 15,-4 1 0-15,2-1-3 0,2 1 1 0,-2-1-5 0,-2 0 0 16,9 1 0-16,-9-2-2 0,2 0-2 0,2 0-2 16,-2-1-1-16,-2-1 0 0,4 1-1 0,0-2 0 0,-2 0 2 15,-2 0 0-15,4-2 0 0,1 2 4 0,-5-2 3 0,2 1 1 16,-2 0 9-16,4-1 3 0,-2 1 6 0,-2 1 5 15,4 0-2-15,0 0 5 0,-2 0 5 0,2 1 3 0,-2 0-1 16,3 1-2-16,-1 1-3 0,-2 0-1 0,6-1 2 0,-6 1-2 16,2 0-4-16,-2-2 2 0,2 2-2 0,1 0-1 15,-3-1-2-15,2 0-5 0,-2 0-5 0,2 1-9 0,0-1 2 16,-2-1-1-16,2 0 0 0,-2 3 3 0,2-3 3 0,1 1-2 16,-3-1 1-16,-2 2 1 0,8-1 5 0,-8 1 0 15,2-2 4-15,2 1 3 0,-2 1 0 0,2 0 3 0,0 0 2 16,-4 0-3-16,3 0 0 0,-3 0-5 0,6 0-5 0,-6 0 0 15,4 0-8-15,0-2-3 0,-4 2-6 0,2 0 2 0,2 0-4 16,0 0 4-16,-4-2-6 0,2 3 1 0,3-3-2 16,-5 2 0-16,2-1 0 0,2 1 0 0,0-2-3 0,-4 0 2 15,2 1 3-15,2-2-3 0,-2 2 0 0,2-1 3 16,0-1 0-16,-4 2-2 0,2-2 0 0,-2 0 0 0,7 1 0 16,-7-1 0-16,8 0-3 0,-8 0 4 0,2 0-2 0,-2 0-4 15,8-1 3-15,-8-1-5 0,2 2 0 0,2-1-5 0,-4 1-4 16,3-2-6-16,-3 1-6 0,4-1-4 0,0 2 3 0,-4-3-1 15,2 3-5-15,-2-3-5 0,4 2-13 0,-2-1-14 16,-2 1-18-16,4-2-16 0,0 1-18 0,-2-1-14 0,-2 2-20 16,5-4-13-16,-3 4 20 0,-2-4-2 0,8 2-14 15,-8-2-12-15,2 3-23 0,-2-3-17 0,4 1-3 0,0-1 15 16,-4-1 4-16,2 2 4 0,-2-1 0 0,4 1 14 0,-4-1-1 16,3-1 26-16,-3 2 24 0</inkml:trace>
  <inkml:trace contextRef="#ctx0" brushRef="#br0" timeOffset="31435.62">16909 12866 82 0,'0'4'91'0,"4"-1"24"0,0 0 11 16,-4 0-16-16,2 0-24 0,-2-1-17 0,0 0-12 0,5 0-6 15,-1 1-5-15,-4 0-4 0,0-2-1 0,0 1-6 16,2-1-3-16,-2 1-3 0,4-1 2 0,-4 1 1 0,0-2 0 16,0 1 3-16,0-1 5 0,2 1 1 0,-2-1 3 0,0 2 1 15,0 0 4-15,0-2 4 0,0 0 5 0,0 1 10 0,0 1 19 16,4-2 12-16,-4 0 10 0,0 0 6 0,0 0 8 0,0 0 7 15,4 0 4-15,-4 0 4 0,0 0-2 0,0 0 3 16,0 0 40-16,0 0 14 0,0 0 2 0,0 0-5 0,0 0-6 16,0 0-9-16,0 0-8 0,0 0-20 0,0 0-12 15,0 0-11-15,0 0-3 0,0 0-17 0,0 0-1 0,0 0 12 16,0 0 0-16,0-2-7 0,0 2-7 0,0-1-9 0,0 1-14 16,0-4-19-16,0 3-13 0,0 0-10 0,0-2-8 0,0-2-9 15,0 2-3-15,0-1-3 0,0-1-6 0,0-1-1 0,0 2-1 16,0-3-3-16,0 2-2 0,0-3 0 0,0 1 0 15,0-2-2-15,0 0-3 0,0 0 2 0,0 1 0 0,0-1-1 16,0 2-1-16,0 1-1 0,0 0-1 0,0 1 3 16,2-1-2-16,-2 3 0 0,0-1 4 0,0 1 1 0,0 0 1 15,0-1 7-15,4 3-2 0,-4 0 1 0,2 1-2 16,-2 0 0-16,0 1-2 0,0 0-2 0,5 3 0 0,-5-1 5 16,0 1-3-16,4-1 0 0,-4 3 0 0,0 0-1 0,0 2-1 15,0-2 0-15,0 3 0 0,0 0 3 0,0-2 2 0,0 2-4 16,0 0 6-16,0-1 12 0,0-1 11 0,0 1 10 0,-4-3 3 15,4 2-3-15,0-3 2 0,-5-1-12 0,5 1-3 16,0 0-9-16,-2-1-4 0,-2-2-4 0,4-1-6 0,-2 0 1 16,2 0-1-16,-4-1-2 0,0-2-2 0,2-1 4 15,-2 0-3-15,2-2-1 0,-7-2 0 0,7 1 0 0,-8-5 0 16,4 0 0-16,-2 0-3 0,1-3 1 0,-3 2 2 0,8-1 0 16,-8 1 0-16,3 0 0 0,3 2-2 0,-2 0-9 15,2 1-17-15,2 1-42 0,-2 0-72 0,0 1-110 0,1 1-150 0,3-1-95 16,-6 2-140-16,6-1-145 0,-4 1 76 0,0 0 42 15,2-2 32-15,-2 0 56 0,0 0 233 0</inkml:trace>
  <inkml:trace contextRef="#ctx0" brushRef="#br0" timeOffset="32857.51">16549 9096 120 0,'0'3'117'16,"-2"-1"42"-16,2 0-20 0,-4 0-30 0,0-1-21 16,4-1-7-16,-2 2-10 0,-2-1-13 0,4 1-6 0,0-1-7 15,0-1-13-15,-2 0-5 0,2 2-6 0,0-2 0 16,0 0 3-16,0 0 3 0,0 1 3 0,0-1 0 0,0 0 0 16,0 2 1-16,0-2-1 0,0 0 2 0,0 0 0 0,2 1 2 15,-2-1 2-15,0 0 0 0,0 0 3 0,0 0 8 0,0 0 0 16,0 0-2-16,0 0 0 0,0 0-3 0,4 0-1 0,-4 0-4 15,2 0-4-15,-2 0-2 0,0 0-4 0,0 0-1 16,4-1-6-16,0 1-2 0,-4 0-3 0,2 0 0 0,3-2 0 16,-1 2-2-16,-2 0-4 0,2-1-1 0,-2 1 3 15,6 0 1-15,-6 0 1 0,4-2 1 0,3 2 0 0,-7 0 4 16,4 0 3-16,4-1 3 0,-1-1-1 0,-3 2 1 0,4-1 0 16,-4-1 2-16,5 1-2 0,-9-1 1 0,8 0 1 0,-4 1-2 15,3 0 3-15,-3-1-1 0,0 1 4 0,-2-1 0 16,2-1 0-16,-4 2 0 0,7-1 0 0,-7 1 5 0,2-1 5 15,0 0 3-15,-2 1 9 0,-2 0 27 0,6 1 13 16,-6-2 9-16,4 2 1 0,0-1 4 0,-4 1 1 0,3-2 0 16,-3 2-6-16,0-1-4 0,0 1-13 0,4 0-8 0,-4 0-11 15,0-2-14-15,0 2-7 0,0 0-14 0,0 0-6 16,0-1-5-16,0 1-5 0,0 0-5 0,0 0-3 0,0 0-3 16,0 0-6-16,0 0 2 0,-4 0 1 0,4 1-1 0,0-1 0 15,0 0 1-15,-3 2 0 0,3 1 1 0,0-2 3 0,-4 2-1 16,0 0 2-16,2 0-4 0,-2 2 1 0,4-1 5 15,-2 2 1-15,-6 0-3 0,6 0-3 0,-3 2 1 0,-1-1-2 16,2 2-5-16,-2 0-18 0,0-1-37 0,2 2-63 16,-3-1-86-16,3 0-123 0,2 0-119 0,-4-1-33 0,-2 1-114 15,6-2-21-15,-2 2-9 0,-3 0 249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8:36.3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12800 9235 20 0,'0'-2'36'16,"4"2"1"-16,-4-1 5 0,0 1 5 16,0-1 1-16,0 1-3 0,0 0-8 15,0-2 1-15,0 2-8 0,0 0-4 0,0 0-8 16,0 0 1-16,0 2 0 0,0-2 4 16,0 0 3-16,0 0 5 0,0 0 2 15,0 1 6-15,0 0 0 0,0-1-2 16,0 2 1-16,0 1 7 0,0 0 5 0,0-1-8 15,-4 1-4-15,4 0-5 0,0 1 3 16,-2-1-3-16,2 3-3 0,0-1-4 16,0-1-6-16,0 2-6 0,-5-1-6 15,5 2-2-15,0-1 0 0,-4 2 0 0,4-3 0 16,0 2-1-16,0-1-1 0,0-1 0 16,0 2 4-16,0-1 5 0,0 1 8 15,-2 1 8-15,2-2-1 0,0 1-5 16,0 1-5-16,0-1-4 0,0 1 1 0,0-1 8 15,0-1 9-15,0 2 0 0,0-2-7 16,0 1-3-16,0-1-2 0,0 2 6 16,0-1 2-16,-4 1 3 0,4-1 1 0,0 1-1 15,0-1-7-15,0 1-3 0,0-1-6 16,0 1-3-16,0 1-1 0,0-2-4 16,-4 2 0-16,4-1-3 0,0 1-1 0,0 0 2 15,0 0-2-15,0 0 2 0,0 1 3 16,0-1-5-16,0 2 0 0,0-2 4 15,0 1 4-15,0 0 0 0,0 1-8 0,0 0 1 16,0 1 0-16,0-2 1 0,0 2-1 16,0 0 1-16,0 0-1 0,0 0 0 15,0 0 1-15,0 0-1 0,0 0 2 16,0 0-4-16,0-2 8 0,0 3-3 0,0-1 2 16,0-1-5-16,0 3 0 0,0-2 2 15,0 0 2-15,0 0 0 0,0 0-2 16,0 0-1-16,0 0 1 0,0 2-1 15,0-2 1-15,0 1-1 0,0-1 0 0,0 0 5 16,0 0 22-16,0 0 19 0,0 2 5 16,0-2-9-16,0 1-15 0,0-1-6 15,0 0-9-15,0 2-4 0,0-2-2 0,0 1 1 16,0-1-4-16,0 0 0 0,0 0-2 16,0 0 2-16,0 0-3 0,0 0-1 15,0 2 1-15,0-2-1 0,0 1 1 16,0-1 0-16,0 2 1 0,0-1-3 0,0 1 1 15,0 1 0-15,0-2 1 0,-2 2-2 16,2 2 3-16,0-1 0 0,-4 1-1 16,4-1-4-16,0 2-1 0,0-2 3 0,0 2-2 15,-2-1-1-15,2 0 0 0,0 1 0 16,0 0 2-16,-5 0 0 0,5 0 1 16,0-2-3-16,-4 2 1 0,4-1-1 0,0-1 0 15,-2 0 2-15,2 1-1 0,-4 0 1 16,4-1-1-16,0 2-1 0,-2-3 1 15,2 3 0-15,0-3 0 0,0 2 1 16,-4-1 2-16,4 1-1 0,-4-2-3 0,4 1-1 16,0 1 1-16,0-1 1 0,-2-1 3 15,2 1-2-15,0 1 2 0,0-2-3 16,-4 2 1-16,4-1 1 0,-5 1 1 16,5-1 4-16,0 1 1 0,0 0 24 0,0 0 27 15,-2 0 17-15,2-1-12 0,-4 2-17 16,4-1-15-16,0 1-2 0,0 0 3 15,-2 0 5-15,2-2-7 0,0 1-1 0,0-1 5 16,0 0-1-16,0 0-2 0,0 0-9 16,-4-1 3-16,4 2 3 0,0-2 8 15,0 1 6-15,-4-1 1 0,4 2 1 16,0-2-10-16,0 0-7 0,-2 1-14 0,2 0-2 16,-4 0-8-16,4 0-3 0,0 1-4 15,0-1-1-15,0-1 3 0,-2 2 5 0,2-1 3 16,0 1 0-16,0-1 2 0,0 1 3 15,-4 1 6-15,4-2 3 0,0-1-3 16,0 2-4-16,0-3 3 0,0 2-1 16,0-1 3-16,0-2-7 0,0 2 1 0,0 0-1 15,0 0 2-15,0 0 0 0,0 0 3 16,0 0-5-16,0-1-1 0,0 1-1 16,0-2-5-16,-5 2-2 0,5 0 0 15,0-1 3-15,0-1 0 0,0 2 0 0,0-2-4 16,0 1 3-16,0 0 1 0,0 1 5 15,0-3 1-15,0 3-1 0,0-2-9 16,0 0 6-16,0 0 2 0,0 0 11 16,0 1-8-16,0-2-6 0,0 1-2 0,0-1-4 15,0 2 0-15,0-1 1 0,0 1 0 16,0-3 2-16,0 5-2 0,0-3-3 16,0 1-2-16,0 0 1 0,0 2 2 0,5-3 6 15,-5 2 2-15,0 0-4 0,0 0 3 16,0 0 2-16,4 0 1 0,-4 0 0 15,0-2 2-15,0 3-2 0,0-3 2 16,0 2 1-16,0-1 6 0,0-1 4 0,2 1 2 16,-2-2-4-16,0 1 5 0,0-1 2 15,0 0 3-15,0 0-3 0,0-1-7 0,0 0-2 16,4 0 2-16,-4 0 2 0,0-1-6 16,0-1-3-16,2 0-1 0,-2-2 0 15,0 1-6-15,0-2 0 0,0 0-1 16,0-1-1-16,0-1-5 0,0 1-7 0,0-4-37 15,0-1-55-15,0 0-86 0,0-3-152 16,0 0-209-16,0-3-235 0,0-1-53 16,0-2 123-16,0 0 240 0,0-3 184 15</inkml:trace>
  <inkml:trace contextRef="#ctx0" brushRef="#br0" timeOffset="1">12723 12556 52 0,'0'0'57'0,"0"0"-2"0,0 0-10 0,0 0-6 15,0 0-8-15,0 0-2 0,0 0 3 16,0 0 10-16,0 0 11 0,0 0 21 15,0 2 13-15,0-1 11 0,0-1 5 16,0 0-1-16,0 2 4 0,0-2-2 0,0 0-2 16,0 0-3-16,0 0 2 0,0-2 7 15,0 2 14-15,4 0 11 0,-4 0-1 16,0 0-7-16,2 0-8 0,-2 2-4 16,4-2-2-16,-2 0-2 0,3 1-4 0,-1-1 3 15,-2 0-2-15,2 0-8 0,0 2-9 16,2-2-1-16,-4 0 0 0,7 0-8 15,-3 0-19-15,0 0-16 0,0 0-12 0,3 0-6 16,-3 0-6-16,0 0-4 0,0 0 0 16,0 0-5-16,5 0-5 0,-5 1-5 15,2-1-1-15,2 0 2 0,-1 0 1 16,-1 1-2-16,0-1-1 0,3 2-1 0,-3 0 1 16,0-2 2-16,2 1-2 0,5 1 3 15,-7-2 4-15,7 1 13 0,-3-1 12 0,3 0 3 16,-3 2-6-16,2-2-6 0,-1 0-8 15,1 0-5-15,-1 0-4 0,1 0-3 16,-1 0-3-16,-1 0 1 0,2 0 5 16,-1 0-1-16,1 0 0 0,-3 0-6 0,1 0 0 15,3 0 1-15,-7 0 0 0,6 0 1 16,-1 0 2-16,1 0 2 0,-4 0 4 16,3 0 3-16,-1 0 4 0,5-2 3 15,-3 2 2-15,3-1-4 0,-5 1-5 0,7-2-7 16,-1 2-2-16,-1-1-4 0,0 1 4 15,3-2-4-15,1 0 1 0,-5 2 3 16,3 0-1-16,2 0 2 0,-1 0-4 16,3 0-1-16,0 0-1 0,2 0 2 0,-7 0 4 15,7 0 4-15,-2 0-3 0,-1 0-3 16,1 0 1-16,-2-1-1 0,2 1 0 16,-3-1-6-16,1-1 2 0,-2 1 1 0,1-1 1 15,1 1-2-15,-2-1-1 0,-1 1 2 16,-1 1 0-16,-1-2 0 0,1 2 0 15,-1 0 1-15,-3 0 1 0,3 0-2 16,-1 0-2-16,-3 0 3 0,5 0 0 0,-3 2 5 16,-1-2-5-16,1 0-1 0,-2 0-1 15,3 1 2-15,-3-1-1 0,1 0 3 16,-3 0-2-16,7 0 1 0,-3 0 0 0,-2 0-2 16,3 0 1-16,-3 0-3 0,3 0 2 15,1 0-3-15,-3 0 3 0,1 0-1 16,3 0-2-16,-5 2 3 0,5-2 0 15,-1 1 3-15,1-1-2 0,-1 0 2 0,1 0-1 16,-1 2 0-16,5-2 2 0,0 0 2 16,-5 0-1-16,5-2-4 0,-5 2-2 15,3 0-1-15,2 0-1 0,-1-1 2 0,-1 1 2 16,-3-2-1-16,9 2-3 0,-8 0-3 16,1 0 5-16,-1 0-6 0,4 0 2 15,-1 0 3-15,-7 0 11 0,7 0-6 16,-3 2-3-16,-1-1 0 0,1-1 3 0,0 0 1 15,-1 2 0-15,1-2-6 0,-1 0 2 16,1 1 0-16,3-1 0 0,-3 0 0 16,-1 0-2-16,5 0 1 0,0 0 1 0,-5 0-4 15,3 0 2-15,2 0 2 0,-1 0 2 16,-1 0 1-16,6-1 1 0,-7 1 2 16,3 0-6-16,0 0-3 0,1 0 0 15,-1 0 6-15,2 0 0 0,-3 0-1 0,3 0-4 16,-2 1 2-16,2-1 0 0,-1 0 0 15,-1 0 2-15,-2 2-2 0,5-2 0 16,-5 1 1-16,6-1 1 0,-7 1-2 0,3-1-11 16,0 2-3-16,-3 0 9 0,7-2 10 15,-6 0 6-15,1 1-6 0,1-1-3 16,2 0 2-16,-2 0-3 0,1 0-1 0,-1 0 0 16,2 2 5-16,-1-2-2 0,-1 0-1 15,2 0-1-15,0 0 4 0,-3 1 0 16,3-1 0-16,-2 0-4 0,1 0-1 15,-1 2-2-15,0-2 3 0,-3 0-1 0,3 1 2 16,0-1-2-16,-3 0-2 0,3 0-3 16,0 0 3-16,-5 0 2 0,5 0 4 15,-3 0-1-15,-1-1-2 0,4 1 0 0,-1 0-10 16,-3-2 5-16,1 2 0 0,-1 0 12 16,4 0 0-16,-1 0-2 0,-3 0 0 15,-1 0-4-15,5 0 13 0,-4 0-5 16,-1 0-7-16,1 0-11 0,-5 0 1 0,5 0 2 15,-1 0 3-15,-1 0 2 0,-3 0 0 16,5 0 2-16,-3-1 3 0,-2 1 3 0,3 0 5 16,-3 0-2-16,3-2-2 0,-3 1 1 15,1 1 0-15,-3-2-2 0,4 0 1 16,-3 2-1-16,-3 0 0 0,2-1-3 16,1 1 0-16,-5-1 3 0,4 1 3 0,-4 0 0 15,3-2 9-15,-3 2 9 0,-4 0 18 16,6 0 19-16,-6-1 11 0,2 1 12 15,-2 0 2-15,7-2-7 0,-9 2-17 16,2 0-22-16,-2-1-16 0,4-1-14 0,0 2-11 16,-4-1-60-16,0-1-91 0,-4 1-138 15,0-3-211-15,4 2-253 0,-11-3-192 0,5 1 65 16,-6-3 222-16,-3 0 256 0</inkml:trace>
  <inkml:trace contextRef="#ctx0" brushRef="#br0" timeOffset="2">12696 12562 35 0,'0'0'67'0,"4"0"0"0,-4 0 1 15,0 2 3-15,0-2-1 0,0 1 3 16,0-1-4-16,0 1 0 0,2-1-5 0,-2 2 1 16,0 0-3-16,0-2 5 0,0 1 3 15,0 1 1-15,0-2-2 0,-2 1-5 16,2-1-6-16,0 0-6 0,0 0-7 15,0 0-9-15,0 0-4 0,-4 0-5 0,4 2 1 16,-2-2 3-16,2 1 6 0,0 1 5 16,-4-1 5-16,0 2 4 0,4-2 3 15,-2 3 6-15,-2-1 6 0,0 1 11 0,1-1 5 16,-1 2-4-16,2-1-5 0,-2 1-10 16,-2-1-9-16,2 1-9 0,2-1-9 15,-7 2-8-15,7-1-1 0,-6 0-4 16,2 2 6-16,4-3 11 0,-6 2 9 0,1 0 8 15,1 0 6-15,0 0-1 0,0 2 1 16,-2-2-7-16,-3 0-8 0,5 0-10 16,0 1-3-16,-5 0 3 0,5 0 4 15,-4 0 6-15,0 1 7 0,-1-1 3 0,3-1-3 16,-2 2-10-16,-1-1-11 0,1 0-9 16,-2 1-7-16,-3 0-4 0,5-1-4 0,-3 1-7 15,-1 1-1-15,1-2 2 0,1 2-1 16,-2 0 2-16,1 1 0 0,-1 0-2 15,1-2 7-15,-3 3 5 0,1 0 12 16,-1-1-5-16,5-1-3 0,-5 2-3 0,4-1 0 16,-3-1-11-16,3 2 5 0,-3-1 0 15,-1-1 7-15,3 2 1 0,1-1-2 0,-7 0 0 16,7 1-4-16,-1 0-2 16,-5-1-2-16,5 1-1 0,1-1 2 0,-5 1-1 15,3 0 0-15,2 0-2 0,-5 0-2 16,3-1 0-16,1 1-1 0,-1-2-1 0,-3 1 1 15,5-1-2-15,-3 2 1 0,-1-2-3 16,3 0 4-16,-1 1-3 0,-3-1 0 16,1 2-5-16,-1-1 2 0,1 0 0 0,-5 1 6 15,5 0 1-15,-3-1 1 0,2 1-1 16,-3-1-4-16,-1 1 2 0,2-1-9 16,1 1 3-16,-1-1 6 0,3 2 7 15,-5-1-5-15,0-1-8 0,5 1 1 0,-3 0 2 16,3 0 3-16,-1 0-1 0,-4 1-2 15,1-2-1-15,7 2 2 0,-7 0 0 16,3 0 1-16,1 0-2 0,-5-1 1 0,4 1 1 16,5 0 1-16,-4 0-2 0,-1-1 0 15,0 0 1-15,-1 3 2 0,1-4-4 16,1 2-1-16,-1-1 0 0,1 1-2 16,-1 0 4-16,5-2 0 0,-5 2 2 0,1-1-4 15,-1 1 7-15,-1 0 0 0,-1-2 0 16,2 1-8-16,1 1 0 0,-1-2 2 15,1 1-1-15,-5-1 2 0,5 1-1 0,-1-1 0 16,1 1-1-16,-1-1 0 0,0 1 2 16,-1-2 2-16,1 1-2 0,1 1-2 15,-1-1 1-15,5-1-1 0,-5 2 5 16,3-1-3-16,-3-1-3 0,1 2 0 0,3-3 1 16,-1 3-1-16,1-2 0 0,-1 2 2 15,2-3 1-15,-1 2 0 0,3-2 1 16,-5 2-1-16,3-2 0 0,-2 3 0 15,3-2 2-15,3-1 0 0,-7 1 0 0,3 0 0 16,2 0-4-16,-1 0-1 0,-1 0-1 16,2 0 1-16,-1-2 4 0,1 2 1 15,-2 0-1-15,1 0 3 0,1-1 0 0,0 0-3 16,-1 2-2-16,1-2-1 0,2 2 0 16,-7-2 2-16,5 2 1 0,2-1 0 15,-3 0 12-15,1 1-3 0,4-2-3 0,-9-1-14 16,9 1 1-16,0-1 0 0,-5-1 5 15,5 0 12-15,-4 0 13 0,4 0 7 16,-3-2-5-16,7 1-4 0,-4-2-4 0,-2 2-7 16,6-2-2-16,-6-1-6 0,5 2 1 15,-1 0-5-15,2-1 1 0,-6 0-1 16,6 0-2-16,-2 0 3 0,2 2 4 16,-7-2-1-16,7 0 1 0,-6 0-1 0,6 1-2 15,-4-2-1-15,2 1 1 0,0 0-2 16,-3 0-1-16,5 1 0 0,-6-2 6 15,6 0 1-15,-2 2-3 0,2-3 2 16,-2 2-1-16,0-1 4 0,1-1 5 0,3 1-4 16,-4-1-2-16,0 2-12 0,2-2 5 15,-2 1 1-15,2 0 0 0,-2 1-3 16,0-2 2-16,2 2 1 0,-3 0 0 16,3-1 1-16,-6 0-5 0,6 2 7 0,-2-1 1 15,2-2 1-15,-2 2-5 0,0-1 3 16,2 1 0-16,-3-2 1 0,1 0 7 0,2 1 0 15,-2 0-2-15,4-1 1 0,-2 1-1 16,2-2 5-16,-4 1-1 0,0 1-6 16,4-2-6-16,0 1-1 0,-2-1 4 15,2 2-2-15,-4-2-1 0,4 0-12 0,0 1 7 16,0-1 2-16,0 0 14 0,-3 0-1 16,3 2-5-16,0-2 0 0,0 0-2 15,0 0 4-15,0 0-2 0,0 0 1 16,0 0 0-16,-4 0-3 0,4 0-2 0,0 0 1 15,0 0-3-15,0 0 0 0,0 0-3 16,0 0 1-16,0 0 2 0,0 0-3 16,0 0-1-16,0 0 1 0,0 0 2 0,0 0 2 15,0 0-1-15,0 0 0 0,0 0 0 16,0 0 0-16,0 0 0 0,0 0-2 16,0 0 0-16,0-2 1 0,0 2 1 15,4 0-2-15,-4-1 1 0,0 1-1 0,0-2-2 16,0 1 3-16,3-1-2 0,-3 1-2 15,0-2 1-15,4 1 0 0,-2 0 1 16,2 0 0-16,0-1 0 0,-2 0 3 16,2 0 0-16,-2-2-2 0,7 2-1 0,-7 0 3 15,2 0 1-15,2-1 4 0,0-1-5 16,2 1-3-16,-1-1 0 0,3 1 3 16,-8-1 0-16,8 1 3 0,1-1-6 0,-5 1-1 15,8-2 2-15,-5 1 3 0,-1 1-1 16,4-1 0-16,-1 1-12 0,-1-1 5 15,2 1 3-15,3-1 16 0,-5 1-3 16,-2 0-8-16,7 0 3 0,-5 1-4 0,-1 0 3 16,5 0-3-16,-8 0 5 0,9 0-5 15,-9 0-3-15,4 2 1 0,-4-1 2 16,1-1 5-16,-1 2-5 0,2-1 0 16,-6 1 0-16,4-1 2 0,-2 1 3 0,1 1-4 15,-3-2-1-15,2 2-2 0,-2-2 0 16,-2 2-1-16,8-1 3 0,-8 1 0 15,0 0 5-15,2 0 2 0,-2-1 1 0,4 1 0 16,-4-2 6-16,0 2 2 0,4 0-1 16,-4 0-5-16,-4 0-2 0,4 0-2 15,-4 0 1-15,4 0-6 0,-2 0 1 0,-2 0-2 16,0 2 1-16,-2-1-2 0,4-1 0 16,-7 1 0-16,3-1 1 0,0 2-1 15,0-2 2-15,-5 2 1 0,5-1-1 0,-4 1-1 16,0-1 0-16,-1 1-2 0,1-1 0 15,0-1-5-15,-3 2 1 0,3-1 3 16,-1 1 2-16,-1-1 3 0,2 2 0 16,-1-2 2-16,1 1-6 0,2 0 0 0,-3 1-6 15,1 0 4-15,4-2 7 0,-4 4-2 16,3-3-5-16,-1 2-3 0,2 0 1 16,0-1 5-16,-1 0-2 0,-1 1 3 15,2 0-5-15,4-1 3 0,-2 0 2 0,0-2 3 16,-3 2-1-16,7-1 7 0,-2-1-4 15,-2 0-2-15,0 1-11 0,4-2 2 0,-2 2 5 16,2-1-1-16,0 1-1 16,-4-2-3-16,4 1 0 0,-2-1-1 0,2 2 2 15,0-2 0-15,0 0 5 0,0 0 0 16,0 0 2-16,0-2-4 0,0 1 2 0,2-1 0 16,-2 1 0-16,4-1-1 0,-4-1-3 15,2 0 2-15,2 0-1 0,0 0 1 16,-2-1 1-16,3 0 1 0,-3 0 0 15,6 0-1-15,-6-2 1 0,4 1 4 0,2-1 0 16,-1 2 0-16,-3-3-2 0,2 2-3 16,-4-1 2-16,6 0-3 0,-1 1 3 15,-5-1-1-15,6 2 1 0,-6-1-1 0,4 1-2 16,2-1 6-16,-1-1-4 0,-3 1 1 16,2 1-8-16,0 0 4 0,0 1 3 15,1-2 2-15,-3 2-1 0,2-1-1 16,2-1-3-16,-2 2 2 0,-4-1 2 0,7-1 2 15,-7 2-1-15,4 0 13 0,2-1-2 16,-6 1-5-16,2-1-19 0,3 0-4 16,-3 1 7-16,-2 0 4 0,6-1 11 15,-6 0 0-15,2 2-5 0,-2-1-1 0,3 0 3 16,-1 0-1-16,-2 1-3 0,-2 1-2 16,4-3-3-16,-2 3 5 0,-2 1-3 0,0-3-4 15,4 3 2-15,-4-1-1 16,4 1 0-16,-4-2 0 0,0 2 5 0,0-1 1 15,2 1 0-15,-2 0 0 0,0-2 0 16,0 2 0-16,4 0-1 0,-4 0 0 0,5-1 1 16,-5 1 2-16,0 0-24 0,6-3-68 15,-6 1-137-15,2 1-240 0,2-1-272 16,0-1-121-16,-2-1 107 0,-2 1 245 16,4 0 200-16</inkml:trace>
  <inkml:trace contextRef="#ctx0" brushRef="#br0" timeOffset="3">12806 9222 14 0,'0'-3'70'0,"0"0"6"16,4 0 5-16,-4 1 2 0,4-1 6 0,-4 0 3 16,0 0 3-16,0 2 0 0,2-2 1 15,-2 1-3-15,0 0-1 0,0 1-1 16,0 0 0-16,0-1 0 0,0 1 0 16,4-1 4-16,-4 1 2 0,0-1-2 0,0 2-2 15,2-1-7-15,-2-1-8 0,0 2-16 16,0 0-13-16,0 0-17 0,0 0-11 15,0 0-2-15,0 0 11 0,0 2 12 0,0-1 6 16,0 2-5-16,0 0-3 0,0 1-3 16,0 0 1-16,0 0 4 0,0 2 13 15,0-1 9-15,-2 2 3 0,2-2-8 16,-4 2-9-16,4 1-12 0,-2-2-8 0,2 3-9 16,-4-2-4-16,0 4-5 0,4-2 1 15,-2 0-3-15,-2 1 1 0,2 1 0 16,-3 1 5-16,1 0 18 0,2 1 22 15,-6-1 17-15,6 0 3 0,-2 2-2 0,2-2-7 16,-7 1-17-16,3-1-16 0,4 0-2 16,-6 0-12-16,6 0-4 0,-7 0-11 0,3-1-1 15,4-1 0-15,-6 1-1 0,2-1-1 16,4 1-5-16,-2-3-1 0,-3 2 2 16,7-2-1-16,-6 0 3 0,2 0 3 15,0-1 8-15,2-1-5 0,2 0 0 0,-8 0-8 16,8-1-2-16,0-1-6 0,-3-1-1 15,-1 1 6-15,4 0 6 0,0-3 0 16,-2 2 1-16,2 0 0 0,0-1 3 16,0-2 1-16,0 1 2 0,0-1-3 0,0-1-3 15,2-1-1-15,-2-1-2 0,4 0 1 16,-1 0-2-16,1-1 2 0,0-2 0 16,-2 0 0-16,6-2 0 0,-6-1 2 0,4 0-1 15,-1 0-1-15,-1-1 0 0,2-1 0 16,-4-1 0-16,6 0-3 0,-6 0 3 15,4-1 0-15,-1 0 3 0,-1 0-4 16,2 0 1-16,-2 1-2 0,-2-2 2 0,4 1 1 16,-2 1-1-16,3-2 1 0,-3 2 0 15,-2 0 3-15,2 0-2 0,0 0-2 16,-2 1-2-16,2 0 3 0,1 0 1 0,-3 2 3 16,2-1-4-16,-4 1-1 0,2 0 1 15,-2 1 0-15,0 0 2 0,4 1-6 16,0 0 1-16,-4 1 0 0,0 0-1 0,0 1 1 15,2 2 0-15,-2-1-2 0,0 1-6 16,0 0 3-16,0 1 2 0,0-1 6 16,0 3 0-16,0 2-1 0,0-1 4 15,0 1-2-15,0 1-1 0,0 1-2 0,0-1-2 16,4 2 3-16,-4 1 0 0,0-2 2 16,2 2-1-16,-2 0-3 0,0 0 1 15,4 0 0-15,1 2 1 0,-5-3 0 16,2 3 0-16,2 0-2 0,-2 1 0 0,2-2 0 15,0 2 4-15,-2 0 2 0,2 0-3 16,0 0-2-16,3 2-2 0,-7-2 3 16,6 1 1-16,-2 1 2 0,-2-1-3 0,4-1 1 15,-2 0 1-15,1 2 2 0,-3-2-1 16,6 0 2-16,-6 1 4 0,4-2 2 16,-2 1 7-16,0-2-1 0,-2 0 4 15,5 1-7-15,-3 0 2 0,2-1 1 0,-6-1 0 16,6 0-3-16,-2 0-2 0,0-1-2 15,-1-1-1-15,-3 1-2 0,4-3-4 16,0 3 3-16,-4-2-2 0,2-1 4 16,2 1 0-16,-4-2-2 0,0 1-17 0,0-1-54 15,2-1-167-15,-2 0-238 0,0 0-270 16,0 0-52-16,0-1 118 0,4-1 243 16</inkml:trace>
  <inkml:trace contextRef="#ctx0" brushRef="#br0" timeOffset="4">16341 12448 63 0,'0'-1'106'0,"-9"-1"4"0,9 2 7 16,-2-1-8-16,-2-1-4 0,4 2-8 16,0 0-6-16,-2 0-4 0,2-1-3 15,0 1 1-15,-4 0 7 0,0 0 11 16,4 0 13-16,0 0 15 0,0-2 6 0,0 1-4 15,0-1-16-15,-2 1-26 0,2-1-25 16,0 2-23-16,0-1-18 0,0-1-14 16,0 2-3-16,0 0 19 0,0 0 29 15,0-1 24-15,2 1 17 0,-2 1 7 0,0-1 8 16,4 0 0-16,-4 2 11 0,4-1 7 16,-4 2-4-16,2 0-21 0,-2 0-29 15,4 0-20-15,-2 0-13 0,2 0 2 16,1 1-1-16,-3 1-5 0,2-2-4 0,-2 2-8 15,6-1-7-15,-6 1-2 0,2-1-4 16,0 2 4-16,3-2 6 0,-5 1 0 16,6 0 0-16,-6-1-6 0,4-1-7 0,2 2-1 15,-5-1-1-15,5 1 0 0,-2-1 1 16,4-1-2-16,-8 2 4 0,9-1-2 16,-5-1-2-16,4 0-2 0,-3 1-1 0,3 0 2 15,-4-1-3-15,4 1-7 0,-3-1 4 16,3 0 1-16,-2 2 9 0,0-2-5 15,1 0 6-15,-1 1-11 0,0-1 2 0,-2 0-8 16,5 2 10-16,-5-4 1 0,4 2 1 16,-3 0-1-16,-1 0-5 0,4 1-1 15,-4 0-6-15,5-1 3 0,-5-2 3 16,2 2 8-16,0 0-1 0,1 0 0 0,-3-2-1 16,0 3-5-16,0-1-1 0,2-2 3 15,-1 2 1-15,-1 0 0 0,-2-1-3 16,2-1 1-16,0 2-1 0,-1-1-1 15,1-1 0-15,-4 1 0 0,6-1 3 0,-6 1-3 16,2-1 3-16,0 1-3 0,3-1 3 16,-5-1 0-16,6 2 2 0,-8-2-2 15,2 1 1-15,4-1-2 0,-2 0 6 0,1 0-4 16,-5 1 0-16,2-1 2 0,2 0 12 16,0 0 24-16,-4 2 26 0,2-2 8 15,-2 0 0-15,4 0-13 0,-4 0-18 16,2 0-14-16,-2 0-11 0,0 0-6 0,0 0-4 15,0 0-3-15,4 0-5 0,-4 0 2 16,0 0 2-16,0 0 1 0,4 0 1 16,-4 0-5-16,0 0 4 0,0 0-4 0,-4 0 1 15,4 0-6-15,0 0 12 0,-4 0-7 16,4 0-2-16,0-2-9 0,-2 2 4 16,2 0 4-16,-4 0-2 0,2 0 5 0,2 0-1 15,-8 0-4-15,6 0-1 0,-3 0 0 16,1 0 4-16,-2 0-1 0,4 0 2 15,-6 0-3-15,6 0 2 0,-5 0-1 16,-1 0 3-16,-2 0-3 0,4 0 3 0,-1 2-6 16,-3-2 5-16,4 2-5 0,0-2 4 15,-5 1-5-15,5 1 3 0,-4-1-5 16,-1 1 2-16,1-1 3 0,0 1 2 0,-1-1 4 16,3 2-1-16,-6-1-1 0,3-1-3 15,3 0 3-15,-2 1-1 0,-5 0-1 16,5 1-8-16,-2-2 0 0,-1 1 2 0,3-1 10 15,-5 2 3-15,5-1-5 0,2-1-7 16,-3 2-3-16,-3-1 3 0,4 1-3 16,1-2 5-16,1 2-2 0,0-1 7 15,-3 1-3-15,3-2 0 0,0 0-1 0,0 3-1 16,1-1-1-16,-3-2 0 0,8 1 1 16,-6-1 5-16,2 2-2 0,4-1-3 0,-7-1 0 15,7 0 6-15,-4 1-2 16,6 0 2-16,-8-1-6 0,6 1 5 0,2-2-6 15,-4 1 0-15,1-1-2 0,-1 2 2 16,4-2-3-16,-4 0-11 0,4 1 5 0,0-1 5 16,-2 0 10-16,2 0-6 0,0 0-8 15,0 0-16-15,0 0-50 0,0 0-81 16,0-1-113-16,2 1-208 0,-2-2-238 16,4-1-155-16,0 0 89 0,3 0 219 0,-7 2 220 15</inkml:trace>
  <inkml:trace contextRef="#ctx0" brushRef="#br0" timeOffset="5">12097 9214 24 0,'0'-1'70'0,"2"-1"-4"0,-2 2-2 16,0-1-5-16,0 1 0 0,0-2-7 16,0 1-6-16,0 1-13 0,0 0-10 0,0-2-8 15,0 2-6-15,0 0-3 0,0-1-1 16,0-1-5-16,0 2 3 0,0 0-3 15,0 0 0-15,0 0-1 0,0 0-1 0,0 0 2 16,0 0 3-16,0-1 0 0,0 1 2 16,0 0 3-16,0 0 2 0,0 0 0 15,0 0 1-15,0 0 1 0,0 0 4 16,0 0 8-16,0 0 10 0,0 0 14 0,0 0 10 16,0 0 5-16,0 0-1 0,0 0 1 15,0 0-2-15,0 0 0 0,0 0-6 0,0 0-2 16,0 0-2-16,0 0-5 0,0 1-4 15,0-1-6-15,0 0 5 0,0 2 19 16,0-1 20-16,0 1 11 0,0-1-1 16,0 2-12-16,0-1-18 0,0 1-14 0,0 0-8 15,0 1-4-15,0-1-1 0,0 2 1 16,0-3 12-16,0 3 14 0,4 0 17 16,-4-1 7-16,0 0 3 0,0 1-1 15,4 0 6-15,-4-1 4 0,0 2 5 0,0 0-4 16,0 2-16-16,0-2-25 0,0 1-17 15,2-1-12-15,-2 2-3 0,0-1-7 16,0 0-6-16,4 1-4 0,-4 0 3 16,4-1-4-16,-4-1 2 0,0 2-7 0,0-1-2 15,0-1 1-15,2 0 1 0,-2 0 5 16,0 0 0-16,0-1-1 0,5-1-2 16,-5 1-3-16,2-1 0 0,-2-1 1 0,0 1 0 15,0 0 2-15,4-1-1 0,-4 0 0 16,0 0-2-16,4 0 0 0,-4-2 0 15,0 2 0-15,0-1 2 0,2-1 1 16,-2 1 0-16,0-1-31 0,0 1-57 0,4-2-90 16,-4 0-77-16,0 0-55 0,0 0-26 15,0 0-5-15,0-2 3 0,0 1-11 16,0-2-27-16,0 0 23 0,0-2 72 16</inkml:trace>
  <inkml:trace contextRef="#ctx0" brushRef="#br0" timeOffset="6">12074 9198 49 0,'0'-4'115'16,"0"2"0"-16,0-1 0 0,0 1-4 0,0-1-2 15,0 2-3-15,0-1-1 0,0 1 2 16,0-1 0-16,-4 0 0 0,4 2-4 16,0-1-16-16,-4 1-11 0,4 1-16 15,0-1-6-15,-2 2-3 0,2 1-2 0,-4 0 0 16,1 0 2-16,-1 3 7 0,0-1 9 15,2 1 7-15,-2 0 3 0,0 0 0 16,2 1 3-16,-2-1 2 0,2 0 12 16,-7 2 0-16,7 0 6 0,-2 0 0 0,2 1 6 15,-6 0 3-15,6-1-11 0,-4 2-14 16,1-2-21-16,1 2-15 0,-2 1-13 16,0-1-8-16,2 0-8 0,2 1-8 0,-7 0-5 15,3-2-12-15,4 1 2 0,-2-1 2 16,-2 2 14-16,2-2-3 0,0 0-3 15,1 0 1-15,-1 0 3 0,2 0-2 16,-6-2-1-16,6 1-2 0,-2-1 0 0,2 1-1 16,2-2-3-16,-4 0-7 0,-1 0 4 15,5-2-1-15,-2 2 6 0,2-1-5 16,0-2-3-16,0 1-12 0,0-1-41 16,0 0-76-16,0-1-104 0,0-1-97 0,0-1-57 15,0 0-17-15,0 0-2 0,2-1-10 16,-2-2 22-16,5 0 69 0</inkml:trace>
  <inkml:trace contextRef="#ctx0" brushRef="#br0" timeOffset="7">11962 9448 52 0,'0'0'200'16,"0"-1"7"-16,5 1-13 15,-5 0-21-15,0 0-25 0,4 0-24 0,-4 0-21 16,0-2-21-16,2 2-15 0,-2-3-13 16,0 3-3-16,4-1-4 0,-2-1-2 0,-2 1-3 15,4-2-4-15,0 1 0 0,-4 1-2 16,2-1-2-16,2 1-4 0,1-1-4 16,-5-1-2-16,6 2-1 0,-4-1-5 15,-2 0-5-15,8 1-4 0,-6 0-3 0,2-1-2 16,-2 1 0-16,7 1 0 0,-7-2-1 15,4 2-2-15,-2-1-1 0,0-1 3 16,2 2-3-16,-2-1 0 0,3 1 2 0,-7-2-1 16,2 2 1-16,6 0 0 0,-8 0-21 15,2 0-48-15,-2 0-75 0,4 0-80 16,-2 0-80-16,-2-1-86 0,4-1-3 16,1-2 72-16</inkml:trace>
  <inkml:trace contextRef="#ctx0" brushRef="#br0" timeOffset="8">12239 9082 51 0,'5'0'51'0,"-5"-1"0"0,2 1 2 16,-2-2-3-16,0 1-5 0,4 1-7 16,0 0-8-16,-4 0-5 0,0 0-1 0,2 0-2 15,-2 0 2-15,4 0 2 0,0 1 2 16,-4 1 4-16,2-1-1 0,2 0 3 16,-4 1 2-16,2 1 3 0,-2 0 4 0,5 2 4 15,-1-2-1-15,-4 1 3 0,0 1-7 16,0 1-2-16,2-1-3 0,-2 2 1 15,0-1-3-15,0 1-4 0,0 1 3 16,0 1-4-16,0-2 2 0,0 4 2 0,0-2 2 16,0 0-3-16,0 1 1 0,4 1-1 15,-2-1-5-15,-2 0-1 0,4 1-3 16,0-2 0-16,-2 2 0 0,2-2 4 16,-1 0 0-16,5-2-1 0,-6 2 4 0,2-3 8 15,0 0 6-15,2 0 10 0,-4-1 8 16,3-1 2-16,-1-1-5 0,-2 0-3 15,4-1-6-15,-2-1-4 0,0-1 1 0,-2 0-3 16,2 0-10-16,-2-1-9 0,-2-1-4 16,0-1-8-16,0 1-5 0,0 1-4 15,0 0-4-15,0-1-4 0,0 2-5 16,0 0 2-16,-2 2 1 0,-2-1 1 0,4 2-1 16,-2 0 1-16,-2 2 1 0,0-1 1 15,4 0-3-15,-2 1 2 0,-2 1-4 16,4 0 3-16,0 2 0 0,0-2 5 0,0 1-1 15,0 1 3-15,0-1-3 0,0 1 2 16,0 1 0-16,4 0 0 0,-2-2 0 16,-2 4 3-16,4-2 2 0,0-1-3 0,-4 3 1 15,2-2 0-15,-2 0 3 0,0 2 10 16,4-2 12-16,-4 0 14 0,0 1 6 16,0-3-3-16,0 4-5 0,0-4-7 15,-4 3-4-15,4-2-1 0,0 0 7 0,-2 1 7 16,2-1 8-16,-8-1 3 0,8 0-3 15,-6 1 1-15,6 0 4 0,-2-2 13 16,-7 0 7-16,7 0 1 0,-2 0-14 0,2-2-10 16,-6 1-18-16,6-2-9 0,-2-1-8 15,0 3-6-15,-3-3-6 0,7 1-2 16,-2-2-3-16,-2 1-15 0,0-1-53 0,2-1-108 16,-2 0-141-16,2 0-118 0,2-1-67 15,-4-1-46-15,4-1 12 0,-5 0 77 16,5-2 143-16</inkml:trace>
  <inkml:trace contextRef="#ctx0" brushRef="#br0" timeOffset="9">11867 9100 32 0,'0'0'91'0,"-4"0"-5"0,4 0-8 15,0 0-13-15,0 0-12 0,-4 0-10 0,4 1-5 16,0-1-6-16,-2 0-6 0,-2 0-3 16,4 0 5-16,0 0-6 0,-2 2 0 15,2-2-3-15,0 0 3 0,-4 0 0 16,4 2-3-16,-5-2-1 0,5 1 2 0,0-1 1 16,-2 2 0-16,2-1-1 0,-4 1-3 15,0-1-6-15,4 1-1 0,-2-1-4 16,-2 1-1-16,4 0 0 0,0 2-3 15,-2-3 1-15,2 2-2 0,-4 0 1 0,0 0 0 16,4 0-1-16,-2 1 1 0,2 0-1 16,-5 0-1-16,5-1 5 0,-2 2 6 0,2-1 7 15,-4 1 4-15,4-1 0 0,-4 2 1 16,4 0-2-16,-2 0-1 0,2 0-4 16,-4 2-4-16,4-1 0 0,-2 2 1 15,2 2 1-15,0-2 5 0,-4 1 12 0,0 1 3 16,4-1 7-16,-3 1 6 0,3-1 19 15,-8 1 25-15,8-3 18 0,-6 3 7 16,6-2 9-16,-2 2-3 0,-6-2-6 16,6 0-12-16,-3-2-13 0,3 1-14 0,-6 1-12 15,6-2-15-15,-6-1-9 0,2 1-13 16,-1 0-6-16,3-1-7 0,-2-2-2 16,0 1-5-16,-4-1-2 0,7-1 4 0,-5-1-4 15,2 1-3-15,0-3-10 0,2 1 5 16,-3-1-2-16,1 0-1 0,2 0 1 15,2 0-1-15,-6 0 2 0,6 0-1 0,2-1-3 16,-4 1-3-16,2-2 0 0,2 2 1 16,0-1 2-16,-5 1-1 0,10-2 2 15,-5 2-1-15,0 0 4 0,2 2 1 0,2-2 0 16,-2 3 2-16,2-2 0 0,0 1 3 16,-2 1 0-16,4-2 0 0,-2 4 2 15,1-2-1-15,-3 1 0 0,2 2 2 16,-2 0-1-16,2 0 0 0,0 0 1 0,-4 2 4 15,2-1 3-15,-2 1 1 0,4-1 3 16,-4 2 1-16,0 0 3 0,4-2 0 16,-4 4-6-16,0-2-6 0,0 0 0 15,0 2 0-15,0-2 3 0,0 1 2 0,0 1 8 16,0-2 4-16,0 0 2 0,0 1-4 16,0-1-4-16,3 0 12 0,-3 0 16 15,4-1 10-15,-2-1 2 0,2 2-2 16,0-1-5-16,-2-2-11 0,4 1-12 0,3-1-11 15,-7-1-4-15,4 0-6 0,2 0-3 16,-2-2 2-16,0 0-2 0,1 0-2 16,1-1-2-16,0-1-4 0,0 0-63 0,3-1-172 15,-5 0-231-15,0-1-234 0,-2 0-10 16,3-2 128-16,-5 1 228 0</inkml:trace>
  <inkml:trace contextRef="#ctx0" brushRef="#br1" timeOffset="10">10553 9930 24 0,'-2'-2'69'0,"2"2"1"15,0-2 0-15,0 2-1 0,0-1 5 0,0 0-3 16,0 1 0-16,0 0-2 0,0 0 1 16,0 0-6-16,0 0 6 0,0 0 5 15,0 0 4-15,0 0 5 0,0 0 0 16,0 1-4-16,0-1-9 0,0 0-7 0,0 0-7 16,0 0-3-16,0 0-6 0,0 0-3 15,0 0-3-15,0 0 2 0,0 0-4 16,0 0-2-16,0 0-6 0,0-1-5 15,0 1-7-15,0 0-2 0,0 0-4 0,0 0-4 16,0 0-8-16,0 0 0 0,0 0 0 16,0 0 1-16,0 0 0 0,0 0 0 15,0 0 0-15,0 1 7 0,2-1 10 0,-2 1 15 16,4-1 11-16,-2 2-1 0,-2 0-6 16,4-1-6-16,0 2 1 0,-4-1 1 15,2-1 1-15,2 2 6 0,0 0 9 16,-2 0 4-16,3 0-3 0,-3 0-7 0,2 2-7 15,0-2-7-15,-2-1-7 0,2 3-5 16,-2 0-3-16,6-1 0 0,-5 1-1 16,1-1 2-16,0 2 3 0,-2 0 4 15,2-2 13-15,-2 3 11 0,6-1 2 0,-6-1-1 16,3 3-10-16,-3-2-9 0,2 2-9 16,0-1-7-16,-2-1-2 0,4 2-5 0,-2-1-5 15,0 0 0-15,-1 1 1 16,5 0 2-16,-6-2-5 0,4 1 2 0,-2 0-1 15,0 1 3-15,-2 0-1 0,5-2 1 16,1 1-1-16,-6 1-2 0,2-2 0 0,2 1 1 16,-2 0 2-16,-2 1 0 0,7 0 0 15,-7-1-1-15,4 1 1 0,2-1 0 16,-6-1 0-16,5 2-2 0,1 1-2 0,-6-2 2 16,6 0 8-16,-6 1-5 0,4 1 1 15,3 0-7-15,-7-1-1 0,4 1 2 16,2 0 0-16,-2 0 2 0,1 0-1 15,-1 0 1-15,2 0-3 0,-2 1-3 0,0-1 4 16,1 0 0-16,-1 2 7 0,4-2-4 16,-2-2 3-16,-1 2-4 0,3 0 0 15,-4 0-2-15,5-1 2 0,-5 0 1 16,4 0-3-16,-4 1-1 0,1 0 1 0,3 0 3 16,-4 0 4-16,4 0-3 0,-3 0-2 15,3 0-1-15,-4 2 1 0,4-1-2 16,-3 1 0-16,3-1 0 0,-4 1 0 15,5-1-2-15,-1-1 3 0,-4 2 2 0,4-1 1 16,1-1-1-16,-5 2-3 0,4-1 3 16,-4 1 0-16,5-2 1 0,-1 1-3 15,-4-1-2-15,5 2-1 0,-5-1 0 0,4 0 1 16,1 1 4-16,-5 0 2 0,4-1-3 16,-4 1 0-16,9-1-1 0,-9 2 1 15,0-2-2-15,4 1 3 0,-3 0-1 16,7-1-1-16,-8 2 2 0,5-1-2 0,-5-1-1 15,0 0 2-15,4 3 0 0,-3-3 3 16,3 1 16-16,-4 1 17 0,2 0 16 16,-1-2-11-16,3 2-14 0,-8 0-7 15,8 0-4-15,-3 0-1 0,1 0-2 0,-2 0-1 16,4-2-4-16,-3 3-6 0,3-3 0 16,-4 2 4-16,4-1 1 0,1 1-6 0,-5-2 0 15,4 1 1-15,-1 1 4 0,1-2 0 16,0 2 5-16,-4-1-2 0,5 1 0 15,-1 0 0-15,0 0-2 0,1 0-1 16,-1 0-3-16,-2 1-4 0,3-1 0 0,-5 0 0 16,4 2 2-16,5-2-1 0,-9 0 1 15,4 0 8-15,1 0-2 0,-3-2-4 16,2 1-13-16,1-1 4 0,-5 1 0 16,4-2 1-16,5 1 3 0,-7-1 0 0,2 0-2 15,1 0 1-15,-5 0 2 0,4 0 1 16,0-1 2-16,1 1-4 0,-1 0 5 15,-4-2-3-15,0 4 3 0,5-2 0 16,-5 1 1-16,4 1-4 0,1-1 2 0,-1 2-3 16,-4 0 3-16,0 2-2 0,5-2-2 15,-1 0 0-15,0 0 3 0,-3 1-5 16,-1 1 1-16,4-2-1 0,-4 0 4 0,5 0 4 16,-5 1-5-16,4-1 0 0,-4 0-2 15,5-1 3-15,-5 1-2 0,4 0 3 0,1-1-2 16,-5 0 0-16,4 1 0 0,-4 0-1 15,5 0 1-15,-1 2 1 0,-4-2 0 16,5 1-1-16,-5-1 2 0,4-1-2 16,-4 2 3-16,5-1-4 0,-5 0-4 0,4 0-2 15,1-2 6-15,-5 3 2 0,4-3 1 16,-4 1-6-16,5-2 2 0,-5 1 1 16,2-1 2-16,2 2 1 0,-8-2-1 15,9 0 2-15,-5 0-3 0,0-2 0 0,2 2 1 16,3-1-2-16,-5-1 2 0,0 1-3 15,0-1-1-15,1 1-1 0,1-1 2 16,-6-1 4-16,4 2-1 0,2-2 1 16,-1-1 1-16,-1 3-1 0,0 0-3 0,-2-3-2 15,2 3 4-15,1 0-1 0,1-2-2 16,-6 1-2-16,6 0 0 0,-6 1 6 16,4 0-2-16,3-1 2 0,-7 1-2 0,4-1-2 15,2 2-2-15,-6-3 1 0,5 2 3 16,-3-1 0-16,0-1 1 0,2 2-4 15,-2-1 2-15,2-3 2 0,-4 3-2 16,7 0-3-16,-7-1 2 0,4 0 2 0,2 2 2 16,-6-3-3-16,4 3 0 0,-1-2 4 15,-1 2 2-15,2-2-4 0,-2 1 0 0,2-1-5 16,-4 0 3-16,7 2-3 0,-7-2 4 16,4 0-1-16,2 0 2 0,-6 0-2 15,6 0 0-15,-1 0-1 0,-5 0 0 16,6-2-6-16,-6 2 2 0,4 0 2 0,3 0 9 15,-7 0-1-15,4-1 0 0,-2 1-4 16,0-2 2-16,2 2 1 0,-2-2-3 16,-1 3-1-16,3-3-4 0,-2 1 0 15,0-3 2-15,-2 3 4 0,4 0-2 0,-2-1 4 16,1-1-4-16,-3 2 3 0,6-1 2 16,-8-1-3-16,6 2-2 0,-4-2-5 15,2 0 4-15,0 1 0 0,-2-1 1 0,3 0 0 16,-3 0 0-16,2 0 0 0,0 0 2 15,-2 0 3-15,-2-1-8 0,4 1-1 16,-2 0 0-16,2 0 4 0,0-2 0 16,-1 2 0-16,-3 0 1 0,4-1-1 0,0-1 0 15,-4 2 2-15,6-1-2 0,-6-1 0 16,2 2 0-16,-2-2-3 0,4 1 0 16,0 0 3-16,-2-1 3 0,-2 1-3 15,5-1-3-15,-3 2 3 0,-2-1 0 0,4-1 3 16,0 1-2-16,-4-1-1 0,2 1-4 15,-2-1 3-15,4 1 0 0,-2-1 3 16,-2 1-2-16,4-2 0 0,0 1 0 16,-4 1 0-16,2-1 4 0,-2-1-2 0,5 3-1 15,-1-3-1-15,-4 2 1 0,0-2-2 16,2 1 0-16,-2 1-1 0,4-1 2 0,-4-1-1 16,2 1 1-16,-2-1 0 0,4 2 1 15,-4 0-1-15,4-2 2 0,-4 1-1 16,0 1 0-16,2-2-5 0,-2 1 1 15,0-1 0-15,0 0 5 0,0 2 2 0,4-2-1 16,-4 0-2-16,3 1 0 0,-3-1 2 16,0 2-3-16,0-2 2 0,0 1-4 15,4-1 1-15,-4 2 1 0,4-2 0 16,-4 0 1-16,0 1-4 0,0-1 2 0,2 0 0 16,-2 1 0-16,0-1 1 0,0 0 0 15,0 2 1-15,4-2 0 0,-4 0 0 16,0 2 2-16,0-2-3 0,4 0-1 0,-4 0-2 15,0 1 2-15,0-1 0 0,0 0 1 16,0 2 1-16,0-2-1 0,0 0 0 16,0 0-3-16,2 1 6 0,-2-1-1 15,0 0 3-15,0 0 1 0,4 2-5 0,-4-2 1 16,0 1 0-16,0-1 3 0,0 0 0 16,0 0 0-16,0 0-2 0,0 0 0 15,0 0 0-15,0 0-11 0,0 0-22 0,0-3-44 16,0 2-89-16,0-1-164 0,-4-1-184 15,2-1-207-15,2-2-3 0,0-4 112 16,-8 3 238-16</inkml:trace>
  <inkml:trace contextRef="#ctx0" brushRef="#br1" timeOffset="11">12713 12631 32 0,'0'0'85'0,"0"0"-6"0,0 0-12 16,0 0-14-16,0 2-9 0,0-2-6 0,4 0-4 15,-4 0-7-15,0 0-7 0,0 0-5 16,2 0-4-16,-2 0-2 0,0 0-2 16,0-2 3-16,0 2 9 0,0 0 4 15,0 0 6-15,0-1 2 0,4 1 3 0,-4 0-1 16,4-2-1-16,-4 1-2 0,0-1 3 15,2 0-7-15,-2 1-4 0,4 0-4 0,-2-1 1 16,-2-1-3-16,9 0-2 16,-9 2 2-16,2-2 3 0,6-2 3 0,-8 2 2 15,2 0 3-15,4 0 5 0,-2-1 2 16,1-1 3-16,-3 2 5 0,4-3 6 0,-2 3 2 16,2-1-6-16,-2-1-8 0,3-1-10 15,-1 0-8-15,2 0-4 0,-6 0-5 16,8-1-2-16,-3 1-1 0,3-2-3 15,-4 1-1-15,5-2-1 0,-5 1 2 0,4 1-2 16,-4-1 2-16,3 0-2 0,1 1 0 16,-4 0 1-16,4-1 3 0,-3 1 0 15,3-1 4-15,-4 1 3 0,4-1-1 0,-3 1 3 16,3-2 1-16,0 1 1 0,-1-1 4 16,1 0 8-16,-4 0 10 0,9-1 8 15,-5-1 2-15,0 1-2 0,-1-1-10 16,5-1-8-16,-2 1-8 0,-1 0-8 0,3 0-3 15,-5-1-1-15,1 2-1 0,4-1-3 16,-3 1-1-16,-3-1-4 0,6 1 1 16,-3 1 1-16,-1 0 1 0,-2-1-1 15,3 2-1-15,-5 0 1 0,4-1 0 0,1 2-1 16,-1-2-1-16,-4 1 2 0,9-1 0 16,-9 2 3-16,4-3-1 0,0 2 9 15,-1-2 10-15,5 0 6 0,-4 1 3 16,1-1-9-16,1 1-4 0,-1-2-2 0,1 1 1 15,2 1-3-15,-3-2 0 0,-3 1-2 16,2 1-6-16,5 0 1 0,-5-2 7 16,-2 2 11-16,3 0 9 0,3-1 2 0,-5 1-8 15,1 0-4-15,4-2-6 0,-3 2-4 16,-3 0-1-16,2-1-6 0,1-1 3 16,-1 0 2-16,0 1 11 0,3 0 19 15,1-4 26-15,-1 1 25 0,1-1 15 0,3-1 4 16,-1 2-14-16,-4-1-19 0,5-1-20 15,0 2-19-15,-3-1-13 0,3-1-8 0,-5 2-7 16,5-1-3-16,-1 1-3 0,-1 1-2 16,-3-2-1-16,4 1 0 0,-1 1-6 15,-3-2 3-15,5 2-4 0,-3 0 4 16,-1 0 0-16,3 0 1 0,-1 0 5 0,-3 0 10 16,3 0 7-16,-3 0 11 0,2-2 0 15,3 1 4-15,-5 1-8 0,1-1 0 16,5 1-5-16,-5-2-3 0,-1 1-8 15,7-1-11-15,-7 1 1 0,1 1-1 0,3-1 5 16,-5 0-5-16,5 1-3 0,-1 0 2 16,-3 0 3-16,-2 0-4 0,5 2-1 15,-7-1 0-15,2 1 2 0,5 1-2 0,-5-2 2 16,-2 2-4-16,3-2 0 0,3 3 2 16,-6-2 2-16,3 0-2 0,-1 1 4 15,5-1-2-15,-7-1 3 0,2 1-3 0,5-1 2 16,-5-1-4-16,2 0 0 0,1 0 3 15,-3 0-5-15,5 0 2 0,-5 0-2 16,2 2 4-16,3-2 0 0,-7 1 0 16,2 1-2-16,5-1-4 0,-7-1 3 0,3 2-1 15,3-1 3-15,-4 1-2 0,-1 1 1 16,5-2-3-16,-4 1 2 0,1-1 0 16,-3 0-2-16,2 1 2 0,5 0-1 0,-5-1 8 15,-2 1-3-15,3-1 2 0,-5 2-5 16,4-1-5-16,1 1 3 0,-5 0 0 15,2 0 4-15,-2 1 2 0,5-1-1 16,-9 0-3-16,8 1 0 0,-4 1-3 0,3 0 1 16,-3-2 5-16,0 1-3 0,0 1 2 15,0-1-2-15,3 1 0 0,-3-1-5 0,0 1 3 16,0-1 1-16,2 1 1 16,1-1 12-16,-1 1-5 0,-2-2-3 0,0 1-15 15,1 1 7-15,3-2-1 0,-4 0 3 16,2-1 2-16,1 3 0 0,-1-2 1 0,-2 2-4 15,4-2 0-15,-3 1 1 0,3-1 2 16,-4 2 0-16,0-2 0 0,9-1-1 16,-9 3 0-16,4-4 3 0,1 3-2 15,-5-3-1-15,4 1 1 0,-3 1 1 0,3-2 2 16,0 2-1-16,-4 0-2 0,1 0 1 16,-1 0 0-16,0 0-3 0,4 2 2 15,-3-1 0-15,1-1-3 0,-2 2 1 16,4-1-2-16,-8 1 4 0,9-1 2 0,-5 1 0 15,2-1-2-15,-2 1-2 0,5-1 0 16,-9 0 2-16,8 1 2 0,-4 1 0 16,3-2-3-16,-3 1 1 0,0 1 0 0,0 0 0 15,2-1 0-15,-1 1 1 0,-1 0-1 16,0-2 0-16,0 2-1 0,5-1 2 16,-5 1-1-16,2-2 0 0,2 2 0 15,-3-1 0-15,3-1 0 0,-4 1 9 0,5-1-4 16,-5 1-1-16,4-1-6 0,-8 2 8 15,8-1 10-15,-3 1 3 0,1 0 7 16,-2-2 5-16,0 2 5 0,1-1-7 0,1 1-7 16,-2 0-5-16,4 0-5 0,-8 0-1 15,5 0-3-15,1 0-6 0,2 0-1 16,-4 0 2-16,-4 0 3 0,7 1 4 16,-3-1 1-16,-4 2 4 0,6-1 3 0,-6 1 3 15,2 1 0-15,-1-2-4 0,5 0-7 16,-6 3-4-16,-2-3 1 0,8 2-7 0,-8-1 0 15,2 0-5-15,2 0 5 16,-2 1-3-16,-2 0-28 0,5 0-66 0,-5 0-217 16,0 3-253-16,-5-1-256 0,3 1 21 15,-4 0 160-15,-2 1 251 0</inkml:trace>
  <inkml:trace contextRef="#ctx0" brushRef="#br1" timeOffset="12">12762 12615 48 0,'4'0'77'0,"-4"-2"1"15,5 2-2-15,-5 0 2 0,0 0 2 16,0-1 3-16,0 1 10 0,0 0 2 15,0 0 0-15,0 0-9 0,0 0-6 16,0 0-6-16,0 0-4 0,0 0-1 0,0 1 0 16,0-1 4-16,0 2 8 0,0-1 12 15,0 1 13-15,0-1 13 0,-5 1 4 0,5 0-3 16,0 2-13-16,0 0-19 0,-4-1-15 16,4 3-10-16,0-1-6 0,0-1 0 15,-2 4-3-15,-2-1 2 0,4-1-5 16,0 3-4-16,-2-1-2 0,2 1 0 0,-4 0-6 15,0 1-7-15,4-1 3 0,-2 3 10 16,2-1 14-16,-4 1 10 0,-1 1 2 16,3 1-5-16,-2-1-2 0,4 2-8 0,-2-1-12 15,-2 2-11-15,0-2-3 0,2 1-10 16,-2 0-5-16,2 0-15 0,2 0-3 16,-9 0 3-16,9 1 1 0,-2-1 2 15,-2 2 0-15,2-1 0 0,-2-1-2 0,0 3-1 16,2-3 4-16,-2 2 8 0,0 1 6 15,-3-3 0-15,5 3-3 0,-2-3-4 16,0 1-1-16,-2 1-8 0,4-2 0 16,-2 1-2-16,-3-1 4 0,7 0-1 0,-8 0 0 15,6 0-2-15,-2-1 1 0,2 1-5 16,-6-2 3-16,6 2 0 0,-3-1 1 16,3 1-2-16,-6-1 1 0,6 2 0 0,2-1 0 15,-6 0 0-15,2 0-1 0,-3 1 2 16,3-1 2-16,0 2 3 0,-2-2-3 15,4 0 1-15,-2 0-6 0,0 0 0 16,-3 1 2-16,5-1 0 0,-2 2 0 0,0-2 0 16,2 1 0-16,-4-1 0 0,2 2 2 15,0-2 0-15,2 1 0 0,-7-1 1 16,7 0-2-16,-2 0-1 0,2 0-3 16,-6-1 0-16,6 1 3 0,-2-2 0 0,1 1 2 15,-1-1-2-15,0 1 3 0,2-1-6 16,-6 1 3-16,6-1-2 0,-2 0 3 0,2 1-1 15,-3 0 1-15,1-1-3 0,-2 1 0 16,4-1 0-16,-2 1 4 0,0-3 0 16,2 2 1-16,-2-1-1 0,1 0-2 15,-1 0 2-15,0 1-1 0,2-1-4 0,-2 0 1 16,0-1 1-16,2 1 4 0,-2 0-14 16,2-1 2-16,-3 0 6 0,1 1 13 0,2-1-2 15,-2 1-2-15,2-2-4 0,2 2-2 16,-8-1 0-16,8 1 0 0,-2-2 0 15,-2 2 3-15,-1-1-2 0,3-1-4 16,-2 1 2-16,2 1 1 0,-2-2 6 0,0 1-3 16,2-1 1-16,-2 1-5 0,2 1-2 15,-2-2 0-15,-1 1 1 0,3-1 2 16,-2 1 5-16,2-1-1 0,-2 1-1 16,0-1-6-16,2 1 1 0,-2-2 2 0,0 1-2 15,1 1 2-15,-1-2-2 0,2 0 1 16,2 1 1-16,-8-1 0 0,6 0-2 15,-2 0-2-15,2 0 4 0,-2 2 0 0,-1-2 4 16,3 0-2-16,2 0-2 0,-4 1 0 16,2-1-2-16,-2 0 1 0,0 0-1 15,2 0 4-15,2 0-1 0,-8 0-1 16,8 0 2-16,-7 0-2 0,7 0-2 0,-2 2 1 16,-2-2-1-16,0 0 5 0,2 0-3 15,-2 0-1-15,4 0 2 0,-2 0-1 16,-2 1 0-16,0-3-5 0,1 4 0 15,3-2 4-15,-8 0 8 0,8 0-15 0,-2 0 4 16,-2-1 2-16,2-1 10 0,2 1-2 16,-4-1-6-16,0 1 0 0,4-1 0 15,-7 1 7-15,7-2 0 0,-2 1-2 16,2-1-11-16,-4 0 2 0,4 2 1 0,-4-2 1 16,4 0 2-16,-2-1 0 0,2 3 0 15,-4-2 0-15,2 0 0 0,2 0-1 0,-4 0 2 16,0 0 9-16,4 0-1 0,-3 0-4 15,3-2-13-15,0 3 4 0,-4-3 1 16,4 1 2-16,-4 0 1 0,4 0 1 16,0 0 2-16,-2-1-3 0,-2 0-4 0,4 1-2 15,0 0 1-15,0-2 7 0,0 1 8 16,-2-1 5-16,2-1 9 0,0 1 6 16,0 0 0-16,0-2 0 0,0 1-4 0,0-1-4 15,0-1-5-15,0 0-2 0,0 0-1 16,0 0-6-16,0 0-6 0,0-1-2 15,0-1 3-15,2 1 1 0,-2-2 1 16,0 0-5-16,4-1 2 0,-2 2-3 0,-2-3 1 16,4 2-1-16,0-1 1 0,-1-1 0 15,1-1 4-15,0 2 5 0,2-3-1 16,-4 0-2-16,2 0-4 0,0-1-1 16,3 1 3-16,-5-1 0 0,6-2 4 0,-2 0 0 15,0 0 2-15,1-2-3 0,1 2 0 16,-2-2-2-16,4-1-2 0,-8 2 1 0,9-1-1 15,-5-1-4-15,2 3-1 0,-2 1-2 16,1-1 5-16,-1 0-1 0,0 2 0 16,2 0-3-16,-6-1 1 0,5 3 2 15,1 0 1-15,-6 0 2 0,6 2 3 0,-6-2 0 16,2 3 2-16,-2 0 2 0,-2 0-13 16,5 1 4-16,-5 1-1 0,0 1 14 15,0 1-4-15,0 1-3 0,-5 1-1 0,5 0 2 16,-2 0-1-16,2 1 2 0,-6 2 0 15,2 0 2-15,-2 0-5 0,2 2-3 16,-3-1-1-16,1 1-2 0,-2 0-2 16,2 2 4-16,4-1 0 0,-7 0 1 0,1 0 1 15,0 0 1-15,6 0-2 0,-8 0-1 16,3-2-2-16,-1 1 1 0,2-2 10 16,4 1-4-16,-6-2-3 0,1 1-8 15,1-3 2-15,0 0 0 0,-2-2 8 0,6 1 4 16,-5-4 8-16,3 1-2 0,0-2 0 15,2 0-7-15,-4-2 5 0,2 1-6 0,0-1-1 16,4-1-6-16,-3 0 3 16,3 0-2-16,-4-1-4 0,0 0 4 0,4 2 2 15,-2-3 6-15,2 2 3 0,-4 0-6 16,4-1 2-16,0 1-3 0,0-2 0 0,0 2-3 16,-2 0-5-16,2 0 2 0,0-1-3 15,-4-1-1-15,4 2 1 0,0 0-1 16,0 0-1-16,0-1 1 0,0 1-18 15,0 0-47-15,0 0-73 0,0 0-117 0,0 1-191 16,0-1-197-16,-4 2-153 0,4-3 60 16,-2 3 165-16,-3 0 225 0</inkml:trace>
  <inkml:trace contextRef="#ctx0" brushRef="#br1" timeOffset="13">10567 9988 54 0,'0'-3'66'0,"0"0"3"0,0 0-5 16,-4 0-6-16,4 0-12 0,-4 0-13 16,4 0-7-16,0 0-4 0,0 0 2 0,-2 0-1 15,2 0 2-15,-4 2 2 0,4-2 3 16,0 0 3-16,-2-1 0 0,2 3-2 0,0-2-2 16,-5 0-2-16,5 2-2 0,-4-1 3 15,4-1 6-15,0 0 6 0,-2 1 2 16,-2 1-3-16,4 0 2 0,0-1-1 15,-2 1 2-15,2-1 4 0,-4 2 2 0,4-1 3 16,-4-1-3-16,4 2-2 0,0 0-6 16,0-1-5-16,-2 1-5 0,2 0-8 15,0-2-5-15,-4 2-9 0,4 0-2 16,0 0-2-16,0 0 7 0,0 0 11 0,0 2 19 16,0-2 13-16,0 1 8 0,4 2 4 15,-4-1 7-15,2-1 12 0,-2 2 15 16,0 0 16-16,0 0 17 0,4 2 25 0,0-1 9 15,-4 0-3-15,0 3-18 0,0-1-28 16,2-1-28-16,-2 3-21 0,0 1-14 16,0-1-8-16,0-1-4 0,0 2-6 15,4 0-7-15,-4 2-8 0,0-2-6 0,0 1-5 16,2-1-4-16,-2 2-4 0,0-1 1 16,0 1-1-16,0-1 5 0,0-1 0 15,4 1-3-15,-4 0-1 0,5 0-2 16,-5-1 0-16,0 0 2 0,0-1 2 0,0-1-3 15,0 1-1-15,0-2-2 0,2 0 4 16,-2 0 0-16,0-2-2 0,0 1-3 16,0-2 3-16,0 1 3 0,0-1-1 0,0-1 6 15,0 1 0-15,0-2-3 0,0 2-6 16,0-3 2-16,0 0-3 0,0 0 0 16,0-1-2-16,0-2 4 0,4 0-2 15,-4 0-2-15,0-3 1 0,2 1 2 0,-2-2-2 16,0 1 1-16,0-2-3 0,4-1 2 15,0 0-1-15,-4 1 0 0,2-2 2 0,-2 1 0 16,4-1 4-16,-4 0-1 16,4 0 2-16,-4 0 0 0,2-1-4 0,-2 1-2 15,0 1 0-15,0-2 3 0,0 2-2 16,0 0 0-16,0 0 0 0,0 2 1 0,0-2-1 16,0 1 0-16,0 1-1 0,0-1 1 15,0 4-2-15,0-2-1 0,0 0 3 16,0 1 3-16,0 1 0 0,0 1 2 15,0-2-2-15,0 2-1 0,0 0-7 0,5 1 3 16,-5 0-1-16,0-1 0 0,0 1-2 16,2 2 2-16,-2-1 1 0,0 1 2 15,4 1 2-15,0-1 1 0,-4 2-3 0,2 1 0 16,2-2-2-16,-2 0-10 0,6 1 8 16,-5 0 1-16,5-1 17 0,-2 2 12 15,0-1 7-15,0-1 0 0,5 1-7 16,-5-2-8-16,4 1-7 0,1 1 1 0,-5-2-2 15,4 1 0-15,1 0 1 0,-1-1 6 16,-4 4 7-16,4-4 1 0,-3 1 1 16,-1 2 0-16,4-1-6 0,-4-1-3 15,1 1-3-15,1-1 1 0,-6 1 3 0,6-2 3 16,-6 1 3-16,4 1 1 0,-1-2 2 16,-1 1-4-16,-2 1 4 0,-2-2 0 15,4 1-1-15,-2-1-3 0,-2 0 2 16,4 2-12-16,0-2-5 0,-4 1-11 0,0-1 2 15,2 0-17-15,-2 0-61 0,0 0-103 16,0 0-220-16,4 2-236 0,-8 1-212 16,4-2 44-16,0 1 177 0,0-1 244 0</inkml:trace>
  <inkml:trace contextRef="#ctx0" brushRef="#br1" timeOffset="14">15144 10144 40 0,'-4'0'103'0,"4"0"15"0,-3 0 14 0,3 0 6 15,0 0-2-15,0 0-6 0,-4 0-6 16,4 0-1-16,-4 0 6 0,4 0 0 16,0 0-1-16,0 0-4 0,-2 0-5 0,2 0-11 15,0 0-6-15,0 0-12 0,0 0-14 16,0 0-17-16,0 0-18 0,0 0-10 15,0 0-10-15,0 0 2 0,2 0 20 0,-2 0 32 16,0 0 27-16,0 0 6 0,4 2-7 16,0-2-10-16,-4 0-7 0,3 0-2 0,1 0-9 15,-2 0-7-15,6 0-8 0,-6 0-12 16,2 0-8-16,2 0 5 0,-1 0 2 16,1-2-2-16,0 1-10 0,0-1-8 15,2-1-7-15,-1 0-4 0,3 2-3 0,-8-1-5 16,8-1-3-16,-3 0-2 0,1 0 0 15,0 2 0-15,0-2-1 0,-1 0 0 16,3-1-5-16,-4 2 5 0,4-1-1 16,-7 0 6-16,7 1-7 0,-4-1-1 0,4 0 0 15,-3 1 7-15,1 0 7 0,2-1-3 16,-4 1-4-16,1 1-10 0,3-2 3 16,-4 1-1-16,0-1 6 0,1 1 0 0,3 0-1 15,-2 0 1-15,-2 1-2 0,1-2 0 16,-1 1 0-16,0-1 0 0,2 2 3 15,-6-2-3-15,4 1 1 0,3 1-1 16,-7-2 2-16,2 1-2 0,0 1 0 0,2-1 0 16,-4 1 0-16,7-1 1 0,-7 1-2 15,2-1-1-15,-2 1 2 0,2-1-2 16,0 0 2-16,-2 2 1 0,2-1 0 16,1 0-1-16,-5-1 2 0,2 2-1 0,2-1 2 15,-4 1-2-15,2-2-2 0,-2 2 0 16,4-1-1-16,0 1 5 0,-4-2-2 15,0 2-1-15,2-1-4 0,-2-1 3 0,0 2 1 16,0 0 0-16,4-1-2 0,-4 1 0 16,0 0 0-16,2 0 6 0,-2 0 5 15,0 0 10-15,0 0 7 0,0 0 4 16,0 1 5-16,0-1-4 0,-2 0-3 0,2 2-6 16,-4-1-3-16,4 2-5 0,-2-1 4 15,2 1-9-15,-4-1 1 0,0 2-7 0,2-1-2 16,2 1 0-16,-6-1-1 15,1 2 0-15,1-1 0 0,2 1 1 0,-6 1 2 16,6-2 4-16,-2 2 1 0,2-1-2 16,-7 1-9-16,7 0-2 0,-2 0 3 0,2 0 2 15,-6 0-1-15,6 1 0 0,-7-1 0 16,3 2 1-16,4-1 0 0,-2 0 0 16,-2 1 0-16,2 0 0 0,2-1 0 15,-7 1-1-15,7-1-1 0,-2 1 2 0,2-2 0 16,-2 1 2-16,0-1 0 0,2 2-4 15,-2-2 2-15,0-2 1 0,4 2 13 16,-3-2 7-16,-1 0 12 0,4 0-2 16,-2-1-2-16,2 0-9 0,0 0 0 0,-4-2-2 15,4 3-1-15,-4-3-3 0,4 1-3 16,0-1-7-16,0-1-3 0,0 2 1 16,0-2-2-16,0 1-2 0,-2-1 0 0,2 0-3 15,0 0-2-15,0 2-3 0,0-2-10 16,0-2-45-16,2 2-101 0,-2-1-205 15,0-1-225-15,0 1-210 0,0-1 29 16,0-1 157-16,0 0 245 0</inkml:trace>
  <inkml:trace contextRef="#ctx0" brushRef="#br1" timeOffset="15">10025 10276 44 0,'0'-3'137'0,"0"3"7"0,0-1 7 16,0-1-3-16,0 1-3 0,5-1-5 15,-5 2 0-15,0-1 9 0,0 1 14 0,4-2 20 16,-4 0 16-16,0 2 15 0,0 0-2 16,0 0-15-16,0-1-32 0,0 1-42 0,0 0-40 15,0 1-32-15,0-1-18 0,0 0-9 16,0 4-7-16,0-3 0 0,0 2-3 16,0 2 3-16,0-1 11 0,0 1 16 15,-4 1 16-15,4 0 8 0,0-1 0 0,-5 3-5 16,5 1-3-16,0 0-4 0,-2 0-4 15,-2 2-12-15,4-1-7 0,0 1-8 16,-2 1-7-16,2-2 1 0,0 2-4 16,0 2 3-16,-4-2-3 0,4 0 2 0,-4-1-3 15,4 2-4-15,0-3-3 0,0 1 0 16,0-1-2-16,0 0 0 0,0-2-2 16,0 1 0-16,0-1-5 0,0-2 3 0,0 0 0 15,0-2 6-15,0 2-4 0,0-1 0 16,0-2-2-16,0 1 1 0,0-1 0 15,0 0-1-15,0-1-1 0,0 1-1 16,0-2 1-16,0 1-8 0,0-2-28 0,0 0-54 16,0 0-89-16,0 0-116 0,4 0-114 15,-4 0-64-15,0-2-11 0,4-1 5 16,-4 0 7-16,0-1 64 0,0-1 102 16</inkml:trace>
  <inkml:trace contextRef="#ctx0" brushRef="#br1" timeOffset="16">9959 10332 62 0,'0'-2'73'0,"0"-1"-10"0,0 2-9 16,0-1-12-16,0-1-1 0,0 1-5 15,0 0-8-15,0 0-7 0,0-1-3 0,0 2-5 16,0-1-4-16,0-1-2 0,0 2 6 15,0 1 4-15,0-2 11 0,0 0 3 16,0 1 0-16,0 0 0 0,0-1-3 16,0 1-2-16,4-1 2 0,-4 1 1 0,3-1 3 15,-3 1-2-15,4-1-1 0,0-1-2 16,-4 2-7-16,2-2-3 0,2 0-5 16,0 1-3-16,-2-1 2 0,2 0-2 0,-2 0-1 15,3 0 4-15,-1 0 3 0,-2 0 1 16,4 0-6-16,2 2 0 0,-6-2-4 15,2 0 0-15,-2-1-2 0,7 3 0 16,-7 0-2-16,2-2 0 0,0 1-1 0,-2 1 1 16,4-1 0-16,3 1 0 0,-7-1 0 15,2 2 4-15,-2-1-2 0,6 1 0 16,-6 0-1-16,2 0 2 0,1 0 1 16,1 0 0-16,-4 0-3 0,2 1 2 0,2-1-1 15,-2 2 0-15,-2-1 4 0,7 1 12 16,-7-1 13-16,-2 1 13 0,6-1 7 15,-2 1 10-15,0 0 12 0,-4 2 7 0,2-3 2 16,-2 4-9-16,0-2-10 0,0 0-15 16,0 3-11-16,0-2-12 0,-2 1-7 15,2 1-4-15,-4-2-3 0,0 2 3 16,-2 0 1-16,4 0-2 0,-3 2-3 0,-1-2-1 16,2 0-2-16,-2 0-2 0,0 0-4 15,0 0 0-15,-3 0 0 0,7 0-1 16,-6-2 2-16,2 1 1 0,4-1-3 15,-7 1 13-15,9-2 5 0,-6-1 6 0,4 2-9 16,2-3-10-16,-4 2-6 0,0-3-2 16,4 2-1-16,0-2 2 0,0 0 0 0,0 0-2 15,0-2-1-15,4 2-1 0,0-1 4 16,-4-1 0-16,2 2 0 0,-2-1 0 16,4 1 0-16,-2-2-1 0,7 2 0 0,-7 0 0 15,-2 0 1-15,6 0 2 0,2 2 0 16,-6-1 3-16,2 1-5 0,3 1 0 15,-1 0-2-15,-2 0 4 0,2 1 1 16,-2 1 0-16,2-1 0 0,-1 1-1 0,-3 1-4 16,4 0 5-16,-2 1-2 0,0-1 2 15,-2 2-1-15,2-1 1 0,0-1 1 16,-1 3-2-16,-3-1 1 0,4-1-6 0,-4 2 5 16,2 0 0-16,-2 0 6 0,0 0-2 15,0-1-3-15,-2 1 2 0,2 0-2 16,-4-2 1-16,4 2 2 0,-3-1 1 15,-1-1 10-15,0 0 22 0,2 1 19 0,-6 0 16 16,2-3 13-16,4 3 13 0,-7-3 8 16,3-1 2-16,4 1-5 0,-6-1-8 15,2-1-14-15,-1-1-17 0,1-1-26 0,-2 1-13 16,2-4-13-16,4 1 0 0,-7-1-8 16,3 1-4-16,4-1-4 0,-6-1-3 15,6 2-17-15,2-3-58 0,-9 2-111 16,9 2-126-16,-6-2-92 0,6 1-49 0,-2-2-33 15,2 0 10-15,0 0 73 0,-4-2 122 16</inkml:trace>
  <inkml:trace contextRef="#ctx0" brushRef="#br1" timeOffset="17">10280 10149 37 0,'0'0'58'0,"4"1"-2"0,-4 0-4 16,2-1-4-16,-2 2-3 0,4 0 2 0,-2-1 1 16,-2 1-1-16,4-1-9 15,0 2-3-15,-4-1 3 0,0 1 0 0,2-2 4 16,-2 4-2-16,0-4-2 0,5 4-1 16,-5-2 2-16,0 1 6 0,0 1-3 0,4-1-4 15,-4 1-2-15,0 1-3 0,0-2-3 16,0 2-4-16,0 2-2 0,0-2-8 15,0 1-6-15,0 0-2 0,0 1-2 16,0 0-1-16,0 1-1 0,0 0-1 0,2-2 1 16,-2 4-3-16,0-2 2 0,0 0-2 15,4 0 0-15,-2 0 1 0,2 0-2 16,0 0 3-16,-2-2-4 0,-2 1 2 16,7-1 2-16,-3 1 2 0,0-4 0 0,2 2-2 15,-2-2 3-15,2 1-3 0,-4-2 2 16,3 0-3-16,-1-1 4 0,-2 1-3 15,2-3 5-15,-2 1-3 0,-2 0 1 0,4-1-1 16,0 0 2-16,-4-1-3 0,0 1-1 16,0-1-5-16,0 1-2 0,0 0-2 15,0 1 1-15,0 0 1 0,-4 1 2 16,0 1-3-16,4 0 3 0,0 2-1 0,-2 0 5 16,-2 0-1-16,4 3-1 0,0-1 0 15,0 1 0-15,0 1-1 0,0-2 1 16,0 2 1-16,0 0-1 0,4 0 2 0,-2 0-2 15,-2 2 0-15,4-1 5 0,0 1 1 16,-4 1 4-16,2-2-3 0,2 2 1 16,-1-1-2-16,-3-1 3 0,4 2 9 0,0-3 12 15,-4 2 15-15,0-3 13 0,0 3 10 16,0-2 8-16,0 0 11 0,0 0 6 16,0 0-1-16,0 0-8 0,-4 0-12 15,0-1 2-15,-3-1 13 0,5-1 18 0,-6 1 13 16,2 0 4-16,4-1-7 0,-7 0-2 15,1 0-14-15,0-2-16 0,2 1-25 16,-1-2-18-16,1-1-15 0,-2 3-5 16,2-2-10-16,4-1 8 0,-7 1-8 0,7-2-5 15,-2 1-15-15,0-1 0 0,2-1-33 16,-2 0-98-16,4 0-165 0,-2-1-160 16,2-1-129-16,-4-1 4 0,0-1 93 0,2-1 176 15</inkml:trace>
  <inkml:trace contextRef="#ctx0" brushRef="#br1" timeOffset="18">9829 10126 46 0,'0'0'47'0,"-2"0"1"0,2 0 3 0,0 0 2 15,-4 0 2-15,2 0-3 0,2-1-6 16,-4 1-4-16,0 0-6 0,4 0-1 16,-2 0 0-16,-3 0-3 0,1 0-2 0,4 0-1 15,-2 0 1-15,-2 1-2 0,2-1-2 16,2 0-1-16,-8 2 3 0,8-1-7 15,-6 1-1-15,6-1-2 0,-3 1 9 16,-1-1-3-16,0 4-3 0,2-2 4 0,2-2-9 16,-4 4-5-16,0-3-9 0,4 2 2 15,-2 0 9-15,-2 1 4 0,4-1 3 16,0 2 2-16,0-1 0 0,0 1 4 16,0 1 2-16,0-1 9 0,0 2 1 0,0-1 9 15,0 2 7-15,0 0 3 0,0 0 5 16,0 0 16-16,0 2 24 0,4-1 26 15,-4 1 11-15,-4-1-8 0,4 0-15 0,0 1-17 16,0 0-7-16,-2-2-7 0,-3 1-9 16,1 1-15-16,2-1-18 0,-2-1-10 15,2 0-10-15,-2 2-8 0,0-4-4 16,-2 2-1-16,3-1 0 0,-5-1-1 0,6-1-6 16,-6 0 1-16,2-1-1 0,4-1 3 15,-7 1-6-15,7-3 0 0,-2 2 0 16,2-1-1-16,-6-2-1 0,8 2-3 15,-2-3 0-15,-2 2-1 0,-1-2-2 0,5 0 1 16,0 0-1-16,0 0 3 0,0-2 0 16,5 2-1-16,-1 0 2 0,-4 0 2 0,2 0 1 15,2 0 1-15,0 0 0 0,-2 2 1 16,-2 1 1-16,6-2-2 0,-6 4 3 16,4-1 2-16,1 1 1 0,-5 0-5 15,2 3 2-15,-2 0-2 0,0-1 5 0,4 4-2 16,-4-2-3-16,0 1-4 0,0 2 2 15,0-2 1-15,0 4-2 0,0-2-2 16,0 1 4-16,0 0 3 0,0 2-1 16,0-2-2-16,0 0-1 0,0 3-1 0,0-3 0 15,0 1 2-15,0-2-1 0,2 1 0 16,-2 1 17-16,0-2 22 0,0 1 17 16,4-2 8-16,0 1 5 0,-4-2 2 0,0 0-8 15,2 1-14-15,2-3-18 0,0 1-7 16,-4 0-7-16,3-3-1 0,1 1-3 15,-2 0-1-15,6-2-1 0,-6 1-3 16,-2-1-2-16,6-3-2 0,-6 2 1 0,9 0 0 16,-7-2 0-16,2 1-2 0,-2-2 3 15,2-1-1-15,0 0-41 0,-2 2-138 16,6-2-191-16,-8-2-171 0,3 2-118 16,1-3 37-16,-2 2 125 0,2-1 192 0</inkml:trace>
  <inkml:trace contextRef="#ctx0" brushRef="#br2" timeOffset="20">12787 12493 44 0,'0'0'61'16,"0"0"1"-16,0 2 0 0,0-2-1 15,0 0 1-15,0 0 2 0,0 1-6 0,0-1-12 16,0 2-6-16,2-2-10 0,-2 0-3 16,0 0-3-16,0 0-1 0,0-2 1 15,0 2 2-15,0-1 1 0,0 1 2 16,0-2 1-16,4 0 3 0,-4 1 1 0,0 0 0 15,5-2-8-15,-5 0-4 0,0 0-4 16,2 0 1-16,2-2-2 0,-4 1 3 16,0-2 1-16,2 1 5 0,2-1 1 15,0 0 4-15,-4 0-1 0,2 0 1 0,2 0-3 16,-2-1 2-16,2 1 5 0,1-2 1 16,-3 0-2-16,4 0-1 0,-6-2-3 15,8 0-2-15,-6 0-5 0,6-1-5 16,-1-1-4-16,-5 2-5 0,6-4 1 0,-6 4-1 15,4-2 1-15,5-2-2 0,-3 2-3 16,-2-1 0-16,-4 1-2 0,8 0 0 16,-3-2 5-16,1 2 13 0,-2 0 11 0,0-1 5 15,1-1-1-15,1 2-9 0,0 0-6 16,0-1-4-16,1 1-5 0,-1-2-3 16,0 1 0-16,0 1-3 0,3-3-5 0,-5 3 1 15,4-3-1-15,-4 1 0 0,5 0 1 16,-1 0-2-16,-4 0-1 0,5-1 1 15,-3 0 1-15,2-2-1 0,-3 1 0 16,3 0-1-16,4-1 1 0,-7-1 0 0,-1 0 12 16,8 0-6-16,-8 0 1 0,5-1-12 15,-5-1 3-15,0 2 1 0,4 0-2 0,-3-1 3 16,3 1-2-16,-4-2 2 0,5 2 0 16,-5 0 0-16,4 0-4 0,-4-1 1 15,5 1-2-15,-5 1 8 0,2-1 2 0,2 0-3 16,-3 0-2-16,3 0-5 0,-4 1 3 15,4-1-2-15,1 1 4 0,-5 0 0 16,4 1 0-16,-3-1 1 0,3 1-2 16,-2-1 0-16,0 1 0 0,3-1-1 0,-5 0 5 15,4-1-4-15,-3 2-1 0,3-2 2 16,-4 2 2-16,4-2-1 0,-3 1-1 16,-1-2 1-16,4 1 0 0,-4 0 0 15,5-2-1-15,-5 1-2 0,4 1 2 0,-4-2 1 16,5 2 0-16,-1 0-1 0,-4 0-2 15,5 0 1-15,-5 0-2 0,4 0 5 16,0 0-1-16,-3 2 0 0,3-1-2 16,-4 1 1-16,9-2-1 0,-9 1 2 0,0 1 0 15,4-1-2-15,-3 1-2 0,7-1 0 16,-8-1 3-16,5 2 0 0,-1-1-1 0,-2-1 1 16,3 2 1-16,-3-1 1 0,0-1-2 15,2 0-2-15,1 2 1 0,-5-2-2 16,8 1 3-16,-7-1 0 0,3 0 3 15,0 0-2-15,-3 2 1 0,3-2-4 0,0 1 2 16,-2 1 0-16,1-1 2 0,-1 1-4 16,0 1 1-16,1 0-6 0,-1-1 4 15,-2 2 1-15,4-1 6 0,-3 0-1 0,-1 1-1 16,4 1-2-16,-4-1 0 0,0 1-2 16,5-1-1-16,-3 2 1 0,-2-1 0 15,5 0 0-15,-9 2 2 0,8-1-1 16,-4-1 1-16,2 2 0 0,-1-1 3 0,3 1-5 15,-8-1 1-15,8 0-1 0,-3 0 1 16,-1 2-1-16,2-2 1 0,2 1 1 16,-3-1 0-16,-5 0 0 0,8 2 0 15,-4-3 0-15,3 3 0 0,-7 0 0 0,6-2-2 16,-2 0 2-16,-4 1 0 0,6-1 2 16,-1 0-2-16,-5 0 1 0,6 0-1 15,-6 1-1-15,4 0-1 0,2-1-1 16,-5-1 0-16,5 2 5 0,-2-1-1 0,-4 0 1 15,6 0-4-15,-6 0-1 0,5 1 3 16,1 1-1-16,-6-1 2 0,4 1-1 16,2 1 0-16,-6-2-1 0,7 0-3 0,-7 3 3 15,2-2-1-15,-2 2 5 0,6-2 1 16,-6 2-3-16,2-1-1 0,-1 0-1 0,5 1-3 16,-6-1 1-16,2 2 3 15,0-1 2-15,-2 1 1 0,2-1-1 0,-2 1-1 16,3-1-2-16,-1 0-1 0,-2 3 2 15,2-1 0-15,-2-1 0 0,-2 2 0 0,4 0 0 16,0-1-2-16,-4 2 2 0,2-1 0 16,-2 1 1-16,4 1-1 0,-2-2 0 15,-2 2-1-15,0 0 0 0,5-1 1 16,-5 1 1-16,4 0 1 0,-4-1 1 0,0 2-1 16,2-1 1-16,-2 1 9 0,0-1 7 15,0 2 15-15,0-1 4 0,0 1-1 16,4 1-13-16,-4-4-3 0,0 4-8 15,0-1-3-15,0 1-3 0,0 0-3 0,0 0 0 16,-4 0 2-16,4 1-1 0,0 1 6 16,-2 0 3-16,2-1 5 0,0 1 4 15,-4-1 2-15,-1 2-6 0,5 0-6 0,-2 1-4 16,-2 0-3-16,4 0-3 0,-2 1 2 16,-2 1-1-16,0-2-1 0,2 4-1 15,-2-2 0-15,2 1-6 0,2 1 4 16,-9 1 1-16,9 0 7 0,-2 1-4 0,-2 1 2 15,2-1-1-15,2 1 1 0,-4-1-1 16,0 0 2-16,4 3-4 0,-2 0 4 16,2-2 0-16,-4 2 5 0,0-1 31 15,4 0 32-15,-3-1 27 0,-1 1-8 0,4-2-10 16,-2 2-15-16,2-1-10 0,0-1-12 16,-4 2-9-16,0-1-11 0,4-2-6 15,-2 1-2-15,-2-1-1 0,4-1 7 0,-2-1 12 16,2 1 5-16,0-2 6 0,-4-1-2 15,4 2-4-15,-5-1-9 0,5-3 4 16,0 3 7-16,0-3 10 0,-2 0-10 0,2 0-2 16,0-2-8-16,0 1-3 0,-4-2-12 15,4-2-7-15,-4 1-4 0,4-2-5 16,0 0-5-16,0-2 4 0,0 1-2 16,0-2 1-16,0-2-2 0,0-1-1 0,0-2 0 15,0 1 3-15,4 0 3 0,-4-4-2 16,4 1-2-16,-4-1-3 0,0 0 1 15,2 1 5-15,-2 1-1 0,0-2-4 0,5 3 2 16,-5-1-1-16,4 1 2 0,-4 1-1 16,0-1-3-16,0 2 2 0,0 0 1 15,0 2 0-15,2-1 0 0,-2 1-1 16,0-1 2-16,0 2-1 0,0 2 3 0,0-2 0 16,0 1 0-16,0 0-3 0,0 3 2 15,0-3-2-15,0 2 2 0,0 0 3 16,0 0-3-16,0 2-11 0,0 1-2 15,0-2 3-15,-2 0 11 0,2 2-1 0,0 2-1 16,-4 0 5-16,-1 1-1 0,3 0-1 16,-2 1-8-16,0 1 1 0,-2-1 6 15,4 1-3-15,-2 1-2 0,-2-1 1 0,-1 2 1 16,-1 0 0-16,6 1 0 0,-4-1 0 16,-2 2 0-16,-3 0 0 0,5-1 0 15,-4 2 0-15,3-1 0 0,-3 2 1 0,2-3-1 16,0 3 2-16,-3-2 2 0,5 0 1 15,-4-1-4-15,8-1-1 0,-5 1 1 16,-1-3-1-16,2 2 0 0,0-1 0 16,2-2 3-16,2 1-3 0,-7-1 0 0,7-1-1 15,-2 0 11-15,4 0 0 0,-2-2-7 16,2 1-11-16,-4 0-1 0,0-2 3 16,4 0 3-16,0 0 0 0,0-2-25 0,0 2-114 15,0-2-226-15,0 2-252 0,0 0-148 16,-2 0 65-16,2 0 178 0,-4 0 205 15</inkml:trace>
  <inkml:trace contextRef="#ctx0" brushRef="#br2" timeOffset="21">12653 12649 65 0,'0'-1'55'0,"4"-2"-10"0,-4 1-9 16,2 0-7-16,-2 1-6 0,0 0-6 15,0-1-8-15,0-1 6 0,0 2 5 0,4-1 11 16,-4 1 13-16,0-2 14 0,0 1 13 16,0 0 0-16,0 1-3 0,0 0-8 15,0-1-6-15,0 2 0 0,0-1-2 16,-4-1 1-16,4 2 1 0,0-1 6 0,-2-1 6 15,-2 2 3-15,4-1 2 0,-2 1-3 16,2 0 3-16,-4-2 0 0,-1 2 3 16,3-1-5-16,-6 1-2 0,6-2-5 0,-2 0 5 15,-2 2 1-15,2-1-3 0,-3 0-10 16,1 1-14-16,0-2-12 0,0 1 3 16,-2-1 11-16,-3 1 14 0,5-1 1 15,-4 1 4-15,1-1-3 0,-1-1-2 0,-4 2-6 16,1-3-3-16,-1 2-7 0,-3-1-3 15,1 0 2-15,-1 0 2 0,1 0 0 16,-5-2 1-16,4 2 1 0,-1 0 3 0,-3-1 2 16,0-1 9-16,3 2-2 0,-7-1-2 15,6-1-4-15,-5 2 4 0,1-2-2 16,2 1-7-16,-2 0-9 0,5-1-10 16,-7 1-4-16,-2-1-10 0,9-1 4 0,-9 2 3 15,2-3 6-15,0 2 4 0,0-1-4 16,-2-1-1-16,1 2 2 0,3-1-4 15,-4-1 11-15,0 0 2 0,0 1 2 0,2 0-13 16,-2 0-8-16,-4 0-1 0,5-2-3 16,-1 4 0-16,0-2-5 0,2 0-2 15,-2 2-3-15,0-2 1 0,3 0 1 16,-1 0 1-16,-2-2-2 0,2 4 2 0,-2-4 2 16,4 2 2-16,1 0 4 0,-1 0 0 15,-2 0-1-15,2-1 5 0,-3 1-1 0,3-2-3 16,0 2-6-16,-2 0 0 0,-2 0-1 15,9-1-3-15,-9 1 1 0,4-2 2 16,-2 4 2-16,-2-4-1 0,5 2-4 16,-5 2-3-16,4-2-3 0,0 0 3 0,-3 1 0 15,1-1-3-15,2 2 3 0,0-2 0 16,0 1 0-16,-1 1-1 0,1-1-1 16,0-1-1-16,-2 2 5 0,3 0-2 0,-1 0 1 15,0 0-1-15,-2-1 0 0,7 0 0 16,-7 3 0-16,2-3 2 0,0 1-2 15,-1 1 1-15,5-2-2 0,-6 2-1 16,3-1 1-16,-1-1 2 0,0 2 2 0,-2-1 3 16,3 1-3-16,-1-2-1 0,-2 1 1 15,0 1-3-15,0-2 2 0,7 2-6 16,-7-1 4-16,6 1 0 0,-5 0-1 0,5-2 1 16,2 2-8-16,-7 0 8 0,7-1 4 15,-2 1 8-15,1-1-6 0,-1 0-3 16,3 1 0-16,-1 0-3 0,1 0 0 0,-1 0 0 15,-2 0 0-15,3 0 0 0,-1 0 3 16,5 0-3-16,-2 0-1 0,-3 0-1 16,5 0 2-16,-3 0 0 0,3 0 0 15,-1 0 0-15,-1 0 0 0,1 0 2 0,-1-2-2 16,2 3 0-16,-3 0-2 0,3-1 1 16,-3 0 1-16,7 0-3 0,-6 0 4 15,1 1-2-15,-1 0 2 0,1-1-1 0,-1 1 3 16,5-1-3-16,-9 2 2 0,10-2-2 15,-7 1 1-15,3 0-1 0,-3 0-1 16,5 0 1-16,-2 1 1 0,-1-1 0 0,3-1-1 16,-5 2-1-16,5-1-2 0,-2 1 3 15,1-2 2-15,-1-1 2 0,2 3-6 16,-1 0 2-16,1-2 0 0,0 1 2 16,-1-1-1-16,3 2-1 0,-2-2-3 0,3 1 2 15,-3 0 1-15,0 0 1 0,4 0-9 16,-3 1 2-16,1-1 2 0,0 1 12 15,1-1-2-15,-3 1 1 0,8 1-1 0,-6-2-5 16,2 1 4-16,-1-1 4 0,1 0 5 16,2 1 0-16,-2 1 0 0,2-1-2 15,-2 1-4-15,3-2 0 0,3 2 0 16,-8-1-1-16,8-1-2 0,-2 2 2 0,-2 0-2 16,0 0 3-16,4-1-4 0,-2-1-1 15,-2 2 3-15,2-1 3 0,2 1 0 16,-5-2-3-16,1 2-2 0,4-1-2 15,-6 1 6-15,6-2-1 0,-2 2 1 0,2-2-3 16,-8 2-2-16,8 0 1 0,-2 0-3 16,2-1-2-16,-4 1 2 0,4-1-1 15,-5 1 1-15,5 0 2 0,0 0-4 0,-2-2-1 16,2 2 2-16,-4 0 2 0,4 0 0 16,0 0 0-16,0 0-1 0,0 0 5 15,0 0-1-15,0 0 0 0,-2 0 2 0,2 0 0 16,0 0 3-16,0 0-1 0,0 0-3 15,0 0-3-15,0 0-2 0,0 0 2 16,0 0-1-16,-4 0 3 0,4 0-2 16,0 0-1-16,0 0-2 0,-4 0 0 0,4 0-2 15,0 0 2-15,0 0 0 0,0 0 4 16,0 0-4-16,0 0 0 0,0 0-1 16,0 0 12-16,-2 0-1 0,2 0-1 0,0 0-12 15,0 0 3-15,-4 0 1 0,4 0 7 16,0 0-4-16,0 0 2 0,0 0-3 15,0 0-1-15,0 0-2 0,0 0-2 16,0 0 4-16,0 0-8 0,0 0-3 0,0 0-3 16,0 0 1-16,0 0 1 0,0 0 4 15,0 0 3-15,4 0 5 0,-4 2 1 16,2-2 0-16,-2 2-4 0,0 0 1 16,4 0 0-16,0 1 2 0,-4 0-3 0,2 0 0 15,2 0 2-15,-2-1 1 0,7 3-2 16,-7 0-2-16,2-1 0 0,0 0 3 15,-2 1 0-15,4 1 2 0,3-1-1 0,-7 1-1 16,4 0 0-16,2 0 1 0,-6-1 0 16,6 0 0-16,-5 1 0 0,3 0 0 15,2 0 1-15,-6-1-2 0,4 1 1 16,-2-2 0-16,1 1 2 0,-3-1 0 0,4 1-3 16,-2-1-1-16,0 1 0 0,-4-2 0 15,2 0 0-15,2 0 3 0,0 0 1 16,-4-1 1-16,2 0 3 0,-2 0-1 15,0-1 3-15,0 1 2 0,5-1 2 0,-5 1 0 16,2-1-2-16,-2-1-4 0,0 0-4 16,-2 0-4-16,2 0 2 0,-5-1-2 0,5-1 1 15,-2 1-2-15,2-1 2 16,-8-1-1-16,8 0 0 0,-2 0 0 0,-6-1 0 16,6-1 0-16,-2 2 0 0,2-2-3 15,-7 1-2-15,7-2-9 0,-2 2 10 0,2-2 1 16,-6 0 10-16,8 0-9 0,-6 0 1 15,3-2 0-15,-1 0 2 0,0 3-3 16,2-3 2-16,-6 0 2 0,8 1 1 16,-6 1-2-16,4-1-2 0,-3 1 7 0,1 0-9 15,-2-2 6-15,4 2-7 0,-6 0 9 16,6-1-5-16,-2 1-4 0,-1 0 3 16,-1-2-3-16,4 4 3 0,-2-2-1 0,0 1-1 15,-2 1 1-15,6-2-4 0,-2 3 4 16,-2-3-3-16,-1 3-2 0,5 0-3 15,-2-2 0-15,-2 2 3 0,4 0 0 16,0 0 1-16,0-1-3 0,0 1 1 0,0 0 2 16,0 1 3-16,0-1-2 0,4 0 1 15,-2 0 0-15,-2 2 0 0,9-1 0 16,-7-1 0-16,2 2 4 0,2-1 7 16,0 1-4-16,0-3 1 0,3 2-6 0,1 0 2 15,-4 1-1-15,5-2 1 0,-3 1 1 16,0-1 3-16,2 0-1 0,-3 0-1 0,3 0-1 15,-8 0 2-15,8 0 3 0,-3 0 3 16,-1 0-5-16,2 1-2 0,-6 0 1 16,6-1 3-16,-6 0-1 0,3 1-5 15,-3-1 0-15,6 0-8 0,-6 2-40 0,4-2-98 16,-2 0-205-16,1 3-261 0,-3-2-264 16,2 1-6-16,0 1 168 0,-2 0 280 15</inkml:trace>
  <inkml:trace contextRef="#ctx0" brushRef="#br2" timeOffset="22">12847 12645 97 0,'0'0'133'0,"0"0"9"0,0-2 4 16,0 2-8-16,0 0-11 0,0 2-11 0,0-2-19 16,0 0-22-16,0 0-21 0,0 0-21 15,0 0-11-15,2 0 9 0,-2 3 19 16,0-2 16-16,0 1-1 0,4 1-5 16,0 0 5-16,-4-1 17 0,0 3 18 0,3 0 1 15,1 1-2-15,-4-2-7 0,2 4-12 16,2-2-10-16,0-1-16 0,-4 3-14 15,2 1-8-15,2-1-10 0,-2 2-6 16,2-1-1-16,1 0-8 0,-3 3-1 0,2 0-2 16,0 0 2-16,2 0-3 0,-4 2 3 15,2-1 1-15,2 1 0 0,-1-1 0 16,-3 0-5-16,6 4 2 0,-6-2 0 0,4 0 0 16,2 0-3-16,-5 0 3 0,5 1-1 15,-2 0 3-15,-4 0-2 0,6-1-3 16,-1 2 2-16,-1-1-1 0,-2 1 2 15,2-2-1-15,0 1-3 0,0 1-1 0,3-2 1 16,-7 1 4-16,4-1 0 0,2 1-1 16,-6 1-3-16,5-2 4 0,1 3 0 0,-2-3-3 15,0 2 0-15,0-1 0 0,3 1 2 16,-7-2 1-16,4 1-1 0,2-1 0 16,-2 2-2-16,1-1 2 0,-1 1 0 15,2-3-1-15,-6 3 1 0,4 0 2 0,-1-1 1 16,1 1 2-16,-2-1 19 0,-2 2 37 15,6-1 29-15,-6 1-6 0,7 0-23 16,-7 0-22-16,2 0-11 0,-2-1-12 16,2 1-5-16,0 0-5 0,-2 2-5 0,4-2 3 15,-2 0 0-15,1 0-3 0,-3 0-5 16,2 0 1-16,-2 0 5 0,6-1-1 16,-6-1-1-16,6 1-1 0,-8-1 0 0,7-1 1 15,-5 1-1-15,2 0-1 0,0-1 3 16,-2 1 2-16,4-1-1 0,-2 2 1 15,1-3-3-15,-3 3-2 0,2-2-2 16,-2 2 1-16,6-2 1 0,-6 3 2 0,2-2 1 16,0 0-1-16,-2 1 0 0,5 1 1 15,-3-1 0-15,0 1-1 0,-2-2 1 0,4 2-2 16,-2-1-2-16,0 1 0 0,-1-2 1 16,5 1-1-16,-2-1 0 0,-4 0 1 15,2 1 2-15,0-2 1 0,-2 2-3 16,5-1-2-16,-3-1 1 0,0 1 3 0,-2 0 1 15,4 0-4-15,-2-1 0 0,0 0 0 16,-1-2 4-16,5 4-2 0,-6-3 1 16,2 1-5-16,-2-2 2 0,2 2 0 15,0-3 5-15,-2 2-4 0,3-1-1 0,-3-1-1 16,2 2 1-16,0-4 0 0,-2 2 0 16,2 0-1-16,0 0-1 0,-2 0 4 15,2-1 4-15,-2 1-1 0,3 0 0 0,-1-1-4 16,-2 2-1-16,2-3 0 0,-2 2 0 15,2-1 0-15,0-1 1 0,-4 1-1 16,2-1 0-16,2 1-1 0,-1-2 1 16,1 0 2-16,0 1-4 0,-4-1 0 0,2 0-2 15,2 0 8-15,0-2-1 0,-4 1 0 16,2 0-3-16,2-1 1 0,-4 1 0 16,2-3 3-16,-2 2-2 0,5 0 0 0,-1-1-2 15,-4-1 0-15,2 2-1 0,-2-1 1 16,0 0 0-16,4 0 1 0,-2 0 2 15,-2 0-3-15,4 0-3 0,0 0 5 0,-4-1-1 16,0-1 3-16,2 1-3 0,-2-1-4 16,0 1 1-16,0-1 1 0,0-1 2 15,4 0 1-15,-4 0-2 0,2 0 14 16,-2 0 17-16,0 0 15 0,0 0-2 0,0 0-9 16,0-1-8-16,0 1-5 0,0-1-2 15,5 2-1-15,-5-3-4 0,0 2-5 16,4 0-2-16,-4-1-5 0,0-1 0 15,0 1-1-15,0-1-1 0,0 2-1 0,0-3 0 16,0 2 6-16,2-2 15 0,-2 1 12 16,0-1 13-16,0 0 3 0,0-1-1 15,0-1-8-15,0 0-12 0,0 0-11 0,4-1-5 16,-4 0-8-16,4-2 1 0,-4 2 1 16,0-3 0-16,0 2-2 0,0-2 1 15,2 1 6-15,-2-2 8 0,0-1 6 16,4 1-3-16,-4-2-2 0,2 0-3 0,-2 0 2 15,4-2 1-15,1 1-4 0,-5-2 0 16,2 1-4-16,2-1 10 0,-2 0-4 0,-2 0-3 16,4 0-6-16,0-1 4 0,-2 1 0 15,-2 0-5-15,8-2-2 0,-8 2-2 16,7 2-1-16,-7-2-1 0,2 1-2 16,2 1 1-16,0 1 2 0,-2 0-2 0,-2 1 2 15,6 0-1-15,-6 1 1 0,4 3-1 16,1-3 0-16,-3 3 2 0,-2 0-2 15,0-1 2-15,4 2 1 0,-2 2 0 16,-2-2-2-16,4 1 6 0,-4 1-3 0,4 1 0 16,-4 1-2-16,0-1-1 0,2 3 3 15,-2-1-1-15,0 1-1 0,0 0 1 16,0 0-4-16,0 1 0 0,0-1-1 16,0 2 11-16,0 1-5 0,0 0-1 0,0 0-12 15,0 0 4-15,-2 1-1 0,2 1 3 16,0-1-2-16,0 1 3 0,0-1 2 0,0 2-2 15,0-1 0-15,0-1-2 0,-4 1 5 16,4-1 1-16,0 0-3 0,0 1 2 16,0 0-2-16,0-2-2 0,0 1 0 15,-4 1 1-15,4-2 0 0,0 0 2 0,0 1-3 16,0-2 3-16,0 3-7 0,0-4 7 16,0 2-4-16,0-3 6 0,0 1 0 15,0-1 9-15,0 0 2 0,0 0 1 16,0-1-2-16,0 1-2 0,-2-3-3 0,-2 1-2 15,4-1 6-15,-2-1 4 0,2-1 5 16,-5-1 0-16,1-1-1 0,-2-2-2 16,4-2 2-16,-6 0 1 0,6-4-5 0,-5 4 6 15,-1-3 6-15,6 1 5 0,-2-1-8 16,0 2-6-16,-2 0-9 0,4 0-1 16,-3 0-2-16,1 2 5 0,-2-3-3 15,6 3 13-15,-2 1-7 0,-6-1-3 0,8 1-13 16,-2 0 5-16,-7-1-1 0,9 2 2 15,-6-1-4-15,6 1-1 0,-2-1-2 0,-6 2-1 16,8-1-3-16,-6 0 5 0,4 1-2 16,2 1 1-16,-4-1-9 0,-1 1-27 15,3-2-69-15,2 2-108 0,-4 0-150 16,2-1-209-16,2-1-187 0,-8 2-99 0,6-3 109 16,-2 2 199-16,0-2 215 0</inkml:trace>
  <inkml:trace contextRef="#ctx0" brushRef="#br2" timeOffset="23">9252 12382 63 0,'0'-2'70'0,"0"1"13"0,0 0 18 15,5-1 20-15,-5 1 14 0,0-1 7 16,0 2 9-16,0-1 1 0,-5-1 9 0,5 2 14 16,0-1 10-16,0-1-1 0,0 2-21 15,0-1-32-15,-2-1-37 0,-2 1-28 16,4-1-23-16,-2 2-13 0,2-1-9 16,-4 1-2-16,0 1 0 0,2 1 14 0,-2-1 23 15,0 1 26-15,-3-1 12 0,5 2-5 16,-6 0-16-16,6 0-21 0,-2 0-19 15,-2 2-11-15,1-2-3 0,-1 1-6 0,4 1-7 16,-6-1-3-16,6 1-2 0,-2-1 0 16,0 2-1-16,-3 0 0 0,5 0 2 15,2 0-4-15,-4 2 5 0,0-2 0 16,4 1 14-16,-2 1 11 0,-2-1 3 0,4 2-6 16,0-1-7-16,0 1-4 0,0-2 0 15,0 1-5-15,0 1-3 0,4-2-7 0,-2 1 1 16,-2-1 0-16,8-1 1 15,-8 0 4-15,7 0-1 0,-5-1 0 0,6-1 1 16,-2-1 4-16,0 0 1 0,0 0-4 16,3-1-3-16,-1-1-1 0,0-1 0 0,1 0-41 15,-1 0-113-15,2 0-159 0,-4 0-140 16,1 0-79-16,-1-1-36 0,0-1 58 16,-2-1 124-16</inkml:trace>
  <inkml:trace contextRef="#ctx0" brushRef="#br2" timeOffset="24">9381 12270 26 0,'0'0'34'16,"0"-2"-9"-16,0 0-5 0,2 2-6 0,-2 0-8 16,0-1-2-16,0 1 0 0,4 0 15 15,-4 0 13-15,2 0 13 0,-2 1-2 16,4-1-1-16,0 2-4 0,-4 0 0 16,2-2-7-16,-2 1-8 0,4 1-4 0,0-1 8 15,-4 1 13-15,2-1 11 0,-2 2-2 16,5 0 1-16,-3-1-1 0,-2 1-1 0,0 1-2 15,4 1-6-15,0-1 6 16,-4 2 2-16,0 0 4 0,0 2-4 0,0-1-5 16,0 1-6-16,0-1-1 0,0 2 2 15,0-1-5-15,0 1-3 0,0 0-8 16,0 1-3-16,0 0-6 0,0 0 3 0,0 0 3 16,0 1-2-16,0-2-5 0,0 1 0 15,0-3-2-15,2 3-3 0,-2-3-4 16,0 1-1-16,0-1-2 0,4-1 0 0,-4-1 1 15,2 1 3-15,-2-2 1 0,0 1 1 16,0-2 0-16,4-2 2 0,-4 1-1 16,5-1 7-16,-5 1 9 0,0-1 8 15,0-1-2-15,0-1-8 0,0-1-4 0,0 1-5 16,0 1-6-16,0 0 0 0,0 0-4 16,0 0-4-16,0 0 1 0,0 1-7 15,0 1 5-15,0 1-2 0,0 0 8 16,0 3-3-16,0-2 2 0,0 4 0 0,2-1 0 15,-2 1 13-15,4 1 16 0,0 1 17 16,-2-1 3-16,-2 2-6 0,4-1-7 16,-2 1-9-16,6-1-5 0,-8 2-1 0,2-1 1 15,5 1 1-15,-7 0 8 0,4-2 6 16,0 0 21-16,-2 3 18 0,-2-3 26 16,0-1 20-16,4 2 12 0,-4-4-7 15,0 2-15-15,0-1-25 0,-4-1-28 0,4 1-14 16,-2-2-19-16,-2-1-9 0,0 2-9 15,-3-3-4-15,5 2 0 0,-2-1-5 16,0-2-1-16,-2 1 0 0,4-1 0 16,-2 0-1-16,0 0-2 0,2 2-1 0,-7-4 1 15,9 2-9-15,-6-1-65 0,6 1-123 16,-2-2-141-16,-2 1-122 0,0-1-97 16,4-1-2-16,-2-1 89 0,-3-1 165 0</inkml:trace>
  <inkml:trace contextRef="#ctx0" brushRef="#br2" timeOffset="25">9073 12266 8 0,'0'0'57'0,"0"-1"-2"0,0 0 1 16,-3-1 1-16,3 1-5 0,0-1-4 15,-4 2-7-15,0-1-2 0,4-1-5 16,-2 1-6-16,-2 1-1 0,4-2-2 16,-2 1 8-16,-2 1-2 0,0-2 2 0,4 0 1 15,-7 2 1-15,7 0 0 0,-2-1-6 16,-2 1-9-16,0 0-2 0,2 1-2 0,-2-1 5 15,0 2 4-15,-2 0 5 0,4-1 0 16,-3 1-3-16,1 1-6 0,2 0-3 16,-2 0-7-16,2-1 2 0,-2 2-2 15,0 0 0-15,-2 1 4 0,6-1 7 0,-3 1 1 16,-1 1 1-16,0 1 0 0,2-1 6 16,-2 2 4-16,0-1 4 0,2 2 4 15,-2 0 0-15,4 0 4 0,-2 0 9 16,2 2 15-16,-5-1 18 0,1 1 23 0,4 1 15 15,0-2 19-15,-2 1 17 0,-2-1 21 16,2 2 13-16,-2-2-13 0,0 3-29 0,-2-3-37 16,4 2-34-16,-3-3-23 0,-1 2-20 15,-2-1-12-15,2-1-7 0,4 0-5 16,-7 0-4-16,3-1-3 0,0-1 0 16,0 1 1-16,-2-4-5 0,1 2-4 0,1-3-3 15,0 0-2-15,0 0 1 0,2-1 0 16,-3-2-3-16,3 0 2 0,2 0-1 15,2-3 4-15,-4 1-4 0,4 0 0 16,0 1-1-16,4-2 2 0,-4 2 0 0,2-1 2 16,4-1 2-16,-1 3 0 0,-1-1 0 15,2 1 2-15,0 0 0 0,-2 1 0 0,2 1 2 16,1-1 2-16,-1 4-3 0,-2-1-3 16,2 1-1-16,0 1 4 0,3 1-3 15,-7 1 3-15,4 1-3 0,2 1 2 16,-6 0-3-16,2 1 0 0,1 1 1 0,-3 2-1 15,4 1 1-15,-6 0 1 0,8 1 0 16,-8 1 1-16,0-1 0 0,2 2-1 0,-2 0-1 16,0 2 2-16,0-4 2 0,4 2-2 15,-2 0-4-15,-2-1 0 0,0-1-2 16,9 1 1-16,-9-2 0 0,2-2-2 16,4-1 2-16,-2 0 0 0,0 0 2 0,2-1-1 15,1-3 0-15,-1 0 2 0,2 1 4 16,0-1-1-16,1-4 0 0,-3 2 0 15,4 0 0-15,-4-1 0 0,0-2 0 0,5 1-1 16,-5-2 2-16,4 1-27 0,-3-3-90 16,1 1-178-16,-2 1-188 0,0-2-180 15,-2-3-1-15,-2 0 105 0,5-2 207 16</inkml:trace>
  <inkml:trace contextRef="#ctx0" brushRef="#br3" timeOffset="29">10861 8344 12 0,'0'-1'12'0,"0"-1"-1"0,0 2 1 16,0-1 4-16,0-1 3 0,0 2 1 16,0-1-2-16,0-1 1 0,0 2-5 0,0-2 0 15,0 1-3-15,0 0 1 0,0-1-2 16,0 1-1-16,0 1 0 0,0-3 7 15,0 3-1-15,0-2-1 0,0 1-1 0,0-1-2 16,0 1 0-16,0-1-3 0,0 2-2 16,0-2 6-16,0 2 7 0,0-1 0 15,0 0-2-15,0-1-3 0,0 1-2 16,0-1-3-16,0 1-1 0,0 1-3 0,0-2-3 16,-5 2-1-16,5-1 3 0,0-1 0 15,0 2 1-15,0-1 2 0,0 1 2 0,0-2 0 16,0 2 3-16,0-2 1 15,0 2 3-15,0 0-1 0,0-1-4 0,0 1-2 16,0 0-6-16,0 0-1 0,0 0-4 16,0 0 2-16,0 0 0 0,0 0 0 0,0 0-1 15,5 0 0-15,-5 0 1 0,0 1 1 16,0-1 3-16,0 2-2 0,0-2-2 16,0 2-3-16,0-2 0 0,0 1 1 15,2 1 4-15,-2-1 2 0,0 1-2 0,0-1 0 16,0 1 1-16,0 1 0 0,0-2 8 15,4 2 9-15,-4 0 9 0,2 0-1 16,-2 0 3-16,0 0-4 0,0 1-1 0,4 0-4 16,-4 0-3-16,4 1-5 0,-4-1-1 15,0 1-6-15,0-1-3 0,0-1-1 16,2 2-2-16,-2-2-1 0,4 1 0 16,-4 1 0-16,4-2 1 0,-4 0 1 0,3 1-1 15,1-1-1-15,-4 0 0 0,0 2 0 16,2-2 0-16,-2 0 2 0,4 1 0 15,0-1-4-15,-4 2 2 0,2-1 0 16,-2 0 3-16,6 1-2 0,-6 0-1 0,4-1 3 16,1 1-1-16,-3-1-1 0,-2 2-7 15,6-1 2-15,-2 0 2 0,0 0 4 16,-2 1 2-16,2 0-4 0,0-1 3 0,-1 1 0 16,3 0-1-16,-6 0 1 0,8 1 0 15,-6-1-2-15,2 2 1 0,-2-2 1 16,7 2-1-16,-9 0 0 0,2 0-4 15,6 1 2-15,-6-2 2 0,2 2 1 0,-2-1-2 16,6 1-2-16,-6-2 3 0,-2 1 0 16,7-1 14-16,-3 2 11 0,0-1 8 0,-2 1-4 15,4-2-5-15,-2 2-1 16,0 0-1-16,-1 0-3 0,1 0-5 0,0 0-5 16,-2 1-1-16,2-2-1 0,-2 2-3 15,2-2-1-15,0 1-4 0,-2-1-1 0,3-1 0 16,-3 0 2-16,6 1-2 0,-8 0 3 15,6-1-2-15,-2 1 2 0,2-1-3 16,-4 1 1-16,3-1-1 0,-1 2 0 16,-2-1 0-16,4-1 0 0,2 1 2 0,-6-2-1 15,2 1 0-15,-1 1 0 0,5-1 0 16,-6 1 0-16,2-1 0 0,0 1 2 16,-2-1-3-16,4 2 6 0,-1-1-3 0,-1-1-1 15,-2 1-5-15,4-1 3 0,-2 2 0 16,0-1 2-16,-2-1-2 0,4 1 0 15,-1-1 2-15,-1 1 0 0,-2-1-1 16,6 0 2-16,-6 1 1 0,4 1-3 16,-2-1-1-16,1 1-1 0,-3-2 1 0,4 2 0 15,-2-2 1-15,0 3 1 0,-2-2 0 16,7 0 0-16,-7 1-2 0,2 0-2 16,-2 0 2-16,6 0 0 0,-6 0 2 0,2 0-2 15,-2 2 3-15,7-1-2 0,-7-1 1 16,2 2 1-16,-2-1-1 0,6 1 0 0,-6-1-2 15,2 1 0-15,0-1 0 0,-1 1 0 16,3-1 0-16,2 0 3 0,-6 3-2 16,2-3 2-16,-2 1-3 0,7 1 0 15,-7-2 0-15,2 2 0 0,0-1 0 16,2-1 0-16,-4-1 0 0,6 2 4 0,-6-1 0 16,3 1-3-16,-3-2-2 0,6 1 1 15,-6-1 1-15,2 2 2 0,-2-1-3 16,6 2 0-16,-5-1 0 0,5-1 2 0,-6 1-2 15,-2-1 0-15,6 2 0 0,-2-1 0 16,2-1 0-16,-1 2 0 0,-3-1 0 16,6 0 1-16,-6 0 1 0,4 1-2 15,-2-1 2-15,0 1 1 0,3-1 1 0,-3 0-2 16,2 3-2-16,-4-3 0 0,6 3 0 16,-6-2 0-16,5 1-2 0,-7 0 2 0,8 0 4 15,-6-1 0-15,6 0-2 0,-6 0-2 16,2 0 0-16,-2 0 0 0,7 2 0 15,-7-3 0-15,4 2 0 0,-2-1 0 16,2 1 0-16,-2-1-2 0,-1 0 4 0,5 1 1 16,-6 0 2-16,6-3-3 0,-6 2-4 15,4 0 2-15,-1 0 0 0,1-1 0 16,0-1 0-16,-2 2 2 0,2-1-2 16,-2-1 4-16,3 2-4 0,-3-1 1 0,2-1-1 15,0 1 2-15,-2 1-1 0,-2-2-1 16,7 0 0-16,-7 1 0 0,4 0 0 0,2 1 0 15,-6-2 1-15,6 2 1 0,-5 0 1 16,3 0-3-16,-2 1 0 0,2 0 2 16,0 0 1-16,-2 1-2 0,3-1-1 15,-3 1 0-15,2-1 0 0,0 0 0 0,-2 3 0 16,2-3 2-16,-1 1-2 0,1-2 0 16,0 0 2-16,-2 0 0 0,2 0 1 15,-2 1-2-15,3-3 3 0,-3 3-3 0,2-1 1 16,-4 1 0-16,6-1-1 0,-6 2-1 15,5-1 1-15,1-1 3 0,-6 2-1 16,4-1-2-16,2 0-1 0,-6 0 3 16,7-1-2-16,-7 0-1 0,4-2 2 0,-2 2 0 15,2-1 0-15,-1-1 8 0,-3 1 12 16,6-1 13-16,-6 2 7 0,6-1-7 16,-2-1-9-16,-4 2-6 0,3-1-6 15,1 1-6-15,-2 0-1 0,2 1-4 0,-2 0 0 16,2 1-1-16,-3-2 1 0,5 2-1 15,-6-2-2-15,6 1 0 0,-6 1 0 0,4-2 2 16,3 0 1-16,-7 0-1 0,4 0-2 16,2 1 0-16,-6-1-1 0,7 2 0 15,-3-2 0-15,-4 1 2 0,6-1 2 16,-6 0 1-16,4 2-2 0,-2-2 1 0,1 1-2 16,1 1 2-16,-4-2-2 0,6 1 1 15,-6 1-2-15,6-1 1 0,-5 1 2 16,3-1-3-16,-2 1-3 0,2-1 1 15,-2 1 2-15,2-1 2 0,-1 1 1 0,1 1-3 16,-4-2 2-16,6 1 1 0,-6-1-2 16,6 1-1-16,-6-1 0 0,3 1 1 0,1-2-1 15,-2 1-1-15,-2-1 1 0,4 1 3 16,2 0-1-16,-5-1 1 0,5 1-3 16,-6-1 1-16,2 2 3 0,2-3-2 15,-2 3 3-15,-2-2 11 0,5 1 16 0,1 0 10 16,-6-1-1-16,4-1-8 0,-2 2-6 15,0-1-6-15,-1-2-6 0,5 2-1 16,-6-2 0-16,2 1 4 0,2 0 7 0,-2-1 14 16,-2 1 13-16,5-1 2 0,-3 1-6 15,0-1-10-15,-2 1-11 0,6-3-7 16,-6 3-4-16,2 0-7 0,3-1-3 16,-3-1-1-16,-2 2 4 0,4-2-1 0,-2 1-3 15,0-1-2-15,-2 0-1 0,5 2 2 16,1-1 0-16,-6 1-1 0,2-1 2 15,0-1 1-15,2 1-1 0,-4 1-2 16,7 0-2-16,-7-2 1 0,4 1 0 0,-2-1 0 16,0 2 3-16,-2-2-2 0,4 0-1 15,3 0-1-15,-7 0-1 0,6 1 4 0,-6-3-3 16,2 4 2-16,2-2 2 0,-1 0-4 16,-3 0 1-16,4 0-2 0,2 0 2 15,-6 0-1-15,6 0 2 0,-5 0 0 16,1 0 1-16,2 0-3 0,-2 1-1 0,-2-2 4 15,4 1 0-15,3 0 0 0,-7 0-2 16,4 0-2-16,-2 0 0 0,0 0-2 16,2 0 2-16,-2 0 2 0,-1 0 1 15,3 0-3-15,-2 0-5 0,2-2 3 0,-2 3 2 16,-2-2 4-16,7 2 0 0,-7-2-3 16,2 0 0-16,0 0-1 0,2 1 0 15,-4-2-2-15,2 0 0 0,0 1 0 0,-2 0 0 16,5-1 2-16,-3 1 2 0,0-1 0 15,-2-1-1-15,2 2-1 0,-2-1 1 16,2-1 0-16,0 2 0 0,-1-2 1 16,1 1 0-16,0-1 0 0,2 2-2 0,-6-2 3 15,2-1-2-15,2 2-1 0,0 0 2 16,-2 1 1-16,3-2 0 0,-3 1-1 0,6 1-4 16,-8-1 0-16,2 0 2 0,4 1-1 15,-6 0 3-15,8-1 1 0,-8-1 0 16,2 1 1-16,3 1 0 0,-1-2 2 15,-2 0-3-15,-2 0-2 0,4 0-1 0,-2-1 1 16,2 1 1-16,0-2 1 0,-4-1-4 16,2 2 1-16,-2-1 0 0,4 1 0 15,-1-1-2-15,-3-1 0 0,4 0 1 16,0 2-2-16,-4-4 1 0,0 2-5 0,2-1 4 16,-2-1-2-16,0 1-2 0,0-2-41 15,0-2-77-15,0 2-96 0,0-3-79 16,-2-1-65-16,-2-4-69 0,0-1 17 0,-3-1 81 15</inkml:trace>
  <inkml:trace contextRef="#ctx0" brushRef="#br3" timeOffset="30">10724 8362 8 0,'0'0'18'15,"2"2"-3"-15,-2-1-1 0,4 1-3 16,-4 1 0-16,2-2-3 0,-2 2 4 0,0-1 4 16,5-1 4-16,-1 2 1 0,-4 0 3 15,2 0 2-15,-2 0-1 0,4 0-3 16,-2 0-2-16,-2 0-4 0,0 2 3 16,4-2-3-16,0 1-1 0,-4-1-2 0,0 2-2 15,2-1-6-15,-2 0-1 0,4 1-3 16,-1-2 0-16,-3 2-1 0,4-2 2 15,0 1-4-15,-4 1 5 0,2-1-2 16,-2-1 2-16,4 2-3 0,0-3 4 0,-4 3-3 16,2-2 3-16,-2 2 6 0,4-1 10 15,-2 1 6-15,-2-1-2 0,5 1-5 0,-1 0-4 16,-4 0-3-16,2 1-1 0,2 0-5 16,-2 2 0-16,-2-2-1 0,8 0-1 15,-8 1 0-15,2-1 2 0,2 1 1 16,-2 0 3-16,-2 0 0 0,9 1 2 0,-9-1-2 15,2 1 1-15,2-2-3 0,0 1 0 16,-2 0-1-16,-2 0 0 0,6 0 3 16,-6-1-2-16,9 2 0 0,-9-1-1 0,2 1-1 15,4-1-1-15,-6-1-2 0,8 3-1 16,-6-1 0-16,2-1 1 0,3 1-1 16,-3 1 4-16,-2 0 0 0,6-2-6 15,-6 1-1-15,2 1 2 0,-2-2 2 16,7 2 1-16,-7-1 2 0,2-1-8 0,-2 0 5 15,6 1 4-15,-6-2 7 0,2 2-1 16,0-1 0-16,-1 0-5 0,1 1 0 16,2-2-1-16,-2 1-2 0,-2-2-1 0,4 3 0 15,3-3 0-15,-7 3 2 0,6 0 2 16,-6-4 8-16,2 4 5 0,2-2 6 16,-2 1-3-16,-2 1-1 0,5-2-7 15,-7 1-2-15,8 2-4 0,-6-1-1 0,2-1-2 16,-2 2 0-16,2 0 0 0,0-2-2 15,-1 1 1-15,1 1 2 0,0-1 2 0,-2 1 5 16,4 0 1-16,-2 0-2 0,0-2-1 16,-2 2-4-16,5-2-4 0,-3 3 3 15,0-1-2-15,-2 0-2 0,6 0 0 16,-6 0-1-16,2 0-1 0,-2 1 2 0,3 0-1 16,-1 0 0-16,-2 0-3 0,2 1-6 15,-2-3 2-15,6 3 3 0,-6-2 8 16,-2 2-9-16,7-2 2 0,-3 0 2 15,0 0 3-15,-2 0-1 0,2-2-2 0,0 2-2 16,-2-1 1-16,4 1 1 0,-6-2 2 16,9 2-3-16,-7-1 0 0,-2 1 2 0,6 0 0 15,-6-1 0-15,4 2-1 0,0-2-2 16,-2 2 0-16,2-2 2 0,-2 0-1 16,-2 1 1-16,9 0 0 0,-9 2-2 15,2-4 0-15,2 1 0 0,0 1 0 0,-2 0 0 16,-2-2 0-16,6 2 4 0,-6-1-3 15,4 1-2-15,1-2-1 0,-3 2 0 16,2-1 5-16,-2-1 1 0,-2 2 0 16,4-2-3-16,0 1 2 0,-4 0-3 0,2 1 11 15,2-2 4-15,1 0 2 0,-3 3-2 16,2-3-6-16,-4 1-3 0,2-1-1 16,2 2 0-16,0-1-1 0,-2 1 5 0,-2 0-4 15,6-1-1-15,-6 0 1 0,9 2-3 16,-7 0-1-16,-2-2-6 0,6 2 5 15,-6-2 0-15,8 3 4 0,-6-2-3 16,-2 0 1-16,8 0-2 0,-5 0 0 0,-3 1-4 16,6 0 3-16,-2-2-1 0,0 3 7 15,-2-2 1-15,2 0-1 0,-2 1-2 16,7 1-1-16,-7 0-2 0,2-2 2 16,0 3 0-16,2-2 0 0,-6 1-1 0,2 0 0 15,6 0-1-15,-6 1 0 0,3 0 2 16,-3 0-2-16,2 0 0 0,2 0 0 15,-2 0 2-15,-2 0 1 0,6-1-2 0,-5 1 1 16,1-2-2-16,0 1 0 0,-2 0 0 16,4 0 0-16,-2 0 0 0,0-2-2 15,-2 1 2-15,5 1 2 0,-3-1-2 16,0 1 0-16,-2-2 0 0,4 1 0 0,-2-1 0 16,0 0 5-16,-2 2-4 0,7-2 1 15,-7 1 1-15,2-1-3 0,-2 2 2 0,6-3-4 16,-6 3 1-16,5 0 1 15,-3-2 1-15,0 1 2 0,2 1-3 0,-2-1 0 16,2-1 1-16,-4 2-1 0,3-2 2 16,1 1 0-16,-2 1 0 0,-2-1-1 0,6 0 0 15,-6 0 0-15,5 0 2 0,-3-1 2 16,0 2-2-16,2-1-11 0,-2 1 6 16,-2-2 2-16,4 1 8 0,3 1-1 15,-7-1-1-15,4 0-4 0,2 1-2 0,-6 0 4 16,7 1 2-16,-3-2-1 0,-4 1 2 15,6-1 0-15,-6 0 14 0,4 1 14 16,-2 0 8-16,3-2-7 0,-3 1-6 0,-2 1-8 16,6-1-5-16,-6 1-5 0,6-1-3 15,-5 0-2-15,3 1-2 0,-2-1-2 16,2 1 0-16,-2 0-2 0,-2-2-1 0,7 1 0 16,-7-1 1-16,4 0-1 0,2 2 2 15,-6-2 3-15,6 0-3 0,-6 1-1 16,5 1 2-16,-3-2 3 0,2 1 1 15,-2 1-1-15,-2 1-3 0,6-2 1 0,-5 1-2 16,5 1 2-16,-2 0-1 0,-4 0 2 16,2-2-3-16,2 2-2 0,-1 0 0 15,1 0 0-15,-2-1 0 0,2 1 3 0,-4-2-6 16,6 2 2-16,-1-1 0 0,-3-1 8 16,2 2-2-16,-4-1-1 0,6 0-4 15,-1 2 0-15,-1 0 1 0,-2-1 2 16,2 0 0-16,0 2-3 0,0-3 2 0,3 3 0 15,-7 0 1-15,4-1-3 0,2-1 1 16,-6 2-1-16,5-1 0 0,1-1 0 16,-6 2 0-16,6-1 1 0,-2 0 3 15,1 0-4-15,-1 0 0 0,-2 1-2 0,2-2 4 16,0 0 0-16,-2-1-1 0,1 2-1 16,1-1 0-16,-4-1-1 0,6 0 2 15,-6 1 0-15,4-1 2 0,-2-1-2 0,1 1-1 16,-3-1 0-16,4 0 0 0,2 1 2 15,-6-1-1-15,2 1-1 0,0-2 2 16,3 2-2-16,-5-1 0 0,2 1 1 16,2-1 2-16,-2 1 0 0,-2-1-3 0,7 0-1 15,-7 1 1-15,2-2 1 0,-2 2 1 16,6-1-2-16,-6 1 0 0,2-1 0 16,0 1 0-16,-2-1 0 0,3 0 1 15,1 1 1-15,-2 0 0 0,-2-2 0 0,4 1-2 16,-2 1 1-16,0-1-1 0,-1 2 4 15,5-1-2-15,-6-1-1 0,2 2 0 0,-2-1-1 16,6-1 0-16,-6 1 0 0,3-1 0 16,-3 1 3-16,6 1-3 0,-6-2 2 15,4 1-1-15,-2-1 0 0,0 1 3 16,-1-1-2-16,5 1-2 0,-6-1-5 0,2-1 4 16,2 2 1-16,-2-1 2 0,-2-1 0 15,5 2-2-15,1-2 2 0,-6 1-2 16,6 1 0-16,-6-2 3 0,2 0 0 0,3 1-2 15,-3-1-7-15,-2 2 1 0,4-2 2 16,2 0 8-16,-6 0-3 0,2 0 0 16,3 0-3-16,-3 0 2 0,2-2 0 15,-2 2 1-15,2-2 0 0,-4 1-3 16,7 0 2-16,-7 1 3 0,4-2-2 0,2 1-1 16,-6-1-2-16,4-1 2 0,-1 2 0 0,-1-1 1 15,2 0 1-15,-2 3-2 16,-2-3 1-16,4 2-2 0,3 0 0 0,-7 0 0 15,4 0-2-15,2 0 1 0,-6 2-2 16,6-2 3-16,-1 1 0 0,-5-1 3 16,2 1-2-16,2 1 1 0,-2 0 2 0,-2-1 0 15,7 1 0-15,-7-1-3 0,4 1 2 16,2-1-2-16,-6 1 3 0,2-1-1 16,3 1-2-16,-3-1-4 0,-2 1 2 0,6-1 1 15,-6 1 0-15,4-1 3 0,-2 1-3 16,1-1-3-16,1 0 1 0,-2 0 4 15,2 0-1-15,-4-1 2 0,2 2-2 16,0-4 2-16,-2 2-1 0,5 0-4 0,-3-1-1 16,0 1 3-16,-2-2 3 0,2 1-1 15,-2-1-1-15,6 2-1 0,-5-3-1 16,1 3 1-16,0-1 0 0,2-1 1 16,-6-1-1-16,2 2 2 0,6-1-1 0,-6 1 3 15,-2-1 3-15,7-1 14 0,-3 2 14 16,0-2 6-16,-2-1-5 0,2 2-4 15,-2-1-10-15,-2-2-5 0,8 2-7 0,-8-1-2 16,2-2-2-16,-2 1-2 0,5-2-3 16,-1 0 2-16,-4 2 1 0,0-3 2 15,0-1-6-15,0-1-20 0,0-3-67 16,0 2-104-16,-4-4-129 0,-1-4-133 0,3-3-16 16,-6-2 72-16</inkml:trace>
  <inkml:trace contextRef="#ctx0" brushRef="#br3" timeOffset="31">10596 7915 48 0,'0'-1'57'0,"0"1"0"15,0-2-3-15,4 2-5 0,-4-1 1 16,0-1-6-16,0 2-5 0,2 0-5 16,-2-1-9-16,0 1-6 0,0 0 2 15,0-2 9-15,0 2 18 0,0 0 17 16,0 2 9-16,0-2 3 0,4 1-3 0,-4 2-7 15,0-1-6-15,0 1-3 0,0 0-4 16,0-1-4-16,0 2-7 0,0 0-2 16,0-1-2-16,0 2 1 0,0-1 0 0,0 2-3 15,0-1-3-15,0 0-4 0,0 0-4 16,0 3-6-16,0-2-4 0,0 0-3 16,4 0 1-16,-4 1-2 0,0 2 0 15,0-1 0-15,0-1 2 0,0 1 8 0,0 1 6 16,0 0 11-16,0 0 9 0,0 0 8 15,0-2-1-15,0 2-5 0,0 0-2 16,0 0-11-16,0-1-8 0,0 1-5 16,0 0-7-16,0 1-2 0,0-2-4 0,0 1-1 15,0 0 0-15,0 0-1 0,0 0 0 16,0 0 0-16,0 0 2 0,0 0 1 0,0 0 0 16,0 1-2-16,0-2 4 0,0 2-1 15,0-1 1-15,0 0-2 0,0 2-4 16,0-2-3-16,-4 1 0 0,4-1-1 15,0 0-2-15,0 0-1 0,0 0 4 0,0 0-2 16,0 0 1-16,0-2-2 0,-4 1 0 16,4 1-1-16,0-1 2 0,0-1-3 15,0 0 0-15,0 3 2 0,0-3 0 0,0 2 1 16,0-1-2-16,0 1-1 0,-2 0 5 16,2 0-2-16,0 0 0 0,0 0 1 15,-4 0 0-15,4 0-2 0,0 0-1 16,0 0 0-16,0 0 3 0,-2-2-1 0,2 2 1 15,0-1-4-15,0-1 5 0,-4 2-8 16,4-1 3-16,-4-1-4 0,4-1 6 16,0 0 3-16,0 0 1 0,-2 0-2 15,2-1 1-15,0-1-3 0,0-1 0 0,-5 2 0 16,5-2 1-16,0-1 9 0,0 0 9 16,0 0 4-16,0-1-4 0,0 1-7 15,0-1-6-15,0 1-2 0,0-1-2 0,0 1 0 16,0-2-2-16,0 1-2 0,0-1 0 15,5 0 1-15,-5-1 2 0,2 1-3 16,-2-2-1-16,0 1-1 0,4-1-1 16,0 1 2-16,-4-1 0 0,2-1 3 0,-2 1-2 15,6 0 0-15,-6 0 0 0,8-1 2 16,-8 2 1-16,3-2-2 0,1 1-2 16,0-1-1-16,2 2 2 0,-6-1 3 15,2 1-1-15,6-1 1 0,-6 1-3 0,3-2 1 16,-3 1-1-16,6 1 0 0,-6-1 0 15,2-1 2-15,-2 0 2 0,6 1 0 0,-5 0-1 16,5-1-2-16,-6 0-1 0,4 0 0 16,-2 0 1-16,2-1 0 0,1 2 3 15,1-1-3-15,-6 0 0 0,6 0-2 16,-2 0 1-16,5-1 1 0,-9 2 2 0,8-1-2 16,-4-2 1-16,5 2 2 0,-5-1 0 15,4 1 0-15,1-2-3 0,-5 2 0 16,4-1-1-16,-4-1 0 0,9 2 0 15,-9-1 0-15,0 1 0 0,4 0-2 0,-3-2 3 16,7 2 0-16,-8 0 5 0,5 0-5 16,-1 0 2-16,-4 0-2 0,5 0 1 15,-5-1-1-15,4 1-1 0,0 0-1 0,-3 1-1 16,3-1 2-16,-4 0 0 0,5 0 2 16,-5 2-4-16,4-2 2 0,-8 1 0 15,8 1 2-15,-3-2-1 0,1 1 0 16,0-1 2-16,0 2-1 0,-1-3-1 0,-1 3 1 15,0 0 0-15,2-2-2 0,1 0 0 16,-1 0-1-16,-2 1 2 0,0-1 1 16,0 1 1-16,3 0 0 0,-7 0-2 15,4-1-5-15,2 2 1 0,-6-1 3 0,2 1 0 16,-1-1 1-16,1 1 1 0,0-1 1 16,-4 2-2-16,2-2 1 0,2 2-2 15,0-1-2-15,-4 1 1 0,2 0 0 0,-2-1 1 16,0 1 0-16,4 0-2 0,-2 0 1 15,-2-2 2-15,5 1-5 0,-1 1 2 16,-4-2 2-16,2 2 5 0,-2-1-1 16,0 1-3-16,4 0-1 0,-2 0 3 0,-2-2 0 15,0 2 5-15,0 0 0 0,0 0 22 16,4 0 26-16,-4 0 18 0,0 0-5 0,0 0-13 16,4 0-13-16,-4 0-12 15,0 0-12-15,0 0-8 0,0 0 1 0,0 0 17 16,0 0 21-16,0 0 21 0,0 0 8 15,0 0 7-15,0 0 5 0,0 0-1 0,0 0-12 16,0 0-19-16,-4 0-18 0,0-1-14 16,4 1-11-16,0 0-3 0,-2-2-7 15,-2 2 0-15,4 0-3 0,-2 0 3 16,2-1-6-16,-4 1 2 0,-1-2-2 0,3 2 2 16,-2-2-2-16,2 1 5 0,2 1-2 15,-8-1-1-15,6-1-4 0,-2-1 1 16,0 2-1-16,-3-2 3 0,5 0 0 0,-2 1 3 15,-2-1-5-15,2-1-3 0,-2 1 1 16,-1 0 3-16,1-2 1 0,-2 2 0 16,6-1-1-16,-8-1 1 0,3 1 2 15,-1-1-1-15,0 1-2 0,0-1 0 0,-3-1-1 16,5 1 0-16,-4 0 1 0,1 0 0 16,1-1-2-16,0 0 1 0,-2 0 1 15,1 0 3-15,1-1-1 0,-2 1-1 16,3 0-1-16,-3 0-2 0,2 0 0 0,0 0 1 15,-1 0 12-15,3 0-3 0,-4-2-5 16,4 2-11-16,-1 0 5 0,1 0 1 16,-4 0 0-16,4-1 2 0,-3 1-1 0,1 0 10 15,0-2-4-15,2 2 0 0,-1-1-13 16,1 1 0-16,-2-2 3 0,0 2-1 16,-1-1 1-16,3 0 3 0,0 0 2 15,0 0 0-15,-2 1-2 0,1 0 2 0,5-2-3 16,-6 2 2-16,2 2-1 0,4-2 4 15,-7 1-1-15,7-1-1 0,-2 2-3 16,2-1 3-16,-6 2 2 0,6 0-1 16,2-1 2-16,-8 1-3 0,8 1 0 0,-7-1 0 15,7 0 0-15,-2 0 0 0,-2 0 0 16,0 2 0-16,2-2 0 0,-2 0 2 16,4 0-2-16,-2-1 0 0,-2 3-2 0,0-2 2 15,4 0 0-15,-3 0 2 0,3 2-2 16,-4-2 0-16,0 0-2 0,4 1-2 15,-2 1 2-15,-2-2 2 0,4 0 0 16,-2 0 0-16,2 1 0 0,0-1 0 16,-4 0 2-16,0 0-1 0,4 0 1 0,-2 0-1 15,-3 0-1-15,5 0 0 0,-2 0-1 16,2 1-2-16,0 0 3 0,-4-1 1 0,4 1 2 16,-4-1-3-16,4 2 0 0,-2-1 0 15,2-1 0-15,0 1 0 0,-4 1 0 16,4 0 0-16,-2-1-1 0,2 1 2 15,0-2-1-15,-4 1 2 0,4 1-4 0,-4-1 5 16,4 1-2-16,0-1 4 0,0 2-5 16,-3-1 0-16,3-1-1 0,0 2-1 15,0-1-2-15,0 1 1 0,0-2-2 16,0 1-4-16,0 1 0 0,-4 0 0 0,4-2-35 16,4 2-105-16,-4 0-193 0,0 2-188 15,0-1-179-15,0 1-5 0,-4-1 107 16,0 1 207-16</inkml:trace>
  <inkml:trace contextRef="#ctx0" brushRef="#br3" timeOffset="32">10251 7557 26 0,'0'1'120'0,"0"-1"13"0,-4 2 7 15,4-2-7-15,0 1-18 0,-4-1-16 0,4 2-18 16,0-2-14-16,-3 1-14 0,3 0-10 16,0 1-14-16,0 0-9 0,-4-1-8 15,4-1-5-15,0 3-2 0,0-1-2 16,0-1 0-16,0 1 0 0,4 1 3 0,-4-3 3 15,0 2-3-15,3 0 4 0,-3 0-6 16,4 1-2-16,0 0-3 0,-2 0 1 16,-2 0 4-16,6-2 1 0,-2 1 13 0,0 0 13 15,-2 0 6-15,3 0-9 0,-3-1-9 16,6 2-3-16,-6-1-6 0,4-1-1 16,2 1-4-16,-6-1 2 0,7 1-1 15,-7-1 1-15,4 0 2 0,2 1 4 0,-2-2 6 16,1 3 15-16,-1-3 9 0,2 2 7 15,-2-2-7-15,-4 0 11 0,7 0 13 0,-3 0 24 16,0 0 1-16,0-2-12 0,1 1-16 16,-3-1-18-16,2 0-11 0,-2 1-8 15,2-2-7-15,-2 2-5 0,-2-2-2 16,7 0-2-16,-7 0-1 0,2-1-2 0,-2 2-3 16,2-3-1-16,0 2 12 0,-2 0 23 15,-2 0 20-15,9 0 7 0,-9-1-13 16,0 1-16-16,2 0-13 0,2 0-10 15,-4 0-2-15,0-1-7 0,2 2 0 0,-2-3 0 16,0 2-2-16,0-1 0 0,0-1-2 16,0 2 1-16,4-1-2 0,-4-1 0 15,0 0 2-15,0 1 1 0,0 0-1 0,0-1-1 16,0-1 1-16,0 2-3 0,-4-1 1 16,4 1-2-16,0-3 8 0,0 3-5 15,0 0-1-15,-2-2 0 0,2 0 0 16,0 0-2-16,-4 0 2 0,2 1 2 0,2-1 3 15,-5 0-3-15,1 0 0 0,2 2 0 16,2-2-2-16,-4 1 0 0,0-1 0 16,4 2 2-16,-6-1-1 0,6 1 1 15,-2-1-1-15,-2 1-1 0,-1 1 0 0,-1-2 0 16,6 0-4-16,-2 1 1 0,-2 0-1 16,0-1 7-16,2 1-3 0,-2-2-2 15,0 1 1-15,1-1-2 0,-1 1 0 0,2 0 1 16,2 0 0-16,-8-1-1 0,8 0 3 15,0 0-4-15,-2 0 1 0,-2 2 0 16,4-2 8-16,0 0 0 0,-2-1-3 16,2 2-7-16,0 0 1 0,0-1 4 0,0 2 0 15,0-1-2-15,0-1-3 0,0 3 0 16,0-1 0-16,0-1 2 0,0 1-1 16,0-1 2-16,0 2 0 0,0-1 0 0,2 1 2 15,-2-2 0-15,0 2-1 0,4-1-2 16,-2 1 1-16,-2 0-1 0,8-2 0 15,-8 2 2-15,2 0-2 0,5-1 0 0,-3 1 0 16,0 0 1-16,-2 0 0 0,6 0 0 16,-6-1 0-16,4 2 0 0,3 0 1 15,-3-1 0-15,0 2-1 0,0-1 2 16,3-1 3-16,-3 2-2 0,-4-1-2 0,6 0 0 16,-2 1-1-16,0 1 6 0,1-1 1 15,-1 1-4-15,2 0-1 0,-6 0 0 16,6 0 4-16,-1 1-1 0,-1-1-1 15,0 1 2-15,-2 1-1 0,2 1 1 0,1-1 1 16,-1 1 0-16,2 0-3 0,-6 0 1 16,6 1-2-16,-6 1 2 0,5-1 1 15,-3 1 2-15,2-1-1 0,-2 2-3 0,-2-1-8 16,6 1 5-16,-5-2 2 0,5 2 3 16,-6-1-1-16,2 0-2 0,-2 0 2 15,6 0-1-15,-6 1 1 0,-2-2-1 16,7 2 2-16,-7-1 1 0,8-1 2 0,-6 2 1 15,-2-1 2-15,6 1 2 0,-6 0-4 16,4 0 1-16,0 0 1 0,-4-1 8 16,3 2 7-16,-3-1 16 0,4-1 17 15,0 2 6-15,-4-1-5 0,0-1-5 0,0 3-10 16,0-2-8-16,0 0-11 0,0 2-7 16,0-2-5-16,0 1-4 0,-4 1-3 15,4-1-3-15,-4 1-1 0,4-1-2 0,-3 1 1 16,3-1 0-16,0 0 1 0,-4 3-2 15,4-1 1-15,-4-2 1 0,4 2-2 16,-2 0 3-16,-2-1-1 0,4-1-1 0,0 2-2 16,-2-2-1-16,2 1 4 0,0 1-1 15,-4-3-1-15,0 2-1 0,4-1 1 16,0 1 1-16,0-2 1 0,-2 1 4 0,2-1-4 16,-5-1 1-16,5 0-1 0,0-1 7 15,0 0 8-15,0-1 1 0,0 2-3 16,0-2-5-16,0-2 5 0,0 2 15 15,0-1 18-15,0-1 8 0,0 2-2 0,0-3-10 16,5 2-12-16,-3-2-10 0,-2 0-7 16,4 0-5-16,0 0-2 0,-4 0-4 15,2 0 1-15,2 0-2 0,-2 0 0 16,2 1-2-16,0-1-1 0,-1 0 0 0,1 2 0 16,0-2-2-16,-2 0 2 0,4 0 2 15,-2 0-2-15,0 0 1 0,-2 0 2 16,5 0-1-16,1 0 1 0,-6 0-2 0,6 0 4 15,-6 0-2-15,2 0-1 0,-2 0-2 16,7 0 0-16,-7 0 1 0,-2 0 0 16,6 0-1-16,-2 0-4 0,0 0 1 15,-2 0 3-15,5 0 2 0,-3 0 2 16,0 0-1-16,-2 0 0 0,2 0 19 0,0 0 15 16,-2 0 14-16,2-2-11 0,-2 2-12 15,3 0-6-15,-1-1-9 0,-2 1-5 16,-2 0-2-16,4 0 1 0,-2 0-1 0,-2-2 2 15,0 2-3-15,4 0 2 0,-4 0-5 16,4 0 3-16,-4 0-3 0,0 0 0 16,0 0-1-16,0 0 2 0,0 0-2 15,2 0 6-15,-2 0-3 0,0 0-5 0,0 0-46 16,-2-1-85-16,2 1-191 0,-4 1-205 16,0-1-186-16,2 2-30 0,-4-2 106 15,2 1 185-15</inkml:trace>
  <inkml:trace contextRef="#ctx0" brushRef="#br3" timeOffset="33">11111 7678 122 0,'2'0'142'0,"-2"-1"7"0,0 1-5 0,0-2-3 16,0 1-3-16,0-1-2 0,0 1-2 16,-2 1 4-16,2-2 9 0,0 1 13 15,0 1 12-15,0-2-1 0,0 2-15 0,-4-1-29 16,4 1-33-16,-5-2-26 0,5 2-19 16,-2 0-14-16,2 0-5 0,-4 0 8 15,2 0 17-15,-2 2 17 0,0-2 2 16,2 1-9-16,-6 1-9 0,6-2-7 0,-3 3 2 15,3-2 1-15,-6 1-8 0,2-1-11 16,4 2-10-16,-6-1-4 0,5-1-9 0,-1 2-4 16,-2 0-2-16,2-1 0 0,2 1-2 15,-6 0-2-15,6-2 0 0,-3 2-2 16,3 0 0-16,2 0-1 0,-8 0 0 16,8 0 3-16,-2 1 0 0,2 0 0 0,-4-1-6 15,2 0 6-15,2 3-2 0,0-4 4 16,0 3 0-16,-4 0 1 0,4 1-3 15,0-2 1-15,0 1 1 0,0 1 2 0,4-2-2 16,-4 2-2-16,0-1 0 0,0 1 2 16,0-2 3-16,2 1 2 0,2-1 8 15,-2 1 11-15,-2 0 9 0,8-1 4 16,-6 0 5-16,5-1 0 0,1 0-7 0,-2 0-8 16,0-1-8-16,1-1-7 0,1 1-3 15,0-1-9-15,0-1 1 0,1 0 0 16,-1 0 3-16,2-1-3 0,-4-1 1 0,5 1 0 15,-5-2-1-15,4 0-6 0,-4 0-45 16,1 0-135-16,-1 0-203 0,2-1-188 16,-6 2-124-16,4-3 42 0,-1 1 133 15,-1-1 199-15</inkml:trace>
  <inkml:trace contextRef="#ctx0" brushRef="#br3" timeOffset="34">10017 7003 28 0,'0'0'74'0,"0"-1"-2"16,0 1-3-16,0 0-4 0,0 0-1 15,0 0-3-15,0 1 5 0,0-1 4 0,0 0 5 16,0 0-4-16,0 0-6 0,0 0-7 16,0 0-7-16,0 0-2 0,0 0-3 15,-4 1 3-15,4 1-1 0,0-2-1 16,0 3 0-16,-4-1 6 0,4 1 5 0,0 0 0 16,0 0-10-16,0-1-8 0,0 3-5 15,0 0 4-15,0-1 9 0,0 0 5 16,0 1-7-16,0 1-2 0,0-1 1 0,0 1-3 15,0 0-6-15,0 0-3 0,0-2 0 16,0 4-1-16,0-2-4 0,0-1-8 16,0 3-5-16,4-2 1 0,-4 0 18 15,0 0 24-15,0 2 26 0,0-1 10 0,0-1 5 16,0 2-9-16,0-2-12 0,0 0-17 16,0 0-20-16,0 0-16 0,0 0-9 15,0 0-4-15,0-2-1 0,0 2-5 16,0-3-2-16,0 2-2 0,0-1 0 0,0-1-2 15,0 0 1-15,0 0-1 0,0 0 0 16,0 0 3-16,0-1-2 0,0-1 2 16,0 0 0-16,0 1-2 0,4-2-24 0,-4 0-62 15,0 0-95-15,0-2-86 0,0 1-51 16,2 0-21-16,-2-2-10 0,0 0-10 16,4-2 2-16,-4 1 51 0</inkml:trace>
  <inkml:trace contextRef="#ctx0" brushRef="#br3" timeOffset="35">9984 7060 76 0,'0'-1'95'16,"0"-1"-11"-16,-4 1-11 0,4-1-13 0,0 1-8 16,0-2-7-16,0 1 1 0,0-1 0 15,0 2-5-15,0-1-3 0,0-1-4 16,0 2 2-16,4-2 8 0,-4 0 7 0,2 0 3 15,-2 0-6-15,4-1-6 0,-2 2 3 16,3-1 2-16,-1 0 3 0,-2 0-9 16,4 0-12-16,2-1-10 0,-6 2-7 15,4-1-3-15,3 0-1 0,-7 1-2 16,6 1-4-16,-6-1 0 0,4 1 0 0,3-1 0 16,-3 2-2-16,-4 0 4 0,6 0-1 15,-2 0 5-15,1 0 19 0,-3 3 18 16,-2-1 14-16,6-1 4 0,-6 2 15 0,2 0 18 15,-2 0 16-15,2 0 7 0,1 2-6 16,-5-1-21-16,0 1-18 0,0 1-25 16,0 0-12-16,0 0-14 0,0 0-7 15,-9 1-6-15,9 1-2 0,-6-2-2 0,4 0-1 16,-6 1 0-16,6 1-3 0,-2-2 2 16,-3-2 2-16,3 2 0 0,2-1 2 15,-6-1-2-15,6 0 0 0,-2 0-2 16,2-1-4-16,2 0-4 0,-9-2-3 0,9 1-1 15,0-2 1-15,-2 0 3 0,2 0 0 16,2 0 0-16,-2 0-1 0,0 0 2 16,5-2 1-16,-1 1-2 0,-4 1 3 0,2-2-2 15,4 2 5-15,-2 0-1 0,0-1 0 16,-2 1 3-16,7 1-2 0,-3-1-2 16,-4 0-4-16,6 2 4 0,-2-1 3 15,0 1 1-15,1 1 4 0,-1 0-7 0,2-2 2 16,-6 2-7-16,6 0 2 0,-1 0 1 15,-5 0 0-15,6 2 3 0,-6-3-2 0,4 2 3 16,3 0 0-16,-7 1 0 0,-2-2 1 16,8 1-2-16,-8-1 1 0,2 2 0 15,-2-1 3-15,4 0-2 0,-4 1 0 16,-4 0-2-16,4-1 2 0,-2 1-1 0,2-1-1 16,-4 1 0-16,0 1-7 0,2-2 3 15,-3 1 0-15,1-1 10 0,-2 1-5 16,4-1 1-16,-6 1-2 0,2-2 3 15,-1 0 1-15,1 0 19 0,-2-2 23 0,2 1 30 16,4-1 4-16,-7 0-8 0,3-1-21 16,-4 2-21-16,8-2-9 0,-4 0-10 15,-3 0-4-15,7 0-6 0,-6-2-1 0,6 2-2 16,-2 0 0-16,2-1-2 0,-2 1-1 16,-1 0-32-16,3 0-89 0,-2-1-128 15,2 1-114-15,-2 0-84 0,0-2-64 16,4 1 26-16,-2-1 96 0</inkml:trace>
  <inkml:trace contextRef="#ctx0" brushRef="#br4" timeOffset="37">12864 12574 21 0,'6'-3'24'0,"0"-2"-9"0,9 3-2 15,-9-3-6-15,4 1-2 0,0-1-1 16,-1 1-2-16,5-1 2 0,-1 1-2 0,-3-1 1 16,4 1 2-16,-5-2-1 0,5 1 1 15,-2-1 0-15,3 2 1 0,-3-2-5 16,3 1 2-16,-3-1 1 0,3 2 7 16,-7-2-4-16,6 1-2 0,-1-1-2 0,1 2-1 15,-3-1-2-15,1 0 3 0,3 0-2 16,-7 0 2-16,8-1-2 0,-5 0 3 15,3 0-3-15,3 0 3 0,-7 0 5 0,2 0 8 16,1-1 4-16,1 1-3 0,-1-2-6 16,1 2-9-16,-1 0-3 0,1-1 0 15,-2 1 7-15,3-2 0 0,1 1 4 0,-3-1-4 16,1 1-1-16,3-3-2 0,-1 3-2 16,1-2 2-16,-1 0-2 0,1 0 0 15,4 0-1-15,-5 0-1 0,3 0 3 16,1 0 0-16,1 0 2 0,-2 0 1 0,6 0-4 15,-7 0 1-15,7 0-3 0,-6 2 0 16,5-3 0-16,-5 3 2 0,6 0-2 16,-7-1 0-16,3 1 0 0,0-2 1 0,1 1-1 15,-1 0 2-15,-2 1-1 0,3 0 0 16,-1-2-1-16,2 1 0 0,-2 0 0 16,1 1 0-16,-1 0-2 0,0-2 2 15,1 1 0-15,1-1 2 0,-2 2 1 0,2-3-3 16,1 3-3-16,-1-2 3 0,4 0-4 15,0 0 3-15,0 0-1 0,2-2 7 0,2 3 0 16,-2-3-5-16,2 2 2 16,-2-2-2-16,2 1 3 0,-3 0-3 0,3-1 2 15,-2 2 0-15,2-3-1 0,-2 2-1 16,4-3 1-16,-2 2 14 0,-2-3 7 0,7 2 13 16,-8-1-11-16,6-2-6 0,-1 1-4 15,4-1-3-15,0 0-4 0,2 0 0 16,-1 0 0-16,-1 2-1 0,2-3-2 15,-2 3-3-15,-2 0-1 0,7-1 0 0,-7 1 0 16,2-1 0-16,4 1-1 0,-8-1-1 16,3 1 4-16,5-1 0 0,-4 2 1 15,-2-1-5-15,2-1 1 0,3 1 0 0,3-2 6 16,-1 1 2-16,1-1-2 0,-4 2-1 16,0-2-3-16,3 1-1 0,-3 1-1 15,0-1 0-15,-1 2 0 0,-1 0-1 16,0 0 1-16,-2 0 0 0,2 0 3 0,-4-1-2 15,5 1-3-15,-1 0 1 0,-8 0 2 16,8 0 0-16,0-2 0 0,-2 1 0 0,3 1 4 16,-1-3-1-16,0 1 0 15,-2-1-1-15,2 2 3 0,-4-1 0 0,0 1-3 16,1-2-3-16,-3 3 1 0,-3-2-2 16,8 1 1-16,-7 1 0 0,2-2 1 0,-2 2-3 15,2-2 3-15,-5 3 1 0,3-1-1 16,-2 0 3-16,2 1-3 0,-2-1-1 15,0 0-3-15,4 2 4 0,-2-1 0 0,-2 1 1 16,4-3 5-16,-4 3-2 0,-1 1-2 16,-1-1-6-16,2-1 1 0,0 2-2 15,-2 0 6-15,0 0 2 0,-1 1-3 0,-5 1-1 16,6 0 2-16,-7-1-1 0,-1 2-1 16,4-2-1-16,-5 3 2 0,1 0-2 15,-3 1 2-15,3-2 13 0,-1 1 18 16,-5-1 15-16,5 2 1 0,-6 0-7 0,-1 0-5 15,5 0 0-15,-3-1 6 0,-3 0 11 16,2 3 5-16,-2-3 2 0,-1 2-4 16,3 0-12-16,-8-2-11 0,8 3-8 15,-3-3-9-15,1 2-3 0,-2 0-5 0,0 0-2 16,0 0-3-16,1-1-1 0,1-1 1 16,-6 2-6-16,4-1 0 0,2 0 3 15,-1 2 7-15,-1 0-3 0,0-1-3 0,2 0 0 16,-1 0 0-16,-1 0 0 0,0-1 3 15,2 1-1-15,-2 1 0 0,-4-1 0 16,7-1 2-16,-3 0 10 0,-4 2 14 16,6-1 20-16,-6 1 14 0,-2-1 11 0,7 2 4 15,-7-1-7-15,4 1-15 0,0-2-18 16,-4 1-15-16,0 1-9 0,2 1-7 0,-2-3-5 16,0 1-5-16,0 2-43 15,0 0-77-15,0-1-126 0,0-1-142 0,-2 1-34 16,2-1 67-16</inkml:trace>
  <inkml:trace contextRef="#ctx0" brushRef="#br4" timeOffset="38">13484 12234 14 0,'10'-6'12'16,"3"1"4"-16,-3 1-2 0,0-1 0 15,3-1-7-15,-3 2-3 0,0-2-1 16,3 1 3-16,-3-1-2 0,4 2-1 0,-5-2-2 15,1 0 1-15,5 1 1 0,-3-1-1 16,2 0 0-16,-1 0 3 0,-1 0-1 0,3 1-1 16,-3 0-6-16,3-1-1 0,-3 1 3 15,2-1 1-15,3 2 1 0,-5-2 0 16,3 1-1-16,1-1 1 0,-3 2-1 16,1-1 0-16,-1 0 0 0,1 1-1 0,3-2 2 15,-9 2 1-15,8-1 0 0,-5 1-2 16,3 1-2-16,-1-2 0 0,1 1 2 15,-1 0 5-15,1 0-2 0,-6 1-2 16,3-1-4-16,3 1 1 0,-1-2 0 0,1 1 0 16,-6-1 7-16,3 2-5 0,3-2 1 15,-2 1 1-15,3 0 11 0,-7-1 11 16,7 0 4-16,-5 1-7 0,2-2-5 0,3 2-7 16,-7-1-3-16,7 1 0 0,-3-1-3 15,-2 1 0-15,5-1-1 0,-5 1 2 16,3-1-3-16,-1 2 4 0,-2-1-3 15,5-2 9-15,-3 1-4 0,3 1 4 0,-3-1-3 16,3 1 1-16,-7-1-5 0,6-1 3 16,-1 2-6-16,1-2 0 0,-4 1-3 0,3 1 2 15,-3-1 0-15,3 1 0 0,-3-1 1 16,0 2 0-16,-4-1 0 0,5 0-2 16,-5 2-11-16,0-1-39 0,-2 0-77 15</inkml:trace>
  <inkml:trace contextRef="#ctx0" brushRef="#br4" timeOffset="39">12820 12510 7 0,'0'0'26'0,"0"1"11"16,0-1-4-16,2 0 5 0,-2 0 3 0,0 2 7 15,4-2 7-15,-4 0 0 0,5 0 3 16,-5 1 3-16,2-1 0 0,-2 0 0 15,4 0-2-15,-2 0 1 0,-2 0-3 16,8-1-3-16,-8 1-11 0,2 0-8 0,2-2-7 16,0 1-4-16,3-1 0 0,-5 1-1 15,2-1 1-15,0 1-1 0,-2-1-4 16,4-1 2-16,3 2 4 0,-7-2 6 0,6 1 2 16,-2-1-4-16,-4 0-5 0,6 0-2 15,-6 0-7-15,9 0-2 0,-5-2-1 16,0 3-5-16,2-1-5 0,3-2 0 15,-5 2 0-15,0 0 0 0,0-1 0 0,5 1-2 16,-5 0 1-16,0 0 0 0,4 0 1 16,-1 0-1-16,-1 0-2 0,2 0-1 15,-3 0 5-15,3-2-2 0,0 2 7 0,-4-2 5 16,5 3 0-16,3-3 3 0,-5 1-3 16,1-1 1-16,4 1-3 0,-3-2-2 15,1 1-3-15,3-1-4 0,-7 2-1 0,2-1 1 16,5 1-1-16,-3-1-1 0,-2 1 1 15,3-1 2-15,-3 1-1 0,5-1 2 16,-7 2-2-16,2-3 1 0,0 2-2 16,5-1 3-16,-7 1 0 0,3-1-1 0,3 1-2 15,-4-3 2-15,-3 3-3 0,3 0-3 16,-2-1 2-16,3 1-1 0,-3 1 2 16,0-2-1-16,0 1 1 0,1 1 0 15,-1 0 2-15,-6-1-2 0,8 2-1 0,-4-1 1 16,3 0 1-16,-7 0 0 0,4 1-1 15,2 1 2-15,-6-3 1 0,5 2 13 16,1 0 23-16,-6 1 23 0,2-2 11 0,2 1-9 16,-2 1-18-16,3-2-14 0,-3-1-8 15,2 2-10-15,0 0-4 0,-2 1-7 16,2-2 2-16,-4 1-3 0,7-1 0 0,-3 2 0 16,0-2-1-16,0 1 2 0,3-1-3 15,-7 2 3-15,4-2 0 0,4 1 1 16,-2-1 0-16,-1 0-1 0,-1 0-1 0,0 0-1 15,0 0 3-15,5 0 0 0,-5 0 1 16,4 0-4-16,-2 0-1 0,-1 0 2 16,3 0 2-16,-8 0-1 0,8 0-5 15,-3 2-2-15,3-2 4 0,-4-1 2 16,4 2 0-16,-3 0 0 0,3-1 2 0,-4 0-1 16,5 0 2-16,-3 0-2 0,0 0-1 15,2 0 0-15,-3-1 0 0,3 1-4 16,0 0 2-16,-4-2-3 0,5 1 3 0,-1 1-1 15,0 0-2-15,1 0 2 0,-1-2 1 16,-4 2 0-16,5 0 2 0,-3-1 0 16,0 1-2-16,0 0 0 0,3-2 0 15,-1 2 0-15,-4 0 0 0,5-1 0 0,-1 1 0 16,0-1 0-16,1 0 0 0,-1 1 0 16,-2-1 2-16,3-1 0 0,-1 0 1 15,0 3-1-15,1-3-2 0,-1 1 0 16,-2-1-2-16,3 1 1 0,3-1-1 0,-4 1 4 15,-1-1-2-15,1 1 1 0,0-1-1 16,1 2 2-16,-1-1-2 0,0-1 0 16,-1 1-2-16,1-1 2 0,4 1 2 0,-3-1-2 15,-3 1 2-15,2-1 0 0,1 1 1 16,-1-1-1-16,0-1-1 0,1 2-1 16,1-1 1-16,-2 0 1 0,3 1-2 15,-3-2-2-15,5 2 0 0,-7-2 0 0,6 1 2 16,-1-1 3-16,-3 0 1 0,5 0-1 15,-7 2-3-15,2-2 0 0,5 0 0 0,-3 1 5 16,-2-1-1-16,5 1-1 0,-7 0 2 16,2 0-1-16,5-1 2 0,-3 2-5 15,-1-2 1-15,1 1 0 0,-2-1 2 16,5 2-4-16,-7-2 5 0,2 1-5 0,5-1 9 16,-5 2-3-16,3-2 0 0,-3 1-2 15,0-1 0-15,1 2-2 0,1-2 3 16,-2 1-5-16,1-1 3 0,-1 0-6 0,-2 2 5 15,3-2-1-15,3 1 2 0,-3 1 2 16,-3-3-2-16,0 3-3 0,0-2 0 16,3 2 1-16,3-2 3 0,-4 1-2 0,-1-1-1 15,1 1-2-15,0 0-5 0,1-1 5 16,-1 1 1-16,0-1 4 0,-1 0-1 16,1 0 4-16,4 1-2 0,-3 0-3 15,-3 0-4-15,2 1 2 0,1-2-4 0,-1 1 3 16,3 1 0-16,-5-1 1 0,0 1 1 15,2 1 0-15,5-2 0 0,-5 2 1 16,-2 0-2-16,3-1 3 0,-1 1-2 16,0 0 0-16,1 0-3 0,-1 0 0 0,-2 0 2 15,3-1 2-15,-1 2-2 0,0 0 2 16,1-1-3-16,-1 0 0 0,-4 2-1 0,5-2 2 16,-3 1 4-16,2-1 0 0,-2 2 2 15,1-2-2-15,-1 1-2 0,0-1 1 16,3 0-1-16,-5 0 0 0,4 1 0 15,-2 0 1-15,1 0 0 0,1-1 0 0,-4 0 1 16,5 2-2-16,-3-2 3 0,0 0-4 16,2 0 2-16,-3 0 2 0,3 0 2 15,0 0 14-15,1 0 17 0,-1 0 9 0,0-1-7 16,-1 2-11-16,-1-1-10 0,2 0-6 16,-2 0-3-16,3 0-4 0,-5-1 0 15,4 2-2-15,1-1 0 0,-5 0 2 16,4 0 0-16,-4 0 2 0,5-1-1 0,-1 0 2 15,-4 1 5-15,9 0 1 0,-9-1 2 16,4 1-5-16,1 0 0 0,-3-2-3 16,2 1 0-16,1 1-5 0,-1-2 0 15,0 1-2-15,1 1 4 0,1-2-2 0,-2 1-2 16,1-1-2-16,-1 1-1 0,2-1 3 16,3 1-1-16,-7 0 0 0,2 0-1 15,5 0 0-15,-3-1 2 0,3 0-1 0,-7 0 1 16,7 0 3-16,-3 1-2 0,4-3-2 15,-1 3 2-15,-3-2 1 0,5 2-1 16,-3-2 0-16,-1 1-2 0,1-1-1 0,3 1-1 16,-5 0 0-16,3 0 2 0,-3-1 1 15,3 2-1-15,-3-2-1 0,0 1 2 16,-1 1-2-16,3-2 0 0,-4 1 0 0,3 1 2 16,-1 1 0-16,-1-3 1 0,3 3-3 15,-4-2 0-15,-1 1 0 0,1 0 2 16,0 0-1-16,1 0 1 0,-1 1 1 15,0-2 0-15,-1 1 1 0,1 1-3 0,0 0 1 16,-4-2 0-16,9 2-2 0,-9 0 2 16,5-1-2-16,-1 1 3 0,-4-2-6 15,4 2 3-15,1-2 0 0,-3 3 5 16,0-3-1-16,1 1-2 0,1 1 0 0,0-2 1 16,1 1 1-16,-1-1 0 0,0 1-1 15,1-1 1-15,1 1 0 0,-2-1-1 16,3 2-3-16,-3-3 0 0,4 2 0 15,-5-1 6-15,5-1-1 0,-1 1 0 0,1 0-3 16,-4-1-2-16,7-1 0 0,-9 3 0 16,11-2-1-16,-11 2 0 0,7-1 2 0,-3 1 0 15,2-1-1-15,-1 1 0 0,1-1 3 16,-5 1 0-16,1-1-1 0,4 1-1 16,-1-1 3-16,1 1-1 0,-5-1 3 15,5-1-5-15,-2 1-1 0,-1 1 0 0,3-2 0 16,3 0 0-16,-7 0 1 0,2 0 1 15,1 2-1-15,-3-2-1 0,5 1-1 16,-3-1 2-16,3 2-6 0,-7-1 2 0,2 1 2 16,5-1 5-16,-5 1-3 0,-2-1 1 15,3 1 0-15,3-1-1 0,-4 1-1 16,-1 0 0-16,1-1 0 0,4 2 1 16,-3-2 2-16,-3 1-5 0,2-2 2 0,5 1-2 15,-7-1 2-15,2 1-2 0,5 1 3 16,-3-2 0-16,-1 2-1 0,-1-1 8 15,2 1-6-15,-1-1-2 0,-1 1-5 16,0-1 1-16,1 1 3 0,-1 1 1 0,-2-2 0 16,3 2-2-16,-1 0-5 0,0-1 4 15,1 1 2-15,-1-2 5 0,-2 1-1 16,7 0-2-16,-3 0 1 0,3-2 1 0,-3 2 1 16,3-1-7-16,-3-1 2 0,2 2 0 15,-5-1 4-15,5 1 3 0,-1-1-5 16,-3 1-2-16,4 1 0 0,-5-2-1 0,1 1 1 15,4 1-1-15,-3-2 5 0,-3 2-1 16,2 0-1-16,1-1 0 0,-1 1 0 16,0-2 2-16,1 2-1 0,-3-2-2 0,2 3 2 15,5-3-1-15,-5 1 1 0,-2-1-2 16,3 1-1-16,3-1 0 0,-8 1-5 16,5-1 2-16,-1 1 1 0,-2-1 6 15,3 2-1-15,-5-1-2 0,4 1-1 0,1-1 0 16,-5 0 2-16,4 0 0 0,0-1 2 15,1 2-1-15,-1-1-2 0,0 1 1 16,-3-2-1-16,3 2 0 0,-2-2 0 16,0 3 2-16,3-1-3 0,-5 0 0 0,4-2 0 15,-3 4-2-15,-1-3-1 0,0 2 1 16,0 0-1-16,2-1 4 0,-5 2 1 16,7-1 1-16,-4-1-2 0,-2 2 1 0,2-1 1 15,1 1-4-15,-3-3 2 0,2 3 2 16,-2 0 4-16,2-1-3 0,-2 1-2 15,-2-1-1-15,7 1 0 0,-9-1 0 16,6 1-1-16,-6-1 0 0,2 2 1 16,2-1 0-16,0 1 0 0,-4-2 0 0,2 2 0 15,-2-2 0-15,4 2 0 0,-1-1 0 16,-3 0 0-16,4 1 0 0,0-2 1 16,-4 1 1-16,2-1-2 0,2-1-2 0,0 3 1 15,2-3 1-15,-6 2 0 0,2 1 0 16,3-2 0-16,-1 0 0 0,-4 2 0 15,2-1-1-15,2 0-1 0,-2 1 5 16,-2 0 1-16,0-2-2 0,4 2-5 0,-4-1 1 16,4 1-1-16,-4 0 2 0,0 0-1 15,0-2 8-15,0 2-5 0,2 0-2 16,-2 0-1-16,0 0 3 0,0 0-1 16,0-1 0-16,0 1-6 0,0 0 4 0,4 0 0 15,-4 0-2-15,0 0 1 0,0 0-1 16,0 0 5-16,0 0 4 0,0 0-5 0,0 0 2 15,0 0 1-15,0 0 1 0,0 0 2 16,5 0-1-16,-5-2 1 0,0 2 1 16,0 0-1-16,0 0-5 0,-5 0-2 15,5 0-9-15,0 0-67 0,0 2-133 0,-4-1-182 16,4-1-178-16,0 0-18 0,-2-1 95 16,2-1 192-16</inkml:trace>
  <inkml:trace contextRef="#ctx0" brushRef="#br4" timeOffset="40">17703 10437 57 0,'0'-2'80'15,"0"1"7"-15,4-1 4 0,-4-1 3 0,0 2-71 16,0-2-50-16,0 0-28 0,0 1 59 15,0-1 38-15,0 2 19 0,2-1 8 16,-2-1 3-16,0 2-3 0,0-2 3 16,0 1 5-16,0 1 3 0,0-1 3 0,0-1-3 15,0 3 3-15,0-1-2 0,0-1-2 16,0 2-4-16,0-2-10 0,0 2-9 16,0 0 0-16,0 0 20 0,0 2 29 15,0 0 24-15,0 1 7 0,0 1 5 0,0-1 7 16,0 3 12-16,0 0-3 0,0 0-26 15,0 0-41-15,0 0-26 0,-2 2-15 16,2-1-10-16,0 1-13 0,0 0-3 0,0 2 0 16,0-2 14-16,0 2 10 0,0 0 0 15,0-1-10-15,-4 1-12 0,4 1-5 16,0 1-9-16,0-1-5 0,-2-1-5 16,2 2 5-16,0-1-2 0,0-1-4 0,0 1 0 15,0-1 0-15,0 2 1 0,2-1 1 16,-2-1 0-16,4 2-2 0,-4-1 3 15,0-2 1-15,2 1-2 0,-2 1 2 16,0-1-4-16,4-1 1 0,0 0 0 0,-4 2 2 16,0-2 1-16,2 0-1 0,-2 0-1 15,0 0-1-15,4-2-1 0,-4 1 3 16,0 1 0-16,3-2 0 0,-3-1-3 0,0 2 0 16,0-2-3-16,4 0 5 0,-4 0 1 15,4-2 0-15,-4 1 1 0,0-1-2 16,0 1-4-16,0-2 1 0,0 0-2 0,0 0 5 15,0 0 2-15,0-2 2 0,0 0 0 16,0 1-3-16,0 0 0 0,0-1-1 16,0 1 0-16,0-1-2 0,0-1 4 15,0 2-3-15,0-2-1 0,0 1-34 0,0-1-94 16,0-1-159-16,0 1-143 0,0-2-87 16,0-1-40-16,0 0 11 0,0-1 78 15,0-1 140-15</inkml:trace>
  <inkml:trace contextRef="#ctx0" brushRef="#br4" timeOffset="41">17709 10420 14 0,'0'0'76'0,"0"-1"2"0,0-1-1 16,0 2-3-16,0-1-7 0,0 1-6 15,0-2-4-15,0 0-9 0,0 2 0 16,0 0-6-16,0 0 0 0,0 0 2 16,0 0 1-16,4 0-2 0,-4 0 1 0,0 2 4 15,0 0-2-15,4-2 5 0,-4 1 1 16,0 1 4-16,2-1 4 0,-2 2 6 15,4-1 0-15,-1 1-3 0,-3-2-14 0,8 2-2 16,-6-1 5-16,2 1 3 0,0-2 0 16,2 2-6-16,-4-1 3 0,7-1 17 15,-1 1 19-15,0 1 11 0,-2-2-3 16,5-1 2-16,-1 1 5 0,-2-1 5 0,3-1 3 16,3 1-3-16,-4-1-5 0,3-2-10 15,-1 1-19-15,3 1-26 0,-3-2-17 0,5 0-9 16,-7 0-7-16,7 1-6 0,-3-1-1 15,-2 0-5-15,3 0-2 0,-7 2 1 16,7-2 1-16,-3 0-1 0,-2 1-1 16,5 0-1-16,-3 0 0 0,-1 0 2 0,1 1-2 15,-2-1 1-15,1-1-1 0,-1 2 4 16,0-1-2-16,1 1 0 0,-3-1-3 16,2 0 0-16,5 1-1 0,-9 0 4 15,4-1 0-15,1 1 0 0,-3 1-2 0,0-2 0 16,2 2 0-16,-1-1 3 0,-1 1 1 15,0-2-2-15,1 1 1 0,-1-1-1 16,2 1 12-16,-2-3 17 0,1 3 10 0,1 0 1 16,0-2-14-16,-3 1-10 0,3-1-4 15,-4 0 2-15,4 2-5 0,-3-2-9 16,1 1-7-16,-2 0-1 0,0 0 4 16,1 0 0-16,1 1 1 0,-6-1 4 0,2 1 3 15,-2-1 2-15,6 1 7 0,-8-1 8 16,2 2 15-16,-2-1 6 0,5 1 3 15,-3 0-2-15,-2 0-5 0,0 0-10 16,0 0-12-16,0 0-3 0,0 0-9 0,0 1-2 16,0-1-1-16,-2 2-3 0,-3-1 0 15,5 1 2-15,-2-1-2 0,2 1 4 0,-8-1-2 16,8 1 0-16,-2-1-2 0,-2 0 0 16,2 1-2-16,-2 1 2 0,0-1 0 15,1 1 1-15,-1 0-1 0,0 0 0 16,-2 1-2-16,4 1-1 0,-6-1-7 0,6 2 5 15,-5 0 4-15,-1 2 9 0,2-2 0 16,0 1-3-16,0 2-3 0,-3-1-2 16,3 1 2-16,-4-1-2 0,4 2 1 15,-5-2 2-15,5 2-3 0,-4-2 0 0,3 2 0 16,1-2 3-16,-8 0 1 0,8 1 9 16,-5 0 4-16,1 2 12 0,2-4-2 15,-1 4-6-15,1-2-7 0,-2 0-6 0,-5 0-5 16,5 0-2-16,4 0 1 0,-5-2 2 15,3 2-3-15,-2 0 1 0,-5 0-2 16,5 0 0-16,4-2 0 0,-5 1 0 16,3 1-1-16,-2-1 3 0,2-1-1 0,-1 0 2 15,-1 1-3-15,4-2 1 0,-5 2 2 16,1-2 0-16,4 1 1 0,-2-1-4 16,-1 0-2-16,1 0 0 0,0 0 2 15,0 0 0-15,-3-1 0 0,5 0 1 0,-4 2 2 16,3-1-1-16,-3-1 1 0,4 0 0 15,-4 1-3-15,3 0-2 0,-3 0 2 16,4-1-1-16,0 1-1 0,-1-2 1 0,-3 2 1 16,2-1-1-16,2 1 1 0,-1-2 0 15,1 2 0-15,0-1-1 0,-2-1-2 16,2 1 3-16,-1-1 0 0,1 2 0 16,-2-2 0-16,2 0 0 0,4 0 0 0,-7 1 0 15,7-1 0-15,-4 1 0 0,2-2 0 16,-2 1 3-16,2 1-2 0,0-2-2 0,-3 1-2 15,5-1 8-15,-6 2-3 0,6-1 4 16,-2-1-10-16,2 0 0 0,-2 0 2 16,-1 2-1-16,3-2 3 0,-2 0-1 15,2-1 1-15,2 2-2 0,-4-3 5 0,0 2-2 16,4 0 2-16,0-1-2 0,-2-1-1 16,2-1-1-16,0 2-3 0,-4-1 1 15,4 1 5-15,-4-1-4 0,4 1 4 16,0-2-1-16,0 3 0 0,-2-3 1 0,2 1-1 15,-5 1 0-15,5-2 0 0,0 1-2 16,0-1 1-16,-2 2-1 0,2-2 0 16,0 1-2-16,0-1-1 0,0 0-6 15,0 0-29-15,0-1-80 0,0-1-210 0,2-1-232 16,-2 2-232-16,0-4 27 0,5 1 144 16,-3 1 244-16</inkml:trace>
  <inkml:trace contextRef="#ctx0" brushRef="#br4" timeOffset="42">18800 10159 11 0,'-4'2'94'16,"4"-1"-3"-16,-4 1-12 0,4-2-11 16,0 3-13-16,-2-2-13 0,-2 0-11 0,4 3-5 15,-2-3-5-15,2 2 5 0,0 0 4 16,-4-1 5-16,4 1-1 0,-4-1-2 15,4 2 3-15,-2 0 3 0,2-1 2 16,0 0-3-16,0 2-8 0,0-2 2 0,0 1-2 16,0-1 2-16,0 2-3 0,0-2-1 15,0 1 5-15,2-1 12 0,-2 0 13 16,0 0 8-16,8 0 12 0,-8 0 13 16,2-2 8-16,4 3 7 0,-6-3 10 0,8 1 11 15,-6-1 4-15,7-1-3 0,-3 0-18 16,-4-1-23-16,8-1-25 0,-3 2-19 0,1-1-6 15,-6-3-10-15,6 2-8 0,-2-1-9 16,1 0-1-16,-1 0 2 0,0 0-1 16,2-2 1-16,-6 1-1 0,5-1-2 15,1 1-1-15,-6-1-3 0,2-1 2 0,0 2 2 16,-2-1 0-16,2-1-4 0,-2 2-1 16,-2-2-1-16,5-1 0 0,-1 2 3 15,-4 0-3-15,0-1-2 0,0 0 0 0,0 0 3 16,0 0-1-16,0 2-1 0,0-2 0 15,0 0-2-15,0-1 1 0,0 2 0 16,-4-1-1-16,4-1 0 0,-5 2 0 16,5-3 1-16,0 2-1 0,0 0-1 0,0-1-1 15,0-1-1-15,0 1 4 0,0-1 0 16,0 1 2-16,5-1-1 0,-5 1 0 16,0-1 0-16,0-1 0 0,4 2 0 15,-4-2 0-15,0 3-8 0,0-2 4 0,0 0 1 16,0 1 7-16,0 0 0 0,2 1-2 15,-2 0-3-15,0 0-4 0,0 1-2 16,0 1 3-16,4-2 2 0,-4 1 2 0,2 1-2 16,-2 1-2-16,0-2 1 0,8 1 0 15,-8-1 2-15,2 1 0 0,2-1 0 16,1 1 0-16,-3-1 2 0,2 1-1 16,-2-1-1-16,6 1-2 0,-6-1 1 0,2 1 2 15,-2 1-1-15,7-2-1 0,-7 2-2 16,4-2 0-16,2 3 3 0,-6-3 1 15,6 2 0-15,-1 0-1 0,-1 0-1 16,0 0 2-16,0 0 2 0,3 2-2 0,-3-1 1 16,-4 2 2-16,6 0 5 0,-2 2 0 15,-2-2 0-15,3 2-6 0,-5 0 4 0,6 1-2 16,-6 0-1-16,2 0 0 0,-2 2 2 16,6-2-1-16,-5 1-1 0,-3 1-3 15,8-1-1-15,-6 1 6 0,2 1 1 16,-2-2 0-16,-2 4-4 0,8-2-2 0,-8 1 0 15,2 0 2-15,3 1 1 0,-5 1 0 16,2 0 2-16,-2 0 1 0,0 0-1 16,0 2-1-16,0 1 0 0,-2-2 1 0,2 1 0 15,-5-1 0-15,3 2 17 0,-2-1 23 16,0 0 23-16,2 0 2 0,-2 0-13 16,2 1-15-16,-6-2-16 0,5-1-9 15,-5 2-6-15,6-2-3 0,-2 0-1 0,2 0 0 16,-6 0 0-16,6-2-3 0,-3 2 0 15,3-1-2-15,-6 0 3 0,6 0-5 16,-2 0 0-16,0-1-1 0,-2-1-3 16,4 1 2-16,2 1-3 0,-5-2 2 0,1 0-1 15,4 0 3-15,-2-1 1 0,2-1 0 16,0 0 5-16,0 3 15 0,0-3 17 16,0-1 15-16,0 1 6 0,0 0 1 0,2-1 3 15,-2 0-4-15,9 0 1 0,-9-2 0 16,2 2 1-16,4-2-1 0,2 1-10 15,-6 0-14-15,6-1-12 0,-1-1-4 16,-5 2-5-16,6-2-4 0,-2 0-7 16,0 1-3-16,-2-1 0 0,3 0 3 0,-1 0 2 15,-2 2-3-15,-2-2 3 0,6 0 9 16,-8 0 9-16,7 0 9 0,-7 0-6 0,2 0-4 16,-2 0-9-16,4 0-2 0,0 0 9 15,-4 1-8-15,0-1-7 0,2 0-14 16,-2 0 4-16,0 0 2 0,0 0 2 15,0 0 5-15,4 0-2 0,-4 0-25 0,2 0-57 16,-2 0-98-16,0 0-178 0,0 0-185 16,0 0-180-16,0 0-12 0,0 0 111 15,-2-1 202-15</inkml:trace>
  <inkml:trace contextRef="#ctx0" brushRef="#br4" timeOffset="43">19346 10242 153 0,'4'-3'134'0,"-2"1"-71"0,7 1 34 0,-9-1 30 15,2 1 13-15,-2-1 7 0,4 2 3 16,-4-1 6-16,2 1 7 0,-2 0 12 15,0 0 14-15,0 1 7 0,0 1-1 16,0-1-1-16,0 1 5 0,0 1-3 0,-2 1-8 16,-2-1-24-16,4 2-29 0,0-1-31 15,-2 2-22-15,-3 0-20 0,1 0-20 16,4 2-14-16,-2-1-1 0,-2 1 1 16,2 1 6-16,-2 0-1 0,0 1-5 0,2-1-5 15,-2 2-7-15,-1-2-5 0,3 1-1 16,-2 1 1-16,2-2-2 0,2 1-3 0,-4-1-2 15,0-1-1-15,4 1 0 0,-2-2-1 16,2 1-3-16,0-2-2 0,-4 0-1 16,4-1 4-16,-2 0 0 0,2 0-10 15,0-2 10-15,0 0 0 0,0-1-2 0,0 0-51 16,0-2-67-16,2-2-125 0,-2 2-134 16,0-1-116-16,0-2-45 0,0 0-25 0,4 0 31 15,-4-1 88-15,-4-2 147 0</inkml:trace>
  <inkml:trace contextRef="#ctx0" brushRef="#br4" timeOffset="44">19292 10260 24 0,'0'-2'79'0,"0"-1"9"0,9 2 4 16,-9-1 13-16,6-1 3 0,-4 2 4 15,2-3 1-15,0 3 3 0,2-2 8 16,-4 2 13-16,7-2 16 0,-3 1 20 0,4-1 16 16,-8 2 0-16,9-1-24 0,-5 0-38 15,2 1-44-15,2 0-30 0,-3 1-17 16,-1 0-9-16,0 0-6 0,-2 0-3 0,2 0 5 16,-1 2 13-16,-3 0 6 0,2 1 3 15,-2 0-9-15,-2 2-7 0,0 0-7 16,-2 0-6-16,-2 1-6 0,2 1-2 15,-7 0-2-15,3 0 1 0,-4-1-2 0,8 0-4 16,-9 2 0-16,5-3 2 0,-2 0 2 16,2 1 0-16,-1-3-5 0,1 1-3 15,2 0-8-15,2-1 5 0,-2 0 3 0,0 0 1 16,4-2-2-16,0 1 0 0,0-1 1 16,4 0 3-16,0 1-3 0,-4 0 3 15,6-1-3-15,-4 1-1 0,2-1 1 0,1 2 5 16,1-1-1-16,-4 1-2 0,6-1 1 15,-2 2 2-15,-2-3 1 0,3 4 0 16,-5-1 0-16,6-1 2 0,-6 1 1 16,2 3-1-16,-2-1 1 0,-2-1-3 0,0 2 2 15,4-1 0-15,-4 1-1 0,0-1 2 16,-4 2 1-16,4-1 6 0,-2-1 3 16,-2 2 18-16,2-1 20 0,-6-1 16 15,6 1 0-15,-5 0-9 0,-1-1-11 0,2-1-10 16,0 2-12-16,0-3-12 0,-3 2-2 15,1-1-6-15,0-1-2 0,2 1-2 0,-1-1-1 16,1 0 1-16,-2 0-1 0,2-1-1 16,0 0 4-16,-1 0 1 0,3 0-1 15,-2-2-6-15,2 0-1 0,-2-1-3 16,2 0 1-16,-3 0-60 0,5-1-152 0,-2 0-195 16,0-1-167-16,2-1-66 0,-4 0 67 15,-3-1 142-15</inkml:trace>
  <inkml:trace contextRef="#ctx0" brushRef="#br4" timeOffset="45">18819 9712 11 0,'0'0'132'0,"0"-1"1"16,4-1 2-16,-4 2-11 0,0 0-9 15,0-1-17-15,0 1-7 0,0 0-16 16,0 0-12-16,0 0-11 0,0 0-7 0,-4 0 0 16,4 1 5-16,0 1 0 0,0 1 0 15,-2-2-9-15,2 2-4 0,0 2-8 16,-4-1-5-16,2 1 0 0,2 0-2 16,0 3-1-16,0-2 17 0,-4 1 17 0,4 1 14 15,0 1-5-15,0 0-4 0,-5 1 0 16,5 0-2-16,0-2-8 0,0 3-11 15,0-1-10-15,0 1-7 0,0-2-4 0,0 2-8 16,0-2 0-16,0 0-1 0,0 1-4 16,0-1-1-16,0-1-1 0,0-1 0 15,-2 1 0-15,2-2-2 0,0 0-1 16,0-2 2-16,0 0 1 0,0 1-10 0,0 0-50 16,0-2-86-16,0 0-103 0,0-3-95 15,0 0-83-15,0 0 7 0,0-3 73 16</inkml:trace>
  <inkml:trace contextRef="#ctx0" brushRef="#br4" timeOffset="46">18829 9664 33 0,'0'0'89'16,"0"0"-7"-16,-2 0-4 0,2 2 1 0,-4-1-3 15,0 1-8-15,4-1-6 0,-2 2-3 16,-2 0-1-16,-2 2 0 0,1-1 5 15,-1 2-2-15,0 0-2 0,0 2-4 16,-2-1-4-16,1 2-9 0,-3 0-9 0,4 0-5 16,-4 2-7-16,-1-1 1 0,5 2-2 15,-4-1-2-15,3 0-3 0,-3 2-2 0,2-1-3 16,-2 0-2-16,1 0-4 0,1-4 0 16,0 3-3-16,-1-2 2 0,1 0-2 15,2-2 0-15,0 1-1 0,0 0-1 16,1-2-1-16,1 0 0 0,2-2-15 0,-4 1-39 15,6-3-71-15,-4 2-83 0,4-3-76 16,0-1-16-16,0 0 44 0</inkml:trace>
  <inkml:trace contextRef="#ctx0" brushRef="#br4" timeOffset="47">18656 9898 131 0,'8'0'163'0,"-6"-1"7"0,4 1 8 15,3 0-9-15,-3 1-3 0,4-1-1 16,-8 0 1-16,8 0-14 0,-3 0-26 0,1 0-41 16,0 0-29-16,0 0-18 0,-1 2-14 15,-1-2-6-15,0 0-6 0,2 1-5 16,-6-1-2-16,5 0-1 0,-3 0 2 15,0 2 0-15,-2-2-2 0,4 0-8 0,-6 1-50 16,4 1-73-16,0-2-108 0,-2 0-104 16,-2-3-70-16,5 1 24 0,-1-2 98 15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7T20:34:59.1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13937 8712 49 0,'0'-4'67'16,"-5"2"10"-16,5-1-7 0,0 0 2 0,0 1-9 0,-2-1-8 16,2 0-3-16,-4 1 1 0,4 0-1 0,-2 0 1 0,2 1 1 15,0-2 13-15,-4 1 2 0,0 1-1 0,4-1 2 0,-2 1 2 16,-2-1-4-16,4 1 0 0,-2-1 0 0,2 2 1 15,-5-1 0-15,1-1 2 0,4 1 4 0,-2 1 11 0,2-2 2 16,-4 2 2-16,0-1 1 0,4 1-2 0,-2-2 5 0,-2 2 0 16,4-1 0-16,0 1 1 0,-2-2-2 0,2 2 7 15,0-1 1-15,-4 1 17 0,4 0 42 0,-5-2 12 0,5 2-4 16,0 0-18-16,0 0-14 0,-2-1-24 0,2 1-19 0,-4 0-17 16,4-2-11-16,0 2-11 0,0 0-5 0,0 0-9 0,0-2-6 15,-2 2-1-15,2 0-4 0,0 0 1 0,0-1-5 0,0 1-3 16,0-1-7-16,0 1 1 0,0 0-5 0,-4 0-3 15,4 0-3-15,0 0 1 0,0-2-4 0,0 2-2 0,0 0 0 16,0 0 1-16,0 0 1 0,4 0 1 0,-4 0-2 16,0 0 0-16,0 0 2 0,2 2-2 0,-2-2 4 0,0 0 1 15,4 0 3-15,-2 1-1 0,3-1 0 0,-1 1 1 16,-2-1 3-16,4 0-1 0,2 2-1 0,-6-2 2 0,7 2 1 16,-7-2-4-16,4 1 1 0,4-1 2 0,-4 2 0 0,5-1 0 15,-1 1 0-15,5-1-5 0,-7 1 3 0,2-2-1 0,5 1 2 16,-3 1-3-16,2-1 1 0,-5 1-1 0,9-1 0 0,-5-1-6 15,-1 2 5-15,5-1 0 0,-3-1 0 0,-1 0 2 16,3 0-1-16,1 0 3 0,1 0-3 0,-1-1 2 0,1 1 3 16,-1-2 2-16,-1 2-2 0,5 0 2 0,-4-1-3 15,3 1 3-15,1-2 3 0,-2 1-1 0,3-1 0 0,-1 1 0 16,2-1 1-16,-3 1-3 0,1-1 4 0,-2 1-3 0,1-1 0 16,-3 1-6-16,-1-1-1 0,1 2-1 0,0-2 2 15,-7 2-4-15,4 0-4 0,-1 0 3 0,-7 0-3 0,4 0-2 0,-4 0 3 16,3 0 1-16,-3 0-2 0,0 0 2 0,-2 0 1 15,-2 0-1-15,2 0-2 0,1 0-2 0,-3 0 0 0,2 0 0 16,-2 0-10-16,2 0-17 0,0 0-28 0,-4 0-20 16,2 0-35-16,-2 0-55 0,4 0-74 0,-4 0-90 0,2-1-98 15,-2 0-67-15,0 1 66 0,0-2-5 0,0 2-14 0,0-1 54 16,0 1 11-16,0-2 35 0,-2 2 35 0</inkml:trace>
  <inkml:trace contextRef="#ctx0" brushRef="#br0" timeOffset="598.48">14627 8496 135 0,'-4'-2'137'0,"4"1"68"0,0-1-10 0,-2-1 5 15,2 2-21-15,0-1-19 0,-4 0-14 0,-1 1-2 0,5 0 15 16,0 1 0-16,-2-2-9 0,2 1-10 0,-4 1-19 16,4-2-16-16,0 1-17 0,0 1-12 0,-2 0-11 0,2 0-11 15,0-2-11-15,0 2-4 0,0 0-6 0,0 0-3 0,0 0 10 16,0 0 11-16,0 0 11 0,0 0 4 0,0 0-1 15,0 2-4-15,0-2-3 0,0 1-7 0,2 1-7 0,-2-1-8 16,0 1-2-16,4 0-7 0,-2 0-3 0,-2 1-2 16,5 0-4-16,-1 0 0 0,-2 2-2 0,2-1-3 0,-2 1-2 15,6-1 5-15,-6 1-3 0,7 1 0 0,-7 0 4 0,4 0-1 16,2 1 6-16,-2 1-2 0,1 0-1 0,-1-1 3 0,2 0 1 16,-2-1-3-16,-4 2 3 0,7-1 3 0,-1-1-2 15,0 2-3-15,-6-2-1 0,4 0 2 0,3 0 1 0,-3 0 0 16,-2-2 1-16,2 1 6 0,-4-1 2 0,7-1 12 0,-7 1 2 15,-2 0 2-15,6-1 5 0,-6 0 8 0,4 0 4 16,0-2 11-16,-4 1 4 0,2 1 9 0,-2-2 4 0,0 1 5 16,4-1 13-16,-2 2 13 0,-2-1 0 0,0-1-2 15,0 1-8-15,0-1-11 0,0 1-11 0,0 1-20 0,0-2-9 0,-2 2-3 16,-2-1 1-16,4 1-11 0,-2 0-2 0,-2 0-7 16,0 0 0-16,-2 1-7 0,4-1-4 0,-7 2 0 0,3-1 7 15,0 2-1-15,0 0-3 0,-3-1 1 0,1 2-7 0,0-1 3 16,0 0-3-16,-1 1-6 0,1 0-4 0,0-1-3 15,-3-1-8-15,5 0-3 0,0 0-9 0,0-1-25 0,2 0-59 16,-3 0-111-16,3-1-170 0,2 1-222 0,-2-2-159 16,0 1-241-16,2-2 73 0,-2 0 14 0,2 3 148 0,-7-1 355 15</inkml:trace>
  <inkml:trace contextRef="#ctx0" brushRef="#br0" timeOffset="11974.84">14011 12838 233 0,'-4'-1'186'0,"0"1"38"16,4 0 7-16,-2-2-41 0,2 2-43 0,-5 0-31 0,1-1-17 15,2 1-9-15,-2 0 2 0,4 0-4 0,-2-2-12 0,2 2-11 16,0-2-14-16,-4 2-8 0,4 0-5 0,-4 0-3 0,4 0-1 15,0 0-1-15,0 0 9 0,-2 0 2 0,2-1-1 16,0 1-6-16,0 0-5 0,-4-1-2 0,4 1-2 0,0 0-1 16,0 0 2-16,0 0-1 0,0 0 5 0,0 0 0 15,0 0 5-15,0 0 7 0,0 0 8 0,0 0 4 0,0 0-4 16,0 0-5-16,0 0 14 0,0 0 3 0,0 0 0 0,0 0-1 16,0 0 3-16,0 0 2 0,4 0 5 0,-4 0 8 0,2 0 5 15,-2 0 4-15,4 0-3 0,0 0-4 0,-4 0-2 16,2 0-2-16,4 0-9 0,-2 0 0 0,1 0-3 0,-3 0-1 15,6 0-4-15,-6 0 4 0,4 0 3 0,2 0 2 0,1 0 2 16,-1-2-2-16,2 2 0 0,-1 0-3 0,1-1-7 16,4-1-12-16,-5 2-3 0,1-3-9 0,5 3-8 0,-5-1-10 15,2 1-3-15,-1-2 1 0,-1 2-5 0,0 0-1 16,-1-1-2-16,1 1-7 0,0 0 4 0,1 0 0 0,-5 1-1 16,4-1-2-16,-4 2 1 0,0-2 1 0,5 1-1 0,-5-1-4 15,2 2 3-15,-2-1 0 0,1-1 2 0,-1 2 2 0,2-2-3 16,-6 1-2-16,4 1 1 0,3-1 4 0,-3-1 1 15,0 1-6-15,0-1 5 0,3 2-2 0,-7 0-2 0,4-2 2 16,2 0 0-16,0 0-4 0,1 0-2 0,-7 0 0 0,6 0 2 16,-2 0-3-16,0 0 4 0,1 0-2 0,-1 0-4 15,2-2 2-15,-6 2 1 0,6-2-7 0,-1 2 4 0,-5 0 1 16,2 0 2-16,2 0 0 0,-2 0-7 0,-2 0 6 0,2 0 3 16,0 0-4-16,-1 0 1 0,1 0 4 0,-2 0-1 15,2 0-10-15,0 0-4 0,-2 0-4 0,-2 0-11 0,4 0-7 0,0 0-8 16,-4 0-15-16,2 0-20 0,-2 0-13 0,0 0-27 15,5-1-34-15,-3 1-42 0,-2 0-49 0,0-1-53 0,4 1-52 16,-4 0-55-16,0-2 60 0,0 2-2 0,0 0-22 16,0 0 2-16,0-1 31 0,-4 1 3 0,4 0 37 0,0 0 18 15</inkml:trace>
  <inkml:trace contextRef="#ctx0" brushRef="#br0" timeOffset="12554.28">14383 12733 154 0,'0'-1'152'0,"0"-1"60"0,-2-1-5 0,2 2-11 0,0-1-31 16,0 1-28-16,-4-1-20 0,4 1-14 0,-4-1-5 16,4 0 3-16,0 2-10 0,0-1-13 0,0 1-5 0,0-1-5 15,0 1 1-15,-2 0 3 0,2-2 2 0,0 2 5 0,2 0 2 16,-2 0 2-16,0 0 3 0,0 2 0 0,4-2-2 16,-4 1 1-16,4-1 37 0,-4 1 13 0,2-1 3 0,2 2-3 15,-2 0 6-15,2-1-5 0,0 1 4 0,-1-1-2 0,3-1 2 16,-2 2-10-16,0-1-7 0,2 1-5 0,0-1-11 0,1 2-13 15,1-2-14-15,0 1-14 0,0 0-10 0,1-2-3 16,-1 3 1-16,2-2 1 0,-1 1-4 0,-1-1-4 0,0 1-7 16,0-1-4-16,1 2-4 0,-1-1-1 0,2 0-2 15,-4 0 2-15,1 0-5 0,-1-1 0 0,0 1 5 0,2-1 0 16,-6 2 0-16,7-1 1 0,-3-1-1 0,-4 1 3 0,2-1 7 16,0 0 7-16,-2 1 5 0,2 0 1 0,-2-1 4 15,-2 1 4-15,9-2 2 0,-9 1-1 0,2 1-10 0,-2-1-8 16,0 2-10-16,4-1-7 0,-4-1-2 0,0 2-7 0,2-1-3 15,-2 1 2-15,-2-2-2 0,2 2 0 0,0 0-2 16,-4 0-1-16,4 0 1 0,-2 0 1 0,2 2 0 0,-4-2 0 16,-1 1-1-16,3-1-1 0,-2 2-3 0,2-1-3 15,-2-1 0-15,0 2 7 0,-2 1-3 0,4-2-5 0,-7 1-4 16,3-1 6-16,0 1-5 0,0-1 2 0,-2-1 0 0,1 3 0 16,1-3-2-16,0 2-6 0,2-2-3 0,-2 0-16 0,1 1-35 15,3-2-76-15,-6 0-120 0,6 0-192 0,-2 0-200 0,2-1-168 16,-2 1-133-16,0-1 76 0,-3 2 56 0,5-1 109 15,-2-1 319-15</inkml:trace>
  <inkml:trace contextRef="#ctx0" brushRef="#br0" timeOffset="15859.96">11843 15223 15 0,'0'-1'206'0,"0"-1"93"0,0 2 13 0,0-1-44 16,0-1-58-16,0 1-51 0,0 1-15 0,0-2-15 0,0 2-5 15,0-1-7-15,0 1-9 0,0-2-12 0,0 2-14 0,0 0-12 16,0-2-11-16,0 2-4 0,0 0-3 0,0 0-1 0,0-1-2 15,0 1-5-15,0 0 0 0,0 0 1 0,0 0 11 16,0 0 25-16,0 0 14 0,0 0 12 0,0 0 9 0,4 0 19 16,-4 0 16-16,4 0 19 0,-4 0 13 0,0 1-5 15,2-1-10-15,-2 2-10 0,4 0-23 0,-2-1-16 0,2 2-14 16,0-1-5-16,-2 1 3 0,7 0-7 0,-3-1 1 0,4 3-5 16,-4 0-6-16,5-1-6 0,1 2-3 0,3-1-5 0,1 2-2 15,1-1-7-15,-5 0-2 0,9 0-1 0,-3 0 1 16,3 0-7-16,0 0-3 0,-3-1-5 0,3-1-2 0,2-1-8 15,-3 0 1-15,1 0-6 0,-2 0-3 0,1-1-2 16,1-1-2-16,0-1 1 0,-5 0 2 0,3 0-6 0,2 0-5 16,-1 0 1-16,-1-1-3 0,1-1-2 0,1-1-2 15,-4 2 2-15,1-2 1 0,-1-2-1 0,-1 2-5 0,3-3-2 16,-7 2 1-16,1-2-2 0,5 0 1 0,-9 0 4 0,5 0-3 16,-2-2-5-16,-1 2 4 0,-1 0-4 0,-4 0-1 0,9 0 4 15,-13 0-3-15,8 2 7 0,-4-1-7 0,-1 1 7 0,-3 1-3 16,6-1 1-16,-8 2-1 0,2-1-3 0,2 1 2 15,0 1 3-15,-4-1-4 0,0 1-2 0,2 1-1 0,-2-2-13 16,0 1-19-16,0 1-27 0,0-2-55 0,4 1-101 16,-4 1-157-16,0-2-214 0,0 2-114 0,-4-2-181 0,4 2 40 15,-2-1 44-15,2 1 51 0,-4 0 151 0,0 0 264 0</inkml:trace>
  <inkml:trace contextRef="#ctx0" brushRef="#br0" timeOffset="37540.31">16537 11955 55 0,'0'-3'67'0,"0"-1"11"0,0 3-8 0,-4-2 8 16,4 2-10-16,0-1-13 0,0 1-8 0,0-1-4 15,0 1-4-15,0-1-2 0,0 1 0 0,0-1-1 0,-2 0 3 16,2 2 11-16,0-1 0 0,0 0 0 0,0 1-1 0,0-2 0 15,0 2 0-15,0-1-3 0,0 1 2 0,0-2-2 16,0 2-1-16,-4 0 2 0,4 0-2 0,0-1 2 0,0 1 0 16,0-2 2-16,0 2 2 0,-5 0 12 0,5 0 8 0,0-1-2 15,0 1-4-15,0-2-4 0,0 2-2 0,0 0-3 0,0 0-3 16,0-1 0-16,0 1-1 0,0 0 3 0,0 0-2 16,0-2 0-16,0 2-2 0,0 0-3 0,0-2-4 0,0 2-2 15,0 0-2-15,0 0-6 0,0-1-3 0,0 1-5 16,0-1-7-16,0 1-5 0,0 0-3 0,0 0-1 0,0 0-4 15,0 0-3-15,0 0 2 0,0 0-1 0,0 0-2 0,5 0-2 16,-5 0 0-16,4 0 0 0,-4 0 0 0,0 0 0 0,2 0 0 16,-2 1 0-16,0-1 0 0,4 1 3 0,-2-1-2 15,2 2-1-15,0-2 0 0,-4 2 1 0,2-1-1 0,3-1 0 16,-1 2 0-16,-2-1 0 0,2 2 2 0,-2-1 1 16,6-1-2-16,-6 1-1 0,2 0 0 0,3 2 0 0,-3-3 0 15,2 2 0-15,-4 0 0 0,6 2 2 0,-6-3 0 0,7 3-1 16,-3 0-1-16,0-1-1 0,0 0 2 0,0 3 1 0,3-3-4 15,-7 2 2-15,8 0 2 0,-4 0-1 0,3 0-1 16,-7 2 0-16,4-2 0 0,2 0 0 0,-2 1 0 0,0-1 0 16,1 1 0-16,1 0 0 0,-6 0 0 0,4 0 0 0,-2 0 0 15,3 0 0-15,-3 1 0 0,-2-2 0 0,6 1 0 16,-6 1 0-16,2-2 0 0,0 1 0 0,3-1 0 0,-5 2 0 16,2-3 0-16,0 3 0 0,-2-2 0 0,-2 2 0 15,6-2 0-15,-6 0 0 0,8 1 0 0,-8-1 0 0,2 1 0 16,3 1 0-16,-3-2 0 0,-2 2 1 0,4-2-1 0,0 1 2 15,-2 1-1-15,-2-2-1 0,4 0 0 0,0 0 0 0,-4 0 0 16,0 0 1-16,2-2 1 0,2 2 0 0,-4-1-1 0,0-1-1 16,3 1-2-16,-3-1 4 0,0 1-2 0,0-1 0 15,4 0-2-15,-4 0-3 0,0 0-7 0,0-1-9 0,4 0-9 16,-4 0-8-16,0 0-6 0,0-1-10 0,0 1-11 16,0-2-14-16,0 1-24 0,0-1-30 0,0-1-39 0,0 2-38 15,0-1-12-15,0-1-15 0,0 0-26 0,0 0-10 0,0 0-10 16,0-1 40-16</inkml:trace>
  <inkml:trace contextRef="#ctx0" brushRef="#br0" timeOffset="38186.61">16884 12266 7 0,'0'-2'112'0,"0"0"18"16,2-1 17-16,-2 0-17 0,0 2-23 0,4-1-13 15,-4 1-6-15,3 1-7 0,-3-2-7 0,0 0-8 0,0 1-4 16,0 0-2-16,0 1-6 0,0-2-5 0,4 2-5 16,-4-1-2-16,0 1-2 0,0 0-3 0,0-2-2 0,4 2-3 15,-4 0-2-15,0 0-3 0,0 2 2 0,0-2-2 0,0 1 2 16,0-1-2-16,0 2 0 0,2-1 0 0,-2 0 2 0,0 3 0 15,0-3-1-15,0 2-1 0,0 0 2 0,0 0 2 16,0 1-6-16,0 1 0 0,0-2-1 0,0 3-1 0,0-1-5 16,0-1 1-16,0 1 2 0,0 1 6 0,0-1-3 0,0 0 0 15,0 1-2-15,0-1 2 0,0 1 0 0,-2 0 2 16,2 0-1-16,0-2 1 0,0 1-3 0,0-1 3 0,0-1-2 16,0 2 0-16,0-2 3 0,0 0 2 0,0 0 5 0,0 0 5 15,0 0 5-15,0-2 5 0,0 1 1 0,-4 0-4 16,4-2-11-16,0 2-10 0,0 0-3 0,0-2-5 0,-4 0-4 15,4 0 3-15,0 0 0 0,0-2-3 0,-3 0-1 0,3 1 1 16,-4 0-5-16,4-2 4 0,0 1 2 0,-2-1 4 0,2 2 4 16,-4-2 2-16,0 0 0 0,4 0-3 0,-2 1-3 15,2-1 3-15,0 0 8 0,-4 0 5 0,0 0-1 0,4 0 4 16,-2 0-1-16,-3 0 2 0,5 0 0 0,-2 0 3 16,2 0 4-16,-4 0 0 0,0 0 3 0,4 2 6 0,0-2-2 15,-2 0-6-15,-2 1 2 0,4-1-3 0,0 2 0 0,-2-1 1 16,2 0 2-16,0 0 1 0,-4 0-4 0,4 1-3 15,0-1-7-15,-4 2-8 0,4-1-3 0,0-1 2 0,0 1-6 16,-3 1 2-16,3-2-2 0,0 2-1 0,0-1-2 0,0 1 2 16,0 0-6-16,-4-2-4 0,4 2 2 0,0-1-2 0,0 1-3 15,-2 0-2-15,2 0-1 0,0-2-3 0,0 2-3 16,0 0 1-16,0 0-2 0,-4 0 2 0,4 0-9 0,0 0-20 16,0 0-32-16,-4 0-39 0,4 0-43 0,0 0-48 15,0 0-47-15,0 0-49 0,0 0-15 0,0 0 41 0,0 0 7 16,0 2-14-16,0-2-10 0,0 0 6 0,4 0 9 0,-4 1-25 15,0-1 3-15,0 2 2 0,0-2 42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7T20:37:10.0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14844 10530 171 0,'0'0'144'0,"0"1"41"0,0-1-22 0,0 2-12 16,0-1-23-16,0-1-19 0,0 0-10 0,0 0-10 16,-4 2-8-16,4-2-9 0,0 0-10 0,0 1-11 0,-4-1 1 15,4 0-5-15,0 0 0 0,0 0-2 0,0 0-1 16,0 0 0-16,0 0-5 0,0 0 3 0,0 0-1 0,0 0 0 15,0 0 3-15,0 0 6 0,0 0 0 0,0 0 2 0,0 0 3 16,0 0 2-16,0 0 2 0,0 0-1 0,0 0 3 0,0 0 3 16,0 0 2-16,0 0 1 0,0 0 2 0,0 0-1 0,0 0 27 15,0 0 9-15,0 0 4 0,0 0-6 0,0 0-3 16,0 0-2-16,0 0-9 0,0 0-7 0,0 0-6 0,0 0-10 16,0 0-11-16,0 0-7 0,0 0-8 0,0 0-3 15,0 0-3-15,0 0 1 0,0 0 6 0,0 0 1 0,0 0 3 16,0 0 1-16,4 0 4 0,-4 0-1 0,4 0-3 0,-4 0-1 15,0 0-5-15,2-1-2 0,-2 1-3 0,4 0-8 0,0-2-6 16,-4 2-2-16,2 0-6 0,3 0-6 0,-3-1-4 0,2 1 4 16,0 0-4-16,-4-2-1 0,2 2 2 0,4 0-2 15,-6 0-1-15,8-1 0 0,-8 1 0 0,2 0 0 0,3 0 0 16,-3 0 0-16,-2 0 0 0,4 0 2 0,0 0 2 16,-4 0-3-16,2-2 0 0,-2 2-1 0,4-2 0 0,0 2-5 15,-4 0-8-15,0 0-4 0,2 0-9 0,-2 0-2 0,0 0-7 16,0 0 3-16,0 0-4 0,4 0 1 0,-4 0-1 0,0 0 3 15,3 0 6-15,-3 0 5 0,0 2 0 0,0-2 11 0,0 2 2 16,0-2 3-16,0 1 4 0,0-1 1 0,4 2-3 16,-4-1 2-16,4 2 1 0,-4-1 1 0,0 1 1 15,0-1-2-15,2 0 1 0,-2 1 0 0,0 0 1 0,0 0-1 16,0 0-1-16,4 1 1 0,-4 0-3 0,2-1 2 0,-2 1 0 16,0-1 1-16,0 1 0 0,4 1 0 0,-4 1 0 15,0-1 0-15,4-1 0 0,-4 2 2 0,0 0-1 0,0-1-1 16,2 1 0-16,-2 1 3 0,0-1-4 0,0 0 1 0,5 2 0 15,-5-1 0-15,4 1 0 0,-4-1 0 0,0 1 0 0,2-1 0 16,2 0 0-16,-4 1 0 0,0-2 0 0,0 2 0 16,2-2 0-16,-2 1 1 0,0-1-1 0,0 2 0 0,4-1 0 15,-4-1 0-15,4 2-1 0,-4-3 1 0,0 3-3 16,0 0 2-16,2-2-3 0,-2 1-3 0,0 0 3 0,0 0-1 16,0 0 2-16,4-1 2 0,-4 2-4 0,2-1 5 0,-2 1 0 15,0-1-6-15,5 0 8 0,-5 1 0 0,4 0-2 0,-4-1-1 16,0 2-3-16,0-1 3 0,2 1 1 0,-2-2 2 0,0 2-4 15,4-1 2-15,-2-1 0 0,-2 2 2 0,0 0-4 16,0-1-1-16,4 1 0 0,-4-2 2 0,4 3-5 0,-4 0-1 16,0-2-5-16,0 3 5 0,0-2 0 0,2 0 6 15,-2 2 0-15,0-2-3 0,0-1 2 0,4 0 1 0,-4 1 1 16,5 0 0-16,-5-1 0 0,0-1 0 0,0 2 0 0,2-1 0 16,-2-1 0-16,0 1 0 0,0-1 0 0,0 1-3 15,4 1 2-15,-4-2 0 0,2 0 1 0,-2 1 0 0,0 0 0 16,0 1 0-16,4-2 0 0,-4 2 0 0,4 0 0 0,-4-2 0 15,0 3 0-15,0-3 0 0,2 2 0 0,-2-1 0 0,0 1 0 16,0-2 0-16,0 2-4 0,0-1 4 0,4 0 0 16,-4 0 0-16,2 1 0 0,-2 0-2 0,0-1 0 0,0 1 0 15,0 0 1-15,5 1 3 0,-5-1-4 0,0 0 0 16,4 2 2-16,-4-1 0 0,0 0 0 0,0 1 0 0,0 1-2 16,0-1-1-16,2-1 1 0,-2 2 0 0,0 0 1 0,0 0-3 15,4-1 3-15,-4 2-1 0,2-1 0 0,-2 0 0 0,0 0 0 16,0 2 2-16,0-1-4 0,4 1 4 0,-4 1 0 0,4 0 0 15,-4-1 0-15,0 0-2 0,0 1-6 0,0-1-9 16,2 0 1-16,-2 2-5 0,0-1 3 0,0-2-5 0,4 4-9 16,-4-3-3-16,5 2 4 0,-5-3 1 0,0 2 4 15,0-2 4-15,2 3 6 0,-2-3 0 0,0 2 7 0,0-1-1 16,0-2 4-16,0 1 5 0,0 1-2 0,4-2-1 0,-4 0 2 16,0 0 2-16,0 0 0 0,0 0 0 0,2-1 0 0,-2 0 0 15,0 1 0-15,0-1 0 0,0-1-2 0,0 1 1 16,0-2 1-16,0 0 0 0,0 1 2 0,0-2-4 0,4 2 2 15,-4-2-3-15,0 1 1 0,0 0-4 0,4 0 1 0,-4 0 2 16,0 1-1-16,0-1 3 0,0 2-2 0,2-1-2 16,-2 1 3-16,0-1 1 0,0 1 0 0,0-1 1 0,0 1-3 15,0-1 1-15,0 2 2 0,4-1-5 0,-4-1 0 16,0-1 0-16,0 1 1 0,0 0-2 0,2-2-4 0,-2 2-5 16,0-3 1-16,0-1-4 0,0 0-2 0,0 0 2 0,0-1 5 15,0 1 0-15,0-2 2 0,0 1-1 0,0-1 2 0,0 1 1 16,0-1 1-16,0 1 6 0,0-1-2 0,0 1-1 0,0-1 2 15,0-1 1-15,5 1 2 0,-5 1 0 0,0 0-2 16,0 1 0-16,0-2 2 0,0 2 0 0,0-1 0 0,0 1 0 16,0 0 0-16,0-2 0 0,0 2 0 0,0 0 0 15,0 0 0-15,0 0 0 0,0-2 0 0,-5 3 0 0,5 0 0 16,0-2 0-16,0 2 0 0,0-1 0 0,0 0-4 0,0 0 4 16,0 0 0-16,0 1 0 0,0 0 0 0,0 0 0 0,-2 1 0 15,2-1 0-15,0 0 0 0,0 1 0 0,0 1 0 16,0-1 0-16,0 1 3 0,0 0-2 0,0 0 3 0,-4 0-1 15,4 1-1-15,0 1 3 0,0-1-1 0,0 1-3 16,0-2 2-16,0 1-2 0,0 0 3 0,0 1-3 0,-2 0-1 16,2 1 0-16,0-2 0 0,0 2 0 0,0-1 0 0,0 1 0 15,0-2 0-15,-4 2 0 0,4 0 0 0,0 0 0 16,0 0 0-16,-4 0 0 0,4-1 0 0,0 1 1 0,0-2 1 16,0 2-2-16,0-1 0 0,-2-1 0 0,2-1 3 0,-4 2-3 15,4-3 1-15,0 2-1 0,0-3 0 0,0 2 0 0,-2-3-2 16,2 1 1-16,0 1 3 0,0 0 3 0,-5-2-7 15,5 0 4-15,0 0-2 0,0 0-2 0,0 0 4 0,-4-2-2 16,4 2 0-16,0-1-2 0,0-1 0 0,0 2 2 16,0-3-4-16,0 2-18 0,0-1-8 0,0-1-23 0,0 0-37 15,0 0-45-15,0 0-38 0,0-1 9 0,0 1-23 0,0-2-40 16,-2-1-49-16,2 2-52 0,0-4 16 0,0 2-17 0,0-1-12 16,0-2-9-16</inkml:trace>
  <inkml:trace contextRef="#ctx0" brushRef="#br0" timeOffset="3444.09">12678 10698 141 0,'2'-4'85'0,"-2"3"34"15,0-2-5-15,0 2-21 0,4-2-17 0,-4 1-14 0,2 1 0 16,-2-1 2-16,0 1 1 0,0-2 2 0,0 3-2 0,0-2 5 16,0 1-2-16,4-1 0 0,-4 2 1 0,0-1 1 15,0 1 2-15,4-2 3 0,-4 2 12 0,0-1 2 0,0-1-2 16,0 2-2-16,0-1 1 0,0-1 4 0,0 2 0 0,0-1 0 15,0 1 0-15,0 0-4 0,0-2-4 0,0 2-3 0,0 0-7 16,0 0-5-16,0-1-3 0,0 1 14 0,0 0 6 16,0 0 1-16,0-2-12 0,0 2-5 0,0 0-6 0,0-2-10 15,0 2-2-15,0 0-12 0,-4 0-6 0,4-1-8 16,0 1-8-16,0 0-5 0,-4 0-5 0,4 0-2 0,0 0-3 16,0 0 3-16,-2 0-3 0,-2 0 0 0,4 1-1 0,-2-1 0 15,2 0 0-15,-4 0 0 0,-1 2 2 0,5-2-1 0,-2 0-1 16,-2 2 0-16,0-2 0 0,2 0 0 0,-2 0 0 15,2 1 3-15,2-1-3 0,-8 0-1 0,8 2-3 0,-3-2 1 16,-1 1-1-16,2-1-3 0,-2 2 5 0,0-1-4 16,4-1 1-16,-2 2 1 0,2-1-3 0,-4-1 3 0,0 2 2 15,4-1 2-15,-2 1-6 0,-3 1 4 0,5-2 1 0,0 1 1 16,-2 1 0-16,2-2-2 0,0 2 1 0,0 0 1 16,0 1 1-16,0 0-1 0,0 0-1 0,0-1-3 0,0 2 6 15,0-1-2-15,0 1-2 0,0-1 0 0,0 3 2 0,0 0-4 16,2 0-4-16,-2 1-3 0,0 1-1 0,5-1 4 0,-5 3-3 15,2 1 5-15,2 0-1 0,0 2 1 0,-4-2 4 16,2 1 0-16,2 2 1 0,0 0 1 0,-4 0 0 0,2 0 0 16,2 0 0-16,-1 2-3 0,-3-2 5 0,4 1-2 15,0 1 0-15,-2 1 0 0,-2 0 0 0,4 1 2 0,-2-1-2 16,-2 2 0-16,4-1 4 0,0-1-3 0,-4 0-3 0,0 0 1 16,2 0 1-16,-2 0 0 0,5 0 0 0,-1 0 0 0,-2-2 0 15,-2 2 0-15,4-1 0 0,-2 0 0 0,-2 1 0 0,8 0-2 16,-8-2 1-16,2 2 1 0,2-1 0 0,-2 1 0 15,3-2 0-15,-1 2 0 0,-4 0 0 0,2-2-3 0,2 1 2 16,-2 0 0-16,-2 1 1 0,4 0 0 0,0-2 0 16,-2 2 0-16,-2 0 3 0,4 3-2 0,1-1-1 0,-5 1-3 15,2-2 2-15,-2 1 1 0,4-1 0 0,-4 0 0 0,2 0 0 16,-2-3 0-16,0 2 0 0,4-3 0 0,0 2 0 0,-4-1 0 16,0-1 0-16,2 1 0 0,-2 0 0 0,4-1 0 0,-2 0 0 15,-2 0 0-15,5-1 0 0,-5 0 0 0,4-2 0 16,-4 2 0-16,0-1 0 0,2 1 0 0,-2-2 0 0,0 0 0 15,4 0-6-15,-4 0 2 0,4-2 3 0,-4 2-1 16,0-1-1-16,0-1 3 0,0 2-6 0,0-1-1 0,2-1 0 16,-2 2-2-16,0-1 6 0,0 0-3 0,0 0-1 0,0 1-1 15,0 0 1-15,0 0-9 0,4 0 2 0,-4 2 2 16,2-2 3-16,-2 1 3 0,0 0-4 0,0 1 1 0,4 0 3 16,-4-1-1-16,0-1 0 0,0 0-1 0,5 0-3 0,-5 0-1 15,0 0-1-15,0-1 2 0,0 1-1 0,0-2-1 0,0 2 2 16,0-1-2-16,0 1 2 0,2-2 2 0,-2 2 3 15,0-1 1-15,0-1-1 0,0 2-1 0,0-3 3 0,0 3 1 16,0-1 1-16,0-1 1 0,4 1 0 0,-4-1 1 16,0-1 0-16,0 2 0 0,0-1 0 0,0-1-3 0,0 0 2 15,0 0-5-15,0 0 6 0,0 0-2 0,0 0-6 0,0-1-2 16,0 1 2-16,0 0 1 0,0 0 1 0,0-1 4 16,0 2-1-16,0-2-3 0,0 3 4 0,0-2 1 0,0 0-3 15,0 2 4-15,2-1-2 0,-2 1 1 0,0-2 1 0,0 0 0 16,0 1-6-16,0-1-1 0,0 2 4 0,0-2 2 15,4 1 1-15,-4-1 0 0,0 0 0 0,4-1 0 0,-4 1 0 16,0 0 0-16,0 1-3 0,0-2-7 0,0 2 2 0,0-1-2 16,0 0-4-16,2 2 1 0,-2-2-1 0,0 0 1 15,0 0-2-15,0 0 3 0,4 1-4 0,-4-1 4 0,0 0 0 16,0 0 7-16,0 0-1 0,2-2 2 0,-2 1 0 0,0 1 4 16,0-1 0-16,0-1 0 0,0 1 0 0,0-2 0 0,0 1 0 15,4-1 0-15,-4 0 0 0,0 2 0 0,0-2 0 16,0 0-3-16,0 1 2 0,0-1 1 0,0 0 0 0,0 2 0 15,0-2 0-15,0 1 0 0,0-1 0 0,0 2 0 16,0-1 0-16,5-1 0 0,-5 0 0 0,0 2 0 0,0-2-2 16,0 1 1-16,0-1 1 0,0 0 0 0,0 0 2 0,0 2-2 15,0-2 0-15,0 1 0 0,0-1-2 0,0 0 4 0,0 0-2 16,0 0 0-16,0-1 1 0,0 1-1 0,0 0 0 16,0-2 0-16,0 2 0 0,0-1 3 0,0 1-2 0,0-2-1 15,2 1 3-15,-2-1 0 0,0 1-1 0,0-1 0 0,0 1-1 16,0-1-1-16,0 1 4 0,0-3 0 0,4 3 4 15,-4 0-3-15,4-2 1 0,-4 0-1 0,0-1 1 0,0 3 1 16,2-2-1-16,-2 0 1 0,0 0 2 0,4 0-1 0,-2 0 5 16,-2 0 0-16,0 0 2 0,4 0-2 0,0-1 5 15,-4 1 2-15,0 0 2 0,3-2 4 0,-3 2-2 0,0-1 0 16,4 1 2-16,-2-2 0 0,-2 1-2 0,0-1-3 0,4 1 1 16,-4-1 1-16,4-1 1 0,-4 3 2 0,0-3-3 0,2 1-4 15,-2-1-3-15,4 2-3 0,0-2-2 0,-4 0 2 16,2 0-6-16,3 0-6 0,-5 0 3 0,2 0-19 0,-2-2-46 15,4 2-71-15,0-1-84 0,-2 0-52 0,-2-1-107 16,0-1-110-16,4 2-21 0,-2-2-11 0,-2 0 108 0</inkml:trace>
  <inkml:trace contextRef="#ctx0" brushRef="#br0" timeOffset="5914.19">13959 10632 16 0,'0'-2'188'0,"0"1"85"0,0-1-2 0,0 1-26 16,-2-1-44-16,2 1-34 0,-4-1-14 0,4 0 8 0,0 2-5 15,0-1-10-15,-2 1-13 0,2-1-14 0,0 1-15 0,0-2-14 16,0 1-8-16,0 1-9 0,-4 0-6 0,4-2-8 0,0 2-4 16,0 0 5-16,0 0 2 0,0-1 2 0,0 1-1 15,0 0 0-15,0-2-2 0,0 2-4 0,0 0-2 0,0 0-6 16,0 0-4-16,0 0-7 0,0 0-4 0,0 0-5 15,0 0-1-15,0 0 2 0,0 2 0 0,0-2 4 0,0 1 0 16,4-1 3-16,-4 2 4 0,0-1 3 0,2 1-2 0,-2 0-2 16,0 2-6-16,6 0-5 0,-6-1-7 0,4 2-4 0,1-1-4 15,-3 1-1-15,4 1-4 0,-2-1-3 0,0 2 1 0,2 0-1 16,-4 1 1-16,7-1-2 0,-7 1-4 0,6-2 2 16,-6 0 0-16,2 0 4 0,-2 0 1 0,2-2 3 0,0 2 6 15,-1-2-1-15,-3 3-2 0,4-3 3 0,-2 2-3 16,-2-1-5-16,4 1 1 0,-4-2-7 0,4 2-3 0,-4 0 3 15,0 0 0-15,0 0 2 0,0 0-1 0,0 3-3 16,2-1-1-16,-2-1 0 0,0 1 0 0,0 2-2 0,0-1 2 16,0 2 0-16,0-1 0 0,4 2 2 0,-4 0-2 0,0 3 0 15,4-1 0-15,-4 2 0 0,0 2 0 0,0 0 6 0,2 3-4 16,-2 1-1-16,5 1-1 0,-5 0 0 0,0-1 1 16,0 1 1-16,0-3-2 0,0 1-2 0,0-1 2 0,2 0 0 15,-2-2-4-15,0-2 7 0,0 1-3 0,0-2 1 16,4-2 1-16,0 1-2 0,-4-2 0 0,0 0 0 0,2-1 3 15,-2 0-2-15,0 0 0 0,4-1-1 0,-2 1 0 0,-2-2 3 16,0 0 0-16,4 1 0 0,-4-1-1 0,4 0-4 0,-4 0 1 16,0 0 1-16,0 0 3 0,0 0-3 0,0 0 0 15,0 0 0-15,0 0 0 0,0 2 0 0,0-2 0 0,0 0 0 16,-4 1 0-16,4 1 4 0,-4-1-3 0,4 1 1 0,0-1-1 16,-2-1-1-16,-2 2 0 0,4-3-24 0,0 0-42 15,-2 0-71-15,2-2-97 0,0-2-123 0,0 2-104 0,-4-3-46 16,4-1-83-16,-4 0-3 0,4-2 10 0,0 0 214 15</inkml:trace>
  <inkml:trace contextRef="#ctx0" brushRef="#br0" timeOffset="6832.94">14036 11793 182 0,'0'-3'135'0,"0"0"21"0,0-2-33 0,-2 1-36 16,-2-1-28-16,4-1-13 0,-3 1-10 0,3 0-15 0,-4-1 0 16,0 0-6-16,2 0-2 0,-2 0-2 0,4 0-2 15,-2 1-4-15,2-1-2 0,-4 2-2 0,0 1 1 0,4-1-2 16,0 0 0-16,-2 1 0 0,2 2 0 0,0-2 0 0,0 1 0 15,0 1 0-15,0-3 0 0,0 4 3 0,-5-1-1 16,5 0 4-16,0 1 2 0,0-2-3 0,-4 2 3 0,4-1 0 16,0-1-2-16,0 2 0 0,0-1 1 0,0-1 0 0,0 2-1 15,0-1 2-15,0 1 3 0,-2-2 2 0,2 2 6 0,0-1 0 16,0 1 2-16,0-2 2 0,0 2 2 0,0 0 2 16,0-1 6-16,0 1 8 0,0 0 6 0,2 1 5 0,-2-1 6 15,0 2 0-15,0 1 3 0,0 0 7 0,0 0 3 16,0 1-2-16,0 1-8 0,0 1 1 0,4 0-3 0,-4 0-1 15,5 1-2-15,-5 2 0 0,0 0 0 0,0 2-4 0,2-2 2 16,-2 1-3-16,0 1-2 0,0-1-3 0,0 1 0 0,0-1-3 16,4 4 0-16,-4-2-1 0,0-2-1 0,0 3-1 0,4 1-2 15,-4 0 0-15,0-1 0 0,0 1 4 0,2 1 19 16,-2-2 5-16,0 2 1 0,0-2-6 0,4 1 0 0,-4-2-8 16,2 1-7-16,-2 0-3 0,0-1-8 0,0-2-1 15,0-1-8-15,0 0-4 0,4-1-7 0,-4-1 1 0,0 0 4 16,0 0-1-16,4-1 3 0,-4-2 8 0,0 1 8 0,0-2 13 15,0 1 11-15,0-1 4 0,0 1 8 0,0 0 8 16,0-1-1-16,0-2 7 0,0 2 2 0,0 0 9 0,0 0 5 16,0-1 1-16,0 0 3 0,0 0 3 0,0 1 0 0,0-1 16 15,0-1 11-15,-4 2 5 0,0-1 4 0,4 1 10 0,0-2 7 16,-6 2 2-16,6-1-18 0,-2-1-29 0,-2 1-21 16,0-1-17-16,2 1-10 0,-3-1-8 0,1 1-7 0,-2-1-12 15,4 1-2-15,-2-2-9 0,0 1-9 0,-2 0-1 16,4-1-9-16,-7 2-7 0,7 0 0 0,-2-2-6 0,2 0-19 15,-2 0-29-15,0 1-56 0,2-1-77 0,-2 0-124 0,-1 0-154 16,-1 0-162-16,6 0-128 0,-2-1-169 0,-2 1 122 0,0 0 40 16,-2 0 56-16,6-2 154 0</inkml:trace>
  <inkml:trace contextRef="#ctx0" brushRef="#br0" timeOffset="11779">13064 10630 21 0,'0'-1'148'0,"-4"-2"55"0,4 1-10 15,0 1-26-15,0-3-22 0,-4 3-31 0,4 0-22 16,0 1-13-16,0-2-10 0,0 1-6 0,0-1-5 0,0 2-11 15,0-1-3-15,0 1-7 0,0-2-7 0,0 2-3 0,0-1 1 16,0-1-1-16,0 2 1 0,0 0 0 0,0-1-1 0,0 1-1 16,0 0 4-16,0 0 4 0,0-2 1 0,0 2 4 15,0 0 3-15,0 0 2 0,0 0-3 0,0 0 1 0,0 0-1 16,0 0 1-16,0-2-1 0,0 2 1 0,0 0-1 0,0 0 1 16,0 0 1-16,0 0-1 0,0 0 0 0,0 0 2 15,0 0 1-15,0 0 2 0,0 2 4 0,4-2 3 0,-4 0 0 16,4 2 1-16,-4-2 10 0,0 1 13 0,2-1 0 0,-2 2 0 15,4-1-4-15,-2-1-5 0,-2 2-6 0,0-2-7 16,5 1-6-16,-1-1-6 0,-2 2-7 0,-2-2-4 0,4 1-7 16,-2-1-1-16,-2 0-5 0,8 2-5 0,-8-2-5 0,2 1-2 15,-2-1-4-15,4 1 2 0,1-1-2 0,-3 2-3 0,-2 0 2 16,4-2-2-16,-2 0 2 0,-2 1-2 0,4-1-1 16,0 2 0-16,-2-2 3 0,-2 1-3 0,4-1 3 0,-2 2 2 15,-2-1 2-15,5-1 0 0,-5 2 1 0,4-2 3 16,-4 1 3-16,0 1-2 0,2-1 0 0,-2 0 2 0,0-1 0 15,0 4 2-15,4-3 2 0,-4 1-5 0,0-1 4 0,0 2-4 16,4-1 1-16,-4-1-1 0,0 2-1 0,0 0-1 0,0 0 2 16,0-1-1-16,0 2-1 0,0-1 2 0,2 0-1 15,-2 0-1-15,0 2 2 0,0-2-3 0,0 1 3 0,0-1 0 16,0 1-3-16,0 1 2 0,0 0-3 0,0-1-3 16,0 2 0-16,0-1 0 0,0 1-5 0,0-1 2 0,0 0 0 15,0 3-1-15,0-2 1 0,0 1-1 0,-2 1-2 0,2-1 0 16,0 1 0-16,0 0 0 0,0 0-3 0,0 1 2 0,0-1 3 15,0 1 0-15,0 0-5 0,2 0-2 0,-2 0 4 16,0 0 1-16,0 0 4 0,0 0-1 0,0 0-1 0,4 0-2 16,-4 0 0-16,2 1 0 0,-2 1 2 0,0-2-1 0,0 1-1 15,4-1 0-15,1 2 0 0,-5-1 0 0,0 1 2 16,0-1 0-16,2 1-1 0,-2-1 2 0,0 1-2 0,0-2-1 16,0 1 0-16,4 1 0 0,-4-2 0 0,2 0 0 15,-2-2 0-15,0 0 0 0,0 1 0 0,0-2 0 0,0 2 0 16,0-2 0-16,0 0 0 0,4 0 0 0,-4-2 0 0,0 2 0 15,0 0 0-15,4-1 0 0,-4 1-3 0,0-2 2 0,0 0 1 16,0 1 4-16,0 0 2 0,0-1 0 0,0 0 2 0,0 0 2 16,2 0 2-16,-2-1 3 0,0 0 4 0,0 1 8 15,0 0 6-15,0-3 5 0,0 2 3 0,0 0 2 0,0 0 0 16,0-1 1-16,0-1 1 0,0 2-7 0,0-2-1 16,0 3-1-16,0-3 0 0,-2 1 0 0,2-1 3 0,0 1-3 15,0-1 2-15,-4 2 1 0,0-3 4 0,4 2 10 0,0-1 6 16,-2 0 8-16,2 1 4 0,-4 0 14 0,4-2 6 15,0 1 5-15,-2-1 8 0,2 2 0 0,-5-1 4 0,5-1-2 16,-4 2-5-16,4-2-3 0,-2 0-9 0,-2 1-10 0,4-1-11 16,-2 0-14-16,2 0-6 0,-4 2-5 0,0-2-4 0,2 0-8 15,2 1-5-15,0-1-9 0,-4 0-4 0,-1 0-10 16,5 0 4-16,-2 0-16 0,-2 0-38 0,4 0-61 0,0 0-101 16,0 0-131-16,-2 0-163 0,2-1-112 0,0-1-124 15,0 2-85-15,0-3 98 0,0 2 47 0,0-2 40 0,-4 1 104 16</inkml:trace>
  <inkml:trace contextRef="#ctx0" brushRef="#br0" timeOffset="13112.66">12740 10683 112 0,'0'-2'78'0,"0"1"17"0,0-2 13 0,4 1-9 0,-4 1-13 15,2-1-14-15,-2 1-10 0,0-1 7 0,0 1 4 0,4-1 3 16,-4 2 5-16,0-1 1 0,0-1 2 0,4 2 1 0,-4-1 1 16,0 1 1-16,0-2-1 0,0 2 13 0,0-1 4 0,0 1 0 15,0 0 2-15,0 0 1 0,2-2-4 0,-2 2 2 16,0 0-2-16,0-2-2 0,0 2 2 0,0 0-2 0,0 0-2 16,0 0 25-16,0 0 5 0,0 0-14 0,0-1-15 15,0 1-21-15,0 0-13 0,-2 0-11 0,2 0-11 0,0 0-7 16,0 0-3-16,-4 0-1 0,0 1 1 0,4-1-4 0,-2 0-6 15,-2 0 4-15,4 0 3 0,-2 0 11 0,-3 0-3 0,1 0 0 16,2 0-3-16,2 0 2 0,-8 0-1 0,8 0-6 0,-6 0 1 16,4 0-4-16,2 0-5 0,-9 0-7 0,9-1-1 15,-6 1-2-15,6 0-3 0,-2-1 1 0,-2 1-3 16,0 0 5-16,2 0-6 0,-2-2 1 0,2 2-2 0,2 0-2 16,-9 0-2-16,9 0 1 0,-2 0-2 0,2 0 0 0,-4 0 0 15,0 0 3-15,4 0-2 0,-2 0 0 0,-2 0 4 0,4 0-1 16,-2 0-5-16,2 0 1 0,0 0-5 0,0 0-2 0,-4 0 2 15,4 0 0-15,-4 0 1 0,4 0 3 0,0 0 1 16,0 0 0-16,0 2-3 0,0-1 2 0,0 0 0 0,0 1 1 16,0 0 2-16,0-1 2 0,0 2-3 0,0 0-1 15,0 0 0-15,0-1 0 0,0 1 3 0,0 1-2 0,0-1 3 16,0 0-3-16,0 2-1 0,0-1 0 0,-3-1 0 0,3 2 0 16,0-1 0-16,0 1 0 0,-4-1 0 0,4-1 0 15,0 3 0-15,0-1-3 0,0-1 2 0,0 2 4 0,0 0-2 16,0-1-4-16,-2 1-2 0,2 0 5 0,0 0 0 0,0 1 0 15,0 1 5-15,0-1-8 0,0 1 4 0,-4-1 0 0,4 2 2 16,-4-1-5-16,4 1 1 0,0-2 1 0,0 2 3 16,0 0-2-16,0 0-1 0,0 0 0 0,0-2-3 0,0 3-2 15,-2-1 5-15,2-2 0 0,0 1 0 0,0 1 3 16,0-2 1-16,0 0-6 0,0 1-3 0,0-2 5 0,0 2 0 16,0-2 0-16,0 0 0 0,0 1 3 0,0-1 1 0,0 0-9 15,0 0 6-15,2 0 3 0,-2 0-3 0,0 0-1 0,0 0-3 16,0 0 2-16,0-2-3 0,0 1 4 0,0 1 3 0,0-1-2 15,4 1-1-15,-4-2 0 0,0 1 0 0,0-1 0 16,4 0 0-16,-4 0 0 0,0 0-4 0,0-1 7 0,0 2-2 16,0-1 2-16,0-1-2 0,0 2-1 0,0-1 0 15,2-1 0-15,-2 2 0 0,0-2 1 0,0 1 1 0,0 1-2 16,0-3 0-16,0 2 0 0,0 0 0 0,4-1 0 0,-4 0 0 16,0 2-2-16,0-3-2 0,3 2 4 0,-3-1-1 0,0 0-3 15,0 0 4-15,0-2 0 0,0 2-2 0,4 0 1 16,-4 0 1-16,4-1 2 0,-4 1-2 0,0-2 0 0,2 2 0 15,-2-1 3-15,0-1 0 0,4 0 0 0,-4 1-3 0,2 0 0 16,-2-1 0-16,4 1-3 0,0-1-11 0,-4 1-23 16,0-1-29-16,2-1-38 0,-2 2-59 0,5-2-75 0,-1 0-95 15,-4 0-33-15,2 0-4 0,-2 0-42 0,4 0-17 16,-2 0 28-16,-2 0 1 0,4-2 15 0</inkml:trace>
  <inkml:trace contextRef="#ctx0" brushRef="#br0" timeOffset="22328.75">10863 13717 44 0,'-2'3'247'16,"-2"2"95"-16,-1-3 8 0,3 2-71 0,-2-1-78 15,2 0-36-15,-2-2-33 0,0 2-15 0,2 0-5 0,-2-1-4 16,4 1-13-16,-2-2-13 0,2 1-17 0,-5-1-15 0,1 1-11 16,4-1-6-16,-2-1-3 0,2 2-5 0,-4-1 0 0,4-1-1 15,0 2 2-15,0-2 2 0,0 0 2 0,0 1 4 16,0-1 3-16,0 0 3 0,0 0 16 0,4 0 12 0,-2 0 9 16,-2-1-2-16,9-1 2 0,-7 1-1 0,2-1-3 0,2-2 0 15,0 1-2-15,5-3-1 0,3-2-2 0,-2-1 8 16,9-1 7-16,-2-4 5 0,5-1 0 0,3-3-1 0,-2 0 2 15,10 0-1-15,-6-1-5 0,2-1-8 0,2 1-2 0,0-1-11 16,0 1-7-16,1-1-7 0,-1 2-2 0,0 0-13 16,0 0-3-16,2 2-4 0,-2-1-6 0,-4 1-1 0,4 1-4 15,-2 0-6-15,-2 1-2 0,4 1-3 0,-6-1 1 0,0 2-1 16,0 0 0-16,-1 2-2 0,-3-1-2 0,2 2-3 0,-8 0-6 16,-1 2-7-16,-3 1-11 0,1-1-8 0,-8 5-7 15,0-1-4-15,1 0-10 0,-3 1-14 0,0 1-37 0,-4-2-43 16,0 3-47-16,0-2-47 0,0 0-52 0,0 1-44 15,-4 0 23-15,0-1 39 0,4 2 5 0,-7-3-3 0,5 3-9 16,-6-1 26-16,6-1 2 0,-6 1-6 0,6-1 18 0,-5 1-5 16,-1-3 34-16</inkml:trace>
  <inkml:trace contextRef="#ctx0" brushRef="#br0" timeOffset="22618.58">11646 13170 298 0,'0'-2'241'0,"-2"0"74"0,2 1-11 15,0 0-48-15,-4-1-19 0,0 2-24 0,4-1-24 16,0 1-18-16,0-2-16 0,0 2-17 0,0-1-15 0,0 1-9 16,0 0 39-16,0-2 9 0,0 2 2 0,0 0-8 0,4 0-8 15,0 0-6-15,-2 2-7 0,-2-2-13 0,6 0-9 0,-2 1-4 16,1-1-7-16,-3 2-10 0,6-1-10 0,-2 1-12 0,0-1-8 16,1 0-9-16,-1 3-7 0,2-1-8 0,-2 0-4 15,0 1-3-15,1-1-4 0,1 2 1 0,-6 1 3 0,4-2 3 16,-2 1 7-16,0 1 8 0,-1 0 11 0,-3 0 10 15,0 1 8-15,4-1 4 0,-8 1 2 0,4 3-6 0,0-3-8 16,-3 2-11-16,-1 0-10 0,-2 0-18 0,2 2-11 0,-2-2-3 16,0 1-6-16,-3 1-12 0,3-1-34 0,0-1-64 0,0 0-99 15,0 0-142-15,-3-1-113 0,3-1-154 0,4-1-177 16,-6 0 79-16,6-1-16 0,-7 1 20 0,7-2 135 0</inkml:trace>
  <inkml:trace contextRef="#ctx0" brushRef="#br0" timeOffset="24074">28473 12822 320 0,'-3'-2'243'0,"3"1"74"15,-4-1-19-15,2 1-52 0,2-2-14 0,-4 1-35 0,4 0-26 16,-4 1-9-16,4 0-9 0,0-1-7 0,-2 1-3 0,2-1 6 16,-4 1 39-16,4-1 10 0,-4 1 2 0,4 1-5 0,0-3-14 15,0 3-11-15,0-2-17 0,-2 2-16 0,2-2-20 16,0 2-17-16,0 0-12 0,0-1-11 0,0 1-3 0,0 0 0 15,0 0 13-15,0 0 18 0,2 0 14 0,-2 0 11 16,0 0 23-16,4 0 21 0,0 1 11 0,-2 1-13 0,2 0-20 16,2 1-26-16,1-2-21 0,1 4-17 0,0-1-15 0,2 2-16 15,5 0-8-15,1 3-5 0,1-1-10 0,4 1-6 0,-5 0-10 16,3 1-2-16,6-1 1 0,-3 0-5 0,1-1-2 0,0-1 1 16,2-2-1-16,-7-1-5 0,7-1 2 0,-6-1-2 15,-3-1 0-15,5-1-3 0,-5-1-8 0,1-1-16 0,-3 1-23 16,3-4-26-16,-5 2-46 0,3-3-70 0,-3 0-94 15,3 0-119-15,-7 0-136 0,6 0-56 0,-3 0-124 0,-5-1-53 16,0 1 92-16,0-2 43 0,3 1 41 0,-7 0 85 0,2 2 144 16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80.8421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4-01-30T18:26:40.01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C6D2F9-1FB4-4D89-97E8-2AFD4094DFC7}" emma:medium="tactile" emma:mode="ink">
          <msink:context xmlns:msink="http://schemas.microsoft.com/ink/2010/main" type="writingRegion" rotatedBoundingBox="16390,6429 19800,6086 19846,6543 16436,6885"/>
        </emma:interpretation>
      </emma:emma>
    </inkml:annotationXML>
    <inkml:traceGroup>
      <inkml:annotationXML>
        <emma:emma xmlns:emma="http://www.w3.org/2003/04/emma" version="1.0">
          <emma:interpretation id="{8AE1A646-51C6-4763-90D7-EFB928031021}" emma:medium="tactile" emma:mode="ink">
            <msink:context xmlns:msink="http://schemas.microsoft.com/ink/2010/main" type="paragraph" rotatedBoundingBox="16390,6429 19800,6086 19846,6543 16436,6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60D667-F9FF-4515-8B11-8D8DCD7DE53F}" emma:medium="tactile" emma:mode="ink">
              <msink:context xmlns:msink="http://schemas.microsoft.com/ink/2010/main" type="line" rotatedBoundingBox="16390,6429 19800,6086 19846,6543 16436,6885"/>
            </emma:interpretation>
          </emma:emma>
        </inkml:annotationXML>
        <inkml:traceGroup>
          <inkml:annotationXML>
            <emma:emma xmlns:emma="http://www.w3.org/2003/04/emma" version="1.0">
              <emma:interpretation id="{C670D669-BB45-438C-9C17-C92F9CAB31A5}" emma:medium="tactile" emma:mode="ink">
                <msink:context xmlns:msink="http://schemas.microsoft.com/ink/2010/main" type="inkWord" rotatedBoundingBox="16395,6475 18352,6279 18393,6689 16436,6885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@</emma:literal>
                </emma:interpretation>
              </emma:one-of>
            </emma:emma>
          </inkml:annotationXML>
          <inkml:trace contextRef="#ctx0" brushRef="#br0">137-13 0,'12'0'63,"-12"-12"-47,0 0-1,0-1 1,0 1-1,0-1 1,0 1 0,-12 0 15,12-1-31,0 1 16,-13 0-1,1-1 1,0 13-16,-1 0 15,1-12-15,-1-1 16,1 1-16,0 12 16,-13 0-16,13-12 15,-1 12-15,1 0 16,-1 0 0,1-13-16,0 13 15,-1-12-15,1 12 16,-1 0-16,1 0 15,-13 0-15,13 0 16,12-13-16,-13 13 16,1 0-16,-13 0 15,25-12 1,-24 12-16,11 0 16,1-12-16,-13 12 15,13 0-15,-1-13 16,1 13-16,-13 0 15,13 0-15,-13-12 16,12 12-16,1 0 16,-13 0-16,0 0 15,1 0 1,11 0-16,-24-13 16,12 13-16,1 0 15,-1 0-15,0 0 16,13 0-16,-26 0 15,26 0-15,-13 0 16,1 0-16,-1 0 16,-37 0-16,37 0 15,0 0-15,0 0 16,1 0-16,-14 0 16,14 0-16,11 0 15,1 0-15,0 0 16,-1 0-16,-12 0 15,13 0-15,-13 0 16,13 0-16,-1 0 16,-11 0-16,-1 13 15,12-13-15,1 0 16,-13 0-16,13 12 16,-13-12-1,13 0 1,-1 0-16,-11 13 0,11-13 15,1 0 1,-1 12-16,-11-12 16,11 0-16,1 0 15,-1 0-15,1 12 16,0-12 0,-13 0-1,25 13 1,-13-13-16,13 12 15,-24-12-15,11 0 16,13 13-16,-12-13 16,0 12-1,-1-12-15,13 12 16,-12-12-16,-1 0 16,1 0-1,12 13-15,0-1 16,-12-12-16,12 13 15,-13-13-15,1 12 16,-1-12 0,1 12-16,12 1 15,-12-13 1,-1 12-16,13 0 16,-12-12-16,12 13 15,-13-13 1,13 12-16,-12 1 15,0-1 1,12 0 0,0 1 15,-13-13-31,1 0 16,12 12-16,0 1 15,-12-1 1,-1-12-16,1 12 15,12 1 32,-13-13-31,13 12 0,0 1-1,-12-13 1,12 12 62,-12-12-47,12 12-31,24-24 250,1 12-234,0-12-1,0-1-15,-1 13 16,26-12-16,-25-1 16,-13 1-16,13 12 15,-13 0-15,1 0 16,-1-12 0,1 12-1,-13-13 48,0 26 46,0-1-93,-13-12-1,13 12-15,-25-12 16,13 0 0,-13 13-16,13-1 15,-13 1-15,13-13 16,-1 0-16,1 12 15,-1-12-15,1 0 16,0 0-16,-1 0 16,13-25 249,0 13-249,0-1 0,0 1-16,-12 0 15,12-1-15,0-12 16,0 13-16,0 0 15,0-1 439,0 1-454,0-1 15,12 1 1,-12 0-1,0-1 17,13 13 468,-1 0-469,0 0-15,-12 13 15,13-13-16,-1 12 1,-12 0 0,13-12-1,-1 0-15,-12 13 16,12-1 0,1-12 15,-1 0 0,-12 13 0,13-13-31,-13 12 32,0 0-1,12-12-31,0 0 140,-12 13-140,0-1 407,-12-12-407,12 13 31,-12-13-31,-1 0 62,1 0 17,-1 0-17,13-13 172,0 1-187</inkml:trace>
        </inkml:traceGroup>
        <inkml:traceGroup>
          <inkml:annotationXML>
            <emma:emma xmlns:emma="http://www.w3.org/2003/04/emma" version="1.0">
              <emma:interpretation id="{5D23FEA0-212A-42EC-A98D-DF647A5AF829}" emma:medium="tactile" emma:mode="ink">
                <msink:context xmlns:msink="http://schemas.microsoft.com/ink/2010/main" type="inkWord" rotatedBoundingBox="18675,6199 19800,6086 19839,6474 18714,658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7943.9072">1487-471 0,'13'0'110,"-1"12"-95,1 1 1,-1-13-16,-12 12 16,12 1-16,1-1 15,-1 0-15,0-12 16,-12 13-16,0-1 15,0 0 32,0 1-47,0-1 16,0 1 15,0-1-15,0 0 15,-12-12-15,12 13-1,-12-13-15,12 12 16,0 1 15,-13-13-15,13 12-16,0 0 15,0 1 17,-12-13-32</inkml:trace>
          <inkml:trace contextRef="#ctx0" brushRef="#br0" timeOffset="-12103.1747">880-335 0,'0'-12'109,"13"12"-31,-1 0-62,0 0-1,1 0 17,-1 0-17,1 0-15,-1 0 32,0 0 93</inkml:trace>
          <inkml:trace contextRef="#ctx0" brushRef="#br0" timeOffset="-9447.6409">1165-360 0,'0'-12'93,"13"12"-61,-13-12-17,12 12 32,-12-13-47,12 13 16,1 0-16,-1 0 47,1 0-16,-1 0-16,0 0-15,1 0 32,-13 13-32,12-13 15,-12 12 32,13-12-31,-13 12 15,0 1 0,0-1 1,0 1-17,0-1 16,-13-12-31,13 12 16,-12-12 0,-1 0 15,13 13-31,-12-1 16,0-12-16,12 13 15,-25-13-15,25 12 47,-13-12-31,1 0 15,12 12-31,12-12 437,13 0-421,-12 0-16,11 0 16,-11 0-16,-1 0 15,1 0-15,-1 0 125,0 0-47,1 0 32,-1 0-95,-12 13 1,12-13 0</inkml:trace>
          <inkml:trace contextRef="#ctx0" brushRef="#br0" timeOffset="-15160.0328">595-372 0,'-12'0'297,"-1"0"-266,1 0-16,0 12 17,12 1 15,-13-13-47,13 12 15,-12-12 1,12 13-16,-12-13 15,-1 12 1,1-12-16,-1 0 31,13 12-15,-12-12-16</inkml:trace>
          <inkml:trace contextRef="#ctx0" brushRef="#br0" timeOffset="-16695.8498">496-372 0,'13'0'235,"-13"12"-220,0 1 17,12-13-32,0 12 15,-12 1 16,0-1 1,13-12-32,-1 0 15,-12 12 32,12-12-31,1 0-1,-13 13 1,12-13 47</inkml:trace>
          <inkml:trace contextRef="#ctx0" brushRef="#br0" timeOffset="-6207.9773">868-545 0,'-13'0'78,"13"12"-46,-12 0-17,12 1 1,-12-13-1,12 12 1,0 1 0,-13-13-1,13 12 1,-12-12 0,12 12-16,0 1 15,0-1 1,-12-12-1,12 13 17,0-1-1,0 0-15,-13-12-16,13 13 15,0-1 1,0 0 31,0 1-32,0-1 17,0 1-1,0-1 0,0 0 0</inkml:trace>
        </inkml:traceGroup>
      </inkml:traceGroup>
    </inkml:traceGroup>
  </inkml:traceGroup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80.8421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4-01-30T18:26:19.1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4D8556-3511-42C0-9CD3-E895B6CA7081}" emma:medium="tactile" emma:mode="ink">
          <msink:context xmlns:msink="http://schemas.microsoft.com/ink/2010/main" type="inkDrawing" rotatedBoundingBox="19581,6681 19643,9760 18261,9787 18199,6709" hotPoints="19564,6723 19560,9754 18281,9752 18285,6722" semanticType="enclosure" shapeName="Rectangle"/>
        </emma:interpretation>
      </emma:emma>
    </inkml:annotationXML>
    <inkml:trace contextRef="#ctx0" brushRef="#br0">112 285 0,'0'12'203,"0"1"-187,0-1-16,-12-12 15,12 12 1,0 1-16,0-1 31,0 1-31,0-1 31,0 0-15,-13-12 15,13 13-31,0-1 31,-12 0-15,12 1-16,0-1 16,0 1-1,0-1 1,0 0-16,0 1 16,0-1-1,0 1-15,0-1 16,0 0 15,-13 13-31,13-12 16,-12-1-16,12 13 15,0-13-15,0 0 16,-12 1 0,12-1-16,0 13 15,0-13 1,0 1-16,0-1 15,0 1 1,0 11 0,0-11-16,0-1 15,0 1-15,0-1 32,0 0-32,0 13 15,0-12-15,-13-1 16,13 0-1,0 1-15,0-1 16,0 0-16,0 1 16,0-1-1,0 1 1,0-1-16,0 0 16,0 1-16,0-1 15,0 1-15,0-1 31,0 0-31,0 1 16,-12-1-16,12 1 16,0-1-16,0 0 15,0 1-15,0-1 16,0 13-16,0-13 16,0 1-1,0-1 1,0 0-16,0 1 15,0-1-15,0 1 16,0 11-16,0 1 16,0-12-1,0 11-15,0 1 16,0-12-16,0-1 16,0 37-16,0-36 15,-12-1 1,12 1-16,0 11 15,0-11-15,0 12 16,0-13 0,0 0-16,0 13 15,0-12 1,0 11-16,0-11 16,0-1-16,0 0 15,0 13-15,0-12 16,0-1-16,0 13 15,0-13 1,0 13 0,0 0-16,0 0 15,0-13-15,0 13 16,0 24 0,12-24-16,-12 0 15,12 0-15,1-1 16,-13 1-16,0-12 15,0 11-15,0 1 16,12-12-16,-12 24 16,0-13-16,0 1 15,0-12 1,12 11-16,-12 1 16,0-12-16,0 11 15,0-11-15,0-1 16,0 13-16,0-13 15,0 13-15,0 0 16,13 0-16,-13-13 16,0 0-16,0 13 15,0-12 1,0 11-16,0-11 16,12-1-16,-12 1 15,0 11 1,0-11-16,0-1 15,0 1 1,0 11-16,0-11 16,0-1-16,0 0 15,0 1-15,0-1 16,0 1-16,0-1 47,0 0 62,0 1-93,0-1 15,0 1 0,0 11 16,0-11-31,0-1-1,13-12 1,-13 13-16,0-1 16,0 0-16,0 1 15,0-1-15,0 13 16,0 0 0,0-13-16,0 0 15,0 1-15,0-1 31,0 1 32,0-1-47,0 0-1,12-12 1,-12 13-16,12-13 15,1 0 95,-13-13-110,12 13 15,1-12 1,-1 12-16,0-12 16,1 12-16,-1 0 15,1 0-15,-1 0 16,0 0 0,1 0-16,-1 0 15,1 0 1,-1 0-16,0 0 15,1 12 17,-1-12-32,13 0 15,-13 0 1,1 0-16,-1 0 16,0 0-16,1 0 15,12 0-15,-13 0 16,0 0-1,1 12 1,-1-12-16,1 0 16,-1 0-1,0 0-15,13 0 16,-25 13 0,12-13-1,1 0-15,-1 0 16,1 0-16,-1 0 15,0 0 1,1 12 0,-1-12-1,1 0 1,11 0-16,-11 0 16,-1 0-1,1 0 1,-1 0-16,0 0 15,1 0-15,-1 0 16,1 0-16,-1 0 16,0 0-1,1 0-15,-1 0 16,0 0 0,1 0-16,-1 0 15,1 0 1,-1 0-16,0 0 15,13 0-15,0 0 16,-13 0-16,1 0 16,-1 0-1,1 0 1,-1 0 15,0 0-15,1 0-16,-1 0 31,13 0-15,-13 0-16,1 0 15,-1 0-15,0 0 16,1 0 0,-1 0 46,1 0 32,-1 0-16,0 0-31,1 0-32,-1 0 1,1 0-16,-1 0 16,0 0 15,-12-12 78,13-1-93,-13 1-16,0 0 16,12 12-1,1 0 48,-13-13 155,0 1-218,0-1 16,0 1-16,0 0 16,0-1-16,12 1 15,-12-13-15,0 13 16,0-1-16,0-11 16,0-1-16,0 12 15,0 1 1,0-13-16,0 13 15,0-13-15,12 0 16,-12 0-16,0 13 16,0 0-16,0-13 15,13 13 1,-13-13-16,0 12 16,0 1-16,12 0 15,-12-1-15,0 1 16,0-1-16,0-11 15,0 11-15,0 1 16,0-1 0,0 1-16,0 0 0,0-1 15,0 1-15,0-13 16,0 13 0,0-1-1,0 1-15,0 0 16,0-1-16,0 1 15,0-1-15,0 1 16,0-13-16,0 13 16,0-13-16,0 13 15,0-1-15,0 1 16,0-1 0,0-11-1,0 11-15,12 1 16,-12 0-16,13 12 15,-13-13-15,0 1 16,0-1-16,0 1 16,0 0-16,0-1 15,0 1 1,0-1-16,0 1 16,0 0-1,0-13-15,0 12 31,0 1-15,0 0 0,0-1-16,0 1 15,0 0-15,0-1 16,0 1 0,0-13-16,0 13 15,0-1-15,0 1 16,0-1-1,0-11 1,0 11-16,0 1 16,0-1-16,0 1 15,0-13 1,0 13-16,0-1 16,0 1-1,0-13-15,0 13 16,0 0-1,0-1-15,0 1 16,0-13-16,-13 13 16,13-13-1,0 12-15,0 1 16,0-13-16,0 13 16,0-1-1,0 1-15,0 0 16,0-1-16,0-11 15,-12 11-15,12 1 16,0-1 0,0-11-16,0 11 15,0 1-15,0-1 16,0 1 0,0 0-16,0-13 15,0 12-15,0 1 16,-12 0-1,12-1-15,0 1 16,0-13-16,-13 13 16,13-1-16,0 1 31,0-13-31,0 13 16,0-1-16,0-11 15,0-1 1,0 12-1,0 1 1,0 0-16,-12-1 16,12 1-1,0-1 1,-12 1 0,12 0-16,0-1 15,0-11-15,0 11 16,0-12-1,0 13 1,0 0-16,0-1 16,0 1-16,0-1 15,0 1 1,0 0-16,0-1 16,0 1-1,0-1 1,0 1-16,0 0 15,0-1-15,0 1 16,0-13-16,0 13 16,0-1-1,0-11-15,0 11 16,0 1-16,0-13 16,0 13-1,0-1-15,0 1 16,0-1-16,0 1 15,0 0-15,0-13 32,0 12-17,0 1-15,0 0 16,0-1-16,0 1 16,0 0-1,0-1-15,0 1 16,0-1-16,0 1 15,0 0 17,0-1-32,0 1 15,0-1-15,0 1 16,0 0 0,-13-13-1,13 12 1,0 1-1,0 0 1,0-1 0,0 1-16,0-1 15,0 1 1,0 0 15,0-1 0,0 1-15,0 0 15,-12 12-15,12-13 31,0-12-47,0 13 47,-25 12 156,13 0-203,-13 0 15,0 0 1,0 0-16,13 0 16,-25 0-16,12-12 15,12 12-15,-11 0 16,11 0-16,-11 0 16,11 0-1,1 0-15,-1 0 16,1 0-16,0 0 31,-1 0-31,1 0 16,-1 0-1,1 0 1,0 0-16,-1 0 16,1-13-1,-1 13-15,1 0 16,0 0-1,-13 0-15,13 0 16,-1 0-16,1 0 16,-1 0-16,-11 0 15,11 0 1,1 0-16,-1 0 16,1 0-16,0 0 15,-1 0-15,1 0 16,-13 0-16,13 0 31,-1 0-15,1 0-1,-1 0-15,1 0 16,0 0-16,-1 0 16,1 0-1,-13 0-15,13 0 16,-1 0-16,1 0 15,0 0 1,-13 0-16,12 0 16,1 0-16,-13 0 15,25-12-15,-12 12 16,-13 0-16,13 0 31,-1 0-31,1 0 16,0 0-1,-1 0 1,13 12 0,-12-12-1,-1 0-15,1 0 32,0 0-1,-1 0 328,13 13-343,-12-13-1,-1 0 48,1 0-16,0 0-32,12 12 17,-13-12-32,13 12 15,-12-12 17,-1 13-32,13-1 15,0 1 16,-12-1 1,12 0-1,0 1-15,0-1 15,0 0-16,0 1 1,0-1 0,0 1-16,0-1 31</inkml:trace>
  </inkml:traceGroup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2T21:39:33.153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8833 14916 38 0,'0'0'33'0,"0"0"-7"16,0 0-9-16,0 1-6 0,0-1-7 0,0 0-2 15,0 0 0-15,0 0 2 0,0 0 1 16,0 2-1-16,0-2 0 0,0 0-1 16,0 0 4-16,0 0 1 0,0 0 6 15,0 0-1-15,0 0 2 0,0 0 2 0,0 0 4 16,0 0-1-16,0 0 3 0,0 0 1 16,4 0-1-16,-4 0 1 0,0 0 2 15,0 0 4-15,-4 0 3 0,4 0 6 0,0 0 4 16,0 0-4-16,0 0-9 0,0-2-9 15,0 2-4-15,0-1-4 0,0 1 0 16,0 0-4-16,0-2 0 0,0 1-3 0,0 1-1 16,0-2 1-16,0 0 1 0,0 1 6 15,0 0 1-15,0-1 3 0,0 1 2 16,0-2-3-16,-2 1-4 0,2 1-1 16,0-2 0-16,0 0-1 0,0-1 0 0,0 0-1 15,0 1 0-15,0 0-5 0,0-1 0 16,0-1 4-16,-4 2 3 0,4-1 2 15,-5-2 2-15,5 0-3 0,0 0-3 0,0 0-4 16,-2-2 0-16,2 2-1 0,-4-1 1 16,4-1 0-16,0 1-2 0,0 0 0 15,0 0-3-15,-2 0 2 0,2-2 1 16,0 1 1-16,0 1 2 0,-4-1 0 0,4-1 1 16,-4 2 6-16,4-2 6 0,0 1 7 15,0 1 9-15,-2-2 0 0,2 1-5 16,0-1-9-16,0 2-4 0,0-2-3 15,-4 1-2-15,4-1-2 0,-4 2 2 0,4-2 0 16,0 1-2-16,0 1-4 0,-3-3 1 16,3 2-3-16,-4 0 1 0,4-1 2 15,0 2 7-15,0-2 2 0,-2 0 7 0,2 1-5 16,0-1 1-16,0 0-5 0,-4 2-2 16,0-1-4-16,4-1-3 0,0 2 1 15,0-1-3-15,0 1 1 0,-2-1-3 16,2 1 3-16,-4-1-2 0,4 2 3 0,0-3 1 15,0 1 3-15,-2 1 3 0,2-2 3 16,0 0 1-16,0 2 1 0,-4-4-1 16,4 2-2-16,0 0-2 0,-5-1-3 15,5-2-4-15,0 1-4 0,0 1 3 0,0-2-2 16,0 0-1-16,0 0 0 0,0-2 1 16,0 2 0-16,0 0 1 0,0 0-2 0,0-1 1 15,0 1-1-15,0-2 2 16,0 4 0-16,0-2 1 0,0-1 1 0,0 3-2 15,0-2-1-15,0 2-2 0,0-2 1 16,0 1 1-16,0 1-2 0,0-1 0 0,0 1-2 16,-2-2 2-16,2 1-1 0,0-1 1 15,0 0 0-15,0 2 0 0,0-4 0 16,-4 2-3-16,4 0 1 0,0 0 2 0,0-1-3 16,-4 1 2-16,4 0 0 0,0-1 1 15,0 2 1-15,-2-1-1 0,2 0 0 16,0 0 0-16,-4 0 0 0,4 0-1 15,0 0 0-15,0-2-1 0,-2 2 2 16,2 0 3-16,0-1-3 0,0 1 0 0,0-2 0 16,-4 1 0-16,0-1 0 0,4-1 0 15,0 0 0-15,-2-1 1 0,-3-1 0 16,5 2 1-16,-2-2 1 0,2-1-3 0,-4 2-2 16,0 0-2-16,2-2 3 0,-2 1 0 15,4 1-2-15,-2-2 0 0,-2 1 0 16,0 1 2-16,1-1 0 0,3 0 2 15,-4 4-1-15,0-2 0 0,4 0-1 0,-2 1 1 16,-2 0 1-16,4 0 0 0,-2 2-1 16,-2-1-1-16,0-2 1 0,4 0 0 15,-7 1-1-15,7 0-2 0,-2 1 0 0,-2 0 0 16,0-1 3-16,2-1-1 0,-2 2 1 16,2-2 0-16,2 1 1 0,-4-1-2 15,0 0 1-15,4 0-3 0,-2-1 3 16,2-1-1-16,-5-1-1 0,1 2 4 0,4-4-2 15,-2 2 0-15,2 0 0 0,-4-1-2 16,4-1 2-16,0 2-1 0,0-1 1 16,-2-1-1-16,2 2 1 0,0 0 0 15,0 0-2-15,0 0-1 0,0 0 0 0,0 0 1 16,0 0 2-16,0 2 0 0,0-1-3 16,0 1 3-16,2-1 0 0,-2 2 0 0,0 0 0 15,0 0 0-15,4 2 0 16,-4-1 0-16,2 0 0 0,-2 3 0 0,0-1-1 15,0-1 1-15,0 3 1 0,0 0 0 16,0-1 1-16,0 2-4 0,0-1 4 0,0 1-1 16,0 0-1-16,0 0-4 0,0 0 3 15,0-2-1-15,0 2 2 0,0-1 0 16,0 1-1-16,0-2 1 0,0 1 0 16,0 1 0-16,0-2 0 0,0 1 0 0,0 1 0 15,0-2 1-15,0 2 2 0,0 0-2 16,0 0-2-16,0 0 2 0,0 0-1 15,0 0 2-15,0 0-2 0,0 0 0 16,0 2 0-16,0-2-3 0,0 0 3 0,0 0 0 16,0 0 0-16,0 0 0 0,0 1-1 15,0-1 2-15,0 0-1 0,0 2 1 0,0-2-1 16,0 0 0-16,0 0 0 0,4 0-1 16,-4 1 1-16,0-1-1 0,0 0 1 15,5 2-2-15,-5-1-1 0,0-1 3 0,0 2-2 16,2-1 4-16,-2 1-2 0,4-2-2 15,0 1 1-15,-4 0-1 0,2 1 0 16,2 0 2-16,-4-2-3 0,2 1 6 16,-2-1-3-16,8 2 1 0,-8-1 0 0,2 1-2 15,-2-1 1-15,5 3-1 0,-3 0 1 16,-2 0-2-16,0 1-2 0,4-1-1 16,0 2-5-16,-4 0 3 0,0 0 0 15,0 0 0-15,2 2 3 0,-2-1 1 0,0 1 3 16,0-3-2-16,4 3 2 0,-4 0 0 15,0 1 0-15,2-2 0 0,-2 2 2 16,0-1-2-16,0-1 0 0,0 2 0 16,0 0 0-16,0 0 0 0,0-1-2 0,4 1-1 15,-4 0 0-15,0 1 0 0,0-1 1 16,0 2 2-16,0 1 0 0,0-1 0 16,-4 2 3-16,4 0-1 0,0 2-1 0,-2-2-1 15,-2 3-1-15,4 0 1 0,-2-1 0 16,2 2 0-16,-8-1-1 0,6 2-3 15,-3-1 3-15,3 1 1 0,-6 0 3 16,6 0-1-16,-2-2-2 0,2 2 0 0,-6 0 0 16,6-1 0-16,-3 1 0 0,1-2 1 15,-2 1 0-15,4-1-1 0,2-1 0 0,-8-1 0 16,8-1 2-16,-2 2-2 16,-2-3 0-16,4 2 1 0,0-2-1 0,-3 0 0 15,3-2-3-15,0 2 1 0,-4 0 0 16,4-1 2-16,-4-2 0 0,4 1-2 0,0 0 5 15,0-1-1-15,0 2-1 0,0-2-1 16,0 0 0-16,0 0 0 0,0-2 2 16,0 2-1-16,0-1-1 0,0 0 0 15,0-1 0-15,0 1 0 0,0-1 0 0,0-1 0 16,4 0 0-16,-4 0-1 0,4-1 1 16,-4 1 1-16,0 0-1 0,0-2 0 15,3 1 0-15,-3 0 0 0,0 0 2 0,4 1 0 16,-4 0-4-16,2 0 0 0,-2-2-1 15,0 4 3-15,0-2 2 0,0 2-2 16,0-1-2-16,0 1 2 0,0-1 0 16,0 2 0-16,0 0 0 0,0 2 0 0,-2 1-1 15,-2 0 1-15,1 1 0 0,3 1 0 16,-8 1 0-16,6-1 0 0,-2 2 1 16,-2 0-1-16,2-1 0 0,2 2 0 15,-7-2-2-15,3-1 1 0,4 3 1 0,-2-2 1 16,0 0-1-16,-2 0-1 0,4 0-2 15,-3-2 3-15,1 3 0 0,2-3 3 16,2 1-3-16,-8-1 0 0,8-1 0 0,-2 0-3 16,-2 0 2-16,4 0 0 0,0 0 0 15,-2-1 1-15,2-1 1 0,0 0 0 16,-5 3-2-16,5-4 1 0,-4 1 0 0,4 1 1 16,0-2-1-16,0 1-1 0,0-1 0 15,0 2 2-15,0-2 0 0,0-2 0 0,0 2-1 16,0-1-1-16,0-1-1 0,4-1 0 15,1 0 2-15,-5 0-2 0,2-1 2 16,-2-1 2-16,4 1-2 0,-2-1 0 16,2 1 0-16,0-1 2 0,-2 1-2 0,2-1-2 15,1 1-1-15,-3-1 2 0,2 1 1 16,-2 0 0-16,2 0 0 0,0 0-2 16,-2-1 2-16,4 0 0 0,-2 1 0 15,1 1-2-15,1-1 2 0,-4 1-2 0,6-2 1 16,-6 2-1-16,6 0 2 0,-5 0-3 15,3 2 2-15,2-1 0 0,-6 1-5 16,4 1 2-16,-2 0 2 0,1 0 7 16,-3 1-4-16,6 1 1 0,-6 1-2 0,2-2 1 15,-2 2-1-15,-2 2 0 0,8-2 0 16,-8 1 1-16,2 1 2 0,-2-1-3 16,5 1 0-16,-3 1 0 0,-2-2-1 0,4 2 1 15,0-1 0-15,-4 1 0 0,0-2 0 16,0 1-2-16,2-1 2 0,-2 2 0 15,0-3 3-15,0 0-3 0,4 2 3 16,-4-2-3-16,0-2 0 0,0 2 3 0,0 0 0 16,2-1 1-16,-2 0-30 0,0 0-74 15,4 1-122-15,0-1-137 0,-1-1-26 0,-3-1 64 16</inkml:trace>
  <inkml:trace contextRef="#ctx0" brushRef="#br0" timeOffset="2871.99">9130 15142 15 0,'0'0'22'15,"0"0"-1"-15,3 0-2 0,-3 0 1 16,4 0-3-16,0 0 2 0,-4 0 0 0,2 2-2 16,2-2 1-16,-2 0 7 0,2 1 14 15,0-1 4-15,-2 2-4 0,5-1-11 16,1 1-5-16,-6-1-4 0,6 0 6 15,-6 3 2-15,4-3 4 0,3 1-6 0,-3 1-1 16,0-2 4-16,0-1 1 0,1 2-6 16,1-1-6-16,2 1-1 0,-8-1-2 15,9-1-1-15,-5 1 2 0,4 1 1 0,-4 0 0 16,5-2 2-16,-5 1-2 0,4 1-6 16,-4 1 1-16,5-2 3 0,-1 1 2 15,-4-1 0-15,5 2-3 0,-1-2 0 0,-4 3 3 16,9-3 0-16,-9 1-1 0,4 1-6 15,0 0 0-15,-1-2 0 0,1 1 4 16,5 1-3-16,-5-2 2 0,2 0-1 16,1 3 1-16,-3-3 0 0,4 1 2 0,-1 1 2 15,1-2 7-15,-1 1-5 0,1 1 1 16,-6-2-5-16,9 2-4 0,-3-1 1 16,-1 1-2-16,1 0-2 0,-1-2-1 0,1 2 2 15,-1 0-3-15,1-2 3 0,-2 3 13 16,1-3 16-16,1 1 8 0,-1-1-7 15,-3 1-10-15,5-1-6 0,-3 1-4 16,-2-1-6-16,3 1-3 0,-3-1-3 0,5 0 0 16,-5 1-2-16,2 0 3 0,-1-1-4 15,-1 1 4-15,2 1-1 0,-1-2 6 0,-1 2 5 16,2-1 6-16,-1 1 0 16,-1-2 0-16,0 2-7 0,1 0-3 0,-3 0 1 15,2-1-1-15,1 1-1 0,-1-2-6 16,0 2-3-16,1-2 4 0,-3 1 3 0,2 0 3 15,5 1 1-15,-5-3 3 0,-2 3-2 16,3-3-2-16,3 1-2 0,-3 1-4 16,-3-1-1-16,6 1-3 0,-1-1 2 15,1-1 2-15,-4 3-4 0,7-3 4 0,-9 2-1 16,11-2-2-16,-11 1-2 0,9-1 0 16,-3 0 1-16,-1 0 0 0,3 0 2 15,-1 0-1-15,-3 0-1 0,4-1 0 16,1 1 3-16,0-2-3 0,-3 0 1 0,-2 1-3 15,5 0 0-15,0-1 1 0,-3 1-2 16,-2-1-2-16,5 1 2 0,2-2 2 0,-7 1-2 16,0 1 0-16,5-1-2 0,1 0 2 15,-5 1 3-15,-1 1-3 0,5-1 0 16,1-1 0-16,-5 2 2 0,-1-1 0 16,7 1 2-16,-7 0-2 0,1-2-1 0,3 2 0 15,-1-1 2-15,-3 1-2 0,5-2 0 16,-3 1-1-16,-2 1 0 0,5-3 0 15,0 1 2-15,1 1 2 0,-1-1-2 0,-1-1 3 16,1 2-4-16,1-2 1 0,-1 1 1 16,4-1-3-16,-5 2 0 0,5-2 0 15,-1 1 1-15,-3-1 1 0,2 2 1 16,-3-1 1-16,5-1-1 0,-1 2-2 0,-7-2 0 16,8 0-1-16,-5-1 3 0,5 2-3 15,-5-1 1-15,1 0-1 0,-1 0 0 0,1-2 0 16,1 2 3-16,1 0-2 15,-2-1 0-15,-1 1-2 0,1 0 0 0,1-1 0 16,-1 0 2-16,1 1-1 0,-5 2 1 16,-1-2-1-16,7 0 3 0,-7 1-3 0,1-1 0 15,1 1 0-15,-1 1 0 0,-3 0 0 16,4-1 0-16,-5-1 0 0,1 2 3 16,0 1-3-16,-4-2 0 0,5 1 0 15,-5-1 0-15,2 2 0 0,-2-1 0 0,-3 1 0 16,5-2 0-16,-6 2 0 0,6 0 2 15,-2-2-1-15,-6 2-1 0,2-1 0 16,7 1 0-16,-7 0 2 0,-2 0-2 16,6-1 2-16,-6 1-2 0,8 0 3 0,-8-2-2 15,2 2-1-15,5 0 0 0,-3 0 0 16,0-1 1-16,2 1-3 0,-2 0-1 16,-2 0 3-16,4 0 0 0,3 0 0 0,-3 0 3 15,0-2-1-15,0 2-2 0,3 0 0 16,-3 0 1-16,-4-1 0 0,6 1 1 15,-2 0-4-15,0 0 2 0,1-2-1 16,-1 2 2-16,-2-1-1 0,2 1 0 0,-2 0-1 16,0 0 1-16,-1 0 1 0,1 0 2 15,-2 0-3-15,2 0 0 0,0 0 3 16,-2 0 0-16,-2 0 1 0,0 0-2 0,4 0-1 16,-2 0 3-16,-2 0-4 0,0 0 0 15,4 0-3-15,-4 0 2 0,5 0-2 16,-5 0 2-16,0 0 1 0,0 0 1 15,2 0-1-15,-2 0-2 0,0 0 0 0,0 0 2 16,0 0 4-16,0 0-1 0,0 0-4 16,0 0-54-16,0 0-84 0,0 0-122 15,0 0-115-15,0 0-50 0,0 0 41 16</inkml:trace>
  <inkml:trace contextRef="#ctx0" brushRef="#br0" timeOffset="3442.06">11628 15063 3 0,'0'-2'25'0,"0"2"5"0,0 0 7 0,2 0 4 15,-2 2-3-15,4-2-9 0,-4 1-11 16,2 1-4-16,-2-2-4 0,4 3-3 15,0-2 1-15,-2 1 0 0,4 1 2 16,-2-1-1-16,3 2 0 0,-1 0 1 0,2 1-4 16,-2-1 1-16,1 1-4 0,3 1 3 15,-4 0-1-15,4 1 2 0,1 1 3 16,-1-1 1-16,0 2-3 0,-1-1 5 16,-1-1 17-16,0 1 26 0,0-1 21 0,-1-1-2 15,-1 2-5-15,0-2 1 0,-2 0 10 16,2-2 19-16,-6 2 29 0,7-1 17 0,-7-1 9 15,4 1-9-15,0-1-16 0,-4 1-18 16,0-1-26-16,-4-1-26 0,0 2-22 16,2-1-8-16,-3-1-2 0,-1 2-7 15,0-2-3-15,0 1-1 0,-2 1-4 0,-3-1-1 16,5 1-2-16,-4-1-4 0,3-1-4 16,-3 2 0-16,4-2 0 0,0 0 0 15,0-2-6-15,-3 2-44 0,3 0-89 0,4-2-127 16,-6 1-123-16,6-2-74 0,-2 0 31 15,1-2 112-15</inkml:trace>
  <inkml:trace contextRef="#ctx0" brushRef="#br0" timeOffset="10393.99">9083 14559 6 0,'6'-12'6'16,"-2"-1"0"-16,2 2 0 0,-1-1 1 0,1-2-1 15,-2 1-1-15,2-1 2 0,0-1 2 16,1-1 3-16,1-1 3 0,-2 1 0 0,0-2 4 15,0 0-3-15,1 0 5 0,3 0-2 16,-2-2-1-16,0 1-3 0,1-1-2 16,-1 1-3-16,0-1 2 0,1 0-5 15,-1 1-1-15,2-1-1 0,-2 2 4 0,1-1-3 16,-1 1-3-16,0-2 0 0,0 1-2 16,3 1 1-16,-1 0-2 0,-4-2 9 15,5 2 8-15,-1-1 11 0,-4 1-2 16,5 0 2-16,-1 0 6 0,0 0 5 0,1-1 0 15,-3-1-9-15,0 2-4 0,2-2-6 16,-1 0-5-16,1 0-3 0,0-2-5 16,1-1-4-16,-1 1 4 0,0-1-2 0,3 1 2 15,-3-1-3-15,3-1-1 0,-3 2 1 16,4-1-1-16,-1-1-3 0,1 2 0 16,-6-2 2-16,3 1 5 0,3 1-1 0,-1-2 0 15,1 1-3-15,-6 1-3 0,3 0 4 16,3 2 12-16,-6 0 15 0,3 2 4 15,-3-1-1-15,0-1-5 0,3 1-6 0,-1-1-3 16,0 1 0-16,-3-1-4 0,3-1-2 16,0 2-5-16,1-2-2 0,-3-3-2 15,2 1 2-15,1 1 0 0,-1-2-3 16,2 1-1-16,-1-1 3 0,-1 0 12 0,4 0-1 16,-5 0-2-16,1 2-5 0,0-1-3 15,1 2-3-15,-5 0-1 0,8 2 1 16,-7-1 0-16,3 2-1 0,-2-1-2 15,0-1-2-15,3 2 0 0,-3 0 1 0,0 2 1 16,1-1-1-16,1-1 1 0,-2 0 1 16,0 0-2-16,3-3 0 0,3 0-2 0,-6 0 2 15,3-3-1-15,3 0 1 0,-3-1 1 16,1 1 3-16,-2 0-1 0,3 0-2 16,-3 0 1-16,5-1 0 0,-7 3-2 15,6 0-2-15,-1-1 2 0,-3 2 2 0,5-1-1 16,-3 2-1-16,-2-1 0 0,3 2 3 15,-3-1-3-15,4 1 0 0,-3 1 0 16,-3-2-3-16,7 1 0 0,-3 1 3 0,2 0 3 16,-3-3 6-16,1 1-4 0,1-2-4 15,1-2-7-15,-2-1 3 0,3 2 0 16,-3-3 0-16,5 0 3 0,-7 0 0 0,7-2 5 16,-3 3-3-16,3-2-3 0,-5 0 2 15,3 2-1-15,-3 1 3 0,2-2-2 16,-1 2-1-16,-1 2-4 0,-1-3 4 15,3 3-1-15,-2 0 1 0,3-1 0 0,-7 2 0 16,7 2 0-16,-5-2-3 0,2 1 3 16,-1-1-3-16,1-1 3 0,-1 1 2 0,-1 0-1 15,4 0-2-15,-5 0-1 0,1-2 5 16,0-1 1-16,1 0-4 0,-1 0-2 16,0 3 0-16,-1-2 2 0,1 3 0 15,-2-1 2-15,0 1 0 0,3 2-2 0,-5 0 0 16,2 2 0-16,0-2 0 0,1 3 0 15,-3-2 0-15,0 2 0 0,4 0 0 16,-3-1 0-16,-1 1 0 0,4 1-1 16,-2-1 0-16,1 0-1 0,1 2 1 0,-4-2 1 15,5 3 1-15,-5 0-1 0,4 1 0 16,-2-2-1-16,-1 2-1 0,3 1 2 0,-8-1 2 16,8 2-1-16,-3 0 1 0,1 0-1 15,-2 1 0-15,-4 3-1 0,6-3 0 16,-6 1 0-16,5 1 0 0,1 0 3 15,-6-2-1-15,2 2-2 0,-2-1-3 0,6 1 1 16,-5-2 2-16,1 0 0 0,0 3 0 16,-2-3 0-16,2 1-2 0,-2 1 2 15,6-2 0-15,-6 1 0 0,3-1 0 0,-3 2 1 16,2-1-1-16,0-1 0 0,-2 1 0 16,2-1 0-16,0 0 1 0,-2 3-1 15,2-3 0-15,-2 3 0 0,-2 0 0 16,5-1 4-16,-1 1-1 0,-4 0-2 0,2 1-1 15,-2 0-8-15,0-1 4 0,4 0 1 16,-2 1 6-16,-2 0 0 0,0-1-3 0,4 0 0 16,-4 0-3-16,4-1 2 15,-4-2-1-15,2 2 1 0,-2-1 1 0,4 0 1 16,-1 0 2-16,-3 0-6 0,0-1 0 16,4 1 3-16,0 0 3 0,-4 0 3 0,2 1-3 15,-2 0-5-15,0 0 2 0,4 2 0 16,0-1 0-16,-4 0 3 0,0 1-3 15,0 1 1-15,2-1-3 0,-2 1 0 16,0-1-2-16,0 2 3 0,0 0-1 0,4 1 1 16,-4-2 1-16,0 1 4 0,0 1 16 15,0-1 12-15,0 1 13 0,0 1-1 16,0-2-5-16,0 2-2 0,0 2-2 16,0-2-2-16,-4 3-3 0,4 0-5 0,0 1-5 15,-2 2-2-15,2 0-7 0,-4 2-1 16,0 1-2-16,2 0-4 0,2 1 1 15,-8 1-3-15,8-1 2 0,-7 0 0 0,5 3 1 16,2-1-2-16,-8 0 1 0,8-2 1 16,-6 0-1-16,6 1 3 0,-2 0-2 0,-2-2 1 15,-1-2-2-15,5 1 1 0,-2-2-1 16,2-1-1-16,0 2-1 0,0-3 2 16,-4 1 3-16,4-3 5 0,0 2 0 15,0-3 1-15,0-1-1 0,0 0-2 0,0 0-2 16,4-1 1-16,-4-3-1 0,0 2-2 15,0-1-1-15,2-2-3 0,-2-1-2 16,5-1 8-16,-1-1-3 0,-2-1-1 16,-2 0-6-16,4-1 0 0,-2-1 4 0,-2 1-2 15,4 1 3-15,0 0 2 0,-4 0 4 16,0 0 18-16,0 3 15 0,0-2 9 16,0 4-10-16,0-2-9 0,-4 3-15 15,0 1-5-15,4 1-6 0,-6 1 1 0,4 1-1 16,-7 1 1-16,3 2 1 0,0-1 6 15,0 1 7-15,-2 1 19 0,-1 0 20 16,1-1 17-16,2 0-1 0,-4 0-14 16,7 0-20-16,-5-1-16 0,2 0-11 0,4-1-9 15,-6 1-39-15,6-2-104 0,-3 2-157 16,3-1-203-16,2-1-60 0,-8-1 64 16,6 2 176-16</inkml:trace>
  <inkml:trace contextRef="#ctx0" brushRef="#br0" timeOffset="13132.32">9333 14909 10 0,'10'-8'39'0,"3"0"3"16,-3-1 0-16,5 0 1 0,-3 0-2 16,4-1-5-16,-1-1-6 0,4-1-9 0,-3 2-3 15,9-2 0-15,-9 0-4 0,3 0 0 16,6-2-4-16,-7 2 2 0,7-1 6 16,-2-1 8-16,0 0 4 0,-1 1-4 0,3 0-2 15,-2-2-1-15,0 1 4 0,2 1 5 16,-7-1 4-16,7 1-1 0,-6-1 3 15,5 1-1-15,-5-2 1 0,6 1 3 16,-7 1 3-16,5-2 3 0,2 1 2 0,-2-1 5 16,-1 0 2-16,5 0 6 0,0-1 8 15,0-2 10-15,4 0 3 0,-6 0-5 0,6-3-12 16,0 1-16-16,-2-1-11 0,2 0-8 16,-6 0-3-16,6 0-3 0,-2 0-5 15,-3 0-4-15,5 2-7 0,-4-1-2 16,0 1-2-16,0 2-3 0,-8-1 2 0,8 2-1 15,-5-1-1-15,3 2 0 0,-6 0 3 16,5 0 0-16,-5 0 6 0,6 2 8 16,-6-1 15-16,5 1 12 0,-5-1 0 15,2 2-5-15,1-1-9 0,3-1-1 0,-6-1-1 16,8 0-2-16,-5 0-4 0,5 0-6 16,-2-1-5-16,0 1-3 0,0-2-3 15,2 2-3-15,-9 0-1 0,7 2 0 16,-6-1-1-16,5 1 0 0,-5-1-2 0,2 1 0 15,-1 1 2-15,-1 0-2 0,-3 1 0 16,5-1 0-16,0 2 4 0,-9-1 0 16,9 1-1-16,-5-1-2 0,1 1 1 0,-1-2 3 15,1 0-2-15,0 1 4 0,-1-1-4 16,1-1-1-16,-1 1-1 0,1-2-1 16,-1 2 3-16,3 0-2 0,-3-1 0 15,1 1-3-15,-1-2 1 0,3 2-1 0,-2 0 6 16,1 0 0-16,1 0 3 0,-3-1-3 15,5 1-3-15,0-1-1 0,-5 2 0 0,1-1 2 16,1 1-2-16,-1-1-2 0,1 3 0 16,-5-1 2-16,-1 0 1 0,5 3-1 15,-3-2 0-15,-1 0 0 0,1 3 0 16,-1-1-1-16,1 1 2 0,-2-2 0 0,3 2 2 16,-7 0-3-16,7-1 0 0,-3 1-1 15,5-2 1-15,-3 0 1 0,3 3-1 16,-5-3 0-16,5 2 0 0,1-1 0 15,-1-1 0-15,-1 2-1 0,3-1 1 0,-3 1 0 16,1-2 4-16,1 2-1 0,-1-2-1 16,0 4 2-16,-1-3-3 0,-4 0 3 15,5 2-2-15,0-1-2 0,-1-1 1 0,-1 3-1 16,1-2-1-16,-3 0 1 0,3 0 0 16,1 2 4-16,-3-1-2 0,-2 1-2 15,5-1 0-15,-3 1 0 0,-1-1 2 16,3 1-2-16,-1-1 1 0,-3 1 1 0,5-1 1 15,-3 1-1-15,3-2 0 0,-5 0 0 16,5 0-2-16,-1 0-1 0,1 0 1 16,-3 0 2-16,3-1 1 0,-5 2-2 15,7-1 0-15,-3-1 1 0,1 0-1 0,-5 1 4 16,5-1-2-16,-3-1 0 0,3 1 0 16,-5-1-3-16,3-1 0 0,1 2 0 0,-3-2 3 15,1 1 0-15,-1-1-4 0,-1 1 0 16,2 0 2-16,-1 0-1 0,-3 1-2 15,5-1-1-15,-3 0 0 0,3 1 4 16,-7 1 1-16,2 0-2 0,5 0-3 0,-7 0 3 16,2 0 3-16,5 0-2 0,-5 2 1 15,-2-3-3-15,3 3 3 0,-1-2-2 16,4 2 2-16,-5-3-2 0,1 3 0 16,4-2-3-16,-3 2 2 0,1-1-1 0,-1-1 4 15,1 2 0-15,2-1 0 0,-3 1-2 16,-3-1 1-16,2 1 1 0,5-1 0 15,-5 1-2-15,-2-1 1 0,3 2 1 0,-5-1-2 16,4-1-1-16,5 1 1 0,-9-1-1 16,4 1 0-16,1-1-2 0,-3 1 2 15,2-1 1-15,1 1-1 0,-1 1 0 16,-4-2 1-16,9 1-1 0,-7-1-1 0,2 2 0 16,-2-2 2-16,1 3 0 0,-1-3-2 15,0 2 2-15,3 0 2 0,-5-1 1 16,2 0-5-16,2 0 2 0,-3 1 1 15,3-1 4-15,-4-1 4 0,4 2-5 0,-3-3 1 16,3 3-10-16,-4-1-1 0,0-1 2 16,1 2 1-16,3 0-2 0,-4-1 3 15,2 1 0-15,-1 1 4 0,-3-1-2 0,2 0 0 16,0 2-2-16,-2-1 2 0,-2 1 0 16,5-1-1-16,-3-1 1 0,0 3 0 15,-2-1 3-15,6-1-1 0,-8 1 0 16,6-1 0-16,-4 0 1 0,-2 1 0 0,9 1-1 15,-7-1 2-15,-2-1-2 0,4 1 0 16,-2-1 1-16,2 1 0 0,0-1-1 16,-4 2 0-16,2-1 0 0,-2 1-2 15,0-2 1-15,4 2-1 0,-4 0-1 0,3-1-2 16,-3 1-1-16,0 0-3 0,0 0 1 16,0 0 4-16,0 0 0 0,0 0 6 0,0 1 0 15,0 1 2-15,0-1-3 16,0 1-1-16,0 1 0 0,-3 1 0 0,-1-1-1 15,4 3 0-15,-2 0 1 0,-6 1-1 16,6 1 1-16,-4 0 0 0,2 1-1 0,-3 1 2 16,1 1 1-16,-2 1 0 0,6 1-1 15,-6-1 0-15,1 2 0 0,1-1-3 16,0 2 1-16,0-1-2 0,-2 1 1 16,5-2 2-16,-5 1 2 0,2-2-1 0,4-1 0 15,-2 3-1-15,0-3 0 0,-3-1 3 16,5 1 1-16,2-2 2 0,-8 0 10 15,6-2 9-15,2 1 8 0,-4-1-9 0,2-1-7 16,2 0-11-16,-4 0-4 0,0-1-3 16,4-1-6-16,-3 1-45 0,3-2-89 15,-4 0-123-15,0 0-132 0,4-2-123 16,0-1-2-16,-2-3 98 0</inkml:trace>
  <inkml:trace contextRef="#ctx0" brushRef="#br0" timeOffset="48818.08">21461 6238 42 0,'0'-4'93'15,"0"-1"-4"-15,0 1 2 0,0-1 6 16,0 1 2-16,2 1-1 0,-2-2-7 15,0 2-5-15,0 0-1 0,-2 0 5 16,2 1 10-16,0 1-3 0,0 0-9 0,0-2-10 16,0 3-15-16,0-2-16 0,0 1-15 15,0 1-8-15,0-2-8 0,0 2-8 16,0-1-3-16,0 1 0 0,0 1-3 0,0-1 0 16,0 2 3-16,0 1 5 0,0 0-1 15,-4-1 4-15,4 3 8 0,-4 0 18 16,4 1 17-16,0 1 6 0,-3 1-3 0,3 0-3 15,-4 2-2-15,0 0-6 0,4 1-7 16,-6-1-5-16,6 2-3 0,-2 2-4 16,-2-1-7-16,0 2-2 0,4 0-2 15,-2 0 24-15,2 2 24 0,0 1 19 0,-5 0-1 16,5 3-3-16,-2 0 8 0,2 0 12 16,0 1 10-16,0 2 5 0,0 0 1 15,0 1-17-15,0 1-17 0,-4 0-22 16,4 1-11-16,-4-2-10 0,4 2-12 0,0 0-7 15,-2 0-5-15,2 0 1 0,0 0 9 16,-4 0 1-16,2-1-6 0,2 0-3 16,-4 2-1-16,0-1-5 0,4 0-3 0,-2 0-2 15,-3 0 1-15,1 1-1 0,4-1 3 16,-2 2 1-16,2-1-2 0,-6 1 2 16,6-2-3-16,-4 0 0 0,0 1-2 15,4-2-1-15,0 2 2 0,-2-2-1 0,2 1 3 16,0-2 1-16,0 1 3 0,0-2 3 15,0 1 2-15,-4-1-5 0,4 2 0 16,0-3-2-16,0 3 3 0,-3-3 2 16,3 1 1-16,0 0-4 0,0 0-1 0,0-2-4 15,0 2-5-15,0 2-9 0,0-2 3 16,0 1 3-16,0-1 11 0,0 2 1 0,0-2-4 16,0 0-3-16,0 0-1 0,0-2-4 15,0 2 1-15,3-1-1 0,-3-1 2 16,0-1-1-16,0-1 2 0,4-1-3 0,-4-1 3 15,0 0-3-15,0 0 6 0,0-1-3 16,0-1 2-16,0-1-5 0,0 0 0 16,0 0 0-16,0 0 0 0,0-1 3 15,0-1-2-15,0-1-1 0,0 0-4 0,0-1-1 16,0-1-4-16,0-1-31 0,0-1-39 16,2-1-48-16,-2-2-68 0,0-1-113 15,4-1-123-15,0-1-70 0,-2-2 18 0,2 0 46 16,-2-2 45-16,-2 2 36 0,9-3 42 15,-9 2 65-15</inkml:trace>
  <inkml:trace contextRef="#ctx0" brushRef="#br0" timeOffset="49489.91">21370 8280 97 0,'-4'0'164'0,"2"0"18"15,2 1 14-15,-4-1 19 0,1 0 22 0,3 0 24 16,-4 2 24-16,0-2 13 0,4 0-9 16,0 0-29-16,-2 0-46 0,2 0-50 15,0 0-43-15,0 0-35 0,0 0-25 0,0 0-2 16,0 0 5-16,0 0 5 0,2 0-7 16,2-2-11-16,0 2-7 0,3 0-10 15,-5 0 3-15,6-1-3 0,-2 1 1 16,5 0-1-16,-1-2 0 0,-2 2-6 0,7 0-10 15,-5 0-5-15,6-2-1 0,-3 2 0 16,3 0-3-16,1 2-8 0,-1-2 9 16,5 0 6-16,0 2 7 0,-5-1-4 15,3 1-4-15,6-1 5 0,-7 1-4 0,7 1-2 16,-2-2 8-16,0 1 9 0,4-1-3 16,-5 1-6-16,5-1-6 0,0-1-3 0,-2 1 1 15,4 1-5-15,-2 0 3 16,0-1-2-16,1 2 2 0,-1-1-2 0,4-1-4 15,-4 2 2-15,0 0 2 0,2 0 0 16,2 0-1-16,-6 2 31 0,10-2 42 0,-2 0 35 16,-4-1-6-16,2 0-30 0,2-2-19 15,-4 2-20-15,6-1-11 0,-2-1-6 16,-4 0-8-16,2 2-1 0,2-1-3 16,-4-1-2-16,2 3 3 0,-2-1-3 0,-2-1-1 15,4 2-5-15,-4 0-2 0,0 0 0 16,-2 2 1-16,-1-2 1 0,-5 1-1 15,2 0-1-15,-5 1 2 0,5-2-1 0,-9 2-1 16,5-1-1-16,-3-1-2 0,-3 0 1 16,1 0 7-16,-2 0-6 0,1 0 1 15,-1 0-3-15,-4 0 7 0,0-1-3 16,1-1-1-16,1 1 1 0,-2-1-1 0,-4 2 1 16,2-3-2-16,0 2-1 0,3-1-1 15,-7-1 2-15,2 2 1 0,2-2-2 16,0 0-4-16,-4 1 0 0,2-1-4 0,2 0-1 15,-4 1-8-15,0-1-44 0,2 0-80 16,-2 0-109-16,0-1-99 0,0 0-180 16,0-1-168-16,-2 1-162 0,2-2 64 0,0 0 160 15,-6 0 236-15</inkml:trace>
  <inkml:trace contextRef="#ctx0" brushRef="#br0" timeOffset="50518.82">22784 8245 46 0,'0'0'81'0,"0"0"1"0,0-1-11 16,2 1-15-16,-2 0-16 0,0 0-11 15,0 0-2-15,0 0-4 0,0 0-4 0,0 0-6 16,0 0-3-16,4 0-5 0,-4 0 10 16,4 0 18-16,-4 0 22 0,0 0 14 15,2 1 5-15,2-1 3 0,-4 3 1 0,2-3-1 16,3 2-3-16,-1 1-4 0,-2-2-1 16,2 1 0-16,-2 0 3 0,2 2 1 15,0-1 8-15,-2 0 4 0,7 0 13 16,-7 1 20-16,4-1 6 0,2 3-7 0,-2-1-20 15,-4-1 0-15,7 2-4 0,-1 0-5 16,0 0-15-16,-2 0 5 0,5 2 15 16,-5-2 13-16,4 1 8 0,-8-1 5 0,7 1 1 15,-3 1-7-15,0 0-9 0,0 1-16 16,-2-2-8-16,0 0-7 0,3 1 5 16,-7 0 8-16,0-1 9 0,2 1 7 15,-4-1-6-15,2 1-7 0,-5-2-6 16,3 1-5-16,-6 1-7 0,2-2-5 0,-4 0-14 15,-1 0-10-15,3 0-15 0,-2-2-9 0,-5 1-7 16,-1-1-5-16,5-1-2 0,-1 0-4 16,0 0-28-16,1-1-61 0,1-1-94 15,-5 1-111-15,3-1-203 0,2-1-203 16,-3 0-169-16,-1-3 72 0,1 0 192 0,-1-1 235 16</inkml:trace>
  <inkml:trace contextRef="#ctx0" brushRef="#br0" timeOffset="51728.78">21434 6236 26 0,'2'-4'71'15,"4"0"-8"-15,-6 1-13 0,4-2-4 0,0 2-9 16,-1 0-8-16,-3 0-3 0,4 0 0 16,0 2 5-16,-4-2 11 0,0 1 11 0,2-1-71 15,2 1-37-15,-4 1-21 0,0 0 73 16,0 1 43-16,0 1 19 0,0 0 3 15,-4 1 0-15,2 3 4 0,-6-2 11 16,5 3 12-16,-5-2 16 0,2 2 8 0,0 2 10 16,0-1 0-16,-9 2 0 0,7 0-7 15,-7 0-1-15,5 0-6 0,-2 2-7 16,-3-2-9-16,3 1-3 0,-3 1 6 0,7-2 3 16,-6 1-10-16,3-2-17 0,1 1-22 15,2-2-12-15,-3-1-12 0,5 2-14 16,-4-4-3-16,1 2-9 0,7-3 1 15,-2 2-7-15,2-4 0 0,-2 1-66 0,4-2-122 16,0 0-167-16,4-2-146 0,-2 1-30 16,2-1 71-16,-2 0 156 0</inkml:trace>
  <inkml:trace contextRef="#ctx0" brushRef="#br0" timeOffset="52966.49">21587 6216 15 0,'0'0'147'0,"-4"0"-1"0,4 0-4 0,-2 0-11 15,2 0-18-15,0 0-20 0,0 0-23 16,0 0-24-16,0 1-19 0,0-1-12 0,0 2-7 15,0-1-1-15,0 1 5 0,0 1 19 16,0 0 17-16,0 1 15 0,2 0 16 16,-2 3 24-16,4-1 33 0,-4-1 24 15,2 2 6-15,2 2 1 0,0-2-13 0,-2 1-13 16,-2 1-28-16,7 0-28 0,-3-2-26 16,0 2-20-16,-2 0-9 0,6-1-9 15,-6 1-6-15,2-3-7 0,-2 0-2 0,-2 0 1 16,9 0 1-16,-9-2 5 0,6 1-42 15,-6-2-149-15,2-2-222 0,2-1-206 16,0-1-4-16,-2 1 126 0,-2-3 190 16</inkml:trace>
  <inkml:trace contextRef="#ctx0" brushRef="#br0" timeOffset="54276.32">21370 7182 52 0,'0'-2'117'16,"0"2"1"-16,0-1-6 0,0-1-2 0,0 2-5 16,0 0-95-16,4-1-61 0,-4-1-40 15,0 2 63-15,0-2 48 0,0 1 32 16,0 1 24-16,2-1 11 0,-2 1 5 15,0 0 4-15,0-2 4 0,0 2 4 0,0 0 0 16,0 0-7-16,0 0-10 0,0 0-14 16,0 0-15-16,0 0 2 0,0 0 29 15,0 0 36-15,4 0 24 0,-4 0-8 16,2 0-22-16,2 0-30 0,1 0-24 0,-3 0-21 16,6 0-14-16,-6 0-8 0,4 0-6 15,2 0-1-15,-1 0-1 0,-1 2-1 16,0-2-1-16,4 0 14 0,-3 1 28 15,3-1 19-15,0 1 0 0,1-1-16 0,-1 2-15 16,-2-2-9-16,2 2-11 0,5-1-2 16,-5-1 0-16,3 2 4 0,1-1-1 0,-6 1-2 15,7-1-7-15,-3 1-1 16,3-1-3-16,1 1-5 0,-3-1 1 0,1 2-1 16,-1-1 1-16,1-1 2 0,3 1 1 15,-1-1 3-15,1 1 1 0,-5-1-2 0,5 1-2 16,-1-1-1-16,1 1 0 0,-1-1-2 15,3 1-5-15,-3-1 1 0,3 2 3 16,-2-1 0-16,-1-1-1 0,5 1 0 16,-5 1 2-16,5 0-1 0,-9-2-3 0,5 1 0 15,-1 0-3-15,-1 0 0 0,-3 1 0 16,3-1 3-16,-3 1 1 0,-2-2 1 16,1 1-3-16,-1-1-2 0,0 1 1 0,-1-1 2 15,-1-1 2-15,0 1-1 0,1-1 1 16,-3 0-2-16,0 0 3 0,0 0 11 15,2 0-5-15,-1-1-5 0,-5 1-10 16,6-1 13-16,-6 1-3 0,2-3-3 0,-2 3-15 16,7-2 6-16,-7 1 0 0,2-1-4 15,0 1-41-15,-2 1-102 0,2-2-145 16,-4 2-113-16,2 0-44 0,6 0 6 16,-8-1 18-16,2 1 20 0,3 0 68 0</inkml:trace>
  <inkml:trace contextRef="#ctx0" brushRef="#br0" timeOffset="55118.23">22273 7194 28 0,'0'0'72'0,"0"-2"-3"0,0 2 5 15,4 0 13-15,-4 0 17 16,0 0 14-16,0 0 5 0,0 2-3 0,0-1-16 16,-4 2-17-16,4-1-9 0,-4 1-2 15,4 0-8-15,0 1-7 0,-2 1-7 0,2-1-1 16,0 2-6-16,-4 0 0 0,4 0 5 15,-2 2 7-15,2-1 13 0,0 2 32 16,0 0 30-16,0 0 18 0,0 0-4 0,0 2-12 16,0-1-21-16,0 1-16 0,0 1-15 15,0-2-9-15,0 2-12 0,0 0-5 16,0 1-6-16,2 1-2 0,-2 0 4 16,4 1 5-16,-4 0-3 0,0 0-14 0,2 0-7 15,-2 0-2-15,0-2 8 0,4 2 5 16,0 0 4-16,-4 0-9 0,0 0-5 15,2-1-8-15,-2 0-5 0,5 0-5 16,-5 1-5-16,0-3-4 0,0 3-5 0,0-1 1 16,2 1 1-16,-2 0-1 0,0-1 0 15,0 2-3-15,4-1 3 0,-4 1-4 0,4-1 0 16,-4 2 7-16,0-1 4 16,2 2 5-16,-2-1 4 0,0 1 3 0,0-2-7 15,4 1-4-15,-4-1-5 0,4-1-2 16,-4 0-2-16,0 0 0 0,0 0-9 0,0-1 5 15,0 2 1-15,0-3 7 0,2 3 0 16,-2-3 0-16,0 2-3 0,0-3-2 16,0 2-2-16,0-1-1 0,0-1 0 15,0 0 3-15,4 2 1 0,-4-2-3 0,0 0-1 16,0 0 0-16,0-1 2 0,0 2-2 16,0-1 3-16,0-1-3 0,0 0 5 15,0-1-1-15,0 1 2 0,0-2 0 0,0 2 1 16,0-2 2-16,0 0 2 0,0 0 1 15,0 0-1-15,0-1 2 0,0 2 0 16,0-2-4-16,0 0 0 0,0 0-5 16,0-1 1-16,0 1 1 0,0-3 1 0,0 3 0 15,0-2-3-15,0-1 2 0,0 1 4 16,0-2 9-16,-4 1 2 0,4-1 5 0,0 1-2 16,0-1 1-16,-2 1-9 15,2-2 1-15,0 1-1 0,0-1 1 0,0 2-3 16,0-2-1-16,0 0-3 0,0-1-2 15,0 0-7-15,0 1-4 0,0-1-9 0,0-1-17 16,0-1-52-16,0-3-105 0,2 0-254 16,2 0-295-16,-4 0-157 0,2-3 107 15,-2 2 245-15,0-1 211 0</inkml:trace>
  <inkml:trace contextRef="#ctx0" brushRef="#br1" timeOffset="66361.89">21986 7614 91 0,'0'-2'105'0,"0"2"-8"0,0 0-8 16,0-1-12-16,0 1-14 0,0-2-18 15,0 2-10-15,-2 2-10 0,2-2-4 0,0 1-6 16,-4-1-6-16,0 2 3 0,4-1-10 16,-7 1 18-16,7-1 8 0,-2 2 19 15,-2-2 7-15,0 4 3 0,2-2 0 16,-4 0-1-16,-3 2-2 0,7 1 0 0,-4 0 2 16,-2 0 3-16,2 0 3 0,0 0 3 15,-1 1-1-15,-3 1-6 0,4-1-6 0,-5 2-7 16,3-1-5-16,0 0 0 0,0 2 3 15,-1-2 4-15,1 2 8 0,0-1 7 16,0-2 12-16,-3 2 1 0,5-1-8 16,-4 1-12-16,8-2-14 0,-9 1-11 0,5-1-9 15,-2 1-4-15,0-1-3 0,-1 1-2 16,3-1 0-16,-4 1-2 0,4-1 0 16,-1 1-2-16,1-1-1 0,-4-1-2 15,4 3-1-15,-5-1-1 0,5 1-2 0,-4-2 3 16,-1 2-3-16,5 0 1 0,-4 0-1 15,-5 0 1-15,9-1-1 0,-4 0-1 16,0 2 2-16,1-1 0 0,-1-2 0 0,0 2-1 16,3 0 3-16,-7-1-3 0,4 1 2 15,3-2-2-15,-3 0 4 0,2 1 7 16,-1-2-4-16,3 2-2 0,-4-1-12 16,4-1 0-16,0 0 4 0,-1 2 2 0,-3-2 0 15,4 0 2-15,-2 1-2 0,-3-1 0 16,5 0 0-16,0 2 0 0,0-3 1 15,-1 2 3-15,-3-1-3 0,4 0-1 16,-2-2 0-16,6 2 0 0,-7-1 0 0,7-1 0 16,-4 1-3-16,-2-1 1 0,6-1 0 15,-2 2-1-15,1-3 1 0,-5 3 1 16,6-2 1-16,-2 0 2 0,0 2 1 16,2-3-1-16,-2 2-2 0,2-1-1 0,2 0 1 15,-5 0-1-15,1 0-1 0,2-2 1 16,2 2 0-16,-4-2 0 0,2 3-1 15,2-3-3-15,0 2-1 0,-4-1-7 0,0-1-70 16,4 1-83-16,0-1-93 0,0 1-34 16,0-1-29-16,0-1-26 0,4 0-16 15,0-1 43-15</inkml:trace>
  <inkml:trace contextRef="#ctx0" brushRef="#br1" timeOffset="67247.89">21337 8226 69 0,'0'0'104'0,"0"0"-1"15,0 0 5-15,0 0 0 0,-4 0 2 16,4 0-4-16,0 0 1 0,0 0-1 0,-2 0-4 16,2 0-4-16,0-2-13 0,-5 2-11 15,1 0-10-15,4-2 3 0,-2 1 5 16,2 1 5-16,-6-1 9 0,6-2 4 16,-8 1 5-16,6-1 2 0,2-1 5 0,-6 1 4 15,-3-2 7-15,7 1-3 0,-6-2-14 16,6-1-21-16,-4 2-9 0,-3-1-2 15,7-2-3-15,-4 1-16 0,-4-1 0 16,1 1 21-16,3-1 16 0,0 0-3 0,0 0-30 16,0 0-21-16,-3-1-11 0,1 0-2 15,0 0-5-15,2 2-10 0,-5-2 1 16,5 0-2-16,0 0 7 0,-4 0-1 16,3 0 3-16,-3 0-1 0,4 0-4 0,-4-2 2 15,3 2-7-15,-3 0 1 0,4-1-2 16,-5-1 7-16,3 1-4 0,0 1 0 15,0-2 2-15,1 0 0 0,-3 1 0 0,4 0-2 16,0-1 0-16,0 1-4 0,-3 1 2 16,1-2 2-16,0 1-1 0,2 1-2 15,-1-2 2-15,1 4 2 0,-2-4-1 16,0 2-6-16,-1 0 3 0,3 2-2 0,0-1 11 16,0-1-5-16,-1 2 0 0,-1-1 1 15,2 1-4-15,0 1 2 0,0-2 0 0,-3 1 2 16,7 1-4-16,-4-1 1 15,-4 0-3-15,1 1 4 0,3 0 0 0,4-1 2 16,-6 1-2-16,2 0 0 0,0-2 0 16,-1 2-2-16,1-1 0 0,-2 1 0 0,6-2-1 15,-6 1 0-15,1 1 3 16,1-2 3-16,0 2 4 0,0 0 1 0,-3-1-4 16,7 1-7-16,-4-2-2 0,-2 1-1 15,2-1 4-15,2 2 2 0,-3-1-2 0,1-1 0 16,2 1-1-16,-2-2 2 0,4 1-3 15,-6-1 3-15,5 2 1 0,-5-1 2 16,2 1 2-16,4-1-4 0,-2 2-2 16,0 0-1-16,2 0 6 0,-5 2-1 0,3-1-2 15,0-1 0-15,2 2 0 0,-4-1 0 16,6 2-1-16,-8-1-2 0,8 1 1 16,-3-1-1-16,-1 0-7 0,0 0 8 0,2 1-3 15,-2-2 12-15,4 1 4 0,-2 1-3 16,-2-2-10-16,0 1-5 0,4-1 0 15,-2 1 7-15,2 1 0 0,-5 0-1 16,3-2-1-16,2 2-34 0,0 2-80 0,-4-1-134 16,0 1-124-16,4-1-79 0,0 1-14 15,-2-1 10-15,2 2 33 0,0 0 73 16</inkml:trace>
  <inkml:trace contextRef="#ctx0" brushRef="#br1" timeOffset="67914.67">20617 7401 40 0,'0'-2'50'0,"7"0"-7"0,-5 1-2 15,2-2-6-15,2 0-2 0,0 0-4 16,2-1 2-16,-5-1 7 0,5 1 1 0,0-1-4 16,0-1-9-16,-1 1-4 0,-1 0-7 15,0-1-3-15,0-1-5 0,5 0-3 16,-3 1-4-16,-2-1-1 0,0 1 1 15,5-2 3-15,-9 1-3 0,8 1 2 0,-2-2-2 16,-2 2 1-16,-4 0-1 0,9-2 0 16,-5 3 0-16,2-1 0 0,-6-2 0 15,5 2 0-15,1 0 0 0,-2 0 0 16,-2 0 0-16,2 0 0 0,1 2 0 0,-1-2-1 16,0 0 1-16,-2 1-2 0,2-1 2 15,0 2 0-15,3-1 3 0,-7-1 0 16,6 2-2-16,-2-2-2 0,-4 1 0 15,7-1-1-15,-3 2 2 0,-4-2 0 0,6 1 0 16,-2-1 2-16,1 2-2 0,-1-2 2 16,-2 1-1-16,2-1 0 0,0 2-2 15,3-2-1-15,-7 1-1 0,4 1 2 16,2-1 1-16,-6-1 0 0,6 2 0 0,-1 1 0 16,-5-3 0-16,6 3 1 0,-6-2-1 15,2 1 4-15,2-1-2 0,-1 2-2 16,1-1 0-16,-2-1-1 0,2 1 0 0,0-1-1 15,-2 1-1-15,3-1 3 0,-5 1 0 16,6-1 0-16,-6 2 0 0,4-2 0 16,2 1 1-16,-5 0 1 0,5-1 0 15,-2 1 0-15,-4-1-2 0,2 1 0 0,2-1 0 16,-1 2-2-16,-3-2 1 0,2 3 0 16,0-3-2-16,-2 2-19 0,2 0-41 0,-2 0-56 15,-2 0-52-15</inkml:trace>
  <inkml:trace contextRef="#ctx0" brushRef="#br1" timeOffset="68784.42">21173 7032 7 0,'3'3'25'0,"1"2"-5"15,0 0-3-15,-2 0-5 0,6 1 0 16,-2-2 5-16,-4 2 8 0,3-1 9 16,1 1 5-16,-2 0-2 0,2 0-6 15,-2 1-5-15,2-1 3 0,-4 0 1 0,7 1-2 16,-7 1-4-16,6-2-5 0,-2 2-1 16,0-2-2-16,1 3-1 0,-3-3-4 15,2 1 1-15,0 0 0 0,3 3-3 16,-3-3-3-16,4-1-4 0,-4 3 0 0,0-1 2 15,1-1 3-15,3 1 17 0,-4 1 11 16,5-2 4-16,-5 1-9 0,4-1-9 16,-4 0-6-16,5 1-2 0,-3 1-1 15,0-1-1-15,0-1-1 0,1 2-1 0,-1-1 0 16,0-1 1-16,0 2 3 0,3 0-1 16,-5 0 2-16,0 1 5 0,5-2 3 0,-5 1-5 15,0 0-2-15,4-1-5 0,1 1-2 16,-1 0-4-16,-4-2 0 0,4 1 0 15,-3 0 2-15,-1 0 0 0,2 0 4 16,0-1 19-16,1 1 15 0,-1-1 6 0,0 2-15 16,-2 0-14-16,5-1-8 0,-5 1-1 15,0-2-2-15,0 1-3 0,5-1-1 16,-5 1-1-16,2-2-3 0,3 1 0 16,-5-1 0-16,0 0-1 0,4 0 1 0,-4 0 2 15,1 2-3-15,-1-4 1 0,4 4-2 16,-2-2 2-16,-1-1 1 0,-1 2-1 15,4-1-2-15,-8-1 0 0,7 2 3 0,-1-1 0 16,0-1-1-16,-6 2-1 0,6-1 0 16,1-1 1-16,-1 2 0 0,-2-1-2 15,-4 0 2-15,6 1-2 0,-1-1 3 16,-1 0-2-16,0 2 1 0,2-2-2 0,-1-1 1 16,-5 2-1-16,6-1 2 0,-6-1-2 15,4 0 3-15,2 0-3 0,-5-1 4 16,5 1 0-16,-6-1 0 0,2-1 5 0,-2 2 14 15,2-2 12-15,0 0 7 0,-4-2-3 16,7 2 4-16,-7-1 6 0,0-1 12 16,2 2 11-16,-2-3 14 0,4 2 8 15,-4-1-10-15,4 1-18 0,-4-2-23 0,0 0-16 16,0 0-16-16,0 0-38 0,0 0-98 16,0-2-161-16,0 1-180 0,0-2-34 15,0-2 86-15</inkml:trace>
  <inkml:trace contextRef="#ctx0" brushRef="#br1" timeOffset="73350.84">20574 7425 7 0,'2'-2'77'0,"-2"2"4"16,0 0 4-16,0-1 2 0,0-1-5 15,4 2-12-15,-4-3-14 0,0 3-14 16,0-2-6-16,0 1-8 0,2-2-5 0,-2 2-4 16,4-2 0-16,1 1 1 0,-3-1 0 15,4 0 3-15,2 1-3 0,-6 0-4 16,6-1 2-16,-1-2 0 0,-1 2 7 16,0 0 8-16,0 0 7 0,2 0 3 0,3-1 1 15,-5 1 0-15,0 0-7 0,5-2-2 16,-5 1-1-16,0-1-4 0,4-1 0 15,1 0-2-15,-1 0-4 0,0 0-6 0,-1 0-3 16,1-1 0-16,4 1-7 0,-3 0 0 16,-3-2-5-16,2 1 3 0,5 1-2 0,-5 0-3 15,-2-2-1-15,3 2-1 16,-1 0 1-16,2-2 3 0,-1 3 0 0,-1-3-1 16,5 1-2-16,-7 1 1 0,2-2 3 15,5 1 0-15,-9 1-1 0,4-2-4 0,1 2 1 16,-3 0 2-16,2-2-2 15,1 1-1-15,-1 1-2 0,0 0 2 0,-4-1 1 16,5 1 1-16,-1 0-1 0,0 0 0 16,-3 0 2-16,3-1-1 0,-2 2-2 0,0-1 0 15,3-1 0-15,-3 2 2 0,0 0 0 16,1-1-1-16,1 0-2 0,-4 0 2 16,4 2-1-16,-1-2 1 0,-1 1-2 15,0-1 2-15,1 2-1 0,-1-1 2 0,2 1-1 16,-4-2 2-16,1-1-4 0,3 3 2 15,-4 0-3-15,4 1 3 0,1-2 3 16,-5 2-3-16,4 0 0 0,-4-1 0 0,5 1 0 16,-5 0 0-16,0 0 0 0,3 0 0 15,-3 0 0-15,4 0 0 0,-4 0 2 16,0 0 1-16,1 0-1 0,-1-1-2 16,2 2 2-16,-2-3 1 0,1 2 0 0,-1 0-3 15,2-2-1-15,-2 3 1 0,0-3 1 16,1 1 2-16,1-1-3 0,-2 2 2 15,-4 0-1-15,6-1 0 0,-1 1 2 16,-5 0-3-16,2-2 0 0,2 4 0 0,-6-4 1 16,6 2-1-16,-2 0 0 0,0 0 0 15,-1 0-1-15,1 0-2 0,0 2 2 16,-4-2-1-16,6 1 2 0,-6 1 0 16,0-1 0-16,2 1 1 0,-2-1 0 0,4 1-3 15,-4-1-2-15,4 2 1 0,-4-2 1 16,0 2-1-16,0-1 0 0,0 1-1 15,2 0 1-15,-2 1 3 0,0-1-1 16,0 2 4-16,0 1-2 0,-2-1-1 0,2 1-1 16,0 0-1-16,0 0 1 0,0-1-1 15,0 3 2-15,0-2 0 0,0 2 0 16,-4-1 0-16,4-1 1 0,0 3 1 0,0-3 3 16,0 2 14-16,0-1 13 0,0 1 10 15,0-1 0-15,0-1-1 0,0 2-5 0,4-3-3 16,-4 3-7-16,0-2-1 0,2 2-6 15,3-2 0-15,-5-1 6 0,2 3 3 16,-2 0 11-16,4-2 23 0,0 1 29 16,-2 1 12-16,4-1-3 0,-2 1-15 0,0-1-18 15,-2 0-9-15,7 1-4 0,-3 0 2 16,-4 1 2-16,6-2-2 0,-2 2-1 16,-3-1-13-16,5 0-11 0,-6 0-7 0,6 1-8 15,-2 2-3-15,1-4-3 0,-3 4 1 16,2-2 0-16,0 1-4 0,0-1 5 15,1 1 15-15,1 1 19 0,-2 0 12 16,0-1 1-16,0 1-7 0,3 1-5 0,-3 0-10 16,-4-2-5-16,6 2 1 0,-2-1 2 15,1 1 1-15,-1 0-5 0,2 1-4 16,-2-2-6-16,-4 2-6 0,7-1-4 16,-7 2-4-16,4-1 2 0,2 1-1 0,-6-1-1 15,6 1-1-15,-1-1 0 0,-5 1 0 16,6 1-4-16,-6-2 2 0,2 1-4 15,2-1-1-15,-1 1-1 0,1-1 5 16,-4 1-2-16,6-1 1 0,-6-1 0 0,6 0 0 16,-1 2 1-16,-5-2 1 0,6 0 0 15,-2-2 0-15,-4 2-6 0,6-2 2 16,-5 3 2-16,5-3 8 0,-2 1-1 16,-4-1-2-16,6-1-3 0,-6 2-2 0,3-1 0 15,1-1 0-15,-2 2 1 0,-2-2-1 16,4 1-1-16,2-1-1 0,-5 1 0 15,1 0 1-15,0-1 2 0,2 1-1 16,-4-1 1-16,6 0 0 0,-6 0-2 0,3 0 2 16,-3 0-1-16,2 0 0 0,0-1 1 15,-2 1-3-15,2-2 2 0,0 0 3 0,2 3-1 16,-6-3-3-16,2 1-1 0,3-1 0 16,-1 1 2-16,-2-1-1 0,2 1-1 15,-4-3 0-15,2 3 4 0,-2-2-1 16,4-1 1-16,0 1-3 0,-4 0 3 0,0 0 0 15,2-2 6-15,-2 1 6 0,0-1-5 16,0 1-1-16,4-1-9 0,-4 1 2 16,3-1 0-16,-3 1 1 0,0-2-3 0,0 1 1 15,4 1-7-15,-4-1 4 0,4 1-1 16,-4-1 3-16,0 0 3 0,0 1-1 16,2-2 0-16,-2 2-2 0,0-1 1 15,0-1-2-15,0 2 1 0,4-1-1 0,-4-1 0 16,0 2-2-16,4-2 2 0,-4 1 0 15,0-1-1-15,0 0-30 0,0 0-117 16,0 0-289-16,-4 2-332 0,0-2-100 0,2 0 154 16,-6-3 281-16</inkml:trace>
  <inkml:trace contextRef="#ctx0" brushRef="#br1" timeOffset="93238.13">11307 13972 12 0,'0'0'24'15,"0"0"2"-15,2 0-3 0,-2 2 3 16,0-2-4-16,0 0 4 0,0 0-6 16,0 0 4-16,0 0-1 0,0 0 1 0,4 0-7 15,-4 0-4-15,0 0-2 0,0 0-2 16,0 0-3-16,4 0 0 0,-4 0-1 16,0 0 0-16,0 0-2 0,0 0 3 15,0 0 1-15,0 0-2 0,0 0-3 0,0 0 3 16,0 0-3-16,0 0 4 0,0 0-1 15,0 0 4-15,0 0-3 0,0 1-2 0,0-1-2 16,0 0 2-16,0 0-1 16,0 2 0-16,0-2 1 0,0 0-3 0,3 0 3 15,-3 1-2-15,0-1-2 0,0 0 3 16,0 2-9-16,0-2 3 0,0 0 3 0,0 0 10 16,0 1-5-16,0-1-1 0,0 0-2 15,0 0-1-15,0 2-1 0,0-2 0 16,0 0-1-16,0 1 3 0,0-1-1 15,0 0-1-15,0 0 0 0,0 0 0 0,0 0 0 16,0 0 0-16,0 0-1 0,0 0-1 16,0 0-1-16,0 0-16 0,0 0-57 15,0 0-77-15</inkml:trace>
  <inkml:trace contextRef="#ctx0" brushRef="#br1" timeOffset="95288.02">10863 13596 14 0,'0'-2'48'0,"4"2"-8"16,-2 0-3-16,-2 0 0 0,0-1-1 15,4 1 1-15,0 0-7 0,-4 0 6 0,0 1-1 16,0-1-1-16,2 0 2 0,-2 2-1 16,0-2 3-16,4 1 4 0,-4 0 1 15,4-1 2-15,-4 4 4 0,0-3 7 16,0 2 3-16,3-1-3 0,-3 1 0 0,0 0-3 16,0-1 0-16,4 3-4 0,-4-2-3 15,0 2-6-15,0-1-3 0,0 1-5 16,0 1-2-16,0-2 1 0,0 0 1 15,0 1-3-15,0 1-1 0,0-3-2 0,0 2-6 16,0-1-1-16,0 1-1 0,0-1-1 16,0 2 6-16,2-1 7 0,-2-1 6 15,0 1 2-15,0 0 0 0,0 0-5 0,0 0-5 16,0 1-6-16,-2-2-4 0,2 2-3 16,0-1-4-16,0 1-2 0,0-2-1 15,0 2-5-15,0-1 1 0,0 0-2 16,0 0 5-16,0 1-4 0,0-1 3 0,0 1 1 15,0-2 1-15,0 2 1 0,0 0 6 16,0-1 17-16,0 1 16 0,0 0 10 16,0 0-5-16,0 0-9 0,0 0-6 15,0-2-4-15,0 2-2 0,0 0 0 0,0-2 4 16,0 3 5-16,0-3 8 0,0 2 1 16,0-1-6-16,0-1-6 0,0-1-11 15,0 2-8-15,0-1-4 0,0-1-1 0,0 2-4 16,0-4-4-16,0 2 0 0,0 0 10 15,0 0 7-15,0-2 19 0,0 1 5 16,0 0 6-16,0-1-7 0,0 1-8 16,0-2-8-16,0 1-10 0,0-1-7 0,0 2-2 15,0-2-5-15,0 1-4 0,0-1 1 16,0 0-8-16,0 0 1 0,0 2 2 16,0-2 6-16,0 1 0 0,0-1 0 15,0 0-2-15,0 0 4 0,0 0-1 0,0 0 7 16,0 0 19-16,0 0 14 0,0 0 5 15,2 0-6-15,-2-1-8 0,0-1-9 16,0 1-9-16,0-1-5 0,4-1-6 0,-4 0 0 16,4 0 6-16,-4 0-5 0,2-1-6 15,-2 1-8-15,4-3 5 0,-2 0 1 16,7 0-2-16,-7-2-1 0,2-1 0 0,-2 2 0 16,6-2 3-16,-6 0 0 0,6 0 2 15,-5-2 0-15,3 1 1 0,-2 1-1 16,2 0-2-16,-2 0 0 0,-2 1 0 0,7 1-1 15,-7-1 0-15,-2 2 0 0,8 0-1 16,-8 0-4-16,6 3 1 0,-6-1-2 16,2 1 3-16,-2 0 4 0,4 0 2 15,-4-1-2-15,4 3 0 0,-4 1 2 16,2 0 0-16,-2 0-2 0,5 1 2 0,-5-1 3 16,2 4-2-16,-2-1 2 0,0 0-3 15,0 0 2-15,0 1-2 0,-2 1 1 16,2 1-5-16,-5-2-1 0,5 2 3 0,0-1 0 15,-2 1 3-15,2 0 1 0,-4-2-3 16,0 2 2-16,2-1 0 0,2 0 0 16,-6 0-1-16,6 0 0 0,-8-1 0 0,6 1-1 15,2-2 1-15,-9 1 1 0,7-1 1 16,-2 0-1-16,2 0 1 0,-6 0-1 16,6 0 14-16,-2-1 7 0,1 1 5 0,-5-2-5 15,6 1-7-15,-2-1-4 0,0 1-4 16,-2-2-5-16,4 0 7 0,-7 0-2 15,7 0-2-15,-2 0-11 0,-2 0-2 16,2 0 8-16,2 0-5 0,-5-2 2 0,-1 2-3 16,6-1 6-16,-2-1-3 0,0 1 0 15,-2-1 1-15,4 1 2 0,-3-3-2 16,1 3-2-16,2-2 6 0,-2 0-3 16,2 2 0-16,-2-2-5 0,0 0 2 0,2 0 2 15,2 1-3-15,-4-1 2 0,-1 2 0 16,5-1 1-16,-2 1 1 0,-2-1-1 0,4 2 6 15,0-1-2-15,-2 1-3 0,2-2-9 16,0 1 1-16,0 1 2 0,0-2 1 16,-4 2 2-16,4 0-3 0,0-1 0 15,0 1-1-15,0 0 2 0,0 0 3 0,0 0 1 16,4 0 0-16,-4 0-1 0,0 1 1 16,0-1-1-16,2 0 1 0,-2 2-3 15,4-2 8-15,-2 0-2 0,-2 0-1 16,5 0-6-16,-1 0 1 0,-2 0 4 0,2 0 0 15,0 0 2-15,-2 0-3 0,4-2 0 16,-6 2 2-16,9 0 1 0,-9-1 0 16,2 1-1-16,2 0-2 0,-2 0-3 0,-2-2 3 15,4 2-2-15,0 0 1 0,-4-2-3 16,2 1 0-16,6 1-75 0,-8-1-190 16,7 2-241-16,-5-1-208 0,2-3 5 15,0 2 130-15,-2-2 214 0</inkml:trace>
  <inkml:trace contextRef="#ctx0" brushRef="#br1" timeOffset="100186.69">14112 10492 77 0,'0'-1'95'0,"0"-3"-3"0,0 3-2 16,0 0-6-16,0 1-8 0,0-2-10 15,0 1-13-15,0 1-14 0,0-2-7 16,0 2-10-16,0-1-6 0,0-1-6 15,-2 2-3-15,2 0-1 0,0 0-1 0,-4 2 0 16,4-1 0-16,0 1 2 0,-2 1 9 16,2-2 13-16,0 4 20 0,-4-1 11 15,0 1 7-15,2 0-4 0,-3 3-3 16,3 0-13-16,-6 1-6 0,6 0-5 0,-4 0-8 16,2 1-6-16,-2-1-6 0,-3 2-4 15,3 1-1-15,4-2 0 0,-6 2-2 16,6 0-2-16,-5-1 0 0,-1-1 0 0,6 0 5 15,-6 1 12-15,2 0 25 0,-1-1 15 16,1 2 5-16,0-1-6 0,-2 1-3 16,2 0 3-16,-1 0 3 0,1 1 4 15,-2 1-6-15,2-2-8 0,-1 0-14 0,1 1-10 16,0-1-7-16,-2 0-7 0,2 2-6 16,-1-2-5-16,1 0 1 0,2 0-1 0,-2-2-2 15,2 1 4-15,2-1 1 16,-7-1 4-16,7 0 15 0,-2 0 10 0,2-1 9 15,-2-1 0-15,0-1-1 0,2 0-6 16,2 0-7-16,-4-1-2 0,0-1-1 0,4-1 3 16,0 2 8-16,-3-3 6 0,3 2-1 15,-4-3-6-15,4 2-9 0,0-1-8 16,0-1-7-16,0 1-5 0,0-1-3 16,0 1-1-16,-2-2 0 0,2 2 0 0,0-2-1 15,0 2 2-15,0-2 10 0,0 2 18 16,0-2 13-16,0 0 3 0,-4 1 1 15,4-1-10-15,0 0-4 0,0 0-11 0,0 2-3 16,0-2-6-16,0 0-3 0,0 0-9 16,0 0 1-16,0 0-5 0,0 0 0 15,0 1-4-15,0-1 0 0,-4 0 0 16,4 0 0-16,0 0-1 0,0 2 4 0,0-1 4 16,0-1-2-16,0 0-5 0,-2 2 1 15,2-1 1-15,0-1-2 0,0 2 0 16,0-2 0-16,-4 0 0 0,4 0 0 15,0 1 1-15,0-1-1 0,0 0 0 0,0 0-1 16,0 1-1-16,0-1 1 0,0 0-1 16,0 0-1-16,0 0-2 0,0 0 3 15,0 2-4-15,0-2 6 0,0 0 0 0,0 2 4 16,0-2 0-16,0 0 0 0,0 0-1 16,0 0-7-16,0 0 3 0,0 0 14 15,0 0 18-15,0 0 4 0,0 0-10 16,0-2-6-16,0 0-9 0,0 0-7 0,4-3 1 15,-2 1-2-15,6-1-4 0,-6-2-1 16,5-1 0-16,1 2 5 0,-2-3-2 16,4 2 0-16,-3-1-2 0,-1-1 4 15,4 2-2-15,-4-1 0 0,0 0 0 0,5 1 0 16,-3 1 0-16,-6 0 2 0,4 0 0 16,-2 2-2-16,3-1-2 0,-3 1 6 0,-2 1-1 15,2 0 0-15,0 0-4 16,-2 0 1-16,-2 1 0 0,0 1-3 0,4 1 1 15,-4 0 7-15,-4 0 4 0,4 1-4 16,0 1-6-16,-2 1 0 0,-2 0 1 0,0 0-1 16,-2 0 0-16,4 1 0 0,-3-1 3 15,1 3-2-15,-2-3 1 0,4 3 4 16,-6-1 2-16,2-1-5 0,-1 1-3 16,3-1 1-16,-2 2-1 0,0-1 1 0,2-2 1 15,-2 1 0-15,-1 1 2 0,3-2-1 16,-2 0-1-16,2 0 4 0,2-2-13 15,-6 1 4-15,1-1 3 0,5-1 6 0,-2 0-2 16,0-1-1-16,2-1 0 0,-2-1 0 16,2 0-2-16,-2-3 0 0,-1 1 0 15,3 1 0-15,2 0-2 0,-6-2-2 16,6 1 1-16,-8-1 2 0,8 2 2 0,-2-3 1 16,-2 3-1-16,0 0-2 0,4-1 1 15,-7 1-2-15,7 1 2 0,0-2 0 16,-2 2 0-16,2 0 2 0,-4 0-2 0,0 2 0 15,4-3 0-15,0 3-2 0,-2 0 1 16,2-1-2-16,0 1-2 0,0-1-2 16,0 1 0-16,0 1 5 0,0-2-2 0,0 2 2 15,0 2 2-15,0-2 2 0,2 1-1 16,-2-1-2-16,4 3 1 0,0-3-1 16,-4 2 1-16,2-1-2 0,-2 0 0 15,7 3-9-15,-7-3 6 0,8 1 1 0,-6-1 9 16,2 1-2-16,0-1 0 0,2 1-2 15,-4-1 1-15,7 1-2 0,-1-2 1 16,0 1 0-16,-2 1 1 0,1-2-4 0,-1 1 0 16,2-1 2-16,-2 2 1 0,1-2-1 15,-1 1-1-15,-2 1 1 0,2-2 0 16,-2 1 0-16,-2-1 2 0,4 0 2 16,-6 2 0-16,9-2-4 0,-9 1-2 0,2-1-19 15,-2 0-109-15,4 0-264 0,-4 0-337 16,4-1-108-16,-4-2 130 0,2 0 276 15</inkml:trace>
  <inkml:trace contextRef="#ctx0" brushRef="#br2" timeOffset="135039.87">10050 13171 28 0,'0'2'137'0,"2"-1"18"0,-2 1 12 15,0-1 6-15,0 1 14 0,0-1 13 16,0-1 18-16,0 0 15 0,0 0 6 16,0 0-10-16,0 0-30 0,0 0-46 0,0 0-53 15,0 0-31-15,0 0-20 0,5-1-4 16,-1-1-9-16,-4 1-8 0,2-2-5 15,2 1-1-15,-2-1-5 0,6 0-1 16,-6-1 3-16,7-1 6 0,-3 1 15 0,-4-2 15 16,6 1 7-16,0-1-4 0,1 0-18 15,-3-1-14-15,4-1-9 0,0-1-3 16,-1-1-4-16,1 1-5 0,5 0 0 0,-5-2-1 16,2 1-1-16,1 1-3 0,3-2 2 15,-5 1 0-15,3 0 3 0,-2 0-4 16,3 1 4-16,-7 0-7 0,7-1 5 0,-5 1 0 15,0-1 4-15,-1 2-4 0,1-2 2 16,0 3-2-16,-4 0 13 0,5-1 23 16,-5 1 16-16,2 0 4 0,-6 3-11 0,5-2-10 15,1 2-8-15,-6-1-1 0,2 1 1 16,0 1 1-16,-2 0 0 0,-2 0 2 16,4 0 4-16,-2 1-9 0,-2-1-2 15,0 2-7-15,5-1-8 0,-5 1-5 0,0-1 0 16,0 1 6-16,0-1-4 0,0 2-6 15,0 0-4-15,-5 0-1 0,5 2-1 16,-2-1 0-16,-2 1 2 0,2 1 1 0,2-1 1 16,-8 3 0-16,6 0-2 0,-6 1 1 15,1 0 1-15,5 1-1 0,-6 1 1 16,6 1 0-16,-4-2 2 0,-3 4 0 0,7-1-2 16,-4-1 0-16,-2 1 2 0,6 0-1 15,-6-1 0-15,1 1-4 0,5-2-1 16,-6 1 1-16,8-2 3 0,-6-1-1 15,4 0-4-15,2-1 2 0,-4-1 2 0,-1 1 3 16,5-2 3-16,0 0 0 0,0-2 0 16,0 1-2-16,0-1 1 0,0-2 0 15,5-1 1-15,-1 1 0 0,-4-1-1 0,2-1 0 16,2-2-1-16,-2 1 0 0,2-2-3 16,0 2-2-16,-2-4 1 0,2 1 4 15,-1-1-2-15,5-1 2 0,-6 0-3 16,2 0 2-16,0-2-4 0,-2 4 2 0,2-4-3 15,-2 4-1-15,3-2 1 0,-1 0 3 16,-4 2 0-16,2 1 0 0,-2-2 1 16,0 4 5-16,0-3-5 0,0 2-1 0,0 0 0 15,0 1-1-15,0 0-2 0,0 0-1 16,-2 1 4-16,2 0 1 0,-9 2 1 16,9-1-5-16,-2 1 0 0,-4-1 3 0,2 0 0 15,0 2-1-15,2 0-1 0,-6 0 0 16,1 0 2-16,5 0 0 0,-2 0 5 15,0 0-4-15,-2-1 4 0,6 1-2 16,-2 0 0-16,-2 0-1 0,-1-1-1 0,3 1-2 16,2 0-1-16,0 0-3 0,-4 0 1 15,0 0-2-15,4 0 0 0,0 0-2 16,0 0-6-16,-2-2-37 0,2 2-115 0,-4 0-218 16,4-1-279-16,0-1-142 0,-2 1 61 15,2 1 219-15,-4 1 206 0</inkml:trace>
  <inkml:trace contextRef="#ctx0" brushRef="#br2" timeOffset="136592.26">10094 13707 42 0,'0'0'150'0,"0"0"14"0,0 1 5 0,0-1 8 15,0 0 10-15,0 0 15 0,0 0 14 16,0 0 10-16,0-3-4 0,0 2-17 16,0-1-29-16,0-1-27 0,0-1-23 15,0 0-24-15,-4 0-19 0,2-2-18 0,2 0-15 16,-5 0-17-16,1-1-10 0,2 1-4 15,-2-2 22-15,0 1 24 0,-2-1 16 16,4-1-13-16,-7 1-20 0,7 0-7 16,-4 0-1-16,-2 1-5 0,2-1-9 0,-1-1-7 15,1 2-4-15,-4-3-5 0,4 3-4 16,-3-2-3-16,1 2-5 0,0-2 1 16,-2 1-1-16,3 1 2 0,-3-3-4 0,4 3 4 15,-5 0 3-15,5 1 0 0,-4-2-3 16,8 0-2-16,-8 3 2 0,3-1 0 15,-1-1 0-15,2 3-1 0,0-2-2 16,-1 0 3-16,-1 0-2 0,2 0 2 0,4 2-1 16,-6-3 4-16,6 3-1 0,-3-2 0 15,3 2-6-15,-2-1 2 0,0 1 2 0,2-1 2 16,-2 2-2-16,2-2 0 0,2 3-6 16,-4 0 3-16,0-1-1 0,4 0 4 15,0 2 0-15,-2-1-5 0,2 1 1 16,0-1 1-16,0 1 0 0,-5 1 3 0,5-2 3 15,0 2-3-15,-4-2 0 0,4 2-1 16,0-1-1-16,0 1 0 0,0 0 2 16,0 0 0-16,0-1-2 0,0 1 0 15,0-2 1-15,0 2-2 0,0 0 1 0,0 2 2 16,0-1 0-16,0-1-1 0,0 1 0 16,4 3 2-16,-4-1 0 0,5 0-1 15,-5 1 2-15,0 1 2 0,0 1 2 16,2 0-3-16,-2 0 0 0,0 1 1 0,0 1 0 15,0-1-3-15,0 1-6 0,0 0 5 16,0 3 4-16,0-2 10 0,0 2 3 16,-2-1 5-16,2 1-5 0,0-1-3 0,0-1-5 15,0 2 2-15,-5-2-4 0,5-2-1 16,-4-1-4-16,4 2 0 0,0-2 1 16,0-2 0-16,0 1-1 0,0-1-1 15,0-3 3-15,0 3 1 0,0-4 0 0,0 0 0 16,0-2-2-16,0 0-2 0,0-2 1 15,0 1-1-15,4-1 3 0,1-1-6 0,-5-1 1 16,2 0-3-16,-2-2 3 0,4 3-1 16,0-4 4-16,-2 1-1 0,2-1 2 15,-2 0-4-15,-2 0 1 0,8 0-2 16,-6 0 2-16,-2 0 0 0,7 0-1 0,-3 0 2 16,0 0 1-16,-4 2-2 0,2-1-3 15,2 1 2-15,-2-1 1 0,2 2-2 16,0 0 2-16,-4 0-1 0,3 0-2 15,-3 2 1-15,4-1 10 0,0 0-2 0,-2 1-5 16,2 0-11-16,-2 1 3 0,6-2 2 16,-6 2 3-16,5 0 0 0,1 0 0 15,-2 2 2-15,0-2 3 0,0 1-2 0,3 1 0 16,-3-3 1-16,0 3-4 0,0 1 1 16,1-1 0-16,1-1 2 0,-2 1 3 15,0 1 2-15,-2-2-1 0,3 2-9 0,-3-1 0 16,-2-1 4-16,4 2 0 0,-2-1-42 15,0-2-215-15,-4-1-341 0,0 2-224 16,0-3 51-16,0 4 243 0,-4-2 207 16</inkml:trace>
  <inkml:trace contextRef="#ctx0" brushRef="#br2" timeOffset="156580.31">8796 12253 18 0,'4'3'15'0,"0"2"7"15,-2-1-2-15,2 1 2 0,0-1-2 0,-2 1-1 16,4-1 5-16,-1 1-2 0,1-1 0 16,0 2-5-16,2-1 4 0,-6 1 0 0,5-2 3 15,1 2 0-15,-2 2-7 0,0-4 0 16,0 4-4-16,5-2-1 0,-5 1 0 16,4-1 2-16,-1 2 7 0,-3-1 2 15,4 0 5-15,-4 1 1 0,5 0 1 0,-5-1 1 16,4 1-2-16,-4-1 0 0,1 1-3 15,3 1-2-15,-4-2-1 0,4 2 0 16,-3-1-1-16,3 1 0 0,-4 0-1 16,4-2 2-16,-3 2-3 0,3 0 0 0,-4-1-3 15,5-1 0-15,-3 1 1 0,0-1 6 16,0 1 2-16,1-1 3 0,-1-1-4 16,0 2-3-16,3-3-1 0,-3 3-3 0,0 0-4 15,0-2 1-15,1 1-1 0,1 1-7 16,-2-1 4-16,0 1-2 0,3-3 4 15,-5 3 2-15,4 0-3 0,-3-1 3 16,3 1-3-16,-2-3 3 0,0 3-1 0,1 1 2 16,-1-1 2-16,0-2-2 0,0 1-2 15,1 1-3-15,1-1 3 0,-2 1 2 16,1-2 2-16,-1 1 1 0,0 1-2 16,2-2 1-16,-1 1-1 0,-1 1 1 0,0-1-1 15,1 1-2-15,-1-2 1 0,2 1-5 16,-2 1 2-16,1-1 0 0,-1 2-1 0,0-1-1 15,3-1-3-15,-3 1 1 0,0-1-4 16,0 1 3-16,1 1-3 0,-1 0 2 16,-2-2-2-16,4 0 1 0,-3 3-3 15,-1-1 3-15,4-2 1 0,-4 2-1 0,5 0-6 16,-5 0 3-16,4-1 0 0,-4-1 0 16,3 2 0-16,-1-1 0 0,0 1 1 15,1 0 0-15,-1-2-2 0,2 1 1 0,-8-1 0 16,9 0 0-16,-5 3-1 0,0-3 1 15,4 1 2-15,-4-1-1 0,3 1 3 16,-3-2-5-16,0 1 2 0,0 1 0 16,3-1 0-16,-7 0 1 0,4 1 3 0,2 0 0 15,-2-2 3-15,1 1 0 0,-1 1 2 16,2-2 2-16,-2 1-2 0,0 0-2 0,1 0 3 16,-1 0 1-16,2 1 0 15,-6-2 0-15,6 1-1 0,-1 1 0 0,-1-2 5 16,0 0 5-16,0 1 8 0,-2-1 1 15,3 0 0-15,1 2-4 0,-2-4-5 0,-4 3-3 16,6 0-5-16,-6-1-5 0,5-1-1 16,1 2 0-16,-2-1 0 0,0 0-2 15,1 0-1-15,1 0-2 0,-6 0 1 16,4 0-1-16,4 0 0 0,-3 0-1 0,1 0 2 16,-6 0-2-16,4 0 3 0,2-2 1 15,-1 2 1-15,-1-1 0 0,0 0 0 16,2 0-1-16,-6 1 1 0,5-1-2 15,1-1 0-15,-2 1 0 0,0 1-3 0,0-2 2 16,3 2 0-16,-7-1 3 0,4 1-2 16,2-2 1-16,0 2-2 0,1 0 0 15,-7 0 2-15,8 0-1 0,-4 0 1 0,3 2 0 16,-1-1 2-16,0-1-1 0,-2 1 2 16,5 1-3-16,-5 1 0 0,0-1 3 15,4-1 1-15,1 2 2 0,-1 0-2 16,-4-2 0-16,5 1-3 0,-1 1-1 0,-2 0 4 15,1-1 1-15,1-1 4 0,-2 2-4 16,2-1 1-16,5 1 6 0,-7-1 6 16,7 2-1-16,-3-3-2 0,-2 2 2 0,5 0-8 15,-3 0-3-15,3 0-3 0,-3-1-3 16,1 2 3-16,1 1-5 0,-2-1-2 16,3-1 1-16,-3 1 1 0,3 1 1 0,-5-2 1 15,3 2 0-15,-1-2 0 0,-2 0 1 16,1-2 3-16,-1 1 2 0,0-1 3 15,1 1 0-15,-3-1 2 0,0-1 0 16,2 0 0-16,-3 0-1 0,3 0 0 0,-8-1 2 16,4-1-2-16,3 1-4 0,-7-1 3 15,4-1-1-15,2 0 4 0,-6 0-1 16,-2 0 3-16,8-1 3 0,-8 1 3 16,2-2 0-16,-2 1-5 0,5-1-2 0,-3 0-5 15,-2 1-3-15,0-2-4 0,4 2-5 16,-4-2-25-16,0 0-112 0,0-2-232 15,-4 0-319-15,-3-2-94 0,5 0 110 0,-6-2 261 16</inkml:trace>
  <inkml:trace contextRef="#ctx0" brushRef="#br2" timeOffset="158810.29">11299 10019 28 0,'8'7'30'0,"-2"0"-1"0,1 1 2 15,-1-1 1-15,2 1 0 0,-6-1 1 16,4 2-3-16,5-1 4 0,-3 1 1 15,-2 0 4-15,0 0 6 0,0 0-3 0,5 1-3 16,-5-1-7-16,4 0-3 0,-3 2 0 16,3-2-2-16,-4 1 1 0,4 1-5 15,1-1-3-15,-1 1-3 0,0-1-4 0,1 0 0 16,-3 3-2-16,6-3-3 0,-1 2 0 16,1 0 0-16,-1 0 2 0,1 2 1 15,-1-1 5-15,1 1 5 0,-1-1 6 0,-1 1-3 16,2 1-1-16,-1-2-4 0,1 2-1 15,-1-1 1-15,1 1-1 0,-4 0 0 16,3 0-1-16,-1-1 0 0,3 0 1 0,-5 1-2 16,2-1 4-16,3-1-1 0,-7-1-2 15,3 0 1-15,3 1-5 0,-2-2 0 16,3 1 0-16,-7 0 0 0,7 0-1 16,-3-2-1-16,3 1-3 0,-3-2 0 0,2 2-4 15,-1-1 3-15,1 1-1 0,3-1 3 16,-7 1 0-16,7-1 8 0,-9 2 12 15,11-1 18-15,-11-1 11 0,6 2 10 0,-1 0 7 16,1-2 4-16,-4 3-7 0,3-3-12 16,-1 2-9-16,3 0-6 0,-3-1-3 15,-2-1-4-15,5 2-3 0,-3 0-2 16,3 0-1-16,-3 0 0 0,1 2 3 0,3-2-3 16,-1 1 0-16,-3 0 0 0,5 3 2 15,-3-1 0-15,-2-2 8 0,5 2 9 16,-3 0 12-16,-1 0 9 0,3-1 1 15,-1 1-4-15,-3-2-3 0,3 1-6 0,-3-1-5 16,3-1-5-16,-7 0 1 0,6 0 2 16,-1 1-3-16,-3 0-4 0,5-1-8 15,-3-1-4-15,2 0-9 0,-5 1-5 0,5-1-1 16,-1-1 0-16,-3 1-9 0,4-1-4 16,-5 0-1-16,1 1 3 0,4 0-1 15,-3-1-3-15,-3 1 1 0,0-2-3 16,1 1 0-16,1-1 3 0,0 0 2 0,-4 2 0 15,5-2 2-15,-5-2-2 0,2 2 3 16,1-1 0-16,-1-1-4 0,-2-1 1 16,4 2-3-16,-8-1 6 0,7-1 1 0,-1 2 2 15,0-2-1-15,-6 0 1 0,4 0 0 16,3 1 0-16,-3-1 5 0,0 2 6 16,0-2 5-16,3 1-3 0,-7 0-6 0,4 0-2 15,2 0 0-15,-6 1-1 0,7-1-1 16,-3-1-8-16,-4 2 2 0,6-1 1 15,-6-1 7-15,4 0-1 0,3 0 4 16,-7 0 8-16,2 0-1 0,-2 0-1 0,2-1-6 16,0-3-5-16,-2 3 0 0,2 0 0 15,0-2-1-15,-4 0 2 0,3 0 11 16,1-2 10-16,-4 1 11 0,0-1-6 16,0 1-16-16,2-2-18 0,-2-2-21 0,0-1-67 15,-2-1-185-15,2-1-345 0,-4 1-281 16,1-3-19-16,-5 2 232 0,6-1 264 15</inkml:trace>
  <inkml:trace contextRef="#ctx0" brushRef="#br2" timeOffset="159928.21">12477 11169 11 0,'0'1'54'0,"0"-1"18"15,2 0 18-15,-2 0 11 0,0 0-2 16,4 0-13-16,0-1-18 0,-4-1-12 16,3 1-14-16,1-1-6 0,-2-1-6 15,6 0-1-15,-6 0-2 0,4-1-2 0,3-1-2 16,-7 1-1-16,6-2-1 0,-2 0 1 15,0-2 0-15,0 2-5 0,1-1-1 16,1-1-4-16,0 1 1 0,0-1 3 16,-5 1 3-16,5 1-4 0,-2-3 2 0,0 3-7 15,0 0-5-15,1-2-2 0,1 4-1 16,-6-2 0-16,4 1-1 0,-2 1 1 16,0 1-2-16,-2 0 0 0,7 0 0 0,-9 1 5 15,2-1-1-15,2 2 6 0,-2-1 3 16,-2 2 13-16,4 0 10 0,0 0 9 15,-4 0-3-15,0 0 0 0,0 2-7 0,2-1-2 16,-2 0-4-16,0 3 1 0,0-3-3 16,0 2-1-16,4 0-2 0,-4 2 2 15,3-1 3-15,-3 1-1 0,0-1 0 0,0 1-6 16,4 1-4-16,-4-2-3 0,4 4 2 16,-4-3 1-16,2 2-2 0,-2 0 0 15,8-1 1-15,-8 2-3 0,6-1 4 16,-6 1 0-16,2-1 7 0,7 1 5 0,-7-1 8 15,4 2 2-15,-2-1 5 0,2-1 9 16,-2 1 16-16,3-1 16 0,-3-1 9 16,2 2-12-16,0-2-13 0,0-1-14 15,3 2-14-15,-7-1-9 0,4-2-10 0,-2 0 0 16,0 0-3-16,-2 0-6 0,7-1-7 16,-7 0-3-16,2-1-1 0,-2-2-27 15,6 0-159-15,-8 0-279 0,2-2-199 16,-2-1 17-16,0 2 200 0</inkml:trace>
  <inkml:trace contextRef="#ctx0" brushRef="#br2" timeOffset="161426.31">10150 13549 24 0,'4'-1'46'0,"-4"-1"-3"0,2-1-6 16,-2 1-2-16,4 0-4 0,0-1-1 15,-4 0-4-15,2 0-4 0,4 0-2 16,-2-2-6-16,1 1-2 0,1-1-6 0,-2 1 0 15,2-3 1-15,0 2-1 0,0 0 0 16,1-3 1-16,1 4-3 0,-2-3 1 0,4 0-1 16,-7 2 3-16,5-1 0 0,-2-1 8 15,0 2 3-15,0-1 7 0,-1 0 2 16,1 1-3-16,-2-1-5 0,-2 2-5 16,4-1 2-16,-2-1 2 0,0 3 3 0,-2-1 0 15,7-1-3-15,-9 2-1 0,2-1-3 16,2 1-2-16,-2 0-3 0,-2 0-2 15,4-1 3-15,0 2 1 0,-2 0 4 0,-2-1-3 16,0 0 1-16,4 2-4 0,-1-1-3 16,-3 1-2-16,0-1-1 0,4 1 1 15,0-1-1-15,-4 2 0 0,2 0 2 16,2 0-3-16,0 0 3 0,-2 0 3 0,2 0 2 16,-2 2 0-16,-2-1 4 0,9 1 3 15,-7-1 2-15,2 1 1 0,-2-1-1 16,6 2 4-16,-6-1 5 0,5 1-4 15,-3-2-3-15,2 2-5 0,-2 0-2 0,2 0 1 16,0 0-2-16,3 0-1 0,-7 0 2 16,4 2 3-16,2-2 4 0,-2 0 12 0,1 1 13 15,-1-1 19-15,-2 2 16 0,2-2 4 16,0 1-2-16,3 1-8 0,-7-1-4 16,4 1-1-16,2-1-6 0,-6 1-8 15,6-1-7-15,-5 1-10 0,1-1-1 0,-2-1 1 16,6 2 0-16,-6-3-1 0,4 3-5 15,-6-2 4-15,9 2 11 0,-7-2 9 16,2-1-2-16,-2 2-7 0,-2-1-9 16,8-2-6-16,-8 1-10 0,2-1-10 0,-2 2-4 15,4-1-2-15,0-1-3 0,-4 0-4 16,0-1 0-16,2 2 1 0,-2-2 3 16,0 0 1-16,0 0-14 0,5-2-118 0,-5 1-225 15,0-2-238-15,0 2-34 0,0-2 130 16,0-2 195-16</inkml:trace>
  <inkml:trace contextRef="#ctx0" brushRef="#br2" timeOffset="169054.19">12934 10278 113 0,'0'0'104'16,"0"1"-11"-16,0-1-16 0,0 0-13 15,0 0-5-15,0 0-4 0,0 0 3 16,0-1 3-16,0 1 1 0,0-2-1 16,2 2-3-16,-2-3-2 0,0 3 4 0,4-3 8 15,-2 2 11-15,2-1 23 0,0-1 31 16,-1 0 37-16,5 0 32 0,-2-1 9 16,0-1-16-16,0 0-37 0,5 0-36 0,-5 0-23 15,8-1-16-15,-3-1-6 0,-3 1-4 16,2-2 1-16,5 1-2 0,-3-2-6 15,3 0-12-15,-7 0-8 0,9 0-3 0,-3-2-4 16,-2 1-1-16,3-2-8 0,-3 0-2 16,3 0-7-16,-3-1-4 0,3 2-5 15,1-1-1-15,-6 0-3 0,7 0-2 0,-5 0-5 16,1 0-1-16,1 0 0 0,-1 0 3 16,-3 1 3-16,7 1-1 0,-7-2 4 15,4 1 4-15,-5 0 8 0,1 3 1 16,4-3-2-16,-3 2-1 0,-3-1-5 0,2 1-2 15,5-2-3-15,-5 2-2 0,-2-1-1 16,3 1-2-16,-1 0 1 0,0-2-2 16,1 1 0-16,-1 1-2 0,-2 0 2 15,1-2-2-15,-1 4-1 0,2-2-3 0,-4 0 2 16,5 0 4-16,-3 1-5 0,0 1 0 16,1-2-1-16,-3 3-5 0,0-2 6 15,0 0 0-15,2 1 10 0,1 1-5 0,-1 0-2 16,-6 0 0-16,8 0 1 0,-3-1-2 15,-1 2 4-15,2-2-4 0,-2 0 1 16,0 2 0-16,1-1 2 0,1-1-3 16,-2 2-1-16,0 0-2 0,1-1 2 0,1 0 1 15,-2 0 2-15,0 2-1 0,0-2 1 16,-1 1 2-16,1 1-3 0,0-1 1 16,-2 0-4-16,-2 1-1 0,6 0 1 0,-5-1 0 15,5 0 2-15,-2 1-2 0,-4 1-3 16,6-3 2-16,-6 1 1 0,5 1 3 15,1-2 3-15,-2 2-3 0,-2-2 4 16,2 1-5-16,1 1 1 0,-1-1-2 0,0-1 3 16,-2 2-2-16,2-1 0 0,-2 1-3 15,-1-1 0-15,5 1 1 0,-6-1 2 16,2 1 4-16,0-1-2 0,2 1-2 0,-6-1-1 16,2 2 1-16,3 0 0 0,-1 0-3 15,-2 0 1-15,-2 2 2 0,4-2 1 16,-2 1 3-16,-2 1-3 0,4-1 0 15,-4 1-1-15,4-1 0 0,-4 1-2 0,0 1-1 16,0 0 6-16,0-2-1 0,0 2-3 16,0 0-4-16,0 0 4 0,0 2-2 15,0-2 1-15,0 0 1 0,0 1 0 0,-4 1 1 16,4-1 0-16,-4 2 0 0,4-1 1 16,0 1 1-16,-2-2-1 0,-2 3-1 15,2 0 0-15,2-1-2 0,-4 1 3 16,-1 1 0-16,3-1 3 0,-4 2 1 0,2-1-4 15,0 0 1-15,2 2-1 0,-6-1 2 16,5 1 3-16,-1-1 2 0,-2 2 0 16,2-3 3-16,-2 2-1 0,4-1-3 15,-2-1 1-15,-1 2 3 0,3-3-2 0,-2 1 0 16,2-1-4-16,-2-1-7 0,0 0 6 16,4 0 2-16,-2 0 7 0,2 0-5 15,0-2 3-15,-4 1-4 0,0 0 0 16,4-2-1-16,0 0 0 0,0 0-1 0,4-2-2 15,-4 0-1-15,4 1-2 0,-4-2-2 16,0 0 2-16,2-1-2 0,-2-1 1 16,8 1 1-16,-8-2 1 0,6 0-3 0,-6 0 0 15,2-2 2-15,7 0 0 0,-7 1-2 16,2 0 0-16,-2-1 1 0,2 2 0 16,0-1-1-16,-2-1-5 0,-2 1 3 0,7-1 3 15,-7 2 8-15,4 0-5 0,0 0-1 16,-4 0 4-16,2 2-4 0,-2-1-1 15,0 1-2-15,0 1 0 0,0-2 0 0,0 2 0 16,0 2-2-16,-2-2 3 0,2 1 2 16,-4 0-1-16,0 2-4 0,-3 0 3 15,5 0 1-15,-6 0 1 0,6 0 2 16,-4 0-1-16,-3 0 0 0,7 0-1 0,-4 2-1 16,-4-2 2-16,2 2 0 0,1-2-1 15,5 0 1-15,-6 1 0 0,2-1 3 16,0 0-3-16,-1 0-1 0,3 2-4 15,-2-2 4-15,2 0 0 0,-2 0 1 0,2 0-4 16,-3 0 0-16,5-2 2 0,-2 2 0 16,0 0 1-16,2 0 2 0,-2 0 1 15,2 0 0-15,2 0 0 0,-4 0-2 0,0 0 1 16,4 0-4-16,0 0-4 0,-2 0 1 16,2 0-4-16,0 0-11 0,0 0-103 15,0 0-311-15,0 0-350 0,0 0-123 16,0-1 184-16,-5 1 281 0</inkml:trace>
  <inkml:trace contextRef="#ctx0" brushRef="#br2" timeOffset="171119.13">13589 8890 38 0,'4'-1'165'16,"0"1"10"-16,-4 0 10 0,0-2 9 15,3 2 6-15,-3-1 15 0,4-1 32 16,-4 1 36-16,0-1 10 0,0 1-29 16,0-1-62-16,0 2-67 0,0 0-52 0,-4 0-35 15,1 3-18-15,-5 0-8 0,6 2-9 16,-6 0-2-16,0 3-4 0,-1 1-3 16,1 0-2-16,0 2 0 0,-3-1 1 15,5 0-3-15,-4 0 1 0,4-2 0 0,0 3 2 16,-1-2-3-16,1 0-3 0,2-1 3 15,0-1-1-15,2 1 1 0,-6-1-3 16,8-1 0-16,-3-1-18 0,-1 0-88 0,4 0-157 16,-2-2-173-16,2-1-131 0,0-1 0 15,0-2 95-15,-4-1 161 0</inkml:trace>
  <inkml:trace contextRef="#ctx0" brushRef="#br2" timeOffset="171404.21">13494 8836 41 0,'-8'6'94'0,"2"0"8"15,-1 0 4-15,1 3-4 0,-2-1 0 16,0 1 4-16,-1 0-4 0,3 0-10 16,-4 0-18-16,4-1-18 0,0 0-18 15,-1 0-14-15,-1 1-9 0,2-3-5 0,0 1-3 16,2 2-5-16,-3-3-4 0,1 2-53 16,0-1-150-16,2-1-116 0,-2 0-18 15</inkml:trace>
  <inkml:trace contextRef="#ctx0" brushRef="#br2" timeOffset="173480.13">10276 12594 139 0,'0'1'144'0,"0"2"-7"16,0 0-15-16,0 0-13 0,0 2-11 0,-2-1-7 15,-3 4-10-15,5-2-6 0,-2 1-10 16,-6 0-9-16,8 1-12 0,-6 0-12 16,4-1-8-16,-2 2-10 0,0-2-5 0,1 1-5 15,-1 0-4-15,0-2 0 0,4 1 2 16,-6-1-2-16,6-1 3 0,-2 1-3 15,2-2 0-15,0 0-2 0,-4 0-1 16,0 0-19-16,4-1-50 0,0-1-84 0,0-1-97 16,0-1-65-16,0 0 21 0</inkml:trace>
  <inkml:trace contextRef="#ctx0" brushRef="#br2" timeOffset="173794.19">10230 12537 3 0,'0'0'62'16,"0"0"12"-16,-4 1 17 0,4 2 18 15,-2 0 7-15,2 1 6 0,-4 0-2 0,0-1-10 16,2 3-12-16,-3-2-14 0,3 2-16 16,-2 0-18-16,0 0-13 0,2 2-12 0,-4-2-9 15,2 1-5-15,0 1-4 0,2-2-2 16,-3 1-2-16,1-1-3 0,2 2 0 16,-2-2-2-16,4-2-10 0,-2 2-72 15,2-2-172-15,0 1-104 0,-4-2 5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1-27T20:44:58.1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6656 6246 26 0,'4'-2'69'0,"-2"1"11"0,-2-1-11 0,4-1-2 0,-4 1-6 15,5 1-7-15,-5 0-9 0,2-1-3 0,-2 1-6 16,0-1-2-16,0 1-1 0,4-1-2 0,-4 1-2 0,0 1 2 15,0-2 1-15,0 2 3 0,4-1-2 0,-4 1 2 0,0-2-3 16,0 2 2-16,0-1 0 0,0-1 0 0,0 2 0 16,0-1 0-16,0-1 4 0,2 2-1 0,-2 0 0 0,0-1 0 15,0 1-4-15,0 0 4 0,0 0 2 0,0-2-1 0,0 2-4 16,0 0-3-16,0-1-4 0,0 1 0 0,0 0 1 16,0 0-1-16,0-2 4 0,0 2 6 0,0-1 1 0,0 1 2 15,0 0-1-15,0 0 2 0,0 0 1 0,0 0 2 0,0 0 4 16,0 0 3-16,0-2 1 0,0 2-5 0,0 0-3 0,0 0-7 15,0 0-7-15,0 0-3 0,0 0-7 0,0 0-2 16,0 0-4-16,0 0 4 0,0 0 4 0,4 0 1 0,-4 0 5 16,0 0 5-16,2 2 3 0,-2-1 5 0,0 1 2 15,4-1-1-15,-4 1 1 0,4 1 0 0,-4 0 1 0,3 1 0 16,-3-1 3-16,4 2-1 0,-2 0 21 0,-2 2 10 0,4 0 3 16,0 1 3-16,-2 1-5 0,2 1-7 0,0 2-5 0,-2 0-6 15,3 2-4-15,-3-1-4 0,6 1 0 0,-6 1 2 16,4 0 2-16,-2 1-8 0,0-1-9 0,-2 2-5 0,5-2 0 15,-3 0-9-15,2 0-10 0,2-2-1 0,-6 1-5 0,2-1 1 16,3 2-3-16,-3-3-3 0,-2 0-4 0,4 0 4 16,2 0-1-16,-6 0-3 0,3-3 0 0,-1 2 0 0,-2-2 0 15,4 0 0-15,-2-2 0 0,0 1 0 0,-2-2 0 16,2 0 0-16,-1 0 0 0,1-2 0 0,0 1 0 0,-4-2-4 16,2-1-3-16,-2 2 0 0,0-1-7 0,4-2 0 0,-4 1-4 15,2 1-8-15,-2-2-6 0,0 1-11 0,0-1-27 0,0 1-41 16,0-2-46-16,0 0-53 0,4 0-38 0,-4 0 38 15,0-2 5-15,0 1-14 0,-4-1-24 0,4-1-33 0,0 2-3 16,0-2-18-16,-2-2-38 0,-2 2-15 0,4-1 51 16</inkml:trace>
  <inkml:trace contextRef="#ctx0" brushRef="#br0" timeOffset="514.26">6681 6228 144 0,'0'-3'150'0,"2"0"55"0,-2 0-7 16,0 0-6-16,0 1-24 0,0-1-25 0,0 2-19 0,-2-1-13 16,2 1-7-16,0-1 0 0,0 1-11 0,0-1-5 15,0 2-6-15,-4 0-5 0,4 0-5 0,-4 0-2 0,4 2-4 16,0-1 3-16,-2-1-2 0,2 2 1 0,-5 1-2 0,5 0 1 16,-4 0-2-16,4 0 2 0,-2 1 2 0,-2 1 12 0,2-1 22 15,2 2 13-15,-8 2 10 0,8-1 1 0,-6 1 2 16,6 1-3-16,-2 0-7 0,-7 1-4 0,7 1 0 0,-2 0-5 15,2 2-6-15,-6 0-12 0,6 1-7 0,-2-1-12 16,-3 1-5-16,3 1-9 0,2-2-4 0,-6 2-8 0,2-1-2 16,4 1-7-16,-7 0 0 0,3 1-10 0,2-1-2 0,-2 0-5 15,4 0-1-15,-7 0-4 0,3 0-1 0,4-1-3 16,-6-1-5-16,6 1 3 0,-2-2-4 0,-3-2-5 0,3 2 1 16,2-3 5-16,-2 2-2 0,0-4-3 0,2 0-8 0,-2 0-22 15,4-3-18-15,-2 1-9 0,2-2-22 0,0-1-21 0,0 2-23 16,-4-1-26-16,4-2-30 0,-5 1-43 0,5-1-49 15,0 1-45-15,0-2-37 0,0 1 67 0,0-1 17 0,0 0-2 16,0-1 0-16,0-1 7 0,0-1 24 0,0 2-13 16,0-4-12-16,0 2 30 0,0 0 3 0,0-1 35 0</inkml:trace>
  <inkml:trace contextRef="#ctx0" brushRef="#br0" timeOffset="837.97">6518 6541 135 0,'2'-3'129'0,"-2"0"52"0,4 2-18 16,-4-2-22-16,2 0-15 0,-2 1-18 0,0-1-8 0,4 2-3 16,0-1-7-16,-4 1-1 0,0-1 0 0,2 0 6 0,-2 1 7 15,4 0 2-15,-2 1-7 0,-2-2-7 0,9 2-8 16,-9-1-3-16,2 1-1 0,4 0-3 0,-6 0 1 0,4 0-1 16,2-2-2-16,3 2-3 0,-7 0 2 0,4-1-3 0,2 1-8 15,-6 0 16-15,4 0 19 0,5 0-1 0,-3-2-6 0,0 2-9 16,3 0-2-16,-5 0-4 0,4-1 0 0,0 1 4 15,1 0 5-15,1-2-2 0,-1 2-1 0,-1 0-3 0,0-1-3 16,1 1-1-16,-1 0-5 0,-2-2-4 0,2 2-3 16,1 0-1-16,-5 0 0 0,2-2 6 0,1 2 9 0,-1-1 9 15,-6 1 8-15,4 0 7 0,-2 0 18 0,0-1 25 0,-2 1 11 16,3 0 10-16,-1 0 1 0,-4 0-7 0,2 0-17 0,-2 0-31 16,4-2-32-16,-2 2-45 0,-2-1-96 0,0 1-152 15,4 0-226-15,-4-2-192 0,0 1-233 0,-4-1-94 0,4 1-18 16,0-2 93-16,-6-1 373 0</inkml:trace>
  <inkml:trace contextRef="#ctx0" brushRef="#br0" timeOffset="17352.27">13219 14907 146 0,'0'-2'90'0,"9"2"34"0,-9-1-8 0,2 1-25 0,-2 0-19 15,4-2-21-15,-4 2-10 0,2 0-6 0,-2 0-1 0,0-1-3 16,4 1-8-16,0 0-2 0,-4 0-4 0,0-2 1 0,0 2 4 16,2 0 4-16,-2 0 5 0,0 0 2 0,0 0 4 15,0 0-1-15,0 0 0 0,0 0 2 0,4 2-1 0,-4-2 0 16,0 0-2-16,0 0-3 0,0 1-1 0,0-1-1 15,0 0-1-15,0 0-2 0,0 0 0 0,0 2-1 0,0-2 0 16,0 0 0-16,0 0 2 0,0 0 2 0,0 1 0 0,0-1-2 16,0 0-3-16,0 0 0 0,0 0-4 0,0 0-4 0,0 0 0 15,0 2-5-15,0-2-3 0,0 0 1 0,0 0-2 16,0 0 0-16,0 0 2 0,0 0-1 0,0 0 1 0,0 0 0 16,0 0-1-16,0 0-2 0,0 0-1 0,0 0 0 0,0 1 0 15,0-1-1-15,0 0 1 0,0 0 1 0,0 0-1 16,0 0 0-16,0 0-1 0,0 0 4 0,0 0-1 0,0 0-2 15,0 0 0-15,0 0-1 0,0 0 0 0,0 0 0 0,0 0-4 16,0 0 1-16,0 0-4 0,0 0 2 0,0 0 0 16,0 0 0-16,0 1-3 0,0-1 0 0,0 0-3 0,0 0-3 15,0 0-1-15,0 2-2 0,0-2 1 0,0 2-2 0,0-2-8 16,0 1-2-16,0 1-9 0,0-2-7 0,0 1-9 0,0 1-9 16,0-2-10-16,0 0-1 0,0 0-5 0,0 1-9 15,0-1-7-15,0 2-5 0,0-2-4 0,-4 0-7 0,4 1-13 16,0-1 2-16,0 0-7 0,0 0-20 0,-2 2-4 0,2-2 21 15,0 1 6-15</inkml:trace>
  <inkml:trace contextRef="#ctx0" brushRef="#br0" timeOffset="19702.84">13244 14927 37 0,'-4'2'66'15,"0"0"13"-15,4-1-4 0,0-1 10 0,0 2-5 0,-2-2-11 16,2 1-8-16,-4 1-9 0,4-2-9 0,0 0-6 15,0 0-1-15,0 1 0 0,0-1 1 0,0 0-1 0,-2 0-1 16,2 2-2-16,0-2-2 0,0 0 0 0,0 0-1 0,0 0-1 16,0-2 1-16,0 2-1 0,0 0-3 0,-5 0 0 0,5-1-3 15,0 1-2-15,0-2-1 0,0 2-4 0,0-1 1 0,0 1-1 16,0-2-3-16,0 1 2 0,0-1-1 0,0 2-1 16,0-3 2-16,0 3-1 0,-4-1-2 0,4-1 0 15,0 1-3-15,0-1 1 0,0 1-1 0,0-1 1 0,0 1-1 16,0-2 0-16,0 1-1 0,0-1-3 0,-2 2 2 0,2-2-1 15,0 1 0-15,0-1 1 0,-4 0-2 0,4 0 4 0,0 0-1 16,0 0 2-16,0 0-2 0,0-1 0 0,0 1 0 16,-2-2 0-16,2 1-1 0,0 0-1 0,0-1 0 0,0 0-1 15,-4 2-1-15,4-3-1 0,0 2 0 0,0-1-1 0,-4-1 1 16,4 2 3-16,0-2-3 0,0 1-1 0,0-1-1 16,0 2 3-16,0-2-1 0,-2 0-1 0,2 0 2 0,0 1 0 15,0-1-3-15,0 2 1 0,-5-2-1 0,5-1 0 16,-4 3 2-16,4-2-2 0,0 0 1 0,0 0 0 0,-2 0-1 15,2 0-1-15,0 0 0 0,-4 0 0 0,4 0 0 0,0 0 0 16,-2-1 0-16,2 1-1 0,0 0 1 0,0 0 0 0,0 0 0 16,-4 0-2-16,4-2 0 0,-4 2 2 0,4 0 0 15,0-1 3-15,0 1-3 0,-2 0 0 0,2 0 0 0,-4-2 0 16,4 2 0-16,0-1 0 0,0 1 0 0,0-2 0 0,-2 2 0 16,2 0 0-16,0 0 0 0,-5-1 0 0,5 0 0 15,-4 0 0-15,4 1 0 0,0 0 0 0,-2 0-3 0,-2-1 3 16,4-1 0-16,0 2 0 0,0 0-1 0,-2 0 0 15,2-1-2-15,0 1 0 0,-4-2 0 0,4 2 1 0,-4 0 1 0,4 0-2 16,0 0 1-16,0-2 0 0,-2 4 0 0,2-3 0 16,0 1 1-16,0 0 1 0,0 0 0 0,-4 0 0 0,4-2 0 15,-5 2 0-15,5 0 0 0,0 0 0 0,-2-1 0 0,-2 0 0 16,4 0 0-16,0 1 0 0,-2 0 0 0,2-1 0 16,0-1 0-16,-4 2 0 0,4-1 0 0,-4 1-3 0,4-2 2 15,0 2 4-15,0-2-3 0,0 3 0 0,-2-1 0 16,2 0 0-16,-4-2 0 0,4 2-3 0,0-2 6 0,0 3-6 15,0-1 1-15,0-2 4 0,0 2-2 0,0 0 0 0,-2-1 0 16,2-1 0-16,0 2 0 0,0-1 1 0,0 1 1 0,0-2-5 16,0 1 3-16,0 1 0 0,0-2 0 0,0 1 0 15,0 1 0-15,0-2 0 0,0 1 0 0,0 1 0 0,0-2 0 16,0 2-2-16,0 0 2 0,0-1 0 0,0 1-3 0,0-1 1 16,0 0 1-16,0 1 1 0,-5 0-3 0,5-1 2 15,0 1 1-15,0 0-3 0,0-2 1 0,0 2 2 0,0 0 0 16,0-1 0-16,0 1-1 0,0-2-3 0,0 2 2 0,0-2 1 15,0 1 1-15,0 1-1 0,0-1 1 0,-4-1 1 0,4 2-1 16,0-1 0-16,0 1 0 0,0-2-1 0,0 1 2 16,0-1-1-16,0 1 0 0,0-1 0 0,0 1-1 0,0-1-1 15,0 1 0-15,0-1 2 0,0 1-1 0,0-1 1 16,-2 1-4-16,2-1 2 0,0 1-3 0,0-1 5 0,0 1-4 16,0-1 0-16,0 1 1 0,0 0-2 0,0 0 3 0,0 0 0 15,0 1-1-15,0-2 2 0,0 0-1 0,0 3-1 16,0-1 5-16,0-2-2 0,0-1 0 0,0 2-2 0,0-2 2 15,0 0 0-15,0 0 0 0,0-2-1 0,0 2 1 0,0-2 0 16,2 1 0-16,-2-2 0 0,0 2 0 0,0-1 0 0,0 1-1 16,4 1 1-16,1-2 0 0,-5 2 0 0,0-1 0 15,0 2 1-15,2-1-1 0,-2 0-1 0,0 2 1 0,4-1 1 16,-4-1-1-16,2 1-1 0,-2 3 2 0,0-1-1 16,0-2-2-16,0 2 2 0,4 0 0 0,-4 0 1 0,4 0 0 15,-4-1 0-15,0 0 2 0,0 0-2 0,0 1-2 0,0-1 1 16,2-1 0-16,-2 1 0 0,0-2 0 0,0 0 0 0,4 1-3 15,-4-1 5-15,2 0-2 0,-2 2-2 0,0-2 2 16,0 1-1-16,0 1-1 0,0-1 2 0,0 1-2 0,5-1-1 16,-5 2-2-16,0-1 2 0,0 1 1 0,0 0-1 0,0-2 2 15,0 2 0-15,0 0-1 0,0 0 1 0,0 0 0 16,0 0-1-16,0 0 0 0,0 0 0 0,0-1 2 0,0 1-3 16,0-2 2-16,0 2 1 0,0-2-2 0,0 1 2 0,0 0-2 15,0-1-2-15,-5-1 2 0,5 1 0 0,0 0-3 16,0-2 3-16,0 2-1 0,0-2 1 0,0 3 1 0,5-2 1 15,-5 0-2-15,0 0 2 0,0 0-2 0,4 0 2 0,-4 0 0 16,0-1 0-16,0 1 0 0,0 0 0 0,0 0 0 16,0 0 0-16,0 1-2 0,0-1-1 0,2 1 0 0,-2 1-3 15,0-2 0-15,0 3 1 0,0-1-1 0,0-1 0 16,0 1-2-16,0 1 2 0,0-2 2 0,0 1 1 0,4-1 6 16,-4 1-3-16,0-1 0 0,0-1 0 0,0 0 0 0,0 0 0 15,0 0-1-15,4 0 2 0,-4-1-1 0,0 1-1 0,0 0 2 16,0 0-1-16,0 0-1 0,0 1 1 0,0-1 0 0,0 2 1 15,2-1-1-15,-2 2 2 0,0-2-1 0,0 1-1 16,0 1 0-16,0 0-2 0,0 0 2 0,0 0 0 0,0 0 0 16,0 0 0-16,0 0-1 0,0 0-5 0,0 0 0 15,0 0 1-15,0 2-1 0,0-2-1 0,0 0 3 0,-2 0 0 16,2 1 1-16,0-1 3 0,0 0-3 0,0 0 0 0,0 0-2 16,0 0 0-16,0 2-1 0,-4-2-2 0,4 1-2 0,0-1 3 15,0 1 1-15,0 0 3 0,-4 0-5 0,4 1 1 16,0-2-2-16,0 1-1 0,0 1 0 0,0-1 0 0,0-1 1 15,0 2 2-15,0-1-3 0,0 1 1 0,0-2 0 0,0 1 2 16,0-1-2-16,0 1-2 0,0 0 1 0,0-1-1 16,0 1 4-16,0-1-2 0,0 0-1 0,4 2-1 0,-4-2 1 15,0 0-1-15,0 0-1 0,0 0-2 0,4 0 2 16,-4 0 2-16,0-1-2 0,0 2 3 0,0-1 3 0,0-1 0 16,0 3-2-16,2-2-1 0,-2 0 2 0,0 0-3 0,0 0 3 15,0 2-1-15,0-2 2 0,0 0 0 0,0 0 1 0,0-1-1 16,4 3 0-16,-4-2-4 0,0 2 4 0,0-2 12 0,0 1 3 15,0-1-2-15,0 1-5 0,0 0 0 0,0 0-2 16,0 1 0-16,0-2-2 0,0 1 0 0,0 1-2 0,0-1 2 16,0 0-1-16,0 3 3 0,0-3 0 0,0 2 0 15,0-1 0-15,0 0-2 0,0 0 2 0,0 1 2 0,0 0-2 16,0-1 0-16,0 0 0 0,0 2 4 0,0-1-3 0,0 0 3 16,0 0-2-16,0 1 3 0,0-1-5 0,0 0 2 0,0 0 0 15,0 2 0-15,0-2 0 0,0 1-1 0,0-1-1 16,0 2 0-16,0-2-1 0,0 1 1 0,0 0 1 0,0 0 1 15,0 0 0-15,0 1 0 0,0-1 0 0,0-1-1 16,0 2-1-16,0-1 1 0,0 1 1 0,0-1 1 0,-4 0 1 16,4 1 3-16,0 0-2 0,0-1 0 0,0 1 3 0,0-1-2 15,0 1 1-15,0-1 1 0,0 1-2 0,0 1-1 16,0-2 0-16,0 1-1 0,0-1 1 0,0 0 1 0,0 1-1 16,0 0 0-16,0 1 0 0,0-2 4 0,0 1-2 0,0 1 1 15,0-2 1-15,0 1 1 0,0-1 2 0,4 2-2 0,-4-1-1 16,0 1 1-16,0-2 4 0,2 2-3 0,-2-1 1 15,0 1 0-15,0-2 2 0,0 2 1 0,0-1-1 0,0 1 1 16,0 0-3-16,0 0-1 0,0-2 1 0,0 2-1 16,0 0-1-16,0 0 3 0,0 0 0 0,0 0-2 0,0 0 4 15,0 0-1-15,0 2-1 0,0-2 0 0,0 0-1 0,-2 1-3 16,2 1 1-16,0-1 0 0,0-1-3 0,-4 3 1 0,4-1-2 16,0-1 0-16,0 2 2 0,-2-1 0 0,2-1 1 0,0 2-4 15,-4 0 1-15,4 0 1 0,-4-1-3 0,4 1 3 16,-2 0-3-16,2 1 0 0,-4 1 0 0,-1-2-2 0,5 1 0 15,0 0 1-15,-2 0-1 0,-2 0-1 0,4 1-1 16,-2-1 0-16,2-1 0 0,-4 2 1 0,0-1 0 0,4-1 1 16,0 0-1-16,-2 0-1 0,2 0 1 0,-4 0 1 0,4 0 1 15,0 0 0-15,0-1 2 0,-2-1 0 0,2 1-1 0,0 0 2 16,0-2-1-16,0 4-4 0,0-4 2 0,-5 1-1 16,5 1-2-16,0-2 0 0,0 1 2 0,-4-1-1 0,4 0 0 15,0 0 1-15,0 0 0 0,0 0-1 0,4 0 0 16,-4 0-1-16,0-1 3 0,0 1-1 0,5-2-2 0,-5 1 1 15,0 1 3-15,0-4-1 0,2 3 1 0,-2 0 0 0,0-1 2 16,0 1-1-16,4-1-1 0,-2-1 1 0,-2 2-1 16,4-1 0-16,0-1-1 0,-4 1 0 0,0 0-4 0,2 0 2 15,2 1-1-15,-2-1 0 0,-2-1 3 0,5 2-3 0,-1-1 2 16,-2 1-2-16,-2-1 0 0,8 1 0 0,-8-2 0 0,2 3 0 16,4-2 0-16,-6 1 2 0,9-1-1 0,-7 2-1 15,-2-1 2-15,6-1-2 0,-6 2 0 0,8 0 0 0,-6 0 4 16,-2-1 1-16,4 1-2 0,-2 0 6 0,2 0-4 15,1 0 4-15,-5 0 3 0,2 0 2 0,2 0 3 0,-4 0-1 16,4 1 1-16,-4-1-2 0,2 2-3 0,-2-1-1 0,0-1-4 16,4 2 1-16,-2-1-3 0,-2 1-1 0,0-1-2 0,4 1-2 15,1-2 3-15,-5 3-6 0,0-3 1 0,0 1-4 0,0 1-9 16,2-1-11-16,-2 1-12 0,0-2-14 0,0 1-20 16,4-1-12-16,-4 0-22 0,2 0-28 0,-2 0-23 0,0 0-28 15,0-1-43-15,0 1-68 0,0-2 21 0</inkml:trace>
  <inkml:trace contextRef="#ctx0" brushRef="#br0" timeOffset="30562.12">6379 6900 122 0,'0'1'108'0,"4"1"34"0,0 1-18 16,-4 0-27-16,2-2-23 0,3 1-10 0,-3 1 4 0,-2-2-4 15,4 1-8-15,0 1-5 0,-2 0-9 0,2-2-1 16,0 2-3-16,-2 0-2 0,5 0 0 0,-3-1 0 0,0 1-2 16,2 0 0-16,-4 0-3 0,6-2 3 0,-6 2 0 0,7 0-1 15,-3 0-1-15,0 0 1 0,0 0-1 0,0 0-2 16,3 0-2-16,-3 0 2 0,0 0-1 0,0-1 6 0,3 1-7 15,-3 0 1-15,4 0-1 0,-4-2 1 0,5 1-4 0,-5 1 3 16,0-2 5-16,4 1 7 0,1 1 3 0,-1-3 6 0,-2 1 2 16,3 1 5-16,-1-2 0 0,5 1 5 0,-3-1 12 15,0-1 7-15,3 1 1 0,-3 0 3 0,5-2-5 0,1 1-5 16,-1-2-2-16,-1 1 20 0,1-1 11 0,2 0 4 16,-3-1-12-16,3 1-10 0,-3-2-17 0,1 2-13 0,-5-3-5 15,3 3-1-15,-3 0 1 0,0 0 2 0,-1-1 0 0,-1 0 2 16,-4 2 4-16,5-1 7 0,-5 0 5 0,2 0 2 15,-6 0 8-15,4-1 4 0,-1 2 0 0,1-1-8 0,2 0 4 0,-8 0-9 16,2 1-4-16,4-2-11 0,-2 1-10 0,1 0-12 16,-3-2-9-16,-2 2-9 0,4-1-6 0,-2-1-6 0,2 1-21 15,0 1-35-15,-4-2-42 0,2 0-54 0,-2 3-68 16,4-3-81-16,-4 2-83 0,2 0-74 0,-2 0 51 0,0 0-30 16,0 0-56-16,0 2-48 0,-2-2-1 0,-2 3 168 0</inkml:trace>
  <inkml:trace contextRef="#ctx0" brushRef="#br0" timeOffset="45551.75">15111 13612 84 0,'0'-3'75'0,"0"0"11"0,0 2 14 0,0-2-7 0,2-1-15 16,-2 3-13-16,0 0-10 0,0-1-9 0,0-1-6 16,0 2 7-16,0-1-5 0,0 2-1 0,4-1 0 0,-4-1-4 15,0 1-2-15,0 1 0 0,0-2-2 0,0 1 0 16,0 1 1-16,4 0 1 0,-4-2 2 0,0 2 0 0,0 0 5 15,0 0 1-15,0 0-1 0,0 0 3 0,0 0-2 16,2 0-4-16,-2 0-1 0,0 2 0 0,0-2 3 0,4 0 1 0,-4 0 0 16,0 0-5-16,0 0-2 0,0 0-3 0,0 0-4 15,0 0 0-15,0 0-2 0,0 1-2 0,0-1-3 0,0 0-1 16,0 2-1-16,0-2-4 0,0 0 3 0,0 0 1 0,0 1 0 16,2-1 4-16,-2 0-2 0,0 2 3 0,0-2 4 15,0 1 3-15,0 1 4 0,0-1-1 0,0 1 2 0,0-1-2 16,0 2 2-16,0 0-1 0,0 0-2 0,0 0 3 15,0 2 1-15,0-1 1 0,0 1-3 0,0-1 0 0,4 1-4 16,-4-1 0-16,0 1-3 0,0 1 1 0,0 0-5 0,0 0-1 16,0 0-2-16,0 0-3 0,5-1 1 0,-5 2-2 0,0-1 5 15,0-1 3-15,0 2-4 0,0-1-1 0,0-1-3 0,0 2 2 16,0-1-2-16,0-1 1 0,0 2-4 0,0-3-2 16,0 2-1-16,0-1 1 0,0 1-3 0,-5-2 3 0,5-1-5 15,0 1 2-15,0 0-4 0,0 0 1 0,0-1-6 16,0 0 5-16,0 0-4 0,0-2 4 0,0 3-4 0,0-3 1 15,0 1 0-15,0 1 2 0,0-2-3 0,0-1 1 16,0 2 2-16,0-1 4 0,0-1-7 0,0 2 1 0,0-1-2 0,0-1 3 16,0 1-3-16,0-1 0 0,0 0 3 0,0 0-3 15,0 2 0-15,0-2 0 0,0 0 0 0,0-2 0 0,0 2 0 16,0 0 0-16,0-1 3 0,0-2-1 0,0 2-1 16,0-1-1-16,0-1 0 0,0 2 0 0,0-4 0 0,0 2 0 15,0 0-6-15,0-1-3 0,0 1-3 0,0-4 1 0,0 5-1 16,0-3 1-16,0 1 1 0,0-2 0 0,0 1 4 15,0 1 3-15,0-1-1 0,-4 1-1 0,4-1 3 0,0 1 2 16,0 1 0-16,0-2 0 0,0 2 0 0,0 0 0 0,0-1 0 16,0 2-1-16,0-1-3 0,0 2 3 0,0-2-3 0,0-1 0 15,0 3-2-15,0 0 4 0,0-1-1 0,0 2 2 16,0-1-2-16,0 1-1 0,0-2 5 0,0 2-1 0,0 2 0 16,0-1-2-16,0-1 0 0,0 3 2 0,0-2 4 15,0 3-4-15,0-1 0 0,0 0 0 0,0 1 0 0,0 0 3 16,0 0-1-16,0 2-6 0,-2-2 3 0,2 0 1 0,0 3 3 15,0-3-1-15,0 2-2 0,0 0 0 0,0 0 0 16,0-1 0-16,0 0 0 0,0 2 0 0,0-3 0 0,0 2 0 16,0-1 0-16,0-1 0 0,0 1 0 0,0-1 2 0,0 1-1 15,0-2-1-15,0 1 0 0,0-1 0 0,0 0 0 0,0 0 0 16,0-1 0-16,0 1 0 0,0-2 0 0,0 1 0 16,2-1 0-16,-2 1 0 0,0-2 3 0,0 0-2 0,0 0 0 15,0-2-4-15,0 1-4 0,0-2-2 0,4 0 0 16,-4 1-2-16,0-2 0 0,0 1-1 0,0-2 2 0,0 1 2 15,0-2 0-15,0 0 3 0,0-2-2 0,0 2-1 0,0-1-3 16,0-1 1-16,0-1 3 0,0 2-1 0,0-2 0 0,0 0 2 16,0 1 2-16,0 1 2 0,0 0 2 0,0 2 0 0,-4-1 0 15,4-1 0-15,0 3 0 0,0 0 0 0,0-1 0 16,0 0 0-16,0 3-2 0,0-1-4 0,-2 1 0 0,2-1 1 16,0 2 4-16,0-2 1 0,0 1 0 0,0 2 0 15,0 0 0-15,0 0 0 0,0 2 0 0,0 1 2 0,0-2 8 16,0 2 1-16,0 2 0 0,0 1 4 0,0-2-1 0,2 4 6 15,-2-1-4-15,0 1 6 0,0 1-1 0,0 1 2 0,0 1 1 16,0-1-3-16,0 1-1 0,0-1-1 0,4-1-2 16,-4 1 0-16,0 1-3 0,0-2-2 0,0-1-4 0,5-1-1 15,-5 1-5-15,0-2 3 0,0-2-4 0,0 0-1 0,0 1 0 16,2 0 0-16,-2-2 0 0,0 0 4 0,0-1 2 16,0 0 0-16,0 0-3 0,0-1 1 0,0 1-3 0,0-2-1 15,4-2 0-15,-4 1 0 0,0-1 0 0,0-1 0 16,2 0 0-16,-2-1 0 0,0 1 0 0,0-4 0 0,0 3 0 15,0-3 0-15,0 1 0 0,0-2 0 0,0-1-3 0,0 0-3 16,0 0-5-16,0-1 3 0,0 1 3 0,-2-2 3 0,2 1-2 16,0-1 7-16,0 2-6 0,-4 0 5 0,4 2-1 15,0 1-1-15,0 0 0 0,0 0-3 0,0 2-1 0,0 0 2 16,0 1 0-16,0 0 2 0,0 0-4 0,0 2 4 16,0-3-1-16,0 4 1 0,0-1 0 0,0 2 3 0,0 1 3 15,0 1 4-15,0 0 3 0,0 2 1 0,0-1-2 0,0 4 1 16,0-1 4-16,0 2-1 0,4 2 3 0,-4-1 0 0,0 2 1 15,0 0 0-15,2 0-2 0,-2 0 1 0,0-1 0 16,0-1 3-16,0-1 2 0,0 0-2 0,0 0 1 0,0-1 3 16,0-2 1-16,4 1-5 0,-4-1-1 0,0-1 0 0,0-1-2 15,0-1-2-15,0 2-2 0,0-3-6 0,0 2-3 16,0-1 5-16,0-2-5 0,0 2-4 0,0-1 1 0,0-1 0 16,0-1-2-16,0 2 1 0,0-1-2 0,0-1 0 0,0 0 0 15,0 0 0-15,0-1 0 0,0 1 3 0,0-2-2 16,-4 2-1-16,4 0 0 0,0 0 0 0,0-1 0 0,0 1 0 15,0 0 0-15,0-2 0 0,0 2 0 0,0 0-3 0,0 0 2 16,0-1 1-16,0 1 0 0,0 0 0 0,0 0 0 0,0 0-3 16,0 0-3-16,0 0-4 0,0 0-5 0,0 0 6 15,0 0-2-15,-2 0 1 0,2 0 4 0,0 0 1 0,0 0 3 16,-4 0 1-16,4 0-3 0,0 0 2 0,0 0 2 16,0 1 0-16,0-1-3 0,0 0 2 0,0 0 1 0,0 0 0 15,0 0-2-15,0 0 3 0,0 0-3 0,0 0 2 0,0 0-3 16,0 0-2-16,0 0 4 0,0 0 1 0,0 0 0 0,0 0 0 15,0 0 0-15,0 0 0 0,0 0 0 0,0 0 2 0,0-1-1 16,0 1 3-16,4 0-1 0,-4-2-2 0,2 1 4 16,-2-1-3-16,0 1 2 0,4-1 2 0,0-1-1 0,-4 2 0 15,2-1-2-15,-2-1 2 0,4 0-2 0,-2 0 2 16,-2 0 2-16,9 0 0 0,-9-1 1 0,2 1-3 0,6-2 0 16,-8 0 0-16,2 3 1 0,4-3-1 0,-6 2-1 0,8 0 3 15,-5-1-5-15,-3 1 1 0,4 0 1 0,-2 0-6 0,2 0 2 16,0 0 0-16,-2 0 0 0,-2 1 0 0,4-1-2 15,0 2 3-15,-4-2-1 0,2 1 0 0,3 1 3 0,-5-1-5 16,0 1 2-16,2-1 0 0,-2 1 0 0,0 1-2 16,4-2 1-16,-4 0 1 0,0 2 0 0,4 0-3 0,-4-1 2 15,0 1-1-15,0 0 8 0,0 0-4 0,0-1-2 0,0 1 3 16,2 0-5-16,-2 0 5 0,0 0-2 0,0 0 2 16,0 0-2-16,0 0 1 0,0 0-2 0,0 0 4 0,0 0-3 15,0 1 0-15,0-1-1 0,0 1 0 0,-2 1 2 0,2 0-1 16,0 1-1-16,0-2 0 0,-4 1 0 0,4 1-3 0,-4-2 3 15,4 2 0-15,-2 0-3 0,2-1 2 0,0 1 1 16,-5 1 3-16,5-1-2 0,-2 0-1 0,2 0 0 0,0-1 0 16,-4 2 0-16,0-1 0 0,4 0 4 0,-2 0 5 15,2 0-2-15,0 0 3 0,-4-1 5 0,0 1-1 0,4 0 6 16,0 0-1-16,-2-2 1 0,2 2 0 0,-4-2 3 0,4 3 0 16,0-3-1-16,-3 1-2 0,3-1-1 0,0 1-2 0,-4-2-4 15,0 1-1-15,4 1-3 0,0-1-1 0,-2-1-6 0,2 0 1 16,-4 0-1-16,4 0-1 0,-2 0-1 0,2 0 3 15,-4 0-3-15,0 0-2 0,4 0 1 0,-2 0 1 0,2 0 0 16,-5 0 0-16,1-1 0 0,4 1 0 0,-6-2 0 16,6 2 5-16,-2 0-5 0,-2-1 0 0,0 1 0 0,4 0 0 15,-6 0 0-15,6-2 0 0,-2 1 2 0,-3 1-2 0,1-2 0 16,4 2 0-16,-2-1 0 0,2 1 0 0,-4 0-2 0,2-2 2 16,2 2-3-16,-4-2 2 0,0 2 0 0,4-1 1 15,-2 1 0-15,2 0 0 0,0 0 0 0,-4-1 0 0,-1 1 0 16,5-2 0-16,0 2 0 0,0 0 0 0,-2 0 0 15,2-1 0-15,-4 1 0 0,4 0 0 0,0-2 0 0,0 2-4 16,0 0 4-16,0 0-2 0,-2 0-7 0,2-1-10 16,0 1-14-16,0 0-24 0,0-2-20 0,0 2-24 0,0 0-34 15,0 0-52-15,0-1-70 0,0 1-36 0,2-3-19 0,-2 1-66 16,0 0-28-16,4 1 23 0,-4-2-75 0,2 0-5 0</inkml:trace>
  <inkml:trace contextRef="#ctx0" brushRef="#br0" timeOffset="52787.13">18261 10521 82 0,'0'-2'57'0,"2"-1"12"15,2 2-5-15,-4-1 9 0,2 1-7 0,-2-1-6 0,4 1-9 16,-4-1-3-16,4 0-4 0,-4 1-2 0,0 0-2 0,3-1 4 16,-3 2 7-16,0-1 7 0,4-1-1 0,-2 2 2 15,-2-1 5-15,0 1 7 0,4-2 8 0,0 2 3 0,-4-3 1 16,2 3-3-16,-2-1-1 0,4-1 10 0,0 0-3 16,-4 1-4-16,2 1-4 0,3-1-3 0,-5 1-1 0,0-2-3 15,2 1-3-15,-2 1 1 0,0 0-2 0,4 0-2 0,-4-2 1 16,4 2 5-16,-4 0 6 0,0 0 9 0,0-1 2 0,0 1 30 15,0 0 19-15,0 0 5 0,0 1-7 0,0-1-12 0,0 2-14 16,0-1-15-16,0 2-10 0,-4-2-8 0,0 3-8 16,4-1-8-16,-2 0-8 0,2 1-6 0,-5 0 0 0,3 0 0 15,-2 2-2-15,0-2 4 0,2 2-2 0,-2 0 1 16,0 2 0-16,-2-3 2 0,3 3-1 0,3-2 4 0,-8 3 3 16,6-1-5-16,-4 1-1 0,2 0-1 0,0-1 2 0,2 3-3 15,-7 0-1-15,3-1-5 0,4 1-1 0,-6 0-9 0,6 0-5 16,-4-2 0-16,1 2-7 0,1-1-6 0,-2-1-6 15,4 2 3-15,-6-2-1 0,6 0-2 0,-2-2 1 0,-3 2 2 16,3 0 0-16,2-1-7 0,-2 1-5 0,0-2 1 16,-2 1 4-16,4 1-2 0,-3-2-1 0,1 1 4 0,2-1 0 15,-6 1 1-15,8-1-2 0,-6 0-3 0,4 0 0 16,-2 0 0-16,-1 1 0 0,3-2 0 0,-2 0 0 0,2 0 0 16,-2 0-4-16,0-2 0 0,2 2 5 0,2 0-1 0,-4-1 0 15,2-1 0-15,-2 0-2 0,-1 1 1 0,5 0-2 0,-2-1-5 16,2-1 2-16,-4 2-3 0,0-2-5 0,4 1 1 0,-2-1-3 15,2 0 2-15,-4 0 2 0,4 0 2 0,0 0 0 16,-2 0-3-16,2-1 1 0,-4 1 2 0,4 0 3 0,-5-2 2 16,5 2-4-16,0-1 3 0,-2 1-3 0,2-2 0 15,-4 1-4-15,4-1 5 0,0 1 2 0,0-2 1 0,0 3-1 16,0-3 4-16,0 1 2 0,0-1-6 0,-2 0 1 0,2 1-2 16,0-1-1-16,0 0 3 0,0 0-3 0,0 2 3 0,0-2 1 15,0 0-2-15,0 0 1 0,0 0 0 0,0 0 1 0,0 0-3 16,0 0 0-16,0 0-4 0,0 0 0 0,0 0-6 15,0 0 0-15,0 0 1 0,0 0-3 0,0 0 2 0,0 0 1 16,0 0 0-16,0 0 3 0,0 0 0 0,0 0 4 16,0 0 0-16,0 0 1 0,0-2 2 0,0 2 2 0,0 0-1 15,0 0 5-15,0 0-2 0,0 0 2 0,0 0 0 0,0-1 0 16,0 1-2-16,0 0 0 0,0 0 1 0,0 0 0 0,0 0 1 16,0 0 0-16,0 0 2 0,0 0-2 0,0 0 0 15,2 0 0-15,-2 0 0 0,0 0 0 0,0 0 0 0,0 0 0 16,0-1 0-16,0 1 0 0,0 0-2 0,0 0 2 0,0 0 0 15,0 0 0-15,0 0-3 0,0 0-1 0,0 0 2 16,4-2 2-16,-4 2 0 0,0-1 0 0,0 1 3 16,0 0-5-16,2 0 1 0,-2-2 1 0,0 2 0 0,0-1 3 0,5-1-2 15,-5 2-1-15,4-1 3 0,-4 1-5 0,0-2 1 16,2 2-2-16,-2-1 2 0,0 1 1 0,4-2 0 0,-2 1 3 16,-2 1-2-16,0-2 2 0,4 1-5 0,0-1 1 0,-4 1-2 15,2-1 2-15,-2 1 1 0,0-1 0 0,5 1 0 16,-1-1 0-16,-2-1 0 0,2 2 0 0,-4-1-3 0,2 0 3 15,2 1 0-15,0 0 0 0,-4-1 0 0,2-1 0 16,2 3 0-16,-2-1 0 0,3-1 0 0,-1 1-3 0,-4-1-1 16,2 1-3-16,-2 1 2 0,6-2 1 0,-6 2 0 0,0-2 0 15,4 2 0-15,0-1-3 0,-4 0 3 0,2 1-2 16,-2 0 0-16,0 0-2 0,4-2 3 0,-4 2-3 0,5 0 2 16,-5 0-3-16,0 0 5 0,0 0-2 0,0 0 5 0,2 0-2 15,-2 0 0-15,0 0-3 0,0 0-4 0,0 0-2 0,0 0-1 16,0 0 4-16,4 0 1 0,-4 0 0 0,0-1 0 15,0 1 0-15,0-2 0 0,0 2-3 0,2 0-3 0,-2 0-8 16,0-1 0-16,0 1-4 0,0 0-1 0,0-2-6 16,0 2-13-16,0-1-10 0,0 1-8 0,0-2-5 0,0 2-4 15,0-1-5-15,0 1-7 0,0-2-12 0,0 0-15 0,0 2-17 16,0-1-11-16,0 0-2 0,0 1 2 0,0 0 24 0,-2 0 20 16,2-2 8-16,-4 2 9 0,4 0 1 0,0-1 7 0,-2 1 4 15,2 0 5-15,-5 0 9 0,1-2 10 0,4 2 7 16,-2 0 9-16,-2 0 9 0,0-1 5 0,4 1 5 0,-2 0 3 15,-2-2 1-15,2 2 4 0,2 0 1 0,-9 0 4 16,9-1 2-16,-6 1 6 0,6-2 3 0,-2 2 4 0,-2 0 5 16,0 0 2-16,2-1 1 0,2 1 1 0,-4 0 4 0,2 0 6 15,-2-2 1-15,-1 2 4 0,5 0 1 0,-2-1-1 0,2 1-1 16,-4 0-1-16,0 0 1 0,4-2-1 0,0 2-2 16,-2 0 0-16,-2-1 0 0,4 1 0 0,0 0 4 0,0 0 3 15,-2-2-2-15,2 2 3 0,0-1-8 0,0 1-6 16,0 0-3-16,-4 0-7 0,4 0-8 0,0 0-6 0,0 0-4 15,0 0-4-15,-5 0-1 0,5 0 0 0,0 0 7 16,0 0-2-16,0 0 6 0,5 0-4 0,-5 0 3 0,0 0 7 16,4 0-4-16,-4 0 2 0,0 0 4 0,0 0 2 0,2 0 2 15,-2 0-1-15,4 0 5 0,-2 0 0 0,-2 0-4 0,0 0 1 16,4 0-5-16,0 0 1 0,-2 0 0 0,-2 0-5 0,5 0 2 16,-1 0-2-16,-2 0-2 0,2 0-1 0,-2 0 1 15,2 0-4-15,0 0-1 0,-2 0-1 0,4 0 1 0,-1 0 1 16,-1 0-5-16,-2 0 0 0,4 0 2 0,-6 0 0 15,8-2 2-15,-6 2-1 0,2 0 0 0,1 0 0 0,-3 0 0 16,2 0-6-16,-2 0 5 0,2-1 0 0,0 1-1 0,-4 0 4 16,2-2 1-16,-2 2 0 0,4 0 3 0,-2 0 2 0,-2 0 2 15,5 0 2-15,-5 0-4 0,4 0-1 0,-4 0-4 16,0 0-1-16,2 0 0 0,-2 0-3 0,0 0-1 0,0 0-1 16,0 0-1-16,0 0 0 0,4 0-3 0,-4 0 2 0,0 0 1 15,0 0-4-15,4 0 0 0,-4 2 0 0,0-2 0 16,0 0 0-16,0 1 0 0,0-1 0 0,0 0 4 0,0 0 0 15,0 2-1-15,0-2-2 0,0 0-1 0,0 1 4 0,0 1-6 16,0-1 5-16,0 1-3 0,0-2 0 0,-4 1-5 16,4 1 4-16,-4-1 1 0,4 1 0 0,0-1-3 0,-2 2-1 15,2-1 0-15,0-1 0 0,-4 1 0 0,4 0 0 0,-5 2-3 16,5-3 3-16,-2 2-1 0,-2-1 1 0,4 1 0 16,-2 0-1-16,2-1 5 0,-4 0-1 0,0 1 1 0,4 0 0 15,-2-1 0-15,2-1 4 0,-4 2-2 0,4-1 2 16,-2 0-3-16,2 0 3 0,-5 0-4 0,1-1 0 0,4 2 0 15,0-3-2-15,-2 3 1 0,2-3 4 0,0 2-3 0,-4-1 0 16,0 1 0-16,4-2-5 0,0 1 3 0,-2-1 2 0,-2 2 0 16,4-2-2-16,0 1-3 0,0 1 5 0,-2-2-5 0,2 1 4 15,0 1 1-15,0-2 0 0,-4 1 0 0,4-1 0 16,-5 0-1-16,5 2 1 0,0-2-7 0,0 0-8 0,0 1-3 16,0-1-10-16,0 0-11 0,-2 0-12 0,2 2-12 15,0-2-14-15,0 0-17 0,-4 0-16 0,4 0-24 0,0 0-11 16,0 0-10-16,0-2 16 0,0 2 17 0,0 0 2 0,0-1-3 15,0-1-1-15,-2 2-2 0,2-1-4 0,0-1-10 0,0 1 0 16,0-1-7-16,-4 2 18 0,0-1 1 0,4-1-2 16,0 1-6-16,-2 1-14 0,2-2-25 0,-4 2 11 0,2-1 8 15,2-1 17-15,-9 1 20 0,9-1 12 0</inkml:trace>
  <inkml:trace contextRef="#ctx0" brushRef="#br0" timeOffset="52990">18060 10941 100 0,'-4'-2'74'0,"4"0"31"16,-2 0 24-16,2 0-7 0,-4 1-19 0,4-1-13 0,-4 1-2 15,4-1-7-15,0 1-8 0,-2-1-3 0,2 1-3 0,0-1-6 16,0 0-7-16,0 2-4 0,-4-1-2 0,4 0-4 0,0 1-1 16,0 0-2-16,-2-2-1 0,2 2-2 0,0 0 8 0,0-1-1 15,0 1-5-15,0 0 0 0,0 1-5 0,0-1-2 16,0 2-8-16,0-2-2 0,0 1-8 0,0 0-3 16,0 1-3-16,0 0 1 0,0 1-3 0,0-2-3 0,0 2 0 15,0 0 0-15,0-1-5 0,0 0 1 0,0 2-8 0,0-3-12 16,0 2-16-16,2-1-17 0,-2-1-19 0,0 2-29 0,4-3-18 15,-4 2-35-15,0-1-31 0,0 0-56 0,2-1-40 0,-2 0-17 16</inkml:trace>
  <inkml:trace contextRef="#ctx0" brushRef="#br0" timeOffset="77707.17">20580 7692 65 0,'0'4'90'0,"0"-1"11"0,0 0 9 16,0 0-17-16,0 0-17 0,0 0-19 0,0-1-12 0,0 0-5 16,0 0-2-16,-4 0 2 0,4-1 2 0,0 1-1 15,0-1-4-15,0-1-2 0,0 2-4 0,0-2-2 0,0 1-3 16,-2 1-2-16,2-2-2 0,0 0-5 0,0 0 2 0,0 1-5 15,0-1 3-15,0 2-2 0,0-2 3 0,0 0 2 0,-4 0 0 16,4 1 4-16,0-1 1 0,0 0 1 0,0 0 0 16,0 0 0-16,0 0 1 0,0 0 0 0,-4 0 0 0,4 0-2 15,0 0 2-15,0 0-3 0,0 0 0 0,0 0 0 0,0 0-2 16,0 0 2-16,0 0-2 0,0 0 0 0,0 0 0 16,0 0-5-16,0 0-3 0,0 0-5 0,0 0 0 0,0 0-2 15,0 0-2-15,0 0 1 0,0 0-1 0,0 0-3 0,0 0 1 16,0 0 2-16,0 0-5 0,0 0 1 0,0-1 1 0,4 1-2 15,-4 0 1-15,0-2 1 0,0 1-2 0,4 1 0 16,-4-2 0-16,0 1 0 0,0-1 0 0,2 2 0 0,-2-3 0 16,0 2 0-16,4-1 0 0,-2 0 0 0,-2 1 3 15,0 0-2-15,4-2-1 0,-4 1 0 0,5 1 0 0,-5-1 0 16,2-1-3-16,-2 2 3 0,4-3 0 0,0 3 5 16,-4 0-6-16,2-2 1 0,2 0 0 0,-4 0 0 0,2 1 0 15,2-2 0-15,0 1-2 0,-1 0 0 0,1 0 2 0,-2 0 3 16,2-2-3-16,0 2 0 0,-2-1 0 0,6-1 0 0,-6 2 0 15,5-1 0-15,-3-1 0 0,0 1 0 0,-2 1 0 0,4-2 0 16,-2 0-3-16,0 3 3 0,3-3 0 0,-5 1 0 16,6-1 0-16,-6 1 0 0,6-1 0 0,-2 1 0 0,-3-1 0 15,5 2-1-15,-6-1 1 0,4-2 0 0,2 1 0 16,-6 0 0-16,7 1 0 0,-3 0 0 0,0-2 0 0,0 1 0 16,-2 1 0-16,3-1 3 0,-3 2-2 0,2-3-4 15,0 3 3-15,-2-1 0 0,3-1 0 0,-3 1 0 0,2-1 0 16,0-1 0-16,-2 2 0 0,2-3 3 0,5 2-3 0,-9-1 2 15,4-1-1-15,4 0-1 0,-1 0 0 0,-3 1 0 0,4-3 0 16,-4 1-2-16,5 1 0 0,-9-1 0 0,8 1 2 0,-4-1 0 16,3 0 5-16,-3 1-4 0,0 1 1 0,0-1 0 15,0-1-1-15,3 2-1 0,-7 1 0 0,6 0 0 0,-2-1 0 16,-4-1 0-16,6 2 0 0,-5 0 0 0,3-1 0 16,-2 2-1-16,0-2 1 0,2 0 0 0,-2 1 0 0,3-1 0 15,-5 2 0-15,6-2 0 0,-2 1 1 0,-4-1-1 0,6 2-1 16,-6-3 1-16,5 3 0 0,-3 0 0 0,2-1-2 0,-2 0 0 15,2 0 2-15,1 0 0 0,-3 1 3 0,2-1-3 16,-2 1 0-16,2-2 1 0,-2 1-1 0,3 2 0 0,-5-1 1 16,6-1-1-16,-6 1 0 0,6-1 0 0,-6 1 0 15,2 1 0-15,-1 0 0 0,5 0 0 0,-6-2 0 0,2 2 1 16,-2 2 0-16,2-2-3 0,0-2 2 0,-2 2 0 0,3 0 0 16,-1 0 0-16,-2 2 0 0,2-4 0 0,-2 2 0 0,2 0 0 15,0 0 0-15,-2 0 0 0,2 0 0 0,-2-1 0 16,7 1 0-16,-7 0 0 0,2-2 0 0,-2 1 1 0,2 1 0 15,0-2-1-15,-2 2 0 0,7-2 0 0,-7 3 0 0,2-3 0 16,-2 2 0-16,2 0 0 0,0-2 0 0,-2 3 2 16,-2-1-4-16,4 0 2 0,-2 0 0 0,3 1 0 0,-1-1 0 15,-4 0-2-15,2 2-3 0,2-2-5 0,-4 1-8 16,4 1-11-16,-4-2-15 0,2 1-8 0,-2 2-9 0,4-3-7 16,-4 3-10-16,0-1-13 0,0-1-12 0,0 2-10 0,2 0-11 15,-2-2-15-15,0 2-8 0,0 0-42 0,0-1 21 0,-2 1 16 16</inkml:trace>
  <inkml:trace contextRef="#ctx0" brushRef="#br0" timeOffset="78225.06">21287 7039 21 0,'2'0'66'0,"-2"0"16"0,0 0-6 0,0 0 7 0,0 0-8 16,0 0-8-16,0 0-10 0,0 0-6 0,0 0-8 0,4 0-1 15,-4 0-4-15,0 0 0 0,0 0 6 0,5 0 8 16,-5 0 2-16,0 0 5 0,0 0 1 0,0 1-2 0,0-1-5 15,0 2 1-15,0-2-4 0,-5 2-4 0,5-1 0 0,0 1-3 16,-4-1-2-16,4 2-1 0,0-1-1 0,-2 1-4 16,2 0-1-16,-4 0 1 0,2 0-1 0,2 0-1 0,-4 1-6 15,0 1 2-15,2-3-6 0,2 5-1 0,-4-3-1 0,-1 1-1 16,3 1-1-16,-2-2-3 0,2 1 0 0,2-1 3 16,-4 2 0-16,0-3-5 0,4 2-2 0,-2-1 0 0,2-1 0 15,-4 0-4-15,2 2 0 0,2-2-4 0,0 0 1 0,-5 0 0 16,5-2-2-16,-4 2-2 0,4-1-1 0,0-1 1 15,0 2 0-15,0-1-1 0,-2-2 3 0,2 3 2 0,0-3-2 16,0 1-1-16,0 1-1 0,0-2 3 0,0 0-2 16,0 0-1-16,0 0 1 0,0 0 0 0,0 0-1 0,2 0 2 15,-2-2-3-15,0 1 0 0,0-2 0 0,4 1 0 0,1-1 0 16,-5 0 0-16,0 0 0 0,2 2 0 0,2-4 0 0,-4 2 0 16,2-1 0-16,-2-1 0 0,8 2 0 0,-8-1 0 0,2-1 0 15,-2 2 4-15,4-2 2 0,-4 1 0 0,2 1 6 16,-2 0 3-16,5-1 7 0,-5 0 3 0,4 2 7 0,-4-1 0 15,0 0-2-15,0 1-6 0,0 1-3 0,0-1-4 16,0-1-3-16,0 3-5 0,-4-2-3 0,-1 2 1 0,3 0-1 16,-2 0 2-16,2 0-2 0,-2 2 0 0,0 0 0 0,-2-1 1 15,4 1 0-15,-7-1-1 0,3 1 2 0,2-1 4 16,-2 2 0-16,4-1 0 0,-7-1 0 0,3 0 1 0,4 1-1 16,2 0-1-16,-8-1-3 0,8-1-1 0,-2 2-5 0,-2-1-8 15,2-1-16-15,2 2-24 0,0-2-37 0,-4 0-47 0,-1 0-61 16,5 0-76-16,0 0-29 0,0 0-72 0,0-2-75 15,0 2 92-15</inkml:trace>
  <inkml:trace contextRef="#ctx0" brushRef="#br0" timeOffset="84213.85">13496 13626 57 0,'0'-2'72'0,"0"1"9"0,0-2 3 16,0 1 4-16,0 0-10 0,0 1-9 0,0 1-11 15,0-3-8-15,0 3-5 0,0-1-6 0,0-1 4 0,0 1 0 16,0-1 0-16,0 2 0 0,0-1-2 0,0 1-3 0,0 0-1 16,0 0-3-16,0-2 0 0,0 2-4 0,0-1 0 0,0 1 2 15,0 0-2-15,0 0-1 0,0-2 4 0,0 2-1 16,0 0-1-16,0-2 2 0,0 2 0 0,0 0 1 0,0 0 0 15,0 0-1-15,0 0-2 0,0-1 3 0,0 1 2 16,0 0 1-16,0 0-5 0,0 0-3 0,0 0-2 0,0-1-2 16,0 1-1-16,0 0-1 0,0-2-2 0,0 2 1 0,0 0 1 15,4 0-3-15,-4-1 0 0,0-1 0 0,0 2-4 16,2-1 0-16,-2 1 0 0,0-2-3 0,0 1 0 0,5-1 0 16,-5 1 2-16,4 1-1 0,-4-3 1 0,0 3-1 0,2-4-5 15,-2 4 3-15,4-1 0 0,-2-2 0 0,-2 2-4 0,8-1 0 16,-8 1 3-16,2-2 1 0,-2 1-5 0,4-1 3 15,1 0-3-15,-3 0-2 0,2 0 0 0,-2 0-2 0,-2 2 3 16,8-4-4-16,-6 2-1 0,-2 0 0 0,6-1-1 16,-1 1 1-16,-1 0 2 0,-2-2-2 0,-2 2 1 0,8 0 1 15,-8 0 0-15,2-1-1 0,2 2-2 0,-2-1 2 0,2 0 2 16,1 0-1-16,-5 2 0 0,2-2-2 0,-2 0 0 0,6 1-1 16,-6-1 3-16,4 1-2 0,0 1-1 0,-4-2 3 0,2 0-3 15,2 2 3-15,-2-1 0 0,-2 1-1 0,4-2-2 16,1-1 0-16,-5 3 0 0,2 0 0 0,2-1 0 0,0 1 0 15,-4-1 0-15,2-1 0 0,2 2 0 0,-2-1 0 16,2 1 0-16,0-1 0 0,-4 0 0 0,3 0 0 0,1 0 0 16,-2-1 0-16,-2 2 0 0,8-1 0 0,-8 1 0 0,2-1 0 15,2 1 0-15,0-2 0 0,-2 1 0 0,-2 0 3 16,7 1-2-16,-7 0-1 0,4-1 0 0,0-1-2 0,-2 2 3 16,-2-1 0-16,6 1-3 0,-6-2 0 0,8 1 2 0,-8 0 0 15,2 1 0-15,3 0 0 0,-3-1 0 0,2-1 0 0,0 2 0 16,-2-1 0-16,-2 1 0 0,8-1 0 0,-8 1 0 15,2-1 0-15,2 0 0 0,-1 1 0 0,-3 0 0 0,4-1 0 16,0 2 0-16,-4-3 0 0,2 3 0 0,-2-1 0 16,4 1 0-16,-2-2 0 0,-2 2 0 0,0-1 0 0,4 1 0 15,0-2 0-15,-4 1 0 0,0 1 0 0,2 0 3 0,-2-2-2 16,0 2-1-16,5-2 0 0,-5 2 0 0,0 0-2 0,4 0 0 16,-4-1 5-16,0 1-2 0,0 0-1 0,0-1 0 15,2 1 0-15,-2 0 1 0,0 0-1 0,0 0 0 0,4 0 0 16,-4 0 0-16,0 0 1 0,0 0 1 0,0 0-2 15,0 0 2-15,0 0-1 0,0 0-1 0,0 0 1 0,0 0 1 16,0 0-2-16,0 0 1 0,0 0-1 0,0 0 0 0,0 0 0 16,0 0 0-16,0 0-3 0,0 0 5 0,0 0-2 0,0 0 0 15,0 1 0-15,0-1 1 0,-4 0 2 0,4 1 1 0,0-1 1 16,0 2-2-16,-2 0 3 0,2-2 0 0,0 1-2 16,0 1 1-16,0-1-1 0,-4 1-1 0,4-1-2 0,0 2 0 15,-5 0 2-15,5-2-1 0,0 3-2 0,0-1 3 16,-2-2 1-16,2 2-2 0,0 0 0 0,0 1 1 0,0 0 2 15,-4-1-1-15,4 0 0 0,0 1 4 0,-4-1-1 0,4 0-3 16,0 2 0-16,0-2-4 0,0 0 3 0,0 0-2 16,0 0-1-16,0-1 0 0,0 0 0 0,0 0 4 0,0 1-3 15,0-2-1-15,0 1 2 0,0-1 0 0,0-1-1 0,0 2 4 16,0-2-5-16,0 0 2 0,0 0-2 0,4-2 0 0,-4 2 0 16,0-1 0-16,4-1 0 0,-4 1 0 0,0-1-2 15,0 1 1-15,0-3-3 0,0 3 4 0,0-2 0 0,0 0-3 16,0 0 1-16,0 0 2 0,0 0-4 0,0-2 2 15,0 3-3-15,0-1 2 0,0 0 0 0,0-2 2 0,-4 2 1 16,4 0 0-16,-4 0 2 0,4 0-1 0,0 0-1 0,-2 0 0 16,-2 0 1-16,4 1-1 0,0 1 0 0,-2-2 1 0,2 2 3 15,-4-1-4-15,0 1 0 0,4-1-1 0,-3 2-2 0,-1 0 3 16,4-1 0-16,-2 1 0 0,2 0 0 0,-4 0-6 16,4 0-8-16,-4 0-13 0,4 0-16 0,-2 0-25 0,2 0-29 15,0 0-34-15,-4 0-55 0,0 0-45 0,4 0-20 16,0 0-59-16,-2-2-76 0,2 1 35 0</inkml:trace>
  <inkml:trace contextRef="#ctx0" brushRef="#br0" timeOffset="104764.08">20413 7857 60 0,'0'0'69'0,"0"0"8"15,0 1-7-15,0-1 2 0,0 0-11 0,0 0-11 16,0 0-4-16,4 0-7 0,-4 0-2 0,0 0-5 0,0-1 1 15,0 1-3-15,2 0-1 0,-2 0-1 0,0-2 6 0,0 2 2 16,0 0 1-16,0 0-2 0,0-1 2 0,0 1 0 0,0-2 0 16,4 2 2-16,-4 0-3 0,0 0 1 0,0-1 1 15,0 1-2-15,4 0-2 0,-4-2 2 0,0 2-6 0,0-2-1 16,0 2 0-16,0-1 0 0,0 1-3 0,2-1 0 0,-2 1 1 16,0-2-2-16,0 1-3 0,0 1 0 0,4-2 3 15,-4 1 18-15,5-1 4 0,-5 1-4 0,0-1-7 0,0-1-7 16,2 2-6-16,2-2-2 0,-4 1-2 0,0 1-1 0,2-2-6 15,-2 0 2-15,0 1-5 0,4 1-2 0,0-2 0 16,-4 1-2-16,0-1-1 0,2 2 0 0,-2-2-3 0,4 0 3 16,-2 1-4-16,3-1 4 0,-1 0 1 0,-4 0-1 0,2-1-1 15,2 1-2-15,0 0 4 0,-2 0 1 0,2-2 0 16,-2 2 1-16,7-1 2 0,-7 1-1 0,4-2 2 0,-2 1-3 16,0-2 4-16,2 1-3 0,-4 1 0 0,7-2-3 15,-3 0-1-15,0 0 1 0,0 0-2 0,3-2 4 0,-3 2-3 16,4-1-2-16,-8-1 2 0,8 1-1 0,-3-2 0 0,1 1 1 15,0 1-1-15,0-2-1 0,1 1 3 0,-1 1-1 0,-2-2-3 16,5 3 0-16,-9-2-1 0,6 1 0 0,-2 1 0 16,0-2 0-16,0 2 0 0,1 0 0 0,1 0 0 0,-6 2 0 15,6-2 0-15,-2 0 0 0,-3 0 0 0,5-2 0 0,-2 2 0 16,0 0 0-16,0-1 0 0,3 1 0 0,-3 0 0 16,4-2-2-16,-4 2 1 0,1-1 3 0,-1-1-2 0,0 1 1 15,4-1-1-15,-1 0 0 0,-1 1-2 0,0-2 1 0,0 2 1 16,1-1 2-16,-1-1-2 0,2 0-2 0,1 0 2 0,-5 0-2 15,4 0 1-15,1 0 2 0,-5 2 2 0,8-2-1 16,-8 1-2-16,5 1 0 0,-1-2 0 0,-4 0 0 0,5 1 0 16,-5 0 0-16,4 1 0 0,0-2 0 0,-3 2 0 15,3-1 0-15,-4 0 0 0,5 1 0 0,-5-2 2 0,0 2-1 16,0-1-3-16,4 1 3 0,-3-1 0 0,1 2-1 0,-6-1 0 16,6 1 0-16,-2 0 0 0,-3 1 0 0,5-1 0 0,-6 2 0 15,-2-1 0-15,6 2 0 0,-6-1 0 0,4 1 0 16,0 1 0-16,-4-1 0 0,2 0 0 0,-2 0 0 0,5 2 0 15,-3-2 0-15,-2 0 2 0,0 1-4 0,4 1 0 0,-4-2 1 16,4 1-1-16,-4-1-5 0,2 2 0 0,-2-2 0 16,0 1-2-16,4-1 1 0,0 2-1 0,-4-2 2 0,2 1-1 15,2-1 1-15,-4 0-1 0,3 2 2 0,-3-1-3 0,0-1 4 16,4 2 1-16,0-1-2 0,-4-1 0 0,0 2 6 16,2-1-3-16,-2 0 0 0,4 1 5 0,-4 1-4 0,2-1 2 15,-2-1-1-15,0 1 2 0,4-1-1 0,0 2 0 0,-4-1-2 16,0 1 2-16,0-2-2 0,0 2 0 0,2-1 2 0,-2 1 2 15,0 0-2-15,0-2 3 0,0 2-2 0,0 0-1 16,0 0 0-16,0 2 2 0,0-2 0 0,0 0-1 0,0 1-1 16,0-1 0-16,0 0 0 0,0 2 1 0,0-2-1 15,-2 1 0-15,2-1 0 0,0 2 0 0,0-2 0 0,0 1-1 16,0 1 2-16,-4-2-1 0,4 1 0 0,0-1 0 0,0 1 0 16,-4 1-1-16,4-2 1 0,0 2 0 0,0-2 0 0,0 1 0 15,0-1-5-15,0 2-6 0,0-1-6 0,-2-1-3 16,2 0-8-16,0 0-7 0,0 2-5 0,0-2-5 0,0 0-7 15,0 0-1-15,0 0-2 0,0 0 5 0,2 0 0 16,-2 0 4-16,0 0 1 0,0-2 3 0,0 2 6 0,0 0 6 16,4 0 5-16,-4-1 7 0,4-1 3 0,-4 2 5 0,0-1 1 15,0 1 8-15,2-2 0 0,-2 2 1 0,0-2 2 0,0 2 4 16,0 0 4-16,5-1 2 0,-5 1 3 0,4 0 2 0,-4 0 5 16,0-1 2-16,0 1 1 0,0 0 1 0,0 0 0 15,0 0-2-15,0 0-1 0,0 0 2 0,0 0-4 0,0 0 1 16,0 0-2-16,0 0 0 0,0 0-1 0,0 0 1 15,0 0 0-15,0 1-5 0,0-1-6 0,0 0-1 0,-4 0-8 16,4 1-16-16,-5-1-27 0,5 0-26 0,0 2-43 16,0-2-58-16,0 0-64 0,0 0-82 0,0 0-40 0</inkml:trace>
  <inkml:trace contextRef="#ctx0" brushRef="#br0" timeOffset="107956.68">19716 7201 169 0,'0'-3'92'0,"0"2"37"0,0-2-15 16,0 1-24-16,4 0-20 0,-4 1-13 0,0 0 2 0,0-1-1 16,0 1-3-16,2 1-6 0,-2-2-3 0,0 1-5 15,0 1-6-15,0-2-4 0,0 2 3 0,0-1 1 0,0 1-2 16,0 0 1-16,0-2-2 0,0 2-1 0,5 0-1 0,-5 0 1 16,0-1-1-16,0 1 0 0,0-2 0 0,4 2-1 0,-4 0-2 15,0 0-2-15,0 0-1 0,0 0 0 0,0 0-2 16,0 0 0-16,0 0 0 0,2 0 4 0,-2 0-3 0,0 0 0 15,0 2-1-15,0-1-3 0,0-1-3 0,4 2 0 16,-4-1-2-16,4 1-1 0,-4-1-1 0,0 1 1 0,2-1-3 16,2 2-1-16,-4-2-1 0,0 3 0 0,2-3 0 0,-2 2 0 15,4 0-1-15,1 0-2 0,-5 0 5 0,2 0-1 16,2 2 0-16,-2-2-1 0,-2 0-2 0,8 1 1 0,-8-1 1 16,2 2 0-16,4-1-3 0,-2 1 5 0,1-1-3 0,-3 2 1 15,2-1-2-15,0 1-1 0,2-2 0 0,-4 2 0 16,2 2 2-16,0-4-2 0,-1 4 2 0,1-2-2 0,-2-1 0 15,6 3 5-15,-6 0-3 0,2-2 0 0,0 1 0 16,3-1-4-16,-5 3 2 0,-2-3-1 0,8 3-1 0,-6-1 3 16,2-1 0-16,-2 1 0 0,6-1-2 0,-6 1 0 0,3-1 5 15,-3-1-3-15,6 2 1 0,-6-2 3 0,6 1 0 0,-6-1 0 16,3 2 0-16,-3-3-2 0,6 2 1 0,-2-1-1 0,-4-2 3 16,6 2-2-16,-6 0-1 0,5 0 0 0,-3-1-2 15,0 1 3-15,-2 0-2 0,6 0-2 0,-6-2 2 0,5 4-1 16,-3-4 1-16,0 4 1 0,2-2 0 0,-4-1-4 15,6 3 2-15,-6-2 0 0,7 0 1 0,-3 2-2 0,-4-2-1 16,6 1-1-16,-6-1 2 0,4 0-2 0,3 0 1 0,-7 0-1 16,4-1 1-16,2-1-3 0,-2 2 0 0,1-1-1 0,-1 1 5 15,-2-2-1-15,2 1-3 0,0-1 3 0,3 1 4 16,-7-1-4-16,6 1 6 0,-2 1-3 0,-4-3 2 0,2 1 3 16,3 1-2-16,-3-1-1 0,-2 1-2 0,6 0 0 0,-6 0 2 15,4 0-3-15,3 1-1 0,-7-2-2 0,2 2 2 16,2-1 0-16,-2 0-1 0,2 0 2 0,-1 0-2 0,1 1-2 15,0-2 1-15,-2 2 3 0,2-1 1 0,0-1-4 0,-1 0 2 16,1 1-3-16,-2 0 1 0,2-1 0 0,-4 0 0 16,6 0 3-16,-5 0-1 0,3-1 0 0,2 0-1 0,-6 0 0 15,2 0 0-15,0 0 2 0,3 0-1 0,-5 0 1 0,2 0 0 16,0 0 0-16,-2 0 0 0,4 0 0 0,-2 2-2 16,0-2 0-16,-2 0-2 0,3 1 5 0,-3-1-1 0,6 0 2 15,-6 2 2-15,2-2-3 0,0 0 2 0,-2-1-1 16,2 2 1-16,-1-1 0 0,1 0-3 0,0 0-1 0,-4 0 1 15,2-2-1-15,2 2-1 0,-2-1 0 0,-2 1-1 0,4-2 1 16,0 2-4-16,-4-1 4 0,0-1 0 0,2 1-5 0,-2-1 3 16,0 1-1-16,5-1 1 0,-1-1-2 0,-4 2 2 0,0-2-1 15,0 1 0-15,2-1 2 0,-2 2-1 0,0-1-2 16,0-1-3-16,0 0-17 0,4 0-21 0,-4 0-34 0,0 0-40 16,0-1-36-16,0-1-35 0,0 1-36 0,0-1-41 15,0-1 0-15,0 0-12 0,0 0-30 0,-4 0-36 0,2-1 36 16</inkml:trace>
  <inkml:trace contextRef="#ctx0" brushRef="#br0" timeOffset="108828.35">19801 7180 176 0,'0'-4'99'0,"2"0"37"0,2 2-10 0,-4-1-26 15,2 1-20-15,-2-1-6 0,0 3-8 0,4-3-2 0,0 2-2 16,-4-1-6-16,0 2-3 0,0-2-8 0,0 2-5 0,0 0-5 15,0 0-3-15,0 0-2 0,0 2-2 0,0-2 0 16,0 2-1-16,0-1 1 0,0 1-2 0,0-1-1 0,0 2 1 16,-4 0 0-16,0-1 2 0,4 0 0 0,-2 3 6 0,2-2 4 15,-4 2-2-15,2-1 2 0,-2 1-2 0,0 1-2 0,2 0 1 16,-3 0-3-16,1 0-3 0,-2 0 3 0,4-1-3 16,-2 3-2-16,0-2 1 0,2 2 0 0,-2-2-3 0,2 0-1 15,-7 1 0-15,9-2 2 0,-2 1-2 0,-2 0-2 16,2-2 1-16,2 1-1 0,-4 1-2 0,0-2 0 0,4-1-4 15,0 2-1-15,-2-1-1 0,2 0 0 0,-4 0 0 0,4 0-2 16,0-2 0-16,-5 1 2 0,5 0 4 0,0-2 7 0,0 2 1 16,0-1 2-16,-2-1 8 0,2 2-1 0,0-3 4 0,0 2-1 15,0-1-2-15,0-1-1 0,0 0-4 0,0 0-5 16,0 0-3-16,0 0-5 0,0-1 1 0,0 1-3 0,2-2 1 16,-2-1 1-16,0 2 2 0,5-3-5 0,-1 2 3 15,-4-1-4-15,2 0 2 0,2 0-6 0,0 0 3 0,-2-1 0 16,2 2-1-16,-2 0 1 0,-2-1-1 0,4 2-4 0,1-2 4 15,-3 1 0-15,2-1 0 0,-2 1 3 0,2 1 5 16,0 0 0-16,-2 1 7 0,-2-2 1 0,6 1 7 0,-2 1 0 16,1-2 1-16,-3 2 0 0,2 0 0 0,0-1-4 0,-2 1-6 15,2 0-8-15,-2 0-5 0,-2 0-2 0,8 0-1 0,-8 0-4 16,3 0-2-16,1 0-16 0,-2 0-35 0,-2 0-52 16,4 0-55-16,0 0-74 0,-4 0 2 0,2 0-32 0,2 0-48 15,0 0-64-15,-4 0-13 0,2 1-66 0,3-1-8 0</inkml:trace>
  <inkml:trace contextRef="#ctx0" brushRef="#br0" timeOffset="114858.19">14054 13438 73 0,'0'-3'82'0,"0"2"15"0,0-1 17 0,0 1-13 0,0-1-16 16,0 0-19-16,0 1-12 0,-4 0-9 0,4 1 5 0,0-2-1 15,0 2-4-15,0-1-2 0,0-1-5 0,0 2-1 16,0-1-3-16,0 1 0 0,0 0-3 0,0 0 1 0,0-2 2 16,0 2 0-16,0 0 0 0,0-1 0 0,4 1 0 15,-4 0-1-15,0 0 4 0,0 0-3 0,0 0 1 0,0 0 0 16,0 0-1-16,0 0 2 0,0 0 4 0,0 0 4 0,2 0 1 15,-2 0-1-15,0 0-2 0,0 0-1 0,0 0-4 16,0 0-4-16,0 0 0 0,0 0 1 0,5 0 1 0,-5 0-2 16,0 0 5-16,0 0 3 0,0 0 4 0,0 0 0 0,0 1-1 15,0-1-2-15,2 0 1 0,-2 2-2 0,0-2-1 16,0 1-2-16,4-1-1 0,0 3 0 0,-4-3-5 0,2 3 1 16,-2-2-1-16,4 1-4 0,-2 0-1 0,-2 1 1 0,4-2-5 15,0 2 1-15,-4 0-2 0,2 0-1 0,3-1-2 16,-3 0-2-16,-2 2 1 0,8-1 13 0,-8 0-2 0,2 1-3 15,2-1-4-15,0 0 1 0,-2 2-2 0,3-2 0 0,-3 1-3 16,6-1-2-16,-6 2-1 0,2-1 2 0,-2 1-2 0,6 0-1 16,-6 0-3-16,3 0 2 0,-3-1-3 0,6 1-2 15,-6 1 1-15,6-2-4 0,-6 1-1 0,2-1 0 0,-1 1 1 16,5 1-1-16,-6-2-1 0,2 2 5 0,-2-1-2 16,6-1 3-16,-6 2-2 0,7-1 2 0,-7 1 1 0,2-2-4 15,-2 1-2-15,6-1 2 0,-6 1 0 0,2-1-4 0,-2 1 2 16,7-3-3-16,-9 3 3 0,2-2-1 0,4 2 1 0,-2-2-3 15,0-1 2-15,-2 3 1 0,2-2-4 0,1 0 0 0,-3 0 4 16,2 1 0-16,-2 0-3 0,-2-3-1 0,8 2 0 16,-8 0 5-16,2-1-3 0,2 1 3 0,-2-2-5 0,-2 1 0 15,5-1 0-15,-1 0 0 0,-4 3 0 0,0-3-3 16,2 1 6-16,-2-2-3 0,4 1 0 0,-4 1 0 0,4-2 3 16,-4 1 1-16,0-1 2 0,2 0-4 0,-2 0-1 0,4 0 2 15,-4 0-3-15,0 0 5 0,0-1-4 0,0 1 0 16,0-2 3-16,0 2 1 0,0-1-3 0,0-1-2 0,0 1 2 15,0-1-2-15,0 0 0 0,0 1 0 0,0-2 0 0,-4 2 4 16,4-1-6-16,-2-1 2 0,2 2 0 0,0-2-2 0,-4 0 1 16,0-1 1-16,4 2 0 0,-2-1 0 0,2 0-7 15,-4 0 1-15,-1-2-2 0,5 2-1 0,-6 0 1 0,6-1-3 16,-2 1 1-16,-6-4-2 0,6 3 3 0,-2 0-2 16,2-1-2-16,-7-1 2 0,7 0-2 0,-6 2 4 0,2-2 4 15,4 1 2-15,-7 1 1 0,3-1 1 0,4 2 0 0,-6-2 1 16,2 1 0-16,4 1 0 0,-2 0 0 0,-1 0 0 0,3 0 0 15,-6 1 3-15,6 0-2 0,-2-1-1 0,2 0-3 0,-6 1 2 16,8-1 1-16,-7 2 0 0,5-3 0 0,-2 2 0 16,0-1 0-16,2 1 0 0,-6-1 0 0,8 0 0 0,-7 0 0 15,5 2 0-15,2-3 0 0,-8 2 0 0,8-1 0 16,-6 1 0-16,4-1 0 0,2 0 0 0,-8 0 0 0,6 0 0 16,-3 0 4-16,3 0 4 0,-2 0-5 0,0 0 0 15,2-2-2-15,2 3 1 0,-8-1-1 0,8 0 0 0,-2 0-4 0,-3 0 2 16,3-1 10-16,-2 0 11 0,0 1-1 0,2 0-6 0,-2 0-3 15,2-1-6-15,-2 0-4 0,0 2 5 0,4-3-5 16,-2 4 0-16,-3-2 0 0,3 0 0 0,2-1 0 0,-4 3 0 16,0-2-3-16,4 0 3 0,-2 2 0 0,2-2 0 15,0 1 4-15,-4 1-2 0,0-1 2 0,4 0 0 0,0 1-6 16,0 1 2-16,-2-1 0 0,2-1-4 0,0 2 1 16,-4-1 2-16,4 1 1 0,0-2-2 0,0 2 0 0,0 0 2 15,0 0 0-15,0-1-3 0,0 1 2 0,0 0 1 0,0 0 0 16,0 0 0-16,0 0 0 0,4 0 2 0,-4 0 0 0,0 0 1 15,0 0-3-15,2 0-3 0,-2 0 3 0,0 0 0 0,0 0 3 16,0 0-6-16,0 0 3 0,0 0 0 0,0 0 0 16,0 0 0-16,4 0 0 0,-4 0 0 0,4 0 0 0,-4 1 3 15,0-1-6-15,0 0 6 0,0 0-3 0,2 0-3 16,-2 2 3-16,0-2 0 0,0 0 4 0,4 0-4 0,-4 0 0 16,4 0 2-16,-4 0-2 0,0 0 0 0,0 0 0 0,2 0 0 15,-2 0 4-15,5 0-4 0,-5 0 5 0,0 0-2 0,0-2-2 16,0 2-1-16,2 0-5 0,-2-1 1 0,0 1-1 15,0-2-2-15,0 1 1 0,0 1-2 0,4-3 0 0,-4 1 3 16,0 0-3-16,0 1 5 0,0 0 3 0,0-1-2 16,0-1 0-16,0 2 0 0,0-2 0 0,0 1 2 0,0 1 0 15,0-1 0-15,0 1 0 0,0-1 0 0,4 0-4 0,-4 2 4 16,0-1 0-16,0 1 6 0,0-1 4 0,0-1 3 16,0 2 4-16,0 0-3 0,0-1 4 0,0 1 1 0,0 0 2 15,0 0-1-15,0 0-6 0,0 1 3 0,0-1 1 0,0 2-2 16,0-1-1-16,-4 0-6 0,4 1-1 0,0 0 2 0,0 1 1 15,-4-2 0-15,4 2 3 0,0 0 1 0,0 2 3 16,0-3 1-16,-2 3 2 0,2 0-2 0,0-1 3 0,0 2 5 16,-5 0 2-16,3 0 1 0,2 2 3 0,0-2 10 15,-4 1 5-15,4-1 2 0,-4 0 3 0,4 2 3 0,0-2-6 16,-2 0-2-16,2 0-1 0,0-2-7 0,0 2-6 0,0-1-7 16,-4-1-5-16,4 1 0 0,-4-2-5 0,4 1-1 0,0-1-5 15,0 0-1-15,0 0-2 0,0 0-1 0,0-1-1 16,0 1-4-16,0-2-1 0,0 1-1 0,0-1 0 0,0 2 3 15,0-3-2-15,0 2 1 0,0-1-1 0,0 0-3 0,0-1 7 16,0 2-1-16,0 0-2 0,0-2-1 0,0 0 7 16,0 0-6-16,0 1-1 0,0-1 4 0,0 0-1 0,0 0 3 15,0 0-2-15,0-1-2 0,0 1-6 0,0 0 2 16,0-2 6-16,0 0-3 0,0 1-2 0,0 1 0 0,0-3-2 16,0 2 4-16,4-1-2 0,-4-1 3 0,0 2-3 0,0-2-1 15,4 1 2-15,-4-1 1 0,0 0-2 0,0 0 0 0,0 0-3 16,2-1 4-16,-2 1-2 0,0-1 0 0,0 0 3 0,4 0 0 15,-4 1-5-15,4-2 4 0,-4 2 1 0,0-1-2 16,0-1 0-16,2 1 0 0,-2 0 0 0,5 0 0 0,-5 0-3 16,0 1 2-16,2-2 1 0,-2 0 0 0,0 3 0 15,0-3 0-15,0 2 0 0,4 0 0 0,0 0 0 0,-4 0 0 16,0 0 0-16,0 0 0 0,2 0-6 0,-2 2 2 0,0-2 2 16,0-1 2-16,0 3 0 0,4-2-2 0,-4 2 1 0,2-1-3 15,-2 1 3-15,0-1-2 0,0 1 2 0,4-1 1 16,-4 1 0-16,4 1 0 0,-4-2 0 0,0 0 0 0,2 2 0 15,-2-1 0-15,5 1 0 0,-3 0-3 0,-2-1 2 16,4 1 1-16,0 0 0 0,-4 0 0 0,2 0 2 0,2 0 4 16,0-2 2-16,-4 2-5 0,2 0 3 0,3 0 4 0,-3-1 1 15,2 1 1-15,0 0 0 0,-2-2-1 0,-2 2 0 16,6 0 0-16,-6 0 6 0,4 0-4 0,0 0 5 0,-2 0-1 16,3 0 3-16,-3 0 7 0,-2 0 0 0,8 0 1 0,-8 0 2 15,2 0 10-15,-2 0 6 0,4 0 3 0,0 0 13 0,-2 0-1 16,-2 0-1-16,0 0 0 0,4 0-3 0,-1 0 2 15,-3-1 1-15,4 1-1 0,0-2 5 0,-4 2 7 0,0 0 2 16,2 0 9-16,-2-1 4 0,0 1 10 0,4 0 10 16,-4 0 5-16,2 0-6 0,-2 0-12 0,0 0-4 0,0 0-9 15,0 0-13-15,0 0-8 0,0 0-14 0,4 0-13 0,-4 0-4 16,0 0-8-16,0 0-8 0,0 0 1 0,4 0-1 0,-4 0-4 16,0 0-2-16,0 0-8 0,0 0-19 0,0 0-32 15,0 0-52-15,0 0-79 0,0 0-127 0,0 0-176 0,-4 0-156 16,4-2-118-16,0 2-126 0,-4-1 116 0,4 1 43 0,-2 0 20 15,-2-2 170-15</inkml:trace>
  <inkml:trace contextRef="#ctx0" brushRef="#br0" timeOffset="120022.8">16417 11037 87 0,'2'-2'97'0,"-2"1"27"16,4-1 6-16,0 0-18 0,-4 1-23 0,0 0-18 15,2-1-1-15,-2 1-3 0,0-1-6 0,0 2-8 0,5 0-6 16,-5-1-7-16,2-1-7 0,-2 2-5 0,0 0 0 0,0-1-1 16,0 1 0-16,0 0 1 0,0-2-1 0,0 2 3 15,0 0-1-15,4 0 2 0,-4 0 0 0,0 0 1 0,0 0 3 16,4 0 1-16,-4 0 0 0,0-1 6 0,0 1 6 0,0 0 5 16,0 0 7-16,0 0 16 0,0 0-3 0,0 0-8 15,0-2-7-15,0 2-8 0,0 0 0 0,0 0-5 0,2 0 4 16,-2 0-4-16,0 0 1 0,0 2-1 0,0-2 2 0,0 0 4 15,4 1 1-15,-4 1 0 0,4-1 3 0,-4 1-2 16,0-1 0-16,2 2-6 0,-2-1-1 0,4 0 6 0,-1 2 7 16,-3-1-3-16,4 1-2 0,0 1-1 0,-2-1-5 0,-2 1 2 15,6 1-3-15,-6-2-2 0,8 2-6 0,-8-1 2 0,2 1-5 16,7-1 2-16,-7 2-5 0,2-1-6 0,-2-1-3 16,6 3 1-16,-6-2-4 0,2 0 1 0,3 2-2 0,-3-2 0 15,2 1-3-15,0 1 0 0,0-2-2 0,3 1-1 16,-3 1-2-16,-4-1-2 0,8 1 1 0,-4-2-3 0,3 1 4 15,-7 1-2-15,4-2-2 0,2 1 3 0,-6 1 2 0,7-3 6 16,-7 2 0-16,4-1-5 0,2-1-1 0,-6 0-4 16,4 0 1-16,-1-1-4 0,-1 0-2 0,-2 1 0 0,6 0-1 15,-8-2-1-15,6 0 1 0,-4 1-3 0,2-1 3 0,1 0-1 16,-3 0-1-16,-2 0-1 0,6 0 3 0,-2 1-1 0,0 0 5 16,-2-3 3-16,-2 2 0 0,6 0-3 0,-6 0 2 15,9 0-2-15,-9 0 2 0,2-1 1 0,2 1-1 0,0 0-1 16,-4 0-1-16,2-2-3 0,2 2-1 0,-2 0 2 15,-2-1-3-15,4 1-2 0,0-2 2 0,-4 2 1 0,3-1 2 16,-3-1-4-16,4 1-1 0,-2-1 6 0,-2 1-5 0,4 0 0 16,-4 0-1-16,4 0 0 0,-4-2 0 0,2 1 4 0,-2 1-1 15,0-1 0-15,0-1-1 0,0 2-1 0,4-1-1 0,-4-1 0 16,4 2 0-16,-4-1 0 0,0-1 0 0,0 2 0 16,0-2 0-16,0 0 0 0,0 0 0 0,0 1 0 0,2-1 0 15,-2 0 0-15,0 1 0 0,0-1 0 0,5 0 0 16,-5 0 0-16,0 2 0 0,0-2-6 0,0 0-9 0,0 0-14 15,0 0-21-15,0 0-27 0,0-2-37 0,0 2-42 0,0 0-45 16,0-1-55-16,0 0-12 0,0 1 15 0,-5-2-18 16,3-1-33-16,2 2-27 0,-4-2 25 0,0 1-8 0,2-1-5 15,-2 0 0-15</inkml:trace>
  <inkml:trace contextRef="#ctx0" brushRef="#br0" timeOffset="121426.18">16454 11104 60 0,'-4'-3'90'0,"4"2"17"0,0-2 19 0,0 1-16 15,-4-1-22-15,4 2-16 0,0-1-15 0,0 0-2 0,0 1-1 16,0 0-7-16,0 1-3 0,0-2-6 0,-2 1-4 0,2-1-4 16,0 2 1-16,0-1-1 0,0 1 2 0,0-2 0 0,0 2 0 15,0 0-2-15,0 0-1 0,0-1-3 0,0 1-1 16,0 0-2-16,0 0 1 0,0 0 0 0,0 0-3 0,0 0-1 16,0-2 0-16,0 2-1 0,0 0-1 0,0 0 4 15,0 0 2-15,0 0 1 0,0 0 3 0,0 0 3 0,0 0 3 16,0 0 0-16,0 2-1 0,0-2 0 0,0 0 1 0,0 1 1 15,0-1 1-15,0 2-6 0,0-1 1 0,0-1-3 0,0 3-3 16,0-3-3-16,0 2-1 0,-4-1 0 0,4 0-3 16,0 3-2-16,0-3-4 0,0 1 0 0,0-1-1 0,-4 2 1 15,4 0-3-15,0 0 1 0,0 0 1 0,0 0 0 0,0 0 4 16,0 0 2-16,0 2 3 0,0-3 2 0,0 2 0 16,-2 0 2-16,2 1 2 0,0-2-2 0,0 1 2 0,-5 1 2 15,5-2-1-15,0 1 0 0,0-1-3 0,0 1-1 0,-2 1 2 16,2-2-4-16,0 2-2 0,0-2-5 0,0 1 1 15,-4-1-3-15,4 2 2 0,0-2-2 0,0 0-1 0,-4-1 1 16,4 2 0-16,0-1 0 0,0 0-2 0,0 0 2 0,0-2 0 16,0 2-2-16,0-1-1 0,0 0-1 0,-2 0 2 0,2 0-2 15,0-2 3-15,0 1-1 0,0-1-2 0,0 2-1 16,0-2-1-16,0 1-1 0,0-1-1 0,0 0 0 0,0 0-2 16,0 0 0-16,0 0-2 0,0 0 0 0,0 0 0 15,0 0 0-15,0 0 1 0,0 0 0 0,0-1-1 0,0 1 0 16,0 0 0-16,0 0-1 0,0 0 1 0,0 0 1 0,0 0-1 15,0 0 0-15,0 0 2 0,0 0-2 0,0-2 0 16,0 2 2-16,0 0-2 0,0 0 0 0,0-1 2 0,0 1-2 16,0 0 0-16,2-2 3 0,-2 2 0 0,0-2-5 0,0 2 2 15,0-2 0-15,0 2 0 0,0-2 0 0,0 1-1 0,0-1-1 16,0-1 2-16,0 0 0 0,0 2 3 0,4-2-3 16,-4 1 0-16,0-2-3 0,0 2 6 0,4-2-3 0,-4 1 0 15,0 0 0-15,0-2 0 0,0 2 0 0,0-1 0 16,0-1 0-16,0 2 0 0,2-1 0 0,-2-1 0 0,0 2 0 15,0-1 2-15,0 0-1 0,0 0-1 0,0 0-3 0,0 1 2 16,0-2 2-16,5 2-1 0,-5-1 0 0,0 1 0 0,0 0 0 16,2-2 0-16,-2 2-3 0,0 0 3 0,0 0 0 0,0 0-1 15,0 0 0-15,0 0 2 0,0 0-1 0,0 0 0 16,4 0 0-16,-4 0-1 0,0 0 1 0,0 2 0 0,4-1 0 16,-4 1-3-16,0-1 3 0,0 0 0 0,0 0 0 15,0 2 0-15,0-2 2 0,0 2 0 0,0 0 2 0,2-1 0 16,-2 1 2-16,0 0-1 0,0 0 0 0,0 0-1 0,0 0 4 15,0 1 0-15,0-1 3 0,4 2-3 0,-4-1 1 16,0 0-1-16,4 1-1 0,-4 0-1 0,0-2 1 0,0 1-2 16,2 1 2-16,-2-1-2 0,0 1 2 0,0-1 1 0,4 1-3 15,-1-1 0-15,-3 1 1 0,4-1-1 0,0 0 1 16,-4 1 5-16,2 0 0 0,-2-1 0 0,4 2 0 0,-2-1 1 16,2-1-1-16,0 1 7 0,-2-1-2 0,3 1-1 0,-1 0 5 15,-2 0-2-15,2 0 2 0,-2-1 1 0,2 1-5 16,0-1-1-16,-2-1-4 0,2 3 2 0,-2-3-1 0,3 2-1 15,-1-1 2-15,-2 1 1 0,-2-2 5 0,4 1 1 0,-2 0 0 16,-2-1 0-16,8 2 0 0,-8-2 0 0,0 0 2 0,2 2-1 16,-2-2 2-16,5 0-4 0,-1 1-2 0,-4-1-1 15,0 2-3-15,2-2-4 0,2 0 1 0,-4 0 1 0,0 0-4 16,0 0 2-16,2 0-4 0,-2 1 3 0,0-1 2 16,0 0 3-16,0 0 0 0,0 0 2 0,0 0 4 0,0 0 2 15,0 0 6-15,0 2 3 0,0-2 2 0,0 0 0 0,0 1 0 16,0-1-6-16,0 0-6 0,0 0-2 0,0 0-4 0,0 2-9 15,0-2 4-15,0 0-5 0,0 1 2 0,0-1-5 0,-2 2 0 16,2-2-1-16,0 1 0 0,-4 1 0 0,2-1 3 16,2 0-3-16,0 1 0 0,-4 0 0 0,-1-2 0 0,5 1 0 15,-2 2 2-15,2-1 3 0,-4-1 1 0,0 1 2 16,2-1-3-16,-2 1 3 0,4 0-7 0,-2 0 2 0,2 0-2 16,-4-2-1-16,-1 1 0 0,3 1 0 0,-2-1 0 15,4 1-1-15,0-1 1 0,-2 1 0 0,2-2 0 0,-4 1 0 16,0 1 0-16,4-2 0 0,0 1 0 0,-2-1 0 0,2 1 0 15,0-1-3-15,0 0-1 0,-4 2 0 0,4-2 0 0,0 0 0 16,0 2 1-16,-2-2-4 0,2 0-17 0,2-2-14 0,-2 2-20 16,0-2-25-16,4 1-27 0,-4 0-31 0,0-1-34 15,2 1-41-15,-2-2-9 0,0 1 7 0,4-1-20 0,-4 2-40 16,4-3-50-16,-4 2 15 0,0 0-13 0,0 1-23 16,2-1-2-16</inkml:trace>
  <inkml:trace contextRef="#ctx0" brushRef="#br0" timeOffset="140243.81">20438 7972 78 0,'0'2'100'0,"-5"-1"23"0,5 1 2 0,-4-1-24 0,4-1-23 16,0 0-16-16,0 2-7 0,-2-2 9 0,2 0-8 0,0 0-10 16,0 0-6-16,0 0-7 0,0-2-5 0,-4 2-1 15,4-1 1-15,0 1 1 0,0-2 0 0,4 1 5 0,-4-1-1 16,0 1 4-16,0-1 0 0,0 1-1 0,0-1 0 0,2-1 3 15,-2 2 2-15,0-3 2 0,4 2 3 0,1 0 2 0,-5-1 8 16,0 0 1-16,2 0 1 0,2 0 1 0,-4 0-4 16,2 2-5-16,-2-2-2 0,0 0-4 0,4 0-6 0,0 0-4 15,-4-1-3-15,2 2-3 0,-2-1-7 0,4 0-2 0,-2-2-3 16,-2 2-6-16,5-1-3 0,-1-1 2 0,-4 2-3 16,2-1-1-16,2-1 0 0,0 1-4 0,2-2 1 0,-4 1 0 15,2-1 1-15,3-1 2 0,-1 1 1 0,2-2 2 0,-6 1-1 16,4-2 1-16,5 1-1 0,-1-1 1 0,-4 0-1 0,5-2 4 15,3 1 0-15,-6 0-5 0,3-1 1 0,5-1 1 16,-1 0-2-16,-3-1-2 0,5-2 0 0,-1 0-4 0,5 0 4 16,-1-2 0-16,-1 1-3 0,6-1-1 0,-7-1 4 15,3 2-3-15,0-2 3 0,-5 1 0 0,3 1 0 0,0-1 0 16,-3 0 0-16,1 3 2 0,-1 0-1 0,-3 1-2 0,1-1-2 16,-2 1 2-16,3-1 3 0,-7 2-4 0,3 0 2 0,3 2-1 15,-4-1 0-15,-1 1 1 0,-1 2 0 0,0-1 0 16,0 0 1-16,-1 2 1 0,-1-1 0 0,0 2 1 0,2-1 3 15,-6 2 1-15,5-1-1 0,-7 2-1 0,8 1 1 16,-8 0 3-16,2 0 0 0,2 0 2 0,-2 0-3 0,-2 1 2 16,0 0-2-16,4 1-2 0,0 0-2 0,-4-1-2 0,0 1 0 15,0-1-4-15,2 1-2 0,-2-1 0 0,0 2 2 0,0-1-1 16,5 1-3-16,-5-2 2 0,2 2 0 0,-2-1 0 16,0-1 0-16,0 2 2 0,4-2-2 0,-4 1 0 0,0 1 0 15,4-1 0-15,-4 1 0 0,0-2 1 0,0 2 0 0,2-1-1 16,-2 1-5-16,0 0-15 0,0 0-24 0,0-2-39 15,0 2-43-15,0 0-56 0,0 0-62 0,0 0-62 0,0 0-40 16,0 2-46-16,-2-2-12 0</inkml:trace>
  <inkml:trace contextRef="#ctx0" brushRef="#br0" timeOffset="141592.91">19727 7177 109 0,'-5'-3'83'0,"5"1"16"0,0 1 3 15,0 0-16-15,-2 1-20 0,2-2-15 0,-4 1-3 0,4 1-8 16,0-2-3-16,0 1 6 0,0 1 0 0,0-2-3 16,-2 2-1-16,2 0-3 0,0 0 2 0,0-1 14 0,0 1 5 15,0-2-7-15,0 2-6 0,0 0-8 0,0 0-7 0,-4-1-2 16,4 1-3-16,0 0-1 0,0-2-2 0,0 2 3 0,0 0 0 16,0 0-1-16,0-2-2 0,0 2 1 0,0 0-3 0,0 0-3 15,0 0 0-15,0 0-3 0,0 0 0 0,0 0-1 16,0 0 2-16,0 0 5 0,0 0 4 0,0 2 5 0,4-2 0 15,-4 0 2-15,0 2 1 0,0-1-2 0,0 1 0 16,0-1-4-16,2 1 0 0,-2-1-5 0,0 1 1 0,4 1-3 16,-4-2 2-16,2 2-5 0,-2 0 2 0,0 0-4 0,5-1 2 15,-1 2-2-15,-4-1-3 0,2 2-3 0,-2-1 1 16,8-1-1-16,-8 3-1 0,6 0-2 0,-4-1 0 0,-2 2-4 16,9 1 3-16,-7-1 0 0,4 0-1 0,-2 3-1 0,2-2-1 15,-2 3 3-15,2 0-3 0,1 1 0 0,1 0 3 0,-2-1 0 16,-4 2-2-16,6 0-1 0,1-1 0 0,-1 0 1 15,-2 2 2-15,5-3-2 0,-5 2-1 0,0 0 0 0,4-1 1 16,1-1-1-16,-1 1 0 0,0 0 1 0,3 0 5 16,-1-2-3-16,-2 1-1 0,7 1-1 0,-3-2 2 0,-3-1 2 15,5 2 1-15,-5-2-3 0,1 0 5 0,-2 0 1 0,1-2 2 16,-3 1-2-16,2 1 3 0,5-2-4 0,-5 2 1 0,-4-1-2 16,5 1 4-16,-1 0-1 0,-2-2-1 0,1 2 2 15,-1-1-5-15,0 1 1 0,-2 0-2 0,5 0 2 0,-1 1-3 16,-4 1 1-16,5-1 1 0,-5-1-1 0,4 0-2 15,-4 2-1-15,5-2 3 0,-5 0-1 0,4 0-3 0,-4-2 0 16,1 2 5-16,3-1-2 0,-4-1 0 0,2 1 0 0,1-2 2 16,-1 0 1-16,-6-2-2 0,8 2 1 0,-4-1-2 0,-1-1 1 15,1-1-1-15,0 2 0 0,-2-2 0 0,0 0 0 16,2 0 1-16,-3-1-1 0,5 2-1 0,-8-3 2 0,2 2 2 16,2-1-2-16,-2 1 2 0,2 0 1 0,0-2 4 0,-2 0-1 15,-2 3 4-15,5-3-1 0,-1 2 1 0,-4-1 0 16,2-1-1-16,-2 1-3 0,4 1 1 0,-4-2-2 0,2 1-4 15,-2-1 1-15,0-1-2 0,4 2 1 0,-4-1-2 0,4 1 0 16,-4-1 3-16,0-1-3 0,0 2-1 0,0-1 0 16,2 1 2-16,-2-2-1 0,0 1-2 0,0-1 0 0,0 0 2 15,0 2-2-15,4-2 0 0,-4 0 0 0,0 1 3 0,0-1-1 16,0 0 0-16,0 2-4 0,0-2-4 0,0 0-27 0,0 0-41 16,0 0-40-16,0 0-47 0,-4-2-43 0,4 2-45 15,0-1-16-15,-2-1-21 0,2 1-39 0,-4-2-40 0,0 0 50 16</inkml:trace>
  <inkml:trace contextRef="#ctx0" brushRef="#br0" timeOffset="142960.23">19840 7330 60 0,'0'-3'88'16,"4"-2"7"-16,-4 3 14 0,0-1-13 0,0-2-22 15,0 1-22-15,0 0-17 0,0 2-11 0,0-3-9 0,0 2-3 16,0 0-6-16,0-1-2 0,-4 0-2 0,4 2 0 0,0-3-1 16,0 2 0-16,-4 0 2 0,4 0 0 0,0 0 1 0,0 0 3 15,0 0 1-15,0 0-1 0,0 0 5 0,0 2-3 16,0-3 3-16,-2 3 3 0,2-2-1 0,0 2 3 0,0-2 6 16,0 1 3-16,0-1 2 0,0 2 4 0,-4-1-2 0,4 0 2 15,0 1 1-15,0 0-1 0,-4-2-1 0,4 3 1 16,0-3 1-16,0 3-1 0,0-2-1 0,0 1 2 0,0 1-2 15,0-2-1-15,-2 2-1 0,2-1 2 0,0-1 0 0,0 2-3 16,0 0-2-16,0-1-5 0,0 1-3 0,0 0 5 16,-4 0-4-16,4 0 0 0,0 0-1 0,0 1 3 0,0-1-1 15,0 2 0-15,0-1-4 0,0 1 0 0,-3-1 1 0,3 2 0 16,0 0 0-16,0 0 1 0,0 2-1 0,-4-1 0 16,4 1 6-16,-4-1 0 0,4 2 4 0,-2 0 0 0,2 1-1 15,-4 1 1-15,2 0-3 0,2-1 1 0,-4 1-1 16,0-1 0-16,4 2 1 0,0-1-3 0,-2-2-1 0,2 0-1 15,-5 1 2-15,5-1-6 0,-4 0 0 0,4-1-2 0,0-1-4 16,-2 1-1-16,2-1-3 0,-4 1 0 0,4-2-3 0,0-1 0 16,0 3 0-16,0-3 3 0,0 1-1 0,0-2 4 0,0 1-3 15,0 1 2-15,0-2 3 0,0-1-2 0,0 0-1 16,0 0-1-16,0 0-1 0,0 0 0 0,0-1-1 0,0-2-3 16,4 0 0-16,-4 0 2 0,2 0-4 0,-2-1 2 15,0 0 0-15,0 0-4 0,4-1 4 0,-4-1-2 0,5 2 0 16,-5-2 1-16,0 0-1 0,0 1 0 0,2-1 0 0,-2 0 0 15,0 1 0-15,0 1 0 0,0 0 0 0,4-1 0 16,-4 0 0-16,4 3 0 0,-4-3 0 0,0 1 0 0,0 1 0 16,0 0 0-16,0-1 0 0,0 2 0 0,0 0 0 0,2-1 0 15,-2 2 0-15,0-1 0 0,0 1 0 0,0-1-3 0,0 2 3 16,4-3 0-16,-4 3 2 0,0-2-2 0,0 1 0 16,0 0-4-16,0 1 0 0,0-2 3 0,0 1 0 0,0 1-1 15,0 0 0-15,0 0 0 0,0 0 1 0,0 0 1 16,0 0 0-16,0 0-2 0,2 0 3 0,-2 0-1 0,0 0-2 15,0 1 2-15,0 1 0 0,4-2 0 0,-4 1 0 0,4 0 0 16,-4 1 0-16,0 1 2 0,3-1-2 0,-3-1-2 0,0 1 2 16,4-1 2-16,-2 1-4 0,-2 1 4 0,4-1-2 0,0 0 2 15,-4 0 2-15,2 1-4 0,2-2 3 0,0 1-3 16,3-1 1-16,-5 1 0 0,2 1-1 0,0-2 5 0,-2 2-3 16,4-2-2-16,2 1 0 0,-6 0 0 0,3-1 1 15,1 2-1-15,-2-1 0 0,-2-1 0 0,6 1 3 0,-6-1 0 16,3 1 1-16,-3-1-1 0,2 0 1 0,0 1 0 0,-2 0-2 15,-2-1 2-15,4 1 2 0,-2-2 0 0,2 1-2 16,0-1 2-16,-4 2 5 0,0-2 2 0,2 1 1 0,-2-1 4 16,0 2 2-16,5-2 0 0,-3 0 1 0,-2 0-2 0,0 0-1 15,0 0-4-15,0 0-4 0,4 0 0 0,-4 0-2 0,0 0-1 16,0 0-2-16,0 0 2 0,4 0 0 0,-4 0-2 16,0 1 4-16,0-1 2 0,0 0 0 0,0 2 1 15,0-2-2-15,0 0-1 0,0 0-5 0,-4 1 2 0,4-1 2 16,-4 1-3-16,4 1 2 0,-2 1-2 0,-3 0 2 0,5-1-1 15,-2 1-1-15,2 0 1 0,-8 1 2 0,8-1-2 0,-6 0 0 16,4 0-3-16,2 2 0 0,-4-2-2 0,0-2-1 0,2 2 0 16,2 0 0-16,-5 0 0 0,3-1 0 0,2 1 3 15,-4-2-2-15,4 1-3 0,-4-1-1 0,4 0-1 0,0 1-3 16,-2 0-8-16,2-1-4 0,0 1-12 0,-4-1-15 16,4 1-17-16,0-1-17 0,-4 1-19 0,4-1-28 0,0 1-35 15,0-2-35-15,-2 1-43 0,2 0-16 0,-5 1-43 0,5 0-45 16,0-1-22-16</inkml:trace>
  <inkml:trace contextRef="#ctx0" brushRef="#br0" timeOffset="153744.04">14317 13148 98 0,'-4'2'114'0,"4"0"35"0,-2 1-13 0,2-2-29 0,0 1-35 15,-4-1-19-15,-1-1-7 0,5 2-3 0,-2-1-7 0,-2 1-5 16,4-1-6-16,0-1-7 0,-2 1-4 0,2-1 0 0,0 2 2 16,0 0 2-16,-4-2 3 0,4 1 1 0,0-1 2 15,0 0 0-15,-4 2 2 0,4-2 2 0,0 0 2 0,0 0 2 16,0 1 2-16,0-1 2 0,0 0 4 0,0 0 1 16,0 0 3-16,-2 0 1 0,2 0-4 0,0 0 2 0,0 0-1 15,0 0-1-15,0 2 1 0,0-2-1 0,0 0-5 16,0 0-6-16,0 0 1 0,0 0-7 0,0 0-3 0,0 0 0 15,0 0-5-15,0 0-4 0,0 0-3 0,0 0-4 0,0 0 4 16,0 0 2-16,0 0 0 0,0 0 3 0,0-2-3 0,2 2 2 16,-2 0 0-16,0 0-6 0,4-1-1 0,0 1 2 15,-4-2-1-15,2 1-1 0,-2-1 1 0,4 0-1 0,-2 1-2 16,3-2 2-16,-1 2-2 0,-2-1-1 0,2-1-2 16,0 0 1-16,-2 0-1 0,2 0 0 0,-2-1-1 0,7-1 0 15,-7 2 0-15,2-1 2 0,-2-1-2 0,6 1 4 0,-6-1-3 16,4 1-1-16,-2-1 0 0,1 1 0 0,1-1 0 0,-2 1 0 15,-2-1 3-15,4 1-3 0,2-1-2 0,-5 1 2 16,3-1 2-16,-2 1-2 0,0-1 0 0,2 1 2 0,-2 1-2 16,3-2 0-16,-5-1 3 0,6 2-1 0,-6-3-2 0,4 2 0 15,-2-1 0-15,0 1 3 0,3-1 2 0,-5 2-2 16,6-2 2-16,-8 1-2 0,2-1 2 0,6 3-2 0,-8-1 1 16,2-1 2-16,3 2 0 0,-3 0 0 0,-2-1 2 15,4 1 0-15,0 0-1 0,-2-1 0 0,-2 3 1 0,0-2 0 16,4 2-1-16,-2-2-1 0,-2 1 1 0,0 1-1 0,0-1 1 15,4 1 1-15,-4-1 2 0,4 0-1 0,-4 1 2 0,0 1 1 16,0-1 0-16,2 1 2 0,-2-2 3 0,0 2 3 0,0-1 2 16,0 1 1-16,0-2 3 0,5 2 2 0,-5 0 0 15,0 0 0-15,0-1 3 0,0 1-5 0,2 0-2 0,-2-2 1 16,0 2-4-16,0 0-3 0,0 0-2 0,0 0-7 16,0 0 0-16,0 0-3 0,0 0 1 0,0 0-2 0,0 0-3 15,0 0-1-15,0 2-1 0,0-2 2 0,0 0-1 0,0 0-1 16,0 0 0-16,0 0 0 0,0 0 0 0,0 0 0 0,0 0 0 15,0 0 0-15,0 0 0 0,0 0 0 0,0 0 0 16,0 0 1-16,0 0 0 0,0 0 3 0,0 0-3 0,0 0 1 16,0 0-1-16,0-2 0 0,0 2-1 0,0 0 4 0,0 0-3 15,0-1 1-15,0 1 3 0,0 0-4 0,0 0 1 16,0-2 2-16,0 2 1 0,0 0-3 0,0-1 0 0,0 1-1 16,0 0 0-16,0 0-1 0,0-2 0 0,0 0 0 0,0 2 0 15,0-1-2-15,4 0-2 0,-4 1 4 0,4-2 0 16,-4 2 0-16,0-1 0 0,0-1 0 0,2 1 2 0,-2-1-2 15,0 1 0-15,4-1 2 0,-4 1-1 0,4 1-1 0,-4-2 0 16,2 0-2-16,-2 1 4 0,0 0-1 0,4-1-1 16,-1-1 0-16,-3 2 0 0,0-1 0 0,4 1-2 0,0-1 1 15,-4 1 1-15,2-2 0 0,-2 1 0 0,0 0 2 16,4 1-2-16,-2 0 0 0,-2-1-2 0,0-1 2 0,4 2 0 16,0-1 0-16,-4 2 0 0,0-1 0 0,2-1-3 0,-2 1 3 15,0 1 0-15,0-2-2 0,5 0-4 0,-5 2-1 0,4-1-8 16,-4 1-8-16,0 0-10 0,0-1-23 0,0 1-32 0,0 0-45 15,0-2-57-15,0 2-67 0,0 0-59 0,0-1-26 16,-4 1-54-16,-1-2-29 0</inkml:trace>
  <inkml:trace contextRef="#ctx0" brushRef="#br0" timeOffset="170715.03">6263 9624 146 0,'-4'-2'97'15,"2"1"39"-15,-2 1-11 0,4 0-21 0,-2 0-18 0,-2-2-2 16,0 2-1-16,4 0-3 0,-2 0-3 0,-2-1-4 16,4 1-4-16,-5 0-3 0,5 0-4 0,0 0-1 0,-2 0-6 15,2 0-2-15,-4-2-5 0,4 2 7 0,0 0-2 0,0 0-1 16,-2 0-2-16,2 0 1 0,0 0-4 0,0 0 1 0,0 0-1 15,0 0-2-15,0 0-1 0,0 0-3 0,0 0-2 0,-4 0 0 16,4 0 1-16,0 0 2 0,0 0 0 0,0 0 1 16,0 0 1-16,0 0-3 0,0 0 0 0,-4 0 1 15,4 0 2-15,0 0 2 0,0 2 0 0,0-2-1 0,0 0 0 16,4 1 0-16,-4-1 0 0,0 0 19 0,4 0 8 0,-4 2 5 16,0-2 5-16,0 0 3 0,2 0 3 0,-2 1-3 0,6 1-7 15,-6-2 3-15,5 1-4 0,-5-1-3 0,6 1-6 16,-6-1-9-16,8 0-4 0,-6 0-5 0,-2 2-4 0,6-2-7 15,-2 0-5-15,3 0 0 0,-3 2-5 0,-2-2 3 0,6 1-6 16,-6-1 0-16,4 0 0 0,-2 0-2 0,3 0 0 16,1 0 0-16,-6 0-2 0,4 0-6 0,-2 0-6 0,3 0-2 15,-3-1 1-15,-2 1-4 0,6-2-3 0,-6 2-2 16,6-2-8-16,-6 2-18 0,5-1-31 0,-3 1-42 0,0-1-48 16,-2-1-60-16,2 1-64 0,-2-1-73 0,2 2 2 0,0-3 18 15,-4 3-17-15,2-1-28 0,-2 1 27 0,0-2 38 0,0 2 11 16,0 0-17-16,0 0 19 0</inkml:trace>
  <inkml:trace contextRef="#ctx0" brushRef="#br0" timeOffset="171154.37">6346 9631 169 0,'-2'0'133'0,"-2"0"47"0,4 0-12 0,0 0-5 0,-4 0-25 15,4 0-23-15,0 0-17 0,-2 0-9 0,2 0-10 0,-4 2-7 16,4-2-6-16,0 0-5 0,0 1 4 0,-3-1 2 16,3 2-3-16,0-1-2 0,0 1-5 0,0 1-8 0,0-2-6 15,0 2 4-15,0 0 3 0,0 0-3 0,0 0 6 16,0 2 3-16,0-1 6 0,3 1 0 0,-3 2 2 0,0-1 1 16,0 3 0-16,4 1 0 0,-2 1-3 0,2 1-10 0,-4 1-6 15,6 3 0-15,-2 2 12 0,0 1-6 0,-2 1-9 0,5 1-7 16,1 1-6-16,-2 2-7 0,0-1-2 0,0-1-5 0,1 0 0 15,-3 0 0-15,2-1 3 0,2-2 5 0,-6-1 8 16,5 0 9-16,-3-1 6 0,0-4 18 0,-2 1 12 0,2-2 18 16,-2-2 9-16,-2 1 3 0,0-2 5 0,4-2 5 15,0-1 3-15,-4 0 8 0,0-2 13 0,0 1 13 0,0-2 4 16,0 0 4-16,0-1 2 0,-4 1-7 0,0-2-14 0,4 0-19 16,-6-1-19-16,6 0-23 0,-2 0-22 0,-6 0-13 0,1 0-11 15,1-2-12-15,-4 0-5 0,4-1-11 0,-5-1 3 16,1-1-5-16,-2-1-5 0,1 2 0 0,-3-2-1 0,5 0 0 15,-1 1-2-15,4 1-6 0,-4-1-24 0,1 0-49 0,3 1-69 16,4 1-80-16,-6 0-93 0,8-1-40 0,-6 0-75 16,6 2-87-16,0-1-65 0,-2 1 87 0,2-1-3 0,0 0 29 15,0 0 36-15,2 1 4 0,-2 0 55 0</inkml:trace>
  <inkml:trace contextRef="#ctx0" brushRef="#br0" timeOffset="172720.75">7041 9718 15 0,'-5'5'163'0,"5"-2"59"0,-4 0-16 0,4 0-14 16,-2 0-32-16,-2-1-32 0,4 2-16 0,0-3-12 0,-2 2-3 15,2-1-7-15,0-1 0 0,0 1 1 0,-4-1-6 0,4 1-4 16,-4-2 0-16,4 1 0 0,0 1-4 0,0-2 0 0,0 0-1 15,0 0-3-15,0 0-1 0,0 0 1 0,0 0 3 16,0-2-3-16,0 1 3 0,0 1-5 0,0-2 13 0,0 1 2 16,4-1-5-16,-4-1-8 0,0 0-14 0,4 2-12 15,-4-4-8-15,0 1-12 0,0 1-11 0,2-2-5 0,-2-1-2 16,0 0 0-16,4-3-9 0,-2 2 2 0,-2-2 3 0,4-2-4 16,1 1-1-16,-3-2-3 0,6 0 5 0,-6-2 0 0,4 2 6 15,-2-1-1-15,3-1 4 0,-3 2 0 0,-2 0 0 16,6 0 5-16,-6 3-3 0,6 0 0 0,-6 2 0 0,-2-1 0 15,7 4-1-15,-7-2-2 0,4 3 2 0,0 0 1 16,-4 0 0-16,2 1-1 0,-2 1 8 0,4 1 5 0,-2 0 6 16,-2 0 1-16,4 1-4 0,0 2-2 0,-4 2-4 0,0-1-1 15,2 4-3-15,-2 1-2 0,0 1 2 0,5 3-6 16,-3 1-3-16,-2 3 2 0,4 1 1 0,-4 3 0 0,4 0 0 16,-4 3-8-16,2 0 3 0,2 3 0 0,0 0-7 0,-4 3 3 15,2-2-3-15,-2 1 0 0,0-2 6 0,0 0-4 0,0-2-2 16,0-2-2-16,0-1 4 0,0-2-2 0,0-2 0 15,0-3 0-15,0 0 3 0,0-5 0 0,0 1-1 0,0-4 4 16,0 1 4-16,0-2 1 0,0-2 9 0,0-1 13 16,0 0 4-16,0-2-2 0,0 1-10 0,0 0-9 0,0-1-6 15,0-1-6-15,-2 0-5 0,2-1-2 0,0-1-12 0,-4 0-6 16,0 0-8-16,4-3-4 0,-2 1-8 0,-2-2-3 0,0-2-11 16,-3 1-10-16,1-2-1 0,0-2-1 0,0-1 1 0,-9 0 4 15,9 0 4-15,0 0 13 0,-8-2 16 0,3 3 9 16,5-1 5-16,-4 1 8 0,-1 2-1 0,5 0 2 0,0 2-2 15,0-1 2-15,2 2 3 0,-3 0 6 0,3 0 0 16,-2 2 0-16,6 0-3 0,-2 0 1 0,2 1-1 0,-4 0 0 16,0 2-3-16,4-1 1 0,0-1 0 0,-2 1 0 0,2 0-2 15,0 0 1-15,0-1 3 0,0 0 0 0,0 2-1 16,2-2-7-16,-2-1 1 0,0 3-12 0,0-2-7 0,4 0-8 16,0 2-14-16,-4-2-19 0,0 1-26 0,2-1-35 0,-2 2-1 15,4-1-22-15,-2 0-33 0,-2 0-44 0,4 0-54 0,1 1-38 16,-5 1-2-16,2-2-30 0,-2 1-25 0,0-1 69 15</inkml:trace>
  <inkml:trace contextRef="#ctx0" brushRef="#br0" timeOffset="173060.18">7024 9828 24 0,'0'3'155'0,"0"-2"68"0,0 0-5 0,0 1-5 0,0 0-25 0,0-1-30 16,0 1-17-16,0-2-9 0,0 1 8 0,0-1 1 16,2 0-1-16,-2 0-9 0,0 0-6 0,0 0-4 0,0 0 0 15,4 0-2-15,-2 0-3 0,-2-1-4 0,4-1 32 0,-4 2 12 16,5-1 2-16,-3-1-8 0,6 0-5 0,-6 2-7 15,2-1-12-15,-2 0-14 0,6-1-16 0,-5 1-20 0,3-1-15 16,2 2-13-16,-2-3-14 0,-2 3-10 0,3-1-7 0,-1 1-6 16,0-2-9-16,0 2 2 0,2-1-1 0,-6-1-10 15,5 1-23-15,1 1-39 0,-6-2-50 0,6 0-70 0,-6 2-86 16,5-1-92-16,-3 0-27 0,0 1-22 0,-2-2-77 0,2 1 11 16,-2-1 3-16,-2 1 27 0,4-1 151 0</inkml:trace>
  <inkml:trace contextRef="#ctx0" brushRef="#br0" timeOffset="174429.96">7103 9349 217 0,'4'-3'177'16,"-4"0"47"-16,4 2 35 0,-4-2-17 0,0 1-20 0,2-1 2 15,-2 2 15-15,0-1 6 0,0-1 3 0,0 3-4 16,4-2 38-16,-4 1 62 0,0 0 23 0,0 1 17 0,2-2 9 15,-2 1 26-15,0 1 53 0,0 0-24 0,4-2-60 16,-4 2-63-16,4-1-57 0,-4-1-47 0,0 2-30 0,0 0-30 16,0-1-34-16,0 1-35 0,2-2-28 0,-2 2-17 0,0 0-18 15,0 0-35-15,0-1-70 0,0 1-99 0,0 0-156 16,0-2-259-16,0 2-388 0,0-2-267 0,0 2-92 0,0 0 111 16,-2 0 379-16,-2 0 397 0</inkml:trace>
  <inkml:trace contextRef="#ctx0" brushRef="#br0" timeOffset="175634.37">6586 9401 5 0,'-2'-2'149'0,"-2"2"56"0,4-3 3 0,-2 3-5 0,2-2-15 16,0 1-25-16,-5-1-20 0,5 2-17 0,-4-1-13 16,4 1 2-16,0-2-10 0,0 2-10 0,0-1-7 0,0-1-3 15,-2 2-3-15,2 0-1 0,0 0-6 0,0-2-5 0,0 2-5 16,0 0-8-16,2 0-1 0,-2-1-5 0,0 1-1 0,0 0 1 16,0 0-3-16,4 0-3 0,-4 0-6 0,5 0 5 0,-5 0-1 15,0 0-6-15,2 0-9 0,-2 0-8 0,0 0-6 16,4 0-3-16,-2 0-3 0,-2 1-1 0,4-1-5 0,0 0-2 15,-4 0 2-15,2 2 2 0,-2-2-3 0,0 2 0 16,4-1-1-16,-2 1 0 0,-2-1 3 0,5 2-2 0,-5 0 0 16,4 1 0-16,-2 0-1 0,-2 2 0 0,4 0 0 0,0 1-1 15,-2 1 1-15,-2 2 0 0,6 1 0 0,-2 2 5 16,1 4-7-16,-3-1 2 0,4 4 0 0,2 1 0 0,-6 3 0 16,4 3-5-16,3 1-8 0,-3 4-1 0,0-1-3 0,0 2 1 15,2 0-2-15,1 0 1 0,-5 0 1 0,6-1 3 16,-4-1 5-16,5-1 2 0,-5-1 3 0,0-3-2 0,4 3 4 15,-3-3 1-15,3-1 0 0,-2 1 0 0,-2-2 0 16,1 0 3-16,-1-2 0 0,0-1-3 0,-2 0 9 0,0 0 10 16,-2-1 9-16,7-2 5 0,-9-2 11 0,2-1 14 0,-2 0 16 15,0-1 14-15,0-4 17 0,0 0 10 0,0 1 7 0,-2-2 3 16,2-1-1-16,0-1 5 0,0-1 8 0,-4-1 4 0,-1-1-1 16,5 1-15-16,0-3-25 0,-2 2-21 0,2-3-24 15,-8-1-20-15,8 2-11 0,-6-4-10 0,4 2-9 0,-6-1-10 16,5-3-17-16,-3 0-30 0,-2 0-33 0,2-2-40 15,-5-2-48-15,1 1-59 0,2-3-62 0,-7 0-62 0,5 1-69 16,0 2 57-16,-3-3-8 0,1 5-38 0,2-3 16 0,-1 4-3 16,-3-1 14-16,8 1 38 0</inkml:trace>
  <inkml:trace contextRef="#ctx0" brushRef="#br0" timeOffset="176324.04">6073 9484 16 0,'0'-3'160'0,"-4"-2"51"0,4 3-15 0,0-1-28 0,0 0-23 15,0 0-26-15,-2 0-16 0,2-1-8 0,-4 2-4 0,4-1-15 16,-2 0-10-16,2 0-10 0,-4-2-4 0,0 4-2 16,4-2-5-16,-3 0 2 0,-1-2-3 0,2 2-2 0,2 0-3 15,-4 2-2-15,0-3-4 0,4 2 0 0,-6 0-2 0,6 1-2 16,-4-1-3-16,4 1-2 0,0-1-7 0,-2 2 1 0,-3-1-3 16,5 1-4-16,-2 0-2 0,2 0-2 0,0 1-1 15,-4 1 0-15,4-1-2 0,-4 1 4 0,4 1-2 0,0-2 0 16,0 4 6-16,0-2 6 0,0 0 6 0,0 1 8 15,0 1 9-15,0 1 11 0,0 0 7 0,0 2 5 0,-2 0 5 16,2 1 8-16,0 2 5 0,0-1 4 0,0 1 40 0,0 1 6 16,0 1 2-16,0 1-3 0,0 2-8 0,0 1-7 0,-4 1-8 15,4 1-8-15,0 2-5 0,0 4-10 0,4 3-15 16,-4 1-16-16,0 5-17 0,0 0-9 0,2 2-6 0,-2 0-10 16,0-1-5-16,4-1 1 0,0-2-4 0,-4 1-1 0,2-3-6 15,5-2 3-15,-3-1 0 0,0 0 3 0,-2-3-2 16,2 0-1-16,0-1-4 0,-2-2 7 0,5-2-6 0,1-1 3 15,-6 0-2-15,4-3 3 0,-2-1 5 0,0-2 4 0,-2 0 10 16,7-3 2-16,-7 0 4 0,2 0-2 0,-2-2-3 0,6-1-4 16,-6 0-7-16,2 0 0 0,-2-1-5 0,7-1-2 15,-7 1 0-15,4-2-11 0,-2-1-24 0,0 0-35 0,-2 0-45 16,2-2-65-16,1 0-77 0,-3 0-78 0,2 0-58 0,-2-4 50 16,2 3-5-16,0 0-28 0,-2-2-2 0,-2 0 11 15,0 0 11-15,4 0 25 0,-4 0 54 0</inkml:trace>
  <inkml:trace contextRef="#ctx0" brushRef="#br0" timeOffset="176918.07">5587 9898 24 0,'-4'2'163'0,"4"-2"73"0,-4 0-12 16,4 1-5-16,0-1-24 0,0 0-23 0,0 2-8 0,0-2 7 16,0 1 16-16,0 1 2 0,0-2-1 0,0 1 1 15,4 1-2-15,-4-2 2 0,4 1 70 0,-4-1 26 0,0 0-5 16,2 2-11-16,3-2-28 0,-3 0-29 0,-2 0-24 15,4 0-25-15,2 0-32 0,-2 0-21 0,0 0-28 0,-2-2-31 16,5 2-17-16,1-1-16 0,-6 1-35 0,4-3-59 0,2 3-49 16,-6-2-56-16,5 1-66 0,-3-1-76 0,0 2-69 0,-2-1-48 15,6-1 20-15,-8 2 17 0,2 0-32 0,-2 0-6 16,4-1 4-16,-4 1 29 0,0 1 48 0</inkml:trace>
  <inkml:trace contextRef="#ctx0" brushRef="#br0" timeOffset="177068.13">5579 10012 28 0,'0'3'217'0,"4"-1"99"0,-4-1 42 0,4 0-31 0,-4 1-30 15,0 0-17-15,2-2-26 0,-2 0-35 0,5 0-42 0,-3 0-48 16,-2 0-43-16,4 0-38 0,0 0-51 0,-2-2-73 0,2 0-93 16,0 2-115-16,-2-1-146 0,3 0-86 0,-3 1-59 15,2 0 183-15</inkml:trace>
  <inkml:trace contextRef="#ctx0" brushRef="#br0" timeOffset="179466.02">4847 9829 200 0,'-4'-1'130'0,"0"-1"45"0,4-1-14 16,0 2 3-16,0-2-20 0,-2 1-16 0,2-1-11 0,0 0-6 15,0 2-11-15,0-2-5 0,0 0 1 0,0 1-6 16,2-1-3-16,-2 0-2 0,0 0-1 0,4 2 2 0,0-2-1 15,-4 0 1-15,2 0-1 0,3 1-1 0,-3-1 1 0,2 0 4 16,2 2-1-16,-2-1-5 0,2 1 33 0,-2-1 15 16,-1 1 4-16,5-1 0 0,-2 2 1 0,0 0 0 0,0 0-6 15,3 2-4-15,-7-1-3 0,8 2-13 0,-4 0-10 0,0 2-7 16,5 1-9-16,-5 0-8 0,4 3-9 0,1 1-8 0,-5 2-11 16,4 3-3-16,1 0-6 0,-5 1-2 0,4 1-3 15,-4 1-1-15,5 0-6 0,-5 2-2 0,2-4 2 0,0 2 6 16,-3-1 8-16,1-4 3 0,2 2 2 0,-6-1 4 15,4-2-7-15,3-2-5 0,-7-1-7 0,2 0-9 0,-2 0-5 16,6-3-4-16,-8 2-2 0,2-4-1 0,2 2-3 0,-2-2-9 16,-2 0 5-16,4 0-6 0,1-1 6 0,-3 0-1 0,-2-1-2 15,4 1-8-15,0-2-13 0,-2 1-26 0,2-1-29 16,-2 1-26-16,6-1-32 0,-8-1-18 0,3 0-35 0,3 0-35 16,-2-1-39-16,0-1-34 0,-2 1-41 0,2-2-42 15,0 1 61-15,-2-1-2 0,3-1-31 0,-3 1-29 0,2-2 22 16,0 1 2-16,-4 1 44 0,0-2 16 0</inkml:trace>
  <inkml:trace contextRef="#ctx0" brushRef="#br0" timeOffset="179788.41">5141 9807 214 0,'0'-5'186'0,"0"1"57"16,0 0 28-16,-4 2-23 0,4-3-38 0,0 2-13 0,0 2-6 16,0-2-12-16,0-1-17 0,-4 3-17 0,4 0-18 0,0 1-5 15,0 0-6-15,0 0-4 0,-2 1 41 0,2 0 9 16,-5 4 1-16,5 0-9 0,-4 1-8 0,2 3 0 0,-2 1 0 16,2 5 2-16,-6 0 4 0,2 3 12 0,-1 2 3 15,-3 1 3-15,8 0 10 0,-8 0 20 0,1-2 6 0,3 2 0 16,-4-2-8-16,4-1-21 0,-1-1-25 0,-3 0-25 0,6-4-31 15,-2 1-28-15,-5-1-21 0,5-1-15 0,4-1-12 16,-6-4-23-16,2 2-37 0,4-1-54 0,-3-2-51 0,1-1-63 0,2 0-85 16,-2 0-101-16,0-4-67 0,4 2-89 0,-2-1-114 15,-2-2 16-15,4 1 43 0,-2-1 27 0,2-1 35 0,0-1 65 16,0 1 118-16</inkml:trace>
  <inkml:trace contextRef="#ctx0" brushRef="#br0" timeOffset="180716.27">5306 9547 162 0,'0'-3'111'0,"0"0"56"0,0 2-7 16,4-2-11-16,-4 1-12 0,0 0-25 0,0 0-19 0,0 0-17 15,0 1-13-15,0 1-13 0,0-2-12 0,0 1-7 0,0-1-6 16,0 2 0-16,2-1-5 0,-2-1 1 0,0 2-3 16,0-1-2-16,0 1-2 0,0-2-1 0,0 2-2 0,0 0-2 15,0 0-1-15,0-1 0 0,0 1 0 0,0 0 4 16,0 0 3-16,0-2-1 0,0 2 4 0,0 0 4 0,0 0 0 15,0 0 0-15,0 0-3 0,5 0-3 0,-5 0-3 0,0 0-5 16,0 0-1-16,4 0-3 0,-4 0 1 0,0 0-5 0,0 0 2 16,0 0 3-16,0 0-3 0,0 0-2 0,0 0 0 15,0 0 0-15,0 0 0 0,0 0 2 0,0 0 0 0,0 0 1 16,0 0-1-16,0 0 0 0,0 0 1 0,0 0 0 16,0 0-2-16,0 0 1 0,0 0-2 0,0 0-8 0,0 0-19 15,0 0-27-15,0 0-36 0,0 0-26 0,0 0-56 0,0 0-71 16,0 2-44-16,0-2-25 0,-4 0 37 0</inkml:trace>
  <inkml:trace contextRef="#ctx0" brushRef="#br0" timeOffset="181182.03">5296 9541 154 0,'4'0'95'16,"0"-1"49"-16,-4 1 0 0,2-2-21 0,-2 2 3 0,0 0-6 15,4 0-5-15,-2-1-4 0,-2 1-6 0,0-2-6 16,5 2-12-16,-5 0-10 0,4 0 1 0,-4-2-7 0,0 2 0 16,0 0-4-16,2 0 1 0,-2 0-2 0,0 0-3 15,0 0-6-15,4 0-4 0,-4 0-6 0,2 0-4 0,-2 0-3 16,0 0-3-16,0 0-4 0,4 0-3 0,-4 0-4 0,0 0-7 0,4 0-7 15,-2 0-1-15,-2 0-7 0,5 0 0 0,-1 0-2 16,-4 0-2-16,2 0-12 0,-2 0-12 0,4 0-13 0,-2 0-13 16,-2 0-16-16,0 0-15 0,4 0-12 0,0 0-15 15,-4 0-8-15,2 2-12 0,-2-2-3 0,0 0 1 0,4 0-8 16,-4 2-10-16,2-2-11 0,-2 1-6 0,0-1 16 16,0 0-19-16,5 0 2 0,-5 0 26 0</inkml:trace>
  <inkml:trace contextRef="#ctx0" brushRef="#br0" timeOffset="181694.53">5377 9538 133 0,'4'0'84'0,"-4"0"30"0,0 0 2 0,0 2-13 15,0-2-19-15,2 0-17 0,-2 0-3 0,0 0-4 16,0 0-4-16,0 0-4 0,0 0 1 0,0 0 1 0,0 1 3 15,4-1-1-15,-4 0 0 0,0 0-1 0,0 2-6 0,0-2 1 16,2 1-7-16,-2 1-2 0,0-2-4 0,0 3-5 0,0-2 0 16,0 0 1-16,0 3 0 0,0-3 2 0,4 2-5 15,-4 2 3-15,0-2 4 0,0-1-1 0,0 3 3 0,0-2 1 16,0 2 2-16,0-1 2 0,0 1 1 0,4 1-5 16,-4-2-5-16,0 1-2 0,2 1-5 0,-2 1-6 0,0-1-7 15,0 2-5-15,4-2-2 0,1 3-3 0,-5-2 0 0,2 2-1 16,-2 0-3-16,0 1-1 0,4 3-2 0,-2-1 2 0,-2-1-3 15,8 2 3-15,-8 2 0 0,2-2-1 0,2 2-1 16,-2 0 2-16,-2 2-2 0,5-2 2 0,-5 0 0 0,6-1 0 16,-6 2 0-16,4-3 0 0,0 2 0 0,-2-1 2 15,-2-2 4-15,4 1 1 0,-2-1 2 0,2 0-2 0,1-1 1 16,-5 1-1-16,2-2 2 0,-2 0 4 0,4 1 0 0,-2-2 0 16,-2 0-1-16,0 0-4 0,4 0 1 0,0 0-2 0,-4-1-5 15,0 1-1-15,0-2 4 0,2 2-5 0,-2-1 0 0,0 1 0 16,0 0-3-16,4 0-4 0,-4 0-1 0,2 0 0 15,-2 1 4-15,0-1-1 0,0 2-3 0,0 1 2 0,4-2-2 16,-4 2 3-16,0 0-1 0,0 0 1 0,5 0 1 16,-5 0-1-16,2 0 3 0,-2-1-2 0,0-1-2 0,0 1-6 15,4-4-4-15,-4 2-9 0,4-1-8 0,-4-2-12 16,0 0-19-16,0 0-23 0,2-2-24 0,-2 1-26 0,0-2-19 16,0 1-17-16,0-1-38 0,4 0-26 0,-4 0-8 0,2-1-15 15,-2 1 38-15</inkml:trace>
  <inkml:trace contextRef="#ctx0" brushRef="#br0" timeOffset="182265.24">5519 10369 201 0,'4'0'182'0,"0"0"67"0,-4 0 49 0,0 0-13 15,3 0-24-15,-3 0 3 0,0 0-10 0,0 0-11 16,0 0-7-16,0 0-3 0,0 0 66 0,0 2 7 0,-3-2-10 16,3 0-17-16,-4 0-21 0,0 1-25 0,4-1-31 0,-2 2-35 15,-2-2-22-15,4 1-43 0,-2 0-31 0,-6-1-25 0,6 2-13 16,-3 0-17-16,1-1-12 0,-2-1-23 0,4 2-35 0,-2-1-47 15,0 1-52-15,2-1-34 0,-2-1-60 0,2 2-75 16,-7-2-102-16,7 1-105 0,-2 1 48 0,2-2-16 0,-6 1-19 16,6 0 15-16,-2-1 33 0,-1 2 91 0</inkml:trace>
  <inkml:trace contextRef="#ctx0" brushRef="#br0" timeOffset="183720.18">4728 9658 161 0,'0'-3'119'0,"2"0"48"0,-2 0-14 15,0 2-13-15,4-1-1 0,-4 0 0 0,2 0-1 16,-2 0 0-16,0 1-2 0,4-1 12 0,-4 2 10 0,0-1 9 16,0-1 7-16,0 2 5 0,4-1 0 0,-4-1-3 0,2 2 18 15,-2 0 44-15,0 0 7 0,0 0-6 0,0 0-15 0,0 0-24 16,0 0-29-16,0 0-34 0,0 2-36 0,-2-2-28 0,2 1-23 15,-4-1-15-15,4 2-15 0,0-1-9 0,-4-1-2 16,4 2-3-16,-6-1-1 0,6 1-4 0,-2-2-1 0,-3 1-2 16,1-1-2-16,-2 1-2 0,6 1-1 0,-2 0-1 15,-6-1-8-15,8-1-5 0,-7 2-5 0,7-1-4 0,-4 1 7 16,2-1 6-16,-2 1 4 0,2-1 4 0,2 2 3 0,0-2 4 16,-4 4-2-16,0-2 4 0,4 3-1 0,0-1 1 0,0-1-4 15,0 4 7-15,0 0 3 0,0 0 4 0,0 2 9 16,0 1 8-16,0 1 10 0,0 2 4 0,4 2 8 0,0 1-1 15,-4 1 3-15,0 0-2 0,2 1-4 0,-2 1-3 16,4 1-5-16,-2 0-11 0,-2 1-7 0,4 2-8 0,1 0-2 16,-3 0-1-16,2 0-4 0,0 0-3 0,-2 0-7 0,4 2-1 15,-2-4 0-15,1 2-6 0,1 0 0 0,-4-1-2 0,2-1-4 16,2-1 0-16,0-1 1 0,-6-2-3 0,4 0-2 16,1-3-17-16,-3-2-28 0,2-1-36 0,0-1-49 0,-4-2-68 15,2-2-80-15,-2-1-79 0,4-1-80 0,-2-1 54 0,-2-1-27 16,0-2-55-16,0 3-17 0,4-3-32 0,-4 1 152 15</inkml:trace>
  <inkml:trace contextRef="#ctx0" brushRef="#br0" timeOffset="184752.1">6873 9366 268 0,'0'-3'205'0,"0"0"51"0,0 0 6 0,0 0-41 0,0 1-36 16,0-1-7-16,0 2-7 0,0-1-11 0,0 0-18 0,0 1-21 15,0 1-19-15,0-1-23 0,0 1-16 0,0 0-15 0,0 0-12 16,-4 0-11-16,4 0-6 0,0 1-9 0,0 0-5 15,-2 1 1-15,-2 0-3 0,4 1-2 0,-2-2-2 0,2 4 2 16,-4-2-1-16,0 1 0 0,1 1-1 0,-1 1 1 16,2-2 0-16,2 2 0 0,-4 2-2 0,0-2-1 0,2 1 1 15,-2 1 4-15,4-1-2 0,0 2 3 0,-2-1-1 0,2 1 2 16,0 1 1-16,0 1 0 0,2-1-1 0,-2 1 4 0,4 2-3 16,-2-1 0-16,6 2-3 0,-6-1 2 0,5 2-2 0,1 2 2 15,0-3-4-15,-4 2 0 0,7 0 0 0,-5-1 0 16,4 2 0-16,-4-1 4 0,9 2-3 0,-9 0-1 0,0 2 0 15,4-2 1-15,-3 1 2 0,3 2-1 0,-4 2-1 16,0-2 0-16,3 0-1 0,-7 1 3 0,6 1-2 0,-6-2-1 16,4 1 0-16,3-1 0 0,-7 0 0 0,4 2 0 0,2-4 0 15,-6 2 0-15,4-1-3 0,-2-3-2 0,3 1 1 16,1 0 1-16,-6 1-1 0,4-3-4 0,2 1 2 0,-1-4 0 16,-1 1 0-16,0-2 0 0,2-2-1 0,-6 1-2 0,5-2-2 15,1 0-4-15,-2-2 3 0,-4-1 2 0,6 1-3 0,-6-2-7 16,5 0-6-16,-7-1-7 0,4-1-14 0,0 0-14 15,-2-1-27-15,-2 1-31 0,4-2-42 0,0 2-46 0,-4-1-39 16,0-1-22-16,0 1-16 0,2-2-10 0,-2 1-2 16</inkml:trace>
  <inkml:trace contextRef="#ctx0" brushRef="#br0" timeOffset="185475.1">7237 9376 15 0,'-4'-3'141'0,"4"0"36"0,4-1-8 15,-4 1-34-15,0 0-24 0,2 0-17 0,-2 0-17 16,0 0-10-16,4 0-7 0,0-1-8 0,-2 3-8 0,-2-2-6 16,9 2-9-16,-9-2-7 0,2 1-3 0,4 1-7 0,-2-1-2 15,0 1-2-15,-2-1-2 0,4 2-2 0,-1 0 0 0,1 0-4 16,-2 0 2-16,-2 2 2 0,2-1 1 0,0 1 7 15,-2-1 3-15,2 2 7 0,1-1 5 0,-3 2 9 0,2-1 7 16,-2 0 13-16,2 3 20 0,0-1 15 0,-2 1 13 16,-2 0 6-16,4 1 6 0,-2 2 4 0,3 0-4 0,-1 0-11 15,-2 2-10-15,6 1-12 0,-8 0-10 0,6 0-8 0,-4 0-6 16,7 1-2-16,-7 1 8 0,2 1-6 0,2 0-10 0,-2 1-9 16,2 1-8-16,-4 1-9 0,7-2-2 0,-7 3-7 15,6 1-9-15,-6 0 0 0,4 1 0 0,-2 1-1 0,3 1 1 16,-3 0-4-16,-2 2 3 0,6 0-3 0,-2 0-1 15,-4 1-3-15,7-2 2 0,-7 1 4 0,6-2-2 0,-6 1-4 16,2-3 2-16,-2-1 4 0,6-2-2 0,-5-2-4 0,-3 1 5 16,4-4-1-16,-2 1 7 0,-2-4 19 0,0 1 24 0,4-1 22 15,-4-1 26-15,0-3 30 0,0 2 10 0,0-4 11 16,-4 1 21-16,4-1 14 0,0-1-4 0,0 0-16 0,-2 0-35 16,2-1-37-16,-4-1-30 0,4 1-23 0,-3-1-35 0,-1 1-48 15,0-2-51-15,2 0-83 0,-2 0-107 0,2-2-145 16,-2 1-176-16,0-1 0 0,-3 1-71 0,1-2 4 0,0 0 50 15,-2 0 237-15</inkml:trace>
  <inkml:trace contextRef="#ctx0" brushRef="#br0" timeOffset="186315.21">5019 9553 48 0,'0'-3'194'0,"0"2"91"15,-2-2 30-15,2 1-29 0,0 1-43 0,-4-1-15 16,4 2-14-16,0-1-19 0,0-1-19 0,0 1-18 0,0-1-20 15,0 2-15-15,0-2-7 0,-2 2 33 0,2 0 29 0,0-1 20 16,0 1 17-16,0 0 8 0,0 0 10 0,0 0-2 16,0 0 5-16,0 0-9 0,0 0 10 0,0 0-12 0,0 0-43 15,0 0-52-15,0 0-47 0,0 0-31 0,0 0-49 0,0 0-78 16,0 0-116-16,0 0-151 0,0-1-110 0,0 1-184 0,0 0-178 16,-4 0-15-16,4-2-35 0,0 2 169 0,0 0 322 15</inkml:trace>
  <inkml:trace contextRef="#ctx0" brushRef="#br0" timeOffset="189730.21">6596 8509 137 0,'4'-3'124'0,"-2"0"45"0,-2 1-14 0,5 0-19 15,-5-1-5-15,0 1-10 0,4 1-10 0,-4-1-6 16,2-1-6-16,-2 2-5 0,0-1-6 0,0 0 5 0,0 2 2 16,0-1 0-16,0 0-1 0,0-1 0 0,0 1-4 0,0 1-4 15,0-3-7-15,0 3-3 0,0-2-2 0,0 2 0 16,0-1-4-16,0-1 3 0,0 2-5 0,0 0-1 0,0 0-4 15,-2-1 15-15,2 1 5 0,0 0 10 0,0-2 8 16,-4 2-18-16,4 0-15 0,0 0-7 0,0 2-9 0,-5-2-7 16,5 1-7-16,-2 1-4 0,-2 1-1 0,4 0-5 0,-2 1-7 15,-2 1 1-15,0 1-3 0,2 1-1 0,-2 2 2 0,-3 2-1 16,1 4-2-16,-2-2 0 0,2 4 2 0,4 1-2 0,-9 1 4 16,5 1 3-16,-2-1 1 0,0 2 6 0,-1-1 7 15,3 1 7-15,-4-2 7 0,8 1 4 0,-9-1 5 0,5 1 2 16,-2-1 3-16,2-1-1 0,4 0 2 0,-7-1 1 15,7 1-5-15,-6 0-10 0,2-2-6 0,6 1-8 0,-2-2-8 16,-6 1-6-16,8-2-9 0,-7 1 0 0,7-2-3 0,-2 0-3 16,2 0-4-16,0-3-2 0,-4 1-2 0,4-2-2 0,-4 0 3 15,4-2-2-15,0 1 3 0,0-2-3 0,0-2 1 16,0 2-2-16,0-1 3 0,0-1 4 0,-2-1 1 0,2 2 0 16,0-1-3-16,0-1 1 0,-4 1 2 0,4 0 1 15,0 0-2-15,0-1-2 0,0 2 0 0,0-2-3 0,0-1 5 16,0 2-5-16,0 0 3 0,-4-1 0 0,4 0-4 0,0 0 3 15,0 0-4-15,0 0 2 0,0 0 1 0,0 0-3 0,0-1 0 16,-2-1 0-16,2 1 0 0,0-1 0 0,0 0-2 16,-5 1 1-16,5 1-2 0,0-3-3 0,0 2 2 0,0-1 0 15,0-1-5-15,0 2-14 0,0-1-6 0,0-1-13 0,0 0-18 16,0 0-15-16,0 2-20 0,0-2-17 0,0 0-22 16,0 0-18-16,0 0-23 0,0 0-20 0,0 0-21 0,0 0-10 15,0 0-2-15,0 0 17 0,0 0 44 0,0 0 12 16,0-2 3-16,0 2 2 0,0 0 2 0,0-1 2 0,0 1 9 15,0-2 8-15,0 2 17 0,0-1 21 0,0-1 15 0,0 1 10 16,0-1 14-16,0 0 12 0,0 1 11 0,0 0 7 0,0 1 4 16,0-2 7-16,0 1 5 0,0 1 3 0,0-2 1 0,0 2 1 15,0-1 1-15,0-1 0 0,0 2 0 0,0-1 1 16,0 1 1-16,0-2 1 0,5 2 3 0,-5 0 2 0,0-1-1 16,0 1 7-16,2 0 4 0,-2-2 2 0,0 2 4 15,0 0 4-15,0 0 1 0,0-2 5 0,0 2 1 0,0 0 3 16,0 0 1-16,0-1-1 0,0 1-2 0,0-1 10 15,0 1 5-15,0 0 3 0,0 0 7 0,0 0 6 0,0 0-1 0,0 0-1 16,0 0-1-16,0 0-3 0,0 0-5 0,0-2-4 16,4 2 0-16,-4 0-2 0,0-1-3 0,0 1-2 0,4-2-5 15,-2 1-5-15,-2-1-5 0,4 1-4 0,0-2-5 0,-2-1-5 16,-2 2 1-16,7-3-4 0,-3 1-1 0,2-2-1 16,0 0-2-16,2-2-2 0,-6 0-4 0,9 0 1 0,-5-2-2 15,2 2 0-15,-2 0-1 0,1 2-1 0,-3 0 0 16,2 0 0-16,-4 1 1 0,2 3 2 0,-4-1 0 0,4 1-2 15,-2 1 1-15,-2-1 0 0,0 1-2 0,0 1 0 0,0 1 0 16,0-1 3-16,0 3 3 0,-2-1 0 0,2 1 3 0,-4 1 1 16,0-1 1-16,4 3 2 0,-6 0 0 0,4 0 1 15,-2 2 4-15,-1-1 0 0,3 2 1 0,-2-1-1 0,2-1 16 16,-6 1 4-16,6-3 4 0,-2 3 7 0,2-2 9 16,2 0 12-16,-4 0 13 0,-1-1 8 0,5-1 8 0,-2 0 7 15,2 0 6-15,-4-1 4 0,0 0-1 0,4 0-4 0,0-2-11 16,0 2-13-16,-2-2-19 0,2 1-20 0,-4-2-13 0,4 0-8 15,0 0-2-15,0 0-5 0,0 0-4 0,-2-2-7 0,2 2-1 16,0-2 0-16,0 0-6 0,-4-1 2 0,0 0-3 16,4 0-1-16,0 0 0 0,-3 0 0 0,3-1 0 0,-4 1 0 15,4-3 0-15,-2 1 0 0,2 1 0 0,-4-2 0 16,0 1 0-16,2-1 0 0,-2 0-2 0,4 0 2 0,-4 1 0 16,4 0-4-16,-2-1 3 0,-3-1 1 0,3 3 2 0,2 0 2 15,0 1-3-15,-4-2-1 0,0 2 0 0,4-1 0 16,0 1 3-16,-2 1 3 0,-2-1 2 0,4 0 2 0,0 2 3 15,-2-1-7-15,2 0-1 0,0 1-5 0,0 0 1 0,-4-1-1 16,4 1-2-16,0 1 1 0,0-2 1 0,0 2 0 0,-4 0 0 16,4 0 2-16,0 0 4 0,0 0-1 0,0 0-1 15,0 0-1-15,0 2-3 0,0-2 2 0,0 1-1 0,4 1-1 16,-4-2 3-16,0 0-6 0,0 1 3 0,0 0 0 16,4-1 0-16,-4 2 0 0,0 0-1 0,0-2-1 0,0 0 5 15,0 0-9-15,0 1-15 0,2-1-35 0,-2 0-59 0,0 0-82 16,0 0-120-16,4-1-141 0,-4 1-60 0,2-2-58 15,-2 0-68-15,0 0-25 0,4 0 190 0</inkml:trace>
  <inkml:trace contextRef="#ctx0" brushRef="#br0" timeOffset="194291.16">6997 9733 65 0,'2'-1'68'0,"-2"-1"13"0,4 1-1 0,-4-1 0 0,5 1-16 16,-5-1-12-16,2 1-13 0,-2 1-8 0,0-2-5 16,0 0-3-16,4 2-3 0,-4-1-5 0,2 0 4 0,-2 1-3 15,0-2-3-15,0 2-1 0,0 0-1 0,0-1 2 16,0 1-1-16,0 0 2 0,4-2 2 0,-4 2 2 0,0 0 3 16,0 0 0-16,4-1 3 0,-4 1 3 0,0-2 4 0,0 2 2 15,0 0 2-15,0 0 0 0,0 0 1 0,0 0 2 16,2 0 0-16,-2-1-1 0,0 1 2 0,0 0-2 0,0 0-1 15,0-2-2-15,0 2 0 0,0 0-1 0,0 0-3 0,0 0 0 16,0 0-7-16,0 0 2 0,0 0-5 0,0 0 0 0,0 0 3 16,0 0 4-16,0 0 6 0,0 2 1 0,0-2 2 15,0 1-2-15,0-1-4 0,0 2 0 0,0-1-2 16,0-1-1-16,0 2-4 0,0-1-4 0,0 1 3 0,0-1-3 16,0 0 1-16,0 3-2 0,0-3-1 0,0 2 2 0,0-1-1 15,0-1 0-15,0 2 1 0,0 0-3 0,-2 0-1 0,2-1-1 16,0 1-1-16,0 0-3 0,0 0-2 0,0-2-2 0,0 2-2 15,-4 1-2-15,4-2 0 0,0 1-2 0,0 0 1 16,0 2-1-16,0-2 0 0,0-1 1 0,0 0-2 0,0 3-2 16,0-4-13-16,0 2-18 0,0 0-30 0,0-1-30 15,0 0-36-15,0 0-46 0,0 0-35 0,0-2-59 0,0 1-41 16,0-1-20-16,0 0 37 0</inkml:trace>
  <inkml:trace contextRef="#ctx0" brushRef="#br0" timeOffset="206644.31">6210 10560 12 0,'0'-3'115'0,"0"1"18"15,-2 1 12-15,2-1-17 0,0 1-27 0,0-1-14 0,0 1-1 16,0 1 0-16,-5-2-2 0,5 0-3 0,0 2-3 0,0-1-5 16,0 0-3-16,-4 1-5 0,4-2 1 0,0 1-2 0,0 1 1 15,0-2 9-15,0 2 0 0,0-1-3 0,0-1 0 16,0 2-4-16,0 0 0 0,0 0-6 0,0-1 0 0,0 1-1 15,0 0-4-15,0-2-1 0,0 2-2 0,0 0 2 16,0 0 0-16,0 0 0 0,0 0-4 0,0 0-4 0,4 0 0 16,-4 0 3-16,0 0 3 0,5 0 9 0,-5 2 22 0,0-1 12 15,0-1 2-15,2 2-2 0,-2-1-1 0,4 1 2 0,-2 1-3 16,-2-2-1-16,4 2-4 0,0-1-3 0,-2 1-1 16,2 0-1-16,-2-2-3 0,3 2 2 0,-1 0 4 0,2 0 3 15,-2 0 4-15,2 0 0 0,0 0 0 0,1 0-4 0,-1-1-7 16,2 0 5-16,0 2 8 0,-4-3-4 0,11 2-9 15,-9-1-4-15,4-1-17 0,3-1-4 0,-3 0-8 0,3 0-12 16,-3 0-4-16,4 0-7 0,-1-1 0 0,3-1-10 16,-1 1-1-16,-3-1 1 0,3-1 1 0,-3 0 2 0,0 0 3 15,-1-1 2-15,-1 1 2 0,5-2-3 0,-7 1-1 0,0 1-4 16,0 0 1-16,1-2 2 0,-3 2 2 0,0 0-3 0,0 0 3 16,-2 0 2-16,1 0-2 0,-3 2-7 0,4-1 6 15,-6 1 6-15,4-3 0 0,0 3 4 0,-2 0 1 0,-2 1-1 16,4-2-8-16,-2 1-1 0,-2-1-6 0,0 1-9 0,5-1-7 15,-5 2-7-15,0-3-21 0,4 2-52 0,-4-1-79 16,0 1-104-16,2-3-133 0,-2 2-84 0,0 0-98 0,0 1-135 16,0-2 20-16,0 1 14 0,0-1 41 0,-2 2 26 0,2 1 178 15</inkml:trace>
  <inkml:trace contextRef="#ctx0" brushRef="#br0" timeOffset="208064.28">6423 6903 196 0,'0'-2'175'0,"0"1"53"0,-3-1 15 0,-1-1-16 16,4 2-29-16,0-1-19 0,-2-1 5 0,2 2-8 16,0-1-13-16,0 1-13 0,-4-1-5 0,4 1-9 0,0-1-6 15,-4-1-7-15,4 2 35 0,0-1 47 0,0 0-14 0,0 1-26 16,0 1-32-16,0-1-36 0,0 1-26 0,0-2-9 0,0 2 2 16,0-1 8-16,0 1 8 0,0 0 3 0,0 0-4 15,4 0 0-15,-4 0 3 0,4 1 6 0,-4 1 9 0,2-1 7 16,2 0 3-16,-1 1 12 0,1 1 14 0,2 0 8 0,-2 0-4 15,2 2-5-15,0-1-7 0,3 1-13 0,-3-1-13 16,4 2-6-16,-2 0-5 0,3 0-14 0,-1 0-13 0,5 0-9 16,-7 2-3-16,6-2-3 0,-1-2-2 0,-3 2 1 0,5-1-6 15,1-1-2-15,-8-1-5 0,11 2-1 0,-7-2-2 16,1 0-2-16,1-2-2 0,-1 1 2 0,3-1-9 0,1 1 1 16,-3-2 4-16,3 0-2 0,-1 0-3 0,1-2 0 0,3-1 4 15,-1 0 0-15,2-1-9 0,-1-1 6 0,-1-1-6 16,2-1 1-16,-1-1-2 0,-1 1-6 0,0-3 0 0,-3 2-1 15,-3-1-2-15,3 0 0 0,-1 1-2 0,-7 2 2 16,2-1 3-16,-4 2-5 0,-2-1 3 0,3 3-1 0,-3 0 0 16,0 0 1-16,-2 2 0 0,-2-1-2 0,4 2-2 0,-4-1 3 15,2 1-1-15,-2-2-13 0,0 2-24 0,4-2-45 0,-4 1-66 16,0 1-98-16,4-1-185 0,-4 1-225 0,0-2-116 0,0 1-191 16,0-1 76-16,0 1 54 0,0-1 64 0,-4 1 245 15</inkml:trace>
  <inkml:trace contextRef="#ctx0" brushRef="#br0" timeOffset="214240.51">6458 10702 133 0,'0'0'81'0,"2"-1"25"16,2 1 7-16,-2-2-19 0,2 2-16 0,0 0-13 16,-4 0-7-16,2-1 5 0,-2 1 6 0,0 0-2 0,4 0-1 15,-2 0-4-15,-2 0-4 0,0 0-4 0,0-2-6 0,5 2-6 16,-5 0-3-16,4-2-5 0,-4 2-5 0,0 0 1 16,0 0-4-16,0 0 5 0,0-1 1 0,0 1-5 0,0 0 2 15,0 0-2-15,2-1 4 0,-2 1 1 0,0 0-2 0,0 0 6 16,0 0 2-16,0 0 6 0,0 0 2 0,0 0 4 0,0 0 5 15,0 0 1-15,0 0 0 0,0 0 5 0,0 0 1 16,0 0-1-16,0 0 1 0,0 0 0 0,0 0-4 0,0 0-4 16,0 0-7-16,0 0-8 0,0 0-6 0,0 0-4 15,0 0-3-15,0 1 1 0,0-1 5 0,0 1 3 0,0 1 3 16,4 0 14-16,-4-1 4 0,0 2 4 0,2 0-1 0,-2 0-9 16,0 1-4-16,0 1-6 0,4 0-6 0,-4 1-4 15,0 0-4-15,0 0-7 0,4 1 0 0,-2 1 7 0,-2 1 1 16,0 1 1-16,4-1-6 0,-4 2 1 0,5-1 1 0,-5 2 0 15,0-1 1-15,0 1-4 0,2 0 0 0,-2 1 4 16,0-1 7-16,0 0 1 0,4 2-4 0,-4-2-3 0,2-2-4 16,-2 2-1-16,0 0-6 0,0-1-5 0,0-1-4 0,4-1 1 15,-4 0-2-15,4-2-3 0,-4 1-1 0,0 0-1 16,0-2 3-16,2 0 0 0,-2-2-3 0,0 0 0 0,0 1 0 16,0 0 0-16,0-2 4 0,0 0-6 0,0-1-8 0,0 2-18 15,4-3-22-15,-4 2-27 0,0-1-40 0,0-1-41 0,0 1-50 16,0-1-29-16,0-1 9 0,0 0-21 0,0-1-29 15,0-1-36-15,0-1 5 0,0 2 26 0,0-2 3 0,-4-2 1 16,4 2-3-16</inkml:trace>
  <inkml:trace contextRef="#ctx0" brushRef="#br0" timeOffset="-214528.6">6458 10758 14 0,'-4'-3'115'0,"-1"1"24"0,5-1 16 16,0 0-19-16,0 0-21 0,0 2 4 0,-2-2 0 0,2 0 2 15,0 0-2-15,0 1-6 0,0-1-8 0,0 0-16 16,2 0-4-16,-2 2-1 0,0-1 0 0,0-1 2 0,0 2 3 16,0-1 5-16,0 0 6 0,0 2 6 0,0-1 9 0,0 0 6 15,0 1 3-15,0-2-1 0,0 2 18 0,0 2 27 0,0-2 0 16,0 1-9-16,0 0-9 0,0 3-21 0,0-3-14 15,0 4-12-15,0-1-11 0,0-1-10 0,-2 3-6 0,2 0-5 16,-4-1-3-16,0 2-2 0,4 2-5 0,-6-2 0 16,4 1-9-16,-2 1-2 0,0 0-5 0,1-1-6 0,-1-2-3 15,2 1-8-15,2-2-9 0,-4-1-6 0,0 1-1 0,4-2-6 16,0 0-4-16,-2-2-7 0,2 1 1 0,-4-1 0 0,4 1-3 16,0-2-3-16,0 0-4 0,4-3 2 0,-2 1-3 0,-2-1 2 15,0 0 0-15,4 0 4 0,0-1-1 0,-2-1 6 16,2-1 2-16,-1 2 2 0,5-2 0 0,-6 1-3 0,2-2 2 15,2 2-3-15,-2-1 3 0,-2 0 1 0,7 1-2 16,-7 1-2-16,4 0 2 0,-2-1-1 0,0 2 2 0,-2 0 1 16,2 0 0-16,-2 2 0 0,7-2 6 0,-9 1 9 15,2 1 13-15,4-1 14 0,-6 2 9 0,4 0 4 0,0 0 0 16,-2 0 3-16,7 0-8 0,-9 2-10 0,2-2-11 0,4 1-8 16,-6 1-7-16,8-1-14 0,-6 1-30 0,-2-2-73 0,6 3-70 15,-6-3-102-15,9 1-128 0,-7 1-159 0,-2-2-76 0,6 1-10 16,-2-1-16-16,-4 0 4 0,6 2 187 0</inkml:trace>
  <inkml:trace contextRef="#ctx0" brushRef="#br0" timeOffset="-200768.53">7367 10273 220 0,'0'-4'167'0,"0"1"35"0,0-2-1 0,0 2-24 0,0 0-31 15,0 0-31-15,0 0-20 0,0 0-18 0,0 0-18 0,0 2-20 16,0-2-9-16,0 1-6 0,0 1 1 0,2-1 1 16,-2-1 1-16,4 3 1 0,1-1 1 0,-5-1-2 0,2 0 2 15,2 2 8-15,-2 0 9 0,6 0 12 0,-2 4 8 0,0-3 9 16,1 1 5-16,3 2-1 0,0 1 1 0,1 2-2 0,1 1-6 16,3 2-6-16,-3 4-9 0,2-1-9 0,-1 5-3 15,1 0-8-15,-1 2-5 0,-1 2-4 0,-2 4-2 0,1-2-1 16,-5 1 5-16,4-1 4 0,-3 0 7 0,1 0 1 15,-2-3 13-15,0 1 7 0,0 0 6 0,3-3-5 0,-3-1-1 16,0-2-11-16,0 0-6 0,0-1-5 0,3-3 0 0,-3 0 2 16,0-3 7-16,4-2 8 0,-3 1 3 0,3-1 8 0,0-2 12 15,1 1 10-15,-1-3 15 0,-2 0 9 0,3-2 17 16,3 1 8-16,-6-2 3 0,3 0-4 0,-1 0-12 0,0-2-11 16,3 1-27-16,-3-1-27 0,0-1-15 0,-3 0-26 15,3 1-42-15,0 0-70 0,-3-1-74 0,-1 0-82 0,2 1-109 16,-6-1-153-16,6 2-152 0,-8-1 12 0,2 0-20 0,-2 0 20 15,0 0 102-15,5 1 223 0</inkml:trace>
  <inkml:trace contextRef="#ctx0" brushRef="#br0" timeOffset="-199076.18">8341 10468 81 0,'-4'3'183'15,"0"0"71"-15,4 0-6 0,-3 0-23 0,-1 2-38 16,4-3-27-16,-2 3-20 0,-2-2 8 0,0 2-5 0,4-2-13 16,-2 1-15-16,-2-1-12 0,4 0-12 0,-4 0-9 15,4 0-9-15,0 0-9 0,-2-1-6 0,-3 0-7 0,5 2-4 16,0-3-1-16,0 1 0 0,0-1 2 0,0 1 0 0,-2-1 17 15,2 1 6-15,0-2 9 0,0 0 2 0,0 1 4 16,0-1 3-16,0-1-8 0,2 1-1 0,-2-2-5 0,0 1-3 16,5-2-9-16,-3 0-5 0,-2-2-6 0,4-1-3 0,0 0-1 15,-2-2 1-15,6 0-4 0,-6-3-3 0,5 1-4 0,1-2-1 16,-6-1-4-16,4 2-6 0,2-1 1 0,-6 0 2 16,5-2 2-16,-3 4 0 0,0-1-5 0,-2 4-5 0,2-1-12 15,0 2-7-15,-4 1-7 0,2 1-3 0,-2 1-3 16,0 0 4-16,4 2 4 0,-4-1 4 0,3 2 0 0,-3 3 0 15,0 0-1-15,0 2 2 0,4 2-2 0,-4 4-1 0,0 4 0 16,0 3 0-16,4 1 0 0,-4 5 0 0,0 2 0 0,0-1 0 16,0 3 0-16,-4 1 1 0,4-2 7 0,0 0-6 0,0-3-1 15,-4-2 1-15,4 0-1 0,0-3-1 0,-3-3 0 16,-1 0 0-16,4-4 6 0,0 0 1 0,-2-3 1 0,2-1-7 16,-4-1 6-16,0-1-4 0,4-2-6 0,-2 1-5 15,-2-2-11-15,4-2-12 0,-4 2-13 0,4-3-11 0,-2 0 2 16,-3 0 4-16,3 0 3 0,-2-1 3 0,0-1 6 0,-2-1 1 15,4-2 2-15,-6 1 3 0,1-2-3 0,5 0 2 0,-8-1 0 16,2-2 5-16,-1-2 7 0,-1 1 6 0,4-2 7 16,-4 0 2-16,3 1 6 0,-3 1 1 0,2 2 5 0,2-1 3 15,3 3-1-15,-1-1-3 0,0 2-5 0,4 2 4 16,-2 0 3-16,2 0 8 0,0 0 8 0,0 2 8 0,0-1 10 16,2 2 3-16,-2-2 12 0,4 2 12 0,0 0 15 0,-1 0 16 15,1 2 9-15,2-2 7 0,-2 2 11 0,2-1 15 16,0 1 39-16,5 1 23 0,-5-2 3 0,4 2 3 0,1-1-20 15,-1 0-35-15,0 0-30 0,-4 0-28 0,5-1-33 0,-3 1-15 16,0-1-14-16,1-1-12 0,-5 2-15 0,6-2-30 0,-4 0-51 16,-2 0-76-16,3 0-103 0,-3-2-142 0,-2 1-118 15,4-1-83-15,-2 1-107 0,0-3 20 0,-2 2 50 0,3-1 63 16,-1 0 52-16,-4-2 51 0,0 0 93 0</inkml:trace>
  <inkml:trace contextRef="#ctx0" brushRef="#br0" timeOffset="-198811.3597">8306 10230 7 0,'0'-8'191'0,"4"2"95"0,-4 0 12 0,0 0-14 16,0 0-40-16,0 2-11 0,0-1 11 0,0 2 7 0,0-1 11 15,0 1 5-15,0 0 77 0,0 0 64 0,0-1 24 0,0 3 13 16,0 0 10-16,0-2 30 0,0 1-59 0,0 2-88 0,0-1-96 16,0-1-74-16,-4 1-60 0,4-1-38 0,0 1-29 15,0 1-28-15,0-2-50 0,0 2-90 0,0-2-145 0,0 2-196 16,0-1-202-16,0 0-118 0,4 1-157 0,-4-2 116 16,0 2 19-16,0-1 50 0,0 1 293 0</inkml:trace>
  <inkml:trace contextRef="#ctx0" brushRef="#br0" timeOffset="-198020.3897">8610 10769 137 0,'0'-1'99'0,"-3"0"47"0,3 1-2 15,0-2-17-15,-4 2-6 0,4 0-4 0,-4-1-6 16,4 1-4-16,0 0-1 0,-2 0-4 0,2-2-8 0,0 2-9 16,-4 0 3-16,4 0-5 0,0-1-4 0,0 1-6 15,0 0-5-15,0-2-3 0,0 2-3 0,0-1 3 0,0-1 0 16,0 2 1-16,0-1 5 0,0 1 7 0,0-2 2 0,0 2 6 16,0-1-2-16,0-1-2 0,0 1-7 0,0-1 16 0,0-1 0 15,4 2-8-15,-4-2-8 0,2 1-5 0,-2-2-5 16,0 0-2-16,4 2-9 0,-4-3 0 0,4 2-7 0,-4-1 1 15,3-1-2-15,-3 1 1 0,4-1 2 0,-4-1 8 0,2 2 2 16,-2-1 9-16,0 2 5 0,4-1 4 0,-4 1-3 16,4 0-3-16,-4 0-7 0,0 0-14 0,0 0-12 0,2 1-10 15,-2-1-2-15,0 3 9 0,0-1 25 0,0 1 21 16,0 0 15-16,0 1-2 0,0 1-8 0,0 2-7 0,4-1-23 16,-4 2-17-16,0 1-10 0,0 0-12 0,4 1-22 0,-4 1-36 15,0 1-77-15,0 0-73 0,0 0-105 0,0 1-121 0,0-1-128 16,0 0-43-16,0 0-2 0,0 0 15 0,0-1 13 15,0 1 34-15,0 0 194 0</inkml:trace>
  <inkml:trace contextRef="#ctx0" brushRef="#br0" timeOffset="-197202.4199">8430 11460 302 0,'-2'4'269'0,"2"1"77"0,-4-1-40 0,-1 1-57 15,5-1-32-15,-2 1-25 0,2-1-11 0,-4 1-2 0,0-1-3 16,4 1-14-16,-2-2-5 0,2 0 40 0,-4 0-2 0,4 0-8 15,0-2-11-15,0 1-4 0,0 1 3 0,0-3 10 0,0 1 10 16,0-1-3-16,0 0-7 0,0 0-9 0,0-1 3 16,4-2-13-16,-2-2-18 0,-2 2-22 0,8-3-19 0,-8-2-20 15,2 1-17-15,7-4-8 0,-7 1-7 0,2-2 3 16,2-1-1-16,-2-2-11 0,2-2-12 0,1 2-6 0,-3-3-8 16,2 0-7-16,-4 0-2 0,6 2-6 0,-6-2-2 0,7 1-1 15,-7 1-1-15,2 2-4 0,-2 1-5 0,2 2 5 0,0 2-9 16,-4 3 0-16,2 1-7 0,-2 1-1 0,0 1 9 15,0 0 0-15,4 2 0 0,-4 1 7 0,2 0 3 0,-2 1 5 16,5 2-3-16,-1 2 1 0,-4 1 0 0,2 1-2 0,-2 4 8 16,4 1-6-16,0 1 2 0,-2 4-4 0,2 1 2 15,-2 1-2-15,-2 4 0 0,9 1 0 0,-9-2 3 0,2 2-3 16,-2 2 0-16,0-3 4 0,4 2-1 0,-4-1 0 0,0-3-3 16,0 0 5-16,0-3-7 0,0 0 0 0,0-2 2 15,-4-1 4-15,4-1-3 0,0-2 5 0,0-2 1 0,-2-1-6 16,2-1-6-16,0-4-18 0,0 1-23 0,-5-2-21 0,1-2-12 15,4 0-3-15,-2-1 3 0,-2-1 11 0,2-2 12 16,-2 0 11-16,0-3 10 0,-2 0 12 0,1-1 0 0,-1-2-6 16,0-2-6-16,-4-1-4 0,3 0-2 0,-3-3 2 0,0 0 7 15,-1 0 10-15,3 2 12 0,-2-2 3 0,4 3 5 16,-5 0 0-16,3 1 2 0,0 0 13 0,0 4 15 0,5 0 23 16,-1 1 8-16,2 3 1 0,-2-2-3 0,0 2-13 0,2 2-12 15,2-1-10-15,-4 0-5 0,4 0 4 0,0 2 18 0,0-2 18 16,0 2 14-16,0-1 11 0,0 1 3 0,0-2-6 15,4 2-14-15,-2 0-6 0,-2 0-12 0,4 0-12 0,0 0-6 16,-2-1-13-16,2 1 0 0,-1 0-11 0,5-2-34 16,-6 2-54-16,4-1-85 0,2-1-104 0,-6 1-118 0,7-1-85 15,-3 1-64-15,4-1-85 0,-8 1-26 0,4 1 81 0,3-2 5 16,-3 1 58-16,0 1-14 0,0 0 80 0</inkml:trace>
  <inkml:trace contextRef="#ctx0" brushRef="#br0" timeOffset="-196801.46">8713 11517 256 0,'0'1'197'0,"6"1"48"0,-6-2 8 15,4 1-37-15,0 1-33 0,-4-2-12 0,2 1 15 0,-2-1 6 16,5 0 3-16,-3 0-2 0,-2 2-2 0,4-2-8 16,0 0 37-16,-2 0 5 0,2 0-27 0,0 0-39 0,-2-2-43 15,-2 2-30-15,7 0-24 0,-7 0-15 0,4 0-2 0,0 2 11 16,-4-2 18-16,2 1 12 0,-2-1 0 0,0 3-11 0,4 0-3 16,-4 0-1-16,0 0 6 0,0 2 16 0,-4-1 23 15,4 2 20-15,0 0 43 0,-2 0 17 0,-2 1 0 0,0 1-18 16,4 0-32-16,-3-2-34 0,-1 1-36 0,4-1-22 15,-2 2-20-15,2-4-13 0,0 2-4 0,-4-2-12 0,4 1-2 16,0-2-3-16,0 2-3 0,0-2-6 0,4 1-8 0,-4-1-23 16,0-1-30-16,2 1-30 0,-2-2-36 0,4 1-40 0,-1-1-40 15,1-1-45-15,0 0-13 0,-2 0-37 0,4-1-42 16,-6-1-50-16,8 1-51 0,-6-1 53 0,-2-1 32 0,9 2 2 16,-9-3 1-16,2 2 41 0,-2-1 29 0,4 0 26 0,-2 1 14 15,-2-1 18-15</inkml:trace>
  <inkml:trace contextRef="#ctx0" brushRef="#br0" timeOffset="-196117.46">8436 11421 98 0,'0'2'242'0,"4"2"101"15,-4-1 10-15,0 0-53 0,4 0-25 0,-4-2-13 0,0 1-8 16,2 1 8-16,-2-2 3 0,4 1 93 0,-2-2 15 0,3 0-20 16,-1 0-38-16,-2 0-44 0,4 0-50 0,-2-2-54 15,0 1-33-15,2 1-42 0,1-3-31 0,-1 1-24 0,2 1-32 16,-2-1-50-16,1-1-71 0,-1 2-61 0,-2-1-70 15,2 1-85-15,-2-1-81 0,2 0-86 0,-1 2 38 0,-3-1 15 16,2 0-27-16,-2-1 46 0,2 2 2 0,0-1 37 0,-4-1 54 16</inkml:trace>
  <inkml:trace contextRef="#ctx0" brushRef="#br0" timeOffset="-195823.65">8417 11029 83 0,'0'-3'243'0,"0"0"113"15,0 0 29-15,0 0-46 0,0 2-22 0,0-1-40 0,0 0-31 16,-4 0-22-16,4 0-25 0,0 2 21 0,0-1-21 0,0-1-40 16,0 1-51-16,0 1-33 0,0-2-29 0,0 2-43 0,0 0-78 15,0 0-112-15,0 0-130 0,0 0-42 0,0-1-112 16,0 1-87-16,0 0-56 0,0 0 131 0,0 0 205 0</inkml:trace>
  <inkml:trace contextRef="#ctx0" brushRef="#br0" timeOffset="-189973.5799">7946 12520 161 0,'0'-4'100'0,"0"1"47"15,0 0-11-15,0 1-25 0,0-1-11 0,0 2-6 16,0-1-7-16,0-1-5 0,0 2-8 0,0 1-10 0,0-3-7 16,0 3-13-16,0-2-7 0,0 0-7 0,0 2-4 0,0-1-2 15,0 1-3-15,0-1-1 0,0 1 3 0,0 0 6 0,0-2 2 16,0 2 5-16,0 0 11 0,0 0 7 0,0 2-2 0,0-2 3 16,0 0 2-16,0 1-5 0,4 0 0 0,-4-1-3 15,0 4-4-15,0-3-1 0,4 1-2 0,-4 1-4 0,0 0-1 16,0 1-4-16,0-1-4 0,0 2-2 0,0-1-4 15,0 1-3-15,2 0-3 0,-2 2 3 0,0 2-2 0,0-2 1 16,0 2 2-16,4 2-1 0,-4 0-4 0,3 2 2 0,-3 0-1 16,0 0-2-16,4 3-1 0,-4 0-3 0,4 1-1 0,-2-1-1 15,-2 2-3-15,4 2-2 0,-2-1 1 0,-2-1-2 16,4 2-1-16,0-1-1 0,-2 1 0 0,-2-2 1 0,5 1-1 16,-1-1-1-16,-4 0 0 0,2-1 4 0,-2 1-2 15,4-3-1-15,-4 1 0 0,2 1-1 0,-2-1 0 0,4-1 0 16,-4 2 0-16,4-1 0 0,-4 1-1 0,2-1-1 0,-2 0 1 15,0 1-2-15,4 1 3 0,-2-1-1 0,-2-1 0 16,0 2 1-16,5 0-3 0,-5-1 0 0,4 1 2 0,-4-2 1 16,2 1-2-16,-2-1 1 0,0 1-1 0,4-1 0 0,-4 2-2 15,2-1 3-15,-2 1 1 0,0 0 1 0,4 0-1 0,-4 0 0 16,4 0 0-16,-4 1 0 0,2-1-1 0,-2 2 2 16,0-1-1-16,5-1 0 0,-1 0-1 0,-4 0 1 0,0 0 0 15,2 0-2-15,-2-1-1 0,4-1 2 0,-4 0-1 16,2 1 0-16,-2-2 2 0,4 0-1 0,-4 0-1 0,4-2 1 15,-4 3 0-15,0-3 1 0,0 1 0 0,0-1-2 0,0 1 2 16,2 1 0-16,-2-3 0 0,0 1 0 0,0 1 0 0,0-1 0 16,0 0 0-16,0 1 0 0,0 0 0 0,0-1 0 0,0 1 0 15,0-2 2-15,0 1-2 0,0 1 0 0,0-2 0 16,0 0 0-16,0 0 1 0,0-2 3 0,0 0 1 0,4 0-2 16,-4-1-1-16,0 0-1 0,0-2-1 0,2-1 1 15,-2 0 1-15,0-1-1 0,0-1-1 0,0-1 0 0,0 2-4 16,0-2 1-16,0 0-3 0,0-2-1 0,0 2-2 0,0 0-4 15,0-1-7-15,0-1-6 0,0-1-9 0,0 2-17 16,0-2-15-16,0-2-27 0,0 2-37 0,0-1-45 0,0-1-52 16,0-1-14-16,-2 0 0 0,2 0 10 0,0 0-16 0,-4-1-62 15,4 0 59-15</inkml:trace>
  <inkml:trace contextRef="#ctx0" brushRef="#br0" timeOffset="-188851.67">7223 13448 174 0,'0'-1'96'0,"0"0"37"0,-3-1-12 0,-1-1-25 16,4 3-20-16,0-1-11 0,0-1-11 0,0 1-9 0,-2 1-9 15,2-2-4-15,0 2 1 0,0-1-1 0,0 1 0 16,0 0 1-16,0 0 2 0,2-2 8 0,-2 2 0 0,0-1 4 16,0 1 2-16,4 0-1 0,-1 0 0 0,-3 0 0 0,8 0 2 15,-8 0-2-15,2 0 3 0,2 0 7 0,-2 0-1 0,2 0-1 16,2 0-6-16,-1 0-4 0,-1 0-1 0,-2 0-6 16,4-2-3-16,2 2 0 0,-6 0-3 0,4-2 3 0,3 2 0 15,-7 0 0-15,4-1 1 0,2 1 0 0,3-1-4 16,-3-1-2-16,0 2-2 0,0-1-2 0,7-1 0 0,-5 1-4 15,3 1 1-15,1-2-1 0,-2 1-1 0,3-1 0 0,-3 1 1 16,5 1-4-16,-1-2-3 0,-1 0 0 0,1 1 0 0,1 0-3 16,-5-1-3-16,5 1 1 0,-1-1-3 0,1 2 0 0,0-1 0 15,-3 1-2-15,-2-2 0 0,5 2 3 0,-3 0-1 16,-1-1 3-16,3 1 0 0,-1 0-3 0,-3 0 1 0,3 0 2 16,-3 0 3-16,3 0-2 0,-7 0-3 0,6 1 0 15,-1-1 2-15,-3 0 0 0,5-1 4 0,-3 1 7 0,0 0 6 16,3-2 1-16,-3 1-2 0,-1-1 1 0,3 0-6 0,-2 2-4 15,3-1-3-15,-7-2-6 0,9 2-2 0,-3-2-2 16,-1 1 2-16,-3 1-6 0,6-1 1 0,-5 1-2 0,3-3 3 16,-1 3 0-16,-1 0-2 0,3-1-1 0,-3 2 2 0,-2-1-1 15,5-1 1-15,-7 1-2 0,6-1 0 0,-1 1 0 0,-3-1 3 16,5 1 2-16,-5-1 1 0,2 1-2 0,1-3 0 16,-3 3 0-16,5 0-1 0,-5-1 2 0,2 1-2 0,1-1 0 15,-3 1-3-15,0-2-4 0,5 1 7 0,-7 1-2 16,2-1-1-16,5 0 0 0,-5 1 0 0,3-2 0 0,-3 3 0 15,2-3 0-15,-1 3 1 0,3-1 0 0,-5-1-1 0,1 1 0 16,4-1 0-16,-3 1 0 0,1-1 0 0,-2 0 0 0,3 1 0 16,-3 0 0-16,5-1 0 0,-7 2 0 0,6-1 4 15,-3-1-4-15,-1 1 1 0,-2-1-1 0,3 2 6 0,3-1-1 16,-6 1-1-16,3-2 2 0,-3 1 1 0,0 1-1 16,3-2 0-16,-5 0 4 0,4 2 2 0,-2-1 4 0,1 1-1 15,-1 0-1-15,0-1 3 0,0 1 4 0,-1 0 3 0,3 0 0 16,-4-2 2-16,0 2 5 0,5 0 0 0,-5 0-5 0,4-1-2 15,-4 1 1-15,5 0-3 0,-5-2 2 0,4 2-3 0,1 0-9 16,-5 0-1-16,8-1-1 0,-7 1-7 0,3 0 4 16,0-2 0-16,-2 2-2 0,3 0 0 0,-5 0 2 0,4-1 0 15,-1 1 3-15,-3 0 2 0,4 0 3 0,-4-2 3 16,1 2 2-16,-1 0-1 0,2-1 9 0,-2 1-1 0,0 0 6 16,-1 0 2-16,1 0 2 0,0 0 2 0,-2 0 3 0,-2 0 1 15,4 0 9-15,-2 0 6 0,3 0 1 0,-7 0 9 16,8 0 2-16,-8-2-2 0,2 2-12 0,-2-1-22 0,4 1-28 15,-2 0-60-15,-2-2-82 0,0 2-101 0,0-1-130 0,-2-1-140 16,2 2 11-16,-4-3-62 0,2 2 7 0,-6-1-31 0,1 1 89 16</inkml:trace>
  <inkml:trace contextRef="#ctx0" brushRef="#br0" timeOffset="-185153.8297">7489 13141 46 0,'-2'0'63'0,"-2"0"14"15,2 0-3-15,-2 0 6 0,0 0-9 0,4 0-9 16,-2 0-15-16,-3 0-6 0,5 0-7 0,-4 0-5 0,4 0-3 15,-2 0-2-15,2 0-2 0,-4 0 2 0,4 0 2 0,0 0 4 16,0 0 5-16,-2 0 1 0,2 0 1 0,0 0 2 0,0 0 3 16,0 0-2-16,-4-1 2 0,4 1-3 0,0 0 0 15,0-2 0-15,-4 2-2 0,4 0-1 0,0 0 0 0,0-1 0 16,0 1-5-16,0-2-4 0,0 2-3 0,0-1-4 16,0 1-1-16,0-2-4 0,0 1-6 0,0 1-1 0,0-2-1 15,0 1-2-15,0-1 1 0,0 2-1 0,0-1 1 0,0-1-3 16,0 1-1-16,0-1 0 0,0 1 0 0,0-1 1 0,0 1-1 15,4-1 3-15,-4 1-3 0,4-3 2 0,-4 3 1 16,0 0 0-16,0-1 0 0,2 1-2 0,-2-1 0 0,0-1 0 16,0 2 0-16,0-2-2 0,4 1-1 0,-2 0 0 0,-2 0 1 15,0 0 1-15,0-1-2 0,4 2 0 0,-4-2 0 16,0 1 0-16,5-1 0 0,-5 0 0 0,2 2 0 0,-2-2 0 16,0 0 0-16,4 0 0 0,0 1 0 0,-4-1 0 15,0 0 0-15,2 2 0 0,-2-2 0 0,0 0 0 0,4 1 0 16,-2-1 0-16,-2 0 1 0,0 0-1 0,4 1 1 0,-4 0 1 15,4-1 1-15,-4 0-1 0,3 1-1 0,-3-1 1 0,0 0-1 16,4 0 2-16,-2 2 1 0,-2-2 1 0,4 0-3 0,-4 0 2 16,4 1-2-16,-4-1 2 0,2 0 0 0,-2 0-2 15,4 0 0-15,0 0 1 0,-4 2-2 0,2-2 1 0,3-2-2 16,-3 2 0-16,-2 0 0 0,8 0 0 0,-8 0 0 16,2 0 0-16,2 0 1 0,-2 0 0 0,-2 0-1 0,4 2 0 15,0-2 0-15,-2 0 0 0,-2 0-1 0,5 1 2 0,-3-1-2 16,2 2 1-16,-4-2 0 0,4 0 0 0,-2 1 0 0,2-1 0 15,0 2 0-15,-2-3 1 0,-2 3-1 0,4-2 0 16,-1 2 3-16,1-1-2 0,0-1 3 0,-2 2-2 0,2-2 1 16,-2 1 2-16,2-1-1 0,0 2 1 0,-2-2-2 15,3 1 0-15,-1-1-1 0,-2 2 0 0,2-2 3 0,-2 1-2 16,2-1 0-16,0 0-2 0,-2 2 3 0,2-2 1 0,-2 0-2 16,3 0-1-16,-1 1 1 0,-2-1 1 0,2 0 1 15,-2 0-1-15,2 2 0 0,0-2 2 0,-2 0-1 0,2 0-1 16,1 1 1-16,-3-1 0 0,4 0-1 0,-6 0 3 0,8 2-2 15,-6-2-4-15,-2 1 2 0,6 1 1 0,-6-3 0 0,9 2 2 16,-7 0-6-16,-2 1 2 0,8-2 3 0,-6 1-1 16,-2 1-2-16,6-1 1 0,-2 1 1 0,1-2-1 0,-3 1 0 15,-2 0 1-15,6 1 2 0,-2 0 0 0,0-1-3 16,-2 2 3-16,2-1 0 0,-2-1-3 0,3 1 4 0,-1-1-1 16,-2 1 2-16,2 1-2 0,0-3 4 0,-2 3-3 0,2-2 0 15,-2 0-2-15,2 1 0 0,1 0 0 0,-3-1 2 0,4 2-4 16,-6-1-1-16,8-1 2 0,-6 2 0 0,2-1-1 0,-2-1 3 15,2 2 0-15,1 0 1 0,-3-1 0 0,6 1 1 16,-6 0-2-16,2 0 2 0,-2-2 2 0,6 2 4 0,-5 0-1 16,-3 0 6-16,6 0 2 0,-2 0 4 0,0 0 0 15,-2 0-2-15,6 0 1 0,-6 0 1 0,3 0 0 0,-3 0-4 16,2 0 1-16,0 0-8 0,-2 2 0 0,4-2-2 0,-2 0 1 16,0 0-5-16,-2 1 0 0,3-1-2 0,-3 0 3 15,2 0-2-15,0 2-1 0,-2-2 0 0,6 0 3 0,-8 1-1 16,2-1 4-16,5 2-1 0,-3-1-3 0,0-1 3 0,-2 2 2 15,4-2 2-15,-6 1-1 0,8-1-3 0,-6 1 1 0,7-1 0 16,-7 2-2-16,2 0-4 0,-2-2 4 0,6 1 0 16,-6-1-1-16,2 2-3 0,-2-2 0 0,7 0-1 0,-7 1-2 15,4-1 4-15,-2 2-3 0,0-1 0 0,-2-1 4 16,7 2 0-16,-7-2 2 0,4 1 2 0,-2-1-1 0,0 2 6 16,-2-1-5-16,4 0 4 0,3-1-3 0,-7 2 0 0,2 0-1 15,-2-1 0-15,6 1 1 0,-6-2-1 0,7 1 2 0,-7 1-2 16,2-1-1-16,2 1 2 0,-2-1-2 0,-2 1 0 0,4-1 1 15,-1-1 0-15,1 2 8 0,-2-1 1 0,0 0 1 16,2 1 1-16,-4 0-4 0,7-1 5 0,-7 1-2 0,4-2-2 16,2 1-2-16,-6 1 1 0,4-1-1 0,-2 1 2 15,3-1 0-15,1 1-1 0,-2 0-3 0,0 0 3 0,-2 0-1 16,3-1 3-16,-5 1-1 0,6-1 2 0,-2 2-1 0,-2-1 0 16,3-1-2-16,-5 1 2 0,6-1-6 0,-6 0 1 15,4 3 2-15,-2-3-1 0,2 1-4 0,-1 1 2 0,-3-2 0 0,6 2 1 16,-6-1-1-16,6 0-3 0,-6 0 2 0,2 0-2 15,3 1 4-15,-3 0-4 0,-2-2 2 0,4 1-2 0,2 1 3 16,-6-2-1-16,3 2-1 0,-3-2 6 0,2 3-6 16,2-3 5-16,2 1-3 0,-6 1-2 0,2 0 2 0,-1-2-3 15,5 2-2-15,-6 0 1 0,2 0-5 0,-2-1 2 16,6 1-2-16,-6 0 1 0,7 0-2 0,-7-1-1 0,2 2-1 16,2-1 2-16,-2 0 2 0,-2 0 0 0,4 1 2 0,-1-1 2 15,1 0 0-15,-2 0 1 0,-2 0-4 0,2 0 1 0,2 0-1 16,-2 0 0-16,1 2-1 0,-3-2 1 0,2-2 3 15,-2 2-1-15,6 2-2 0,-6-4-1 0,2 2-2 0,-2 0 1 16,3-1-3-16,-1 1 5 0,-2 0-2 0,2 0 0 16,0-2 1-16,-2 2-3 0,2 0 2 0,-2 0 1 0,2-1-2 15,1 1 1-15,-3 0 0 0,2-1 1 0,-2 0 0 0,2 3 3 16,0-2 2-16,-2-2 2 0,2 2 2 0,-2 2 0 0,2-2 0 16,1 0 2-16,-3 0 1 0,2-2 2 0,0 4-6 0,-2-2-2 15,-2-1-2-15,6 3-1 0,-6-2-2 0,4 0 1 16,0 2-1-16,-1-3-4 0,1 3 2 0,-2 0 1 0,-2-2-1 15,8 1 3-15,-8-1-4 0,2 0 0 0,2 2 0 16,0-2 4-16,-4 0-1 0,2 0 0 0,3 1 1 0,-3-1 2 16,-2 2 0-16,4-2 1 0,0 0-3 0,-2 1 2 0,-2 1-3 15,4-2 3-15,-2 1-1 0,-2-1-2 0,4 2 0 16,0-1 0-16,-1-1-5 0,-3 2-1 0,4-3 3 0,-2 3-2 16,-2 0 2-16,4-1-1 0,0-1-3 0,-4 2 2 0,2-2-1 15,-2 1-5-15,4 1 2 0,0-2 1 0,-4 1 5 0,2 1 3 16,-2-2-6-16,5 1-2 0,-3 0 2 0,-2 0 6 15,4 0-4-15,-4 1 4 0,4-1-4 0,-4 1 1 0,2-1 1 16,-2-1-4-16,4 3-2 0,-2-3 3 0,-2 3 1 16,0-1-1-16,4-1-3 0,-4 0 0 0,4 3 0 0,-4-3 2 15,2 1 2-15,-2 1-4 0,0-2 2 0,0 2-2 0,5-2 0 16,-5 3 0-16,2-3 0 0,-2 2 3 0,0-1 0 0,0 1 0 16,0-2 2-16,0 1 2 0,0 1 3 0,0-2 1 0,0 2 0 15,4-2 2-15,-4 3-1 0,0-1 0 0,0-2 5 16,0 2 3-16,0-1 1 0,0 1 0 0,0-2 6 0,0 2-3 15,0 0 2-15,0-1 2 0,-4 1-6 0,4 0 2 16,0 0 4-16,0 0-3 0,0-2 4 0,0 2 1 0,-2 0-3 16,2-1-2-16,-5 1 0 0,5-2-7 0,0 2-1 0,0 0-2 15,-2 0 0-15,2-2 0 0,-4 3-7 0,4-1-1 16,-4-1 1-16,4 2-1 0,-6-1-5 0,6-1 5 0,-2 0 2 16,2 1 1-16,-4 0 4 0,0 2 0 0,2-4 0 0,-3 2 2 15,3 0-5-15,2-1 0 0,-4 1 2 0,0-2-1 0,4 1-2 16,-2-1-3-16,-2 2-3 0,0-3-1 0,2 2 1 15,-2-1-3-15,1 1-1 0,3-1 0 0,-4 1 0 0,0-1 0 16,2 1 3-16,-2-1 2 0,2-1-1 0,-2 2 3 16,0-1-6-16,2 1-1 0,-3-1 0 0,3 1 4 0,-6-1-6 15,8 1 5-15,-6-1-2 0,2 1-1 0,-2-1 0 0,3 1 0 16,-1-1 0-16,0 1 0 0,-2-1 0 0,4 1 0 0,-6-1 0 16,1 1 0-16,3 1 0 0,-2-2 0 0,0 1 2 15,2-1 0-15,-2 1 2 0,-1-1-2 0,1 1-2 0,0-1 0 16,-2 1-5-16,6-1 9 0,-7-1-3 0,3 1-1 0,4 0 0 15,-6-1 5-15,2 1 8 0,4-1 1 0,-7 0 1 16,7 0 6-16,-6-1 7 0,6 1 0 0,-2 0 3 0,-2-2-2 16,1 2-2-16,-1-1-4 0,4 1-3 0,-6-2-3 0,2 0-1 15,4 1-11-15,-7 0 1 0,7 1-1 0,-6-2-1 16,2 1-6-16,0-1 2 0,-1 1 0 0,1-1 0 0,-2 2 3 16,2-2-3-16,2-1 5 0,-3 2-1 0,1 0 4 0,0-1 6 15,0 1 6-15,-2-1 7 0,1 1 9 0,-3-2 5 16,4 0 11-16,0 1 5 0,-1-1 2 0,-1 2-6 0,2-1-13 15,-4-1-6-15,3 2-6 0,1-1-6 0,0-1-4 16,-2 0-5-16,2 1-9 0,-1-1 4 0,-3 2-5 0,8-2 1 16,-8 2 0-16,1-2 2 0,3 1-4 0,0 1 0 0,0-2-3 15,0 0 1-15,-3 0 0 0,3 1 3 0,4-1 1 0,-6 0-4 16,2 0 4-16,1 0-2 0,-1-1-2 0,0 1 4 0,0 0-4 16,0 0 1-16,1-2-1 0,-1 2 0 0,-2-1 0 15,2 1 0-15,4 0 0 0,-7 0 0 0,3-2-3 0,4 2 3 16,-6 0 0-16,2-2 0 0,4 2 0 0,-7 0 2 15,3 0-1-15,0 0-4 0,2 0 5 0,-2 0 3 0,1 0-4 16,-1 0-1-16,0 0 0 0,2 0 0 0,-2 0 0 0,4 0 0 16,-7-1 0-16,7 1 0 0,-6 0 4 0,6-1-3 0,-2 1-1 15,-2-2 0-15,2 1 0 0,-3-1 0 0,5 1 0 16,-6 1-3-16,6-2 2 0,-6 1 1 0,6-1-4 0,-5 1 1 16,3-1 1-16,-2 0-2 0,2 2-2 0,-2-1 2 0,0 0 3 15,1-1-3-15,-1 1 2 0,0-1 2 0,-2-1 0 16,6 2 0-16,-5-1 0 0,-1 1 0 0,2-1-3 0,4 0 5 15,-6 1-2-15,1-2 0 0,1 2 0 0,0-1 0 16,-2 1 0-16,2-1 0 0,-1-1 0 0,1 2 0 0,0-2 0 16,-2 1 0-16,2 1 0 0,-5-2 0 0,9 1 0 0,-8-1 0 15,4 2 0-15,-3-2 0 0,3 1-6 0,0-1-4 0,0 0 5 16,-3 0-4-16,3 0 2 0,0 0-2 0,-4-1 3 0,8 0 5 16,-7 2 1-16,3-3 0 0,0 1-4 0,0 1 1 15,-3-2 3-15,3 2 0 0,0-1-2 0,0 1 0 0,2-2 1 16,-2 1-1-16,-1-1 0 0,-1 2 2 0,6-1 0 15,-4 1-3-15,-2-2 1 0,1 2-1 0,5-1 5 0,-6 1-2 16,6 0 0-16,-6-2 0 0,1 1 0 0,5 1-3 0,-6-2 2 16,2 2 1-16,0 0-3 0,0 0-5 0,1-1-3 0,3 1-4 15,-6 0-1-15,6-1 2 0,-2 2-2 0,0-3 2 16,-2 2 2-16,3 0 5 0,-5-1 1 0,6 0-1 0,-2 2 3 16,2-3-4-16,-2 2 2 0,0-1 4 0,-3-1-2 0,3 1 3 15,2-1 1-15,-2 1-8 0,2-1 3 0,-6-1-4 16,6 2 3-16,-2-3-3 0,1 3-5 0,-5-2-6 0,6 0-3 15,-2 0-6-15,2 0-7 0,-6 2-8 0,6-3-5 0,-3 2 2 16,1 0 6-16,2 1 7 0,-2-1 5 0,4-1 1 16,-2 2 8-16,-2 1-1 0,0-2 2 0,4 1 1 0,-6-1-4 15,6 1-2-15,0 1-4 0,-2-2 2 0,2 1 2 0,-5-1-2 16,5 1 1-16,-4-1-3 0,4-1-2 0,0 2 0 0,-2-1-1 16,2 1-4-16,-4-1-7 0,4 1-6 0,0-3 2 15,0 3 5-15,0 0-3 0,0-2 4 0,0 1 4 0,0-1 6 16,-2 2-2-16,2-2-2 0,0 1 4 0,0-1 3 15,0 2 1-15,0-3 1 0,0 3-5 0,0-2 4 0,0 2 4 16,0-2 0-16,0 0 8 0,0 0 1 0,0-1 4 0,0 3-1 16,0-2 3-16,0 0 4 0,0 0 2 0,2 0 1 0,-2 2 0 15,0-2 0-15,0 0-4 0,4 0 6 0,-4 1 0 16,2-1-2-16,-2 0 0 0,0 0-4 0,4 0 4 0,1 0 0 16,-5-2 2-16,2 3 0 0,-2-1-6 0,4-2 4 0,-2 2 0 15,-2-1 2-15,4-1-4 0,0 2 2 0,-2-1 0 16,-2 1 0-16,6 0 0 0,-6 0 0 0,4 1-3 0,-4-1 3 15,5 2 0-15,-3-3 0 0,2 3 0 0,0 1 0 16,-4-1 0-16,2-1 0 0,-2 1 0 0,4 1-3 0,-2-2 4 16,-2 2-3-16,4 0 1 0,0-1 1 0,-1 1 0 0,-3 0 0 15,4 0 0-15,-2-2 0 0,-2 2 0 0,8 0 0 0,-8-1-11 16,2 1-14-16,-2 0-20 0,6 0-29 0,-6-1-31 0,4 2-39 16,1-1-40-16,-3 0-45 0,-2 0-62 0,4 0-62 15,0-1 14-15,-2 2-53 0,-2-1-59 0,0-2 51 0,4 4-32 16,-2-2-21-16,-2 1 163 0</inkml:trace>
  <inkml:trace contextRef="#ctx0" brushRef="#br0" timeOffset="-183264.5799">8109 13339 60 0,'0'3'90'0,"0"0"16"0,0 0 17 15,0 0-11-15,0-2-11 0,0 1-17 0,0 0 1 16,-2 1 8-16,2-2-2 0,0 1-1 0,0-1-7 0,0 1-4 16,-4-1-12-16,4 1-5 0,0-2-8 0,0 1-4 0,0-1-3 15,0 2 0-15,0-2 2 0,0 1 2 0,0-1-4 0,0 1 0 16,0-1-3-16,0 0 2 0,0 0 1 0,0 0 1 0,0 2 4 16,0-2 3-16,0 0 1 0,0 0-1 0,0 0 2 15,0 0-5-15,0 0-5 0,0 0-4 0,0 0-6 0,4 0-3 16,-4 0-2-16,0-2-4 0,0 2-1 0,0 0-5 15,2 0-1-15,-2-1-2 0,0 0-3 0,0 1 0 0,4-2-3 16,1 1-2-16,-5-1-1 0,0-1-3 0,2 2 1 0,2-2-5 16,-2 0 1-16,-2 1-1 0,8-1 1 0,-8 0-1 0,2-1 0 15,2 1 0-15,-2-2-2 0,7 1-1 0,-7-1 2 16,2 1-1-16,0-1 1 0,-2 1-1 0,4-1-1 0,-2 1 2 16,1-3-1-16,-3 0-1 0,4 1 0 0,2 0 0 15,-6-1 0-15,4 1 0 0,3-2 0 0,-3-1 0 0,0 1 0 16,0 1 0-16,2 0-2 0,-5-1 2 0,3-1 2 0,2 2-2 15,-2-1-2-15,-2 2 4 0,3 0-4 0,-1-1 2 16,-2 2 2-16,2-1-2 0,-4 2 0 0,6-1 0 0,-6 1-2 16,3 0 4-16,-3 0-2 0,2 1 0 0,0-1 0 0,-2 1 0 15,-2 0 1-15,8 0 0 0,-8 0 1 0,2-2-1 0,-2 4-1 16,4-2 0-16,-1 0 0 0,1-2 0 0,-4 2 0 16,4 0 0-16,-4 0 0 0,2 2 0 0,-2-2-2 0,4-1 3 15,-2 2 0-15,-2-3-3 0,4 2 1 0,0 2 1 0,-4-2 0 16,2-1 0-16,-2 2-1 0,5-1-1 0,-3 1 1 15,-2-1 1-15,0 2-2 0,4-2-1 0,-4 1 1 0,0 1-2 16,0-1 1-16,4 1-4 0,-4-1-2 0,2 1 0 0,-2-1-3 16,0 2-6-16,0-1-1 0,4-1-4 0,-4 2 0 0,0 0-4 15,0-1-1-15,4 1-4 0,-4 0-6 0,0 0-1 16,0 0-4-16,0 0-1 0,0 0 4 0,0 0 1 0,0-2 4 16,0 2 3-16,0 0 4 0,0-1-1 0,0 1 3 15,0 0 3-15,0 0 2 0,0 0 1 0,0 0 5 0,0 0 4 16,0 0 2-16,0 0 1 0,2 0 5 0,-2-2 0 0,0 2 3 15,0-1 0-15,0 1 0 0,0 0 0 0,0 0 5 16,4-2-1-16,-4 0 3 0,3 2 5 0,-3-1 0 0,0 1-2 16,0-1 4-16,0 1-1 0,0-2 2 0,4 2-2 0,-4 0 2 15,0 0 2-15,0-1 4 0,0 1 1 0,4-2-1 0,-4 2 2 16,0 0 0-16,0 0-2 0,0 0-4 0,0 0-3 16,0 0-3-16,0 0 1 0,0 0-4 0,0 0-2 0,0 0-3 15,0 0 0-15,0-1-3 0,0 1 2 0,0 0-4 16,0-2 1-16,0 2 0 0,0 0 1 0,0 0 0 0,0-1-2 15,2 1-1-15,-2 0-1 0,0 0-2 0,0 0 2 0,0 0-3 16,0 0 2-16,0 0-2 0,0 0 2 0,0 0-2 0,0 0 4 16,4 0 1-16,-4 0 1 0,0 0-1 0,0 1 1 15,2-1 1-15,-2 0-2 0,0 0 2 0,0 2 2 0,0-2 0 16,0 0 2-16,0 1 4 0,4-1 7 0,-4 3 3 16,0-3 0-16,0 3 4 0,4-2 2 0,-4 1 1 0,0 1 1 15,0 0 4-15,0 0 1 0,0 0 4 0,0 0 3 0,2 0 0 16,-2 2 2-16,0-2 4 0,0 1 3 0,0 1 5 0,0-3 6 15,0 3 21-15,0-2 5 0,-2 2-2 0,2-1-11 16,0-1-6-16,0 0-12 0,0 0-2 0,0 0 3 0,0-1 1 16,0-1 3-16,0 2-2 0,0-2-6 0,-4-1-19 0,4 2-12 15,0 0-4-15,0-2-6 0,-4-2-3 0,4 0-6 16,0 1 2-16,0 0 0 0,0-2 0 0,0 0-1 0,0 0-1 16,-2 0 0-16,2-2 0 0,-4 2 0 0,4-3-2 15,0 2 2-15,-2-1 0 0,2-1 0 0,-4 0 0 0,0 2-4 0,4-2 3 16,-3 0 3-16,-1 0 0 0,4 1 0 0,-2-1-3 15,2 3 3-15,-4-1 4 0,0-1 3 0,4 2 12 0,-2 0 3 16,-2 0 14-16,4 0 12 0,-4 0 12 0,4 1 11 0,0 0 11 16,-2 0 6-16,-3 1 6 0,5-1 7 0,-2 1 7 15,2-1 10-15,-4 1 5 0,0 1 6 0,2 0 20 0,-2-2 9 16,4 2-1-16,-2 0-9 0,-2-1-12 0,0 1-22 16,-3 0-28-16,7 0-26 0,-2 0-18 0,-2 0-22 0,0 0-49 15,2-2-61-15,-2 2-78 0,0-1-97 0,4 1-91 0,-2-2-44 16,-3 2-76-16,5-1-95 0,-2 1-37 0,2-2 50 0,-4 2-1 15,0-1 66-15,4 1-2 0,-2 0 60 0</inkml:trace>
  <inkml:trace contextRef="#ctx0" brushRef="#br0" timeOffset="-177105.9499">8118 13380 118 0,'0'1'103'0,"0"1"41"0,-5-1-2 0,1-1-20 16,4 2-12-16,0-1 0 0,-2-1-3 0,-2 0-5 0,4 2-5 16,0-2-8-16,-4 0-9 0,4 1-7 0,0-1-7 15,0 0-4-15,0 0 4 0,-2 1-1 0,2-1-1 0,0 0-4 16,0 0 1-16,-4 0-2 0,4 0 0 0,0 0 3 0,0 0 2 15,0 0 6-15,0 0 1 0,0 0 1 0,0 0-1 0,0-1-3 16,0 1 1-16,4 0-1 0,-4-1-1 0,0 1-4 0,0-2-6 16,2 2 16-16,-2-1-2 0,0-1-3 0,0 1-6 15,0-1-3-15,0 1-6 0,4-1-2 0,-4 1-10 0,0-3-7 16,0 3-6-16,4 0-4 0,-4-1-4 0,2 1 0 16,-2-1-7-16,4-1 4 0,1 2-4 0,-5-2 3 0,2 1-1 15,-2-1-3-15,4 1 1 0,-2 0 5 0,2-1-4 0,0 0 3 16,-2 1 5-16,-2-2 2 0,6 0 2 0,-1 2 2 0,-1-1-3 15,-2-2-1-15,6 1 0 0,-6-1-3 0,4 1-4 16,-2-1-4-16,3 1-2 0,-3-2-1 0,2 1-2 0,0-1-3 16,0 2 1-16,-2-2 0 0,3 0-3 0,1 1 1 0,-6 0-3 15,4 0 1-15,2 0-2 0,-5 1 0 0,3-1 0 16,-2-1 0-16,2 2 0 0,-2-1 0 0,0 1 0 0,3-1 0 16,-5 1 0-16,6 1 0 0,-6-2 0 0,4 1 0 15,-2-1 4-15,2 1 2 0,1-1-1 0,-3 2 0 0,0-1-1 16,2-1 2-16,-2 2 2 0,2-2-3 0,-3 3 3 0,5-3-1 15,-6 1 0-15,4-1 4 0,-2 1 2 0,2-1-1 0,-1 2 0 16,-3-1 0-16,2-1 1 0,2 2 7 0,2-3 4 16,-8 3-2-16,2-1-2 0,5 0 0 0,-3 0-6 0,0 1 4 15,-2-1-2-15,2 1 5 0,-2-1-3 0,-2 0 6 16,8 1-5-16,-8 0 3 0,2 0-2 0,3 0 0 0,-1 0 2 16,-4 2 2-16,2-2-3 0,-2 1 2 0,4-1 1 0,-2 2 1 15,-2-2 3-15,0 1 3 0,4 1 1 0,0-1 3 0,-4 1 0 16,0-1-1-16,2-1 1 0,-2 2-3 0,0-1 0 0,0 1 1 15,0 1-1-15,4-2 0 0,-4 1 5 0,2-1 5 16,-2 1 5-16,0-1 2 0,0 0 1 0,5 1 0 0,-5 1-3 16,4-1-2-16,-4-1-3 0,2-1-2 0,-2 2 0 15,0-1-9-15,4 1-1 0,-4-1-4 0,2 1 0 0,-2-3-1 16,0 4 0-16,0-1 0 0,0 0-6 0,4-1-1 0,-4 2 6 16,0-1 4-16,0-1 1 0,0 2 8 0,0 0 1 15,0 0 5-15,4-1 1 0,-4 1 11 0,0-2 0 0,0 2 1 16,0 0-12-16,0 0-9 0,0 0-13 0,0 0-9 0,0 0-1 15,0 0-12-15,0-1-29 0,0 1-47 0,0 0-77 0,0 0-106 16,0 0-136-16,0-2-113 0,0 2-162 0,0-1-159 16,0 1 69-16,0-2 47 0,0 2 42 0,-4-2 154 0</inkml:trace>
  <inkml:trace contextRef="#ctx0" brushRef="#br0" timeOffset="-174648.54">9209 13259 33 0,'4'-1'179'0,"-4"1"95"0,4 0 17 0,-2 0-15 0,-2-1-41 15,0 1-22-15,0 0 9 0,4 0-4 0,-4 0-1 0,5 1-6 16,-5-1-8-16,0 0 10 0,0 0 35 0,0 1-4 16,0-1-13-16,0 0-16 0,0 0-15 0,2 0-16 0,-2 0-25 15,0 0-17-15,0 0-25 0,0-1-26 0,0 1-16 0,4-3-22 16,-4 2-13-16,2-2-10 0,-2 0-10 0,4-4-7 0,0 3-5 15,-4-2-5-15,2 0-3 0,2-1 0 0,-2-2 4 16,3 1-4-16,-1-2 2 0,-2 1-2 0,2-2 0 0,-2 2 0 16,2 2-7-16,0-1-1 0,-2 1-2 0,-2 2-1 15,4 1 2-15,1-1-1 0,-5 2 1 0,2 2 1 0,-2-1 2 16,4 1 4-16,-2 1 1 0,2 0 1 0,0 1 3 0,-2 2-2 16,-2 0-1-16,6 3 0 0,-6 2 2 0,9 0 2 0,-7 2-3 15,-2 2 0-15,8 0-1 0,-8 1 0 0,2 1-3 16,2 0 2-16,-2 2 1 0,-2-3 0 0,4 1-2 0,1-1 0 15,-5-1 2-15,0 0 3 0,0-1-3 0,0-1 3 0,0-1 0 16,0 0 3-16,0-3-5 0,0 2 2 0,0-2 3 16,0 0-4-16,-5-3-12 0,5 1-9 0,-4 1-11 0,4-4-10 15,0 2-8-15,-2 0-12 0,-2-1-6 0,4-1-8 16,-2-1 8-16,2 1 6 0,-4-2 7 0,0 1 12 0,2-1 6 16,-2-1 8-16,-1-1 5 0,-1 0 0 0,4 2 7 0,-6-4 5 15,6 2 7-15,-4-1-2 0,-3-1 4 0,7 2 4 0,-2 0 11 16,0 0 6-16,2 0 0 0,-2 0-7 0,2 2-6 15,2-1-3-15,-4 1 5 0,4-2 10 0,-5 1 15 0,5 1 12 16,5-1 14-16,-5 0 11 0,4 1 7 0,-4 0 3 16,2-1-1-16,-2 2 1 0,4-1 14 0,-2-1 3 0,2 2-6 15,0 0-4-15,-2-1-12 0,7 1-17 0,-7 0-20 0,4-2-10 16,-2 2-2-16,0 0-8 0,-2-1-6 0,4 1-9 0,-1-2-33 16,-1 2-52-16,-2-1-75 0,6-1-81 0,-6 0-59 0,2 1-88 15,-2 1-93-15,2-3-98 0,1 2 70 0,-5-1 10 16,2-1 18-16,-2 2 70 0,0-2 24 0,4 1 13 0,-4-1 62 15</inkml:trace>
  <inkml:trace contextRef="#ctx0" brushRef="#br0" timeOffset="-174396.55">9230 13033 253 0,'-2'-3'204'0,"2"-1"59"0,0 1 19 0,-5 0-25 0,1-1-15 15,4 2 7-15,0 0-7 0,0-1-12 0,0 0-21 0,-2 2-29 16,2-1-20-16,0 1-7 0,-4-1-30 0,4 0-42 0,0 1-23 16,0 0-22-16,0 1-17 0,0-2-13 0,0 2-27 15,0-1-48-15,0-1-63 0,0 2-51 0,0 0-6 0,0-1-35 16,0 1-51-16,0 0-67 0,0 0-18 0,4 0-12 0,-4 0-14 15,0 0 18-15</inkml:trace>
  <inkml:trace contextRef="#ctx0" brushRef="#br0" timeOffset="-173902.4799">9500 13414 28 0,'0'3'208'0,"0"0"110"0,0 2 40 16,0-3-40-16,0 0-52 0,0 1-36 0,0 0-38 0,3-1-27 15,-3-1-21-15,0 1-16 0,0-1-14 0,0 1-7 16,0-1-4-16,4-1 12 0,-4 0 24 0,4-1-3 0,-4-1-12 16,2-1-19-16,-2 2-25 0,4-2-20 0,-2-2-19 0,2 1-15 15,0-1-10-15,-2 1-2 0,3-3-6 0,-1 2 0 0,-2-1-3 16,2-1 5-16,-2 3 1 0,2 0 6 0,0-1 2 15,-4 0 6-15,2 3-1 0,-2 0 3 0,4-1 1 0,-4 2-2 16,2-1-10-16,-2 1-1 0,0-1 14 0,0 1 25 16,5 1 27-16,-5 0 23 0,0 0 14 0,4 1 1 0,-4 1 1 15,0-1-8-15,0 2-14 0,0 0-12 0,0 0-16 0,2 0-15 16,-2 0-16-16,0 0-12 0,0 2-13 0,4-1-11 0,-4-1-29 16,2 2-48-16,-2-1-35 0,0-1-51 0,0 1-66 15,4 0-78-15,0-1-97 0,-4 0-105 0,0 1 44 0,0-1-27 16,2-2-12-16,-2 3 18 0,0-1-7 0,0 0 105 0</inkml:trace>
  <inkml:trace contextRef="#ctx0" brushRef="#br0" timeOffset="-172716.5">7946 12186 37 0,'-2'0'159'0,"-2"0"68"0,0 0-9 16,2 0-5-16,-3 0-28 0,5 0-33 0,-2 1-19 0,-2-1-11 15,0 0 5-15,4 0 3 0,0 0-6 0,-2 0-14 16,-2 0-12-16,4 0-12 0,0 0-12 0,0 0-7 0,0 0-5 16,-2 0-1-16,2-1-5 0,0 1-4 0,0-2-6 0,0 2-11 15,0-1-7-15,0-1-3 0,0 2-3 0,0-1-1 0,0-2-3 16,0-1-5-16,0 2-3 0,0-1-5 0,0-2 2 16,0 1-3-16,0 0-2 0,2-1-2 0,-2-1 0 0,4-1 2 15,-2 0-2-15,-2 0-2 0,4-2 2 0,0-2 0 0,-2 2 0 16,-2-1 0-16,7 1-2 0,-7-2 2 0,4 2-4 15,0 2 2-15,-2-1-1 0,2 1 0 0,0 2-1 0,-4-1 0 16,2 3 1-16,-2 0-1 0,0 0 4 0,7 2 0 16,-7-1-2-16,4 2 1 0,0 0-2 0,-2 2 1 0,-2 1 1 15,6 1 1-15,-6 2-3 0,8 2-3 0,-6 0-1 0,3 3-3 16,-1 3 1-16,-2-1-2 0,2 4 1 0,-2-1 3 0,-2 2-2 16,4-1 6-16,0-1-1 0,-4 2 0 0,0-3 5 15,0-1 3-15,0 1 4 0,0-3 0 0,0-1-1 0,-4-1 2 16,0-2-2-16,4 0-1 0,0 0 0 0,-2-2-6 0,2-2-8 15,-4 1-9-15,4-2-5 0,-2-2-5 0,2 2 0 16,-9-2-1-16,9 1-4 0,-2-2 0 0,-2 0 5 0,0 0 3 16,-2-2 6-16,4 0 4 0,-6 0 2 0,1-2 5 0,5-1 2 15,-6 1 2-15,2-2 1 0,0 0 2 0,-1-2 0 16,-1 1 10-16,2 1 2 0,4-1 2 0,-2 2 0 0,0 0 3 16,2 1-7-16,-3 0-1 0,5 2-3 0,-2-1 1 0,2 1 4 15,0-1 3-15,0 2 0 0,0-1 4 0,0 1 1 0,2-1-3 16,-2 1 2-16,5 1 0 0,-3-2-1 0,2 1-1 15,0 1 1-15,-2 0-1 0,-2 0-4 0,6 0-6 0,-2 0-1 16,2 0 2-16,-1 0-12 0,-3 0-17 0,6-2-30 16,-6 2-38-16,6 0-52 0,-2 0-66 0,1-1-84 0,-1 1-53 15,0-2 12-15,2 2-30 0,3-1-30 0,-9-1 116 0</inkml:trace>
  <inkml:trace contextRef="#ctx0" brushRef="#br0" timeOffset="-172481.44">8277 12246 223 0,'4'2'197'0,"-4"-2"60"0,0 2 25 16,0 0-35-16,0-1-42 0,0 1-20 0,0-2-26 0,2 1-26 15,-2-1-26-15,0 2-25 0,0-2-27 0,0 1-19 0,0-1-14 16,0 0-6-16,0 0-7 0,4 2-2 0,-4-2-9 15,2 0-12-15,-2 1-21 0,4-1-25 0,-4 0-30 16,4 0-36-16,-2 0-37 0,-2-1-30 0,5 1-26 0,-3-2-9 0,-2 2-10 16,0-1 12-16,4-1-19 0,-4 2 6 0</inkml:trace>
  <inkml:trace contextRef="#ctx0" brushRef="#br0" timeOffset="-171581.94">8130 12248 244 0,'0'0'180'16,"0"0"35"-16,4 0 21 0,-4 0-24 0,0 0-20 0,0 0-12 15,0 0 27-15,2 0 5 0,-2 0 6 0,0 0-7 0,4 0-3 16,-2-1-3-16,3 0 63 0,-1 1 1 0,-2-2-24 15,2 2-32-15,0-1-41 0,-2-1-33 0,4 2-29 0,-2 0-18 16,1 0-13-16,-3 0-10 0,2 0-3 0,-2 0-4 16,2 2-1-16,0-1-4 0,-2 2 2 0,-2 0-3 0,4 2 6 15,-2-1 4-15,-2 1 3 0,0 1 4 0,0 0 19 0,0 1 14 16,0 1 17-16,0-1 5 0,0 2-1 0,-2-3-14 0,2 2-20 16,-4-1-27-16,4-1-20 0,0 0-17 0,0-1-14 15,0-1-3-15,0 1 0 0,0-2-2 0,0 0-4 0,4 0 0 16,-2 0 2-16,-2 0-1 0,4-2-5 0,3 2 5 15,-3-1-4-15,2-1-15 0,-2-1-32 0,2 2-45 0,1-2-48 16,-1-2-47-16,4 2-59 0,-2-1-50 0,-6-1-20 0,5 1-36 16,1-1-50-16,-6-1-65 0,4 2-40 0,-2-2 82 15,0 0 10-15,-2 0-10 0,-2 0 65 0,0-2 57 0,0 2 29 0,0-2-6 16,0 1-6-16</inkml:trace>
  <inkml:trace contextRef="#ctx0" brushRef="#br0" timeOffset="-171334.2">7936 11895 66 0,'0'-4'184'0,"-2"2"80"0,2 0 13 16,0-1-17-16,0 0-32 0,0 2-22 0,0-1 10 15,0 1-7-15,0-3-18 0,0 3-21 0,0 0-28 0,0 1-35 16,0-2-31-16,0 2-26 0,0-1-19 0,0-1-12 0,0 2-11 16,0 0-23-16,0 0-35 0,0 0-57 0,0 0-61 0,0 0-70 15,0 0-73-15,0 0-34 0,0 0-25 0,0 0-26 0,0 0 20 16</inkml:trace>
  <inkml:trace contextRef="#ctx0" brushRef="#br0" timeOffset="-169310.4499">8099 13339 151 0,'-2'3'95'0,"-2"-1"53"0,4-1-7 0,-2 2-23 16,2-1-9-16,0-1-8 0,-4 0-10 0,-1 1-3 0,5 0-6 16,0-1-3-16,0 1-6 0,-2-2-7 0,2 1-8 0,-4 1-3 15,4-1-9-15,0 1 1 0,0-1 1 0,-2-1 4 16,2 2 1-16,0-2 3 0,0 0 2 0,0 1 5 0,0-1 3 16,0 0 6-16,-4 0 5 0,4 2 3 0,0-2 1 0,0 0-1 15,0 0-3-15,0 0 0 0,0 0-5 0,0 0-5 16,0 0-5-16,0 0-2 0,0 0 8 0,0 0 10 0,0 0-3 15,4 0-7-15,-4-2-7 0,0 2-7 0,0-1-8 16,2-1-10-16,-2 1-5 0,0-1-6 0,6 1-3 0,-6-2-7 16,9 0-2-16,-7-1-2 0,2 0 2 0,-2 1-1 0,6-1 0 15,3-3-1-15,-9 0 3 0,8 1 7 0,0-1 3 0,1-1 0 16,-1-1 0-16,-2 0-3 0,3 2-4 0,3-2-3 0,-6 0-3 16,3 1-2-16,-1-1-4 0,4 2 0 0,-7-1-2 15,3 0 2-15,0 1-3 0,-3 1-2 0,-1-1 2 0,0 1-1 16,4 1-1-16,-4-1 0 0,1 2 0 0,-3-2 0 15,2 3 0-15,2-4 0 0,-6 5-2 0,5-3 2 0,-3 2 0 16,2-1-3-16,-2 0 1 0,-2 0 2 0,6 1 0 0,-6-1-4 16,5 1 3-16,-3 0 1 0,0 0 0 0,-2 0 0 0,6-2 4 15,-6 4-1-15,-2-2-1 0,7 0 0 0,-3-2-1 16,0 4 5-16,-2-2-2 0,-2 0 0 0,4 1 0 0,-2-1 1 16,-2 0-1-16,8 0-3 0,-8 2 4 0,2-2 4 15,-2 0-6-15,0 1 2 0,5 1 0 0,-1-2-1 0,-4-1-3 16,0 3-1-16,2 0 0 0,-2-1 3 0,0 1 3 0,4-1-1 15,-4-1 1-15,2 3-4 0,-2-1 3 0,0-1-1 16,0 1 3-16,4-1-1 0,-4 1 3 0,4 1-1 0,-4-2 6 16,0 2 0-16,0-1-2 0,0 1 0 0,0-2 1 0,0 2-1 15,0 0 0-15,2 0-8 0,-2-1 3 0,0 1-5 0,0-2 0 16,0 2-2-16,0 0 2 0,0 0-1 0,0-1 2 16,0 1-5-16,0 0 0 0,0-2-2 0,0 2 0 0,0 0-3 15,0 0 5-15,0 0 1 0,0 0-2 0,0-1 0 16,4 1 1-16,-4 0 2 0,0 0 0 0,0-2 3 0,2 2-3 15,-2-1 0-15,0 1 0 0,0-2 0 0,5 1 0 0,-5 1 0 16,0-2 3-16,4 0-3 0,-4 2-1 0,0-1-6 0,0 1-5 16,2-1-10-16,-2-1-13 0,0 2-11 0,0-1-15 15,0-1-24-15,0 2-33 0,0-1-37 0,0 1-43 0,0-2-23 16,0 2 13-16,0 0-30 0,0-1-53 0,0 1-74 0,-2 0 25 16,2 0 0-16,0 0-37 0,-4 0 5 0</inkml:trace>
  <inkml:trace contextRef="#ctx0" brushRef="#br0" timeOffset="-165846.68">8097 13377 5 0,'-4'0'160'0,"2"0"71"0,-2 0-1 0,-1 1-2 0,-1-1-28 16,6 2-31-16,-2-2-21 0,-2 1-12 0,0-1 8 0,2 2-6 15,-2-2-12-15,4 0-13 0,-2 1-17 0,2-1-14 16,-4 0-11-16,-1 0-6 0,5 0-6 0,0 0-2 0,-2 0 0 16,2 0 6-16,-4 0 2 0,4 0 6 0,0-1 12 0,0 1 28 15,0-2 11-15,0 2 3 0,0-1 4 0,4-1-2 0,-4 1 1 16,2-1 0-16,-2 0 3 0,5 0 6 0,-1 0 7 16,-4-1 5-16,2 0-1 0,-2 0-1 0,4 0-9 0,-2-2 0 15,6 1 5-15,-6 0-6 0,2-1-7 0,-2-1-7 16,7 0-8-16,-7 0-7 0,4-1-12 0,2-1-4 0,-2-1-15 15,1 0-11-15,3 0-14 0,-4 0-11 0,5 0-12 0,-5-1-8 16,4 0-8-16,0 0-1 0,1 0-8 0,-1 1 0 0,-2-2 0 16,3 2 2-16,-3-1-2 0,0-1-3 0,3 2 0 0,-1-1-1 15,-4-1 4-15,4 1 1 0,-3 2-3 0,1-1-2 16,-2 0 0-16,0 0 0 0,0 2-4 0,1-2 3 0,-3 0 1 16,2 1 0-16,2-1 4 0,-2 0-3 0,1 0-5 15,-1 0 3-15,-2 2-2 0,2-2 2 0,0 0-1 0,-1 1 2 16,-3 2 0-16,6-1-2 0,-6 2 1 0,2-1-3 0,0 2-1 15,-2-1-3-15,-2 2 2 0,7 0 4 0,-7 0-2 16,4 2-2-16,-4-2 4 0,4 1 2 0,-4 1 0 0,2-1-3 16,-2 0 3-16,0 1-1 0,0 1 1 0,0-1 2 0,4-1 0 15,-4 1 2-15,2-1 0 0,-2 2 1 0,0 0 1 0,0-1-4 16,0 1-2-16,0 0 0 0,0 0-4 0,0 1 7 16,0-1-2-16,0 0-1 0,0 3 0 0,0-1 0 0,-2-1 0 15,2 0 3-15,-4 3-3 0,4-1-1 0,0 0-1 16,0 1 2-16,-2-1 0 0,2 2 0 0,0-2 0 0,-4 1 0 15,4 1 0-15,0-2 0 0,-4 3 0 0,4-3 0 0,0 1 0 16,0 1 0-16,-3 1-3 0,3-2 1 0,0 1 6 0,0-1-3 16,0 1-5-16,0-1 3 0,0 2 1 0,0-2 0 0,0 1 0 15,0 0 0-15,0-1 0 0,0 2 0 0,3-1 4 16,-3-1-3-16,0 1-1 0,0-1 0 0,0 2 0 0,0-1 0 16,4-1 0-16,-4 0 0 0,0 0 0 0,0 0 0 15,4-1 3-15,-4 0 1 0,0 0 5 0,0 0 1 0,0 0-4 16,0-1-5-16,0 1 4 0,0-2 0 0,2-1 0 0,-2 2-7 15,0-1 2-15,0-1 0 0,0-1-4 0,0-1 1 16,4 2 3-16,-4-1 0 0,2-2 0 0,-2 1 0 0,0-1 0 16,4 0 0-16,0 2 0 0,-4-2 0 0,0-2 0 0,2 2 0 15,-2 0 0-15,0-1 0 0,5-1-3 0,-1 2 2 0,-4-1 1 16,0-1 0-16,2 1 0 0,-2-2-7 0,0 1 5 16,4 1 1-16,-4-2 5 0,2 1-3 0,-2-1-1 0,0 2-4 15,0-1 3-15,0 2 1 0,0 0 0 0,4-2 0 16,-4 4-3-16,0-2 2 0,0 0-3 0,0 2 3 0,4-1-3 15,-4 1 1-15,0 1 3 0,0-2 0 0,-4 2 0 0,4 2 8 16,0-2-3-16,0 1-4 0,0 1-1 0,-4-1 8 0,4 2-6 16,0 0 0-16,0-2 5 0,0 3-2 0,-2-1 0 15,2 0 1-15,-4 1-1 0,4-1 3 0,0-2 0 0,-2 3 2 16,2-1 4-16,0 0-2 0,-4-2-2 0,-1 2-7 16,5 0 5-16,0-1-5 0,-2-1 5 0,2 1-6 0,0-1 1 15,-4 1-1-15,0-1 2 0,4 1-3 0,0-2-4 0,0 1-2 16,-2-1 1-16,-2 2-1 0,4-1 1 0,0-1-6 0,0 0 1 15,0 0-5-15,-2 0 0 0,2 0 0 0,0-1-1 16,-4 1 0-16,4-2-3 0,0 2-2 0,-4-1 5 0,4-1-2 16,0 1-1-16,0-2 6 0,0 1-2 0,0 1-1 0,0-1 0 15,-3-1-4-15,3 2-4 0,0-2 2 0,0 1-2 16,0 1-5-16,0-2-2 0,0-1 1 0,3 3-2 0,-3 0 2 16,0-2 2-16,0 1-2 0,0 1 3 0,0-1 4 15,0 1 1-15,0-1 0 0,0 1 5 0,0-1 0 0,4 0 5 16,-4 2 3-16,0-1 0 0,0 1 1 0,0 0 2 0,4 0 0 15,-4 0-1-15,0 0 4 0,0 0 2 0,2 0-4 0,-2 0-4 16,4 0 0-16,-2 1-5 0,-2-1-2 0,0 0-3 0,8 0-4 16,-8 2-1-16,2-2 4 0,-2 0-1 0,5 2 3 15,-1-2 2-15,-2 0 2 0,-2 0 7 0,4 1-1 0,-4-1 2 16,2 0 1-16,-2 2-5 0,4-2 2 0,0 1 5 16,-4-1 2-16,0 2 0 0,2-1 0 0,-2 1 0 0,0-1 0 15,0 1 0-15,4-1 0 0,-4 0 0 0,2 3 0 0,-2-3 4 16,0 1-4-16,0-1 8 0,0 1-6 0,0-1 5 0,0 2 2 15,0 0 6-15,0-1 8 0,0-1 8 0,-2 1 2 16,-2-1 3-16,4 1 2 0,0 1-3 0,-2-2 0 0,2 1-3 16,-4-1-4-16,0 1-7 0,2-1 5 0,-2-1 2 0,2 2-7 15,-2-2 5-15,-1 0-1 0,3 0-8 0,-2 0 0 16,0 0 4-16,-2 0 4 0,4 0-4 0,-2 0 3 0,0 0 4 16,1 0-2-16,-1 0-7 0,2 0-7 0,2 0 2 15,-4 0-10-15,0-2 3 0,4 2-10 0,-2 0 3 0,2 0-4 16,-4-1 1-16,4 1-7 0,-4 0 8 0,4-2 1 0,0 2 1 15,0 0-4-15,0 0 3 0,0-1-15 0,0 1-30 0,0-2-46 16,0 2-63-16,0 0-88 0,0-1-133 0,0 1-90 0,0-2-137 16,0 2-175-16,0-1 79 0,0-1 34 0,0 2 56 15,0-1 15-15,0 1 232 0</inkml:trace>
  <inkml:trace contextRef="#ctx0" brushRef="#br0" timeOffset="-163680.29">8186 13166 164 0,'0'4'159'0,"0"-3"55"0,-2 1-3 0,2-1-18 0,-4 1-37 16,4-1-28-16,0-1-21 0,0 2-12 0,-2-1-13 0,2-1-5 15,0 0-9-15,0 0-8 0,0 0-2 0,0 0 1 16,0-1 1-16,-5-1 4 0,5 1 4 0,0-1-1 0,0-1-8 16,0 2-5-16,-4-3-3 0,4 2-2 0,0-1 2 0,0-2-2 15,-2 2 1-15,2-2-1 0,-4 1-4 0,4 0-6 0,-2-1-9 16,2-1-6-16,-4 0-8 0,0 0-4 0,4-2-3 15,-2 1-3-15,2 0-3 0,-9-4-1 0,9 0-1 0,-6 0-1 16,6-3 0-16,-2 0 0 0,-2 0-3 0,4-4 2 0,-4 0 1 16,4 0-2-16,0-2-1 0,0 1-2 0,0-1 3 15,4 1 0-15,0-3 1 0,-2 4 1 0,2-1 0 0,3 1 0 16,-1 2-2-16,2 1-1 0,-6-2-1 0,8 5 4 16,-3-1 0-16,-1 2-1 0,4 0 0 0,0 3 1 0,1-2 0 15,-1 3 2-15,0 0 7 0,-1 1 2 0,1 0 1 0,0 1 2 16,5 1 2-16,-7-1 4 0,2 2 2 0,1 0 3 0,-1 0 19 15,-4 2 4-15,9-1 5 0,-9 1 5 0,4-1 8 16,-1 2-2-16,-1-2 2 0,2 2 2 0,-4 0 1 0,5 0 3 16,-5-1-1-16,4 1-6 0,-3 0-9 0,-1 0-9 0,4-1-16 15,-4-1-12-15,0 2-3 0,5-1-13 0,-5-1-40 16,2 1-57-16,-2-1-85 0,1 2-109 0,-1-1-50 0,2-1-34 16,-6 1-74-16,4-3-6 0,-1 3-16 0,-1 0 8 15,-2-1 117-15</inkml:trace>
  <inkml:trace contextRef="#ctx0" brushRef="#br0" timeOffset="-162346.72">8711 12550 152 0,'-4'2'144'0,"0"-1"60"0,4 1 0 0,-2-1-5 0,-3-1-21 16,3 2-22-16,2-1-9 0,0 1 1 0,-4-2 16 0,0 1 3 16,4-1-8-16,0 2-12 0,-2-2-9 0,2 0-12 15,0 1-11-15,-4-1-11 0,4 0-8 0,0 0 34 0,0 0 14 16,-4 0 5-16,4 0 5 0,0-1 6 0,4 1 4 16,-4-2-8-16,0 2-12 0,4-3-17 0,-4 2-22 0,0-2-15 15,2 0-17-15,-2-1-9 0,0 2-10 0,4-1-5 0,0-2-9 16,-4 1-5-16,2-1-8 0,3 1-5 0,-3-2 0 0,-2 1-5 15,4-1-3-15,0 2-2 0,-4-1 0 0,0 2 0 16,2-2 0-16,-2 3 0 0,0-1-2 0,0 0-4 0,4 0-5 16,-4 1-2-16,2 1-2 0,-2-3-1 0,0 3 2 0,0 1 2 15,0-1 0-15,0 1 0 0,0 1 0 0,0-1 3 16,0 1 1-16,0 3 2 0,0-1-1 0,0 1-3 0,0 1-2 16,0-3 5-16,0 5 0 0,0-3-3 0,0 2 0 0,0 2 5 15,4-2-5-15,-4 0 2 0,0 1-3 0,0-1 2 16,0 1-2-16,4 0-3 0,-4-1-13 0,0-1-17 0,0 2-26 15,0-1-39-15,0-1-44 0,0 2-50 0,0-3-55 0,0 2-54 16,0-2-48-16,0 3-43 0,0-3 70 0,0 1 5 16,0-3-23-16,0 3-13 0,0 0 40 0,0-2 15 0,0 1 5 15,0-1-1-15,0 0 46 0</inkml:trace>
  <inkml:trace contextRef="#ctx0" brushRef="#br0" timeOffset="-162136.3297">8676 12729 63 0,'0'3'152'0,"-2"-2"83"16,-2 0 1-16,4 3 3 0,-3-3-35 0,3 1-32 0,0-1-25 16,-4-1 5-16,4 2-3 0,-4-1-7 0,4 1-5 15,0-2-2-15,0 1 9 0,0-1 5 0,0 0 8 0,0 2 25 16,0-2 56-16,0 0 8 0,4 0-4 0,0 0-5 0,-4 0-10 16,3 0-10-16,1-2-23 0,-2 2-29 0,2-1-38 0,0 1-37 15,2-2-21-15,-2 1-25 0,3-1-55 0,-1 1-89 16,0-1-106-16,0-1-143 0,4 1-159 0,-3 0-144 0,1 0 54 15,2-1-23-15,-8 0 32 0,5 2 4 0,1-2 198 0</inkml:trace>
  <inkml:trace contextRef="#ctx0" brushRef="#br0" timeOffset="-146422.29">7586 12846 15 0,'0'2'16'16,"0"2"4"-16,0-1 0 0,0 1 3 0,0-1-3 0,4 0 2 15,-4 0 1-15,0 0 3 0,3-1 1 0,-3-1 0 16,0 2-3-16,0-1-4 0,0-1-3 0,0 1-1 0,4-2-6 15,-4 1-1-15,0-1-4 0,0 0 0 0,0 0-2 0,0 0 1 16,0 0-2-16,0 0 0 0,4 0-2 0,-4 0 2 16,0 0-1-16,0 0-1 0,0 0 0 0,0-1 2 0,0 1 5 15,0 0-1-15,0-2-1 0,0 2 2 0,0 0 1 16,0 0 1-16,0 0 0 0,0 0 2 0,0 0 0 0,0 0 2 16,0 0-4-16,0 2-1 0,0-2-2 0,0 0-2 0,0 1-2 15,2-1-1-15,-2 0 3 0,0 0-3 0,0 1-1 0,0-1 0 16,0 0 0-16,0 0 0 0,0 0 0 0,0 0 0 0,0 0-2 15,0 0-1-15,0 0 3 0,0 0 0 0,0 0-4 16,0 0-1-16,0 0 3 0,0-1-1 0,4 1-1 0,-4 0 4 16,0 0 0-16,0-1-3 0,0 1 2 0,0 0 1 15,0-2 0-15,0 2-1 0,0 0 0 0,0 0 1 0,2 0 0 16,-2 0 0-16,0 0-2 0,0 0-2 0,0 2 1 0,0-2 3 16,0 0 1-16,0 1-2 0,0-1 1 0,0 1 0 0,0-1 0 15,0 2 0-15,0-2 1 0,0 2-1 0,0-2 2 16,0 1-1-16,0 1-1 0,0-2 0 0,0 0 0 0,0 1 0 15,0-1 0-15,0 0 0 0,0 2 3 0,0-2 0 0,0 0-1 16,0 0-1-16,0 0-1 0,0 0 0 0,0 0 2 16,0 0-2-16,0 0 1 0,0 0 2 0,0 0-2 0,0-2 1 15,0 2 0-15,0-1 0 0,4 1 2 0,-4-2-1 16,4 1 1-16,-4 1-3 0,0-2 1 0,2 2-1 0,-2-2 0 16,0 2 3-16,5-1-2 0,-1 1 2 0,-4 0 0 0,0 0 3 15,2 0-1-15,-2 0 1 0,4 0 4 0,-4 0-1 0,2 0 1 16,-2 0 1-16,0 0-2 0,4 0-3 0,0 0-2 0,-4 0 4 15,0 0 0-15,2 0-2 0,-2 0-1 0,0 0 2 16,0 0-1-16,4 0-2 0,-4 0 0 0,2 0 1 16,-2 0-2-16,0 0-1 0,0 0 0 0,0-1-1 0,5 1 0 15,-5 0 0-15,4-2 1 0,-4 2-3 0,0-1 0 0,0-1 0 16,2 2 0-16,-2-1 3 0,0-1-2 0,4 2-1 0,-2-1 1 16,-2 1 2-16,0-2 1 0,4 1-1 0,-4 1-1 15,0-2 4-15,4 0 0 0,-4 2 2 0,2-1-2 0,-2 1 1 16,0-1 4-16,4 1 0 0,-4 0 2 0,5-2 1 0,-5 2 3 15,0 0 5-15,0 0-2 0,0-1 2 0,0 1 1 16,2 0-1-16,-2-2 0 0,0 2-2 0,0 0-1 0,0 0-1 16,0-1-1-16,0 1 0 0,0-2-4 0,0 2 0 15,0 0-5-15,0 0 3 0,0 0-3 0,0 0-2 0,0 0 0 16,0 0-2-16,0 0 1 0,0 0-1 0,0 0-3 0,0 0 1 16,0 0-1-16,4 0-1 0,-4 0 2 0,0 0 1 0,0-1 0 15,0 1 0-15,0 0-1 0,0 0 0 0,0 0-1 0,0 0 1 16,0 0-2-16,0 0 1 0,0 0-1 0,0 0 0 15,0 0 0-15,0 0-1 0,0 0-2 0,0 0-2 0,0 0-3 16,0 0 2-16,0 0-2 0,0 0-3 0,0 0-2 16,0 0 1-16,0 0 1 0,0 1-2 0,0-1 1 0,0 0-5 15,0 0 0-15,-4 0-6 0,4 2-5 0,0-2-4 0,0 1-7 16,0-1-8-16,0 0-5 0,0 0-1 0,0 2-3 0,0-2-4 16,-2 0-1-16,2 1-4 0,0-1-8 0,0 0 8 0,0 0 8 15,0 2-1-15,0-2-19 0</inkml:trace>
  <inkml:trace contextRef="#ctx0" brushRef="#br0" timeOffset="-145957.4799">7688 12862 55 0,'0'-3'67'0,"0"2"12"0,0-1-1 0,2 1 8 0,-2 1-7 16,0-2-7-16,0 2-10 0,0-1-10 0,0 1-5 15,0-2-7-15,0 2 0 0,0-2-2 0,0 2-3 0,0 0-5 16,0 0-6-16,0-1-4 0,0 1-2 0,0 0-2 0,0-1-3 15,0 1-3-15,0 0-1 0,0 0-2 0,0-2 2 16,0 2-2-16,0 0 5 0,0 0-1 0,0-1 2 0,0 1 1 16,0-2 2-16,0 2 0 0,0 0 1 0,0 0 0 0,0 0 2 15,0 0-1-15,0 0 0 0,0-1-2 0,0 1 1 16,0 0-3-16,0 0-2 0,0 0 0 0,0 0 0 0,0 0 2 16,4 0-2-16,-4 0-2 0,0 0 1 0,0 0 2 0,0 0-2 15,0 0 1-15,0 0 2 0,0 0 1 0,0 0-2 16,0-2 0-16,0 2-3 0,0 0 0 0,0 0-3 0,0 0 0 15,0 0-3-15,0 0-3 0,0 0-1 0,0-1 2 16,0 1-1-16,0 0 2 0,0 0-3 0,0 0 0 0,0 0-4 16,0 0-3-16,0 0-10 0,0 0-11 0,0 0-12 0,0 0-16 15,0-2-19-15,0 2-21 0,0 0-29 0,0-1-50 0,-4 1-37 16,4-2-32-16</inkml:trace>
  <inkml:trace contextRef="#ctx0" brushRef="#br0" timeOffset="-143808.57">7876 9445 38 0,'0'2'98'0,"8"-1"29"0,-8-1 33 16,0 2 2-16,2-2 1 0,-2 1 11 0,4-1-8 0,-4 2-10 15,4-2-11-15,-4 0-5 0,0 1 4 0,0-1-2 16,2 0-4-16,-2 2-4 0,0-2-2 0,0 0-2 0,0 0-2 16,5 0-4-16,-5 0-2 0,0 0 38 0,0 0 13 0,0 0 2 15,2 0-4-15,-2 0-10 0,0-2-12 0,0 2-11 16,0 0-12-16,0-1-13 0,0 1-10 0,4-2-16 0,-4 1-11 15,4 1-10-15,-4-2-11 0,0-1-5 0,2 0-2 16,-2 2 0-16,0-2-3 0,4 0-2 0,-4-2 1 0,2 2-2 16,-2-1 7-16,0 0 1 0,4 0-4 0,0 0-4 0,-4-1-4 15,0 0-6-15,2 1-1 0,-2 0-12 0,0-1 1 0,5-1-5 16,-3-1-5-16,-2 1-2 0,0 0-4 0,4-2 2 0,-4 1-4 16,0-1-2-16,4 1 3 0,-4 0 2 0,2 2-4 15,-2-1 4-15,0 1-4 0,0 1-4 0,0 1-1 0,4-2-1 16,-4 2 0-16,0 0 7 0,0 2 5 0,4-1 6 15,-4 2 4-15,0 0 6 0,0 2 1 0,0 1-7 0,0 1-4 16,0-1-3-16,0 3 2 0,0 0-2 0,0 2-3 0,0-1-9 16,0 2 2-16,0 2 4 0,0-1-4 0,0 1 0 15,0 1-9-15,0-2-31 0,0-1-46 0,0 2-64 0,0-3-68 16,0 2-63-16,0-1-97 0,0 0-114 0,0-2-103 0,0 1 58 16,0-1-64-16,0-1-38 0,-4 2 24 0,4-2 208 0</inkml:trace>
  <inkml:trace contextRef="#ctx0" brushRef="#br0" timeOffset="-141439.79">7646 9498 187 0,'6'-6'119'0,"3"0"29"16,-3-2-19-16,0 2-28 0,0 0-5 0,3 0-2 0,-3 0-5 15,4 0 1-15,-8 2-6 0,9-1-8 0,-5 1-5 16,2-1-3-16,0 1-5 0,1 1 2 0,-3-1 3 0,0 2 10 15,0-1 1-15,0 1 1 0,3-1-4 0,-3 0-6 16,0 2-7-16,-2-1-9 0,2 0-6 0,-1 2-3 0,1-1-5 16,-4 0-6-16,6 1-8 0,-6 0-2 0,2 0-3 0,-2 0-2 15,2 0-3-15,-4 0-3 0,5 0-1 0,-3 0-3 0,-2 2-1 16,4 0-2-16,0 0 0 0,-4-1-3 0,0 2-3 0,0 0 1 16,0 0 3-16,-4 0-3 0,4 2-1 0,-4-2 1 15,4 0 2-15,0 0-2 0,-2 0-1 0,2-2 0 0,-5 2-2 16,5-1 0-16,0-1 0 0,0-1-3 0,0 0 0 15,0 0 4-15,0 0-2 0,5-1 2 0,-3-2 0 0,2 0-2 16,0 0 0-16,-2-2 3 0,4 1 0 0,2-2 0 0,1 1 0 16,-1-1-2-16,2 1 2 0,-3 1 0 0,3 0 0 0,-4-1 0 15,4 0 0-15,-8 3 0 0,5 0 0 0,1 1 0 16,-2-1 5-16,-2 2-1 0,-2 0 0 0,2 2-1 0,-1-2 3 16,-3 3 0-16,4-2-2 0,-4 2 0 0,0 0-1 15,0 2 1-15,0-1 8 0,-4 0 1 0,1 3 5 0,-1-1 4 16,2-1 6-16,-2 0 4 0,-2 1 4 0,2-1 6 0,0-1 1 15,4-1-5-15,-7 2-6 0,7-4-12 0,0 2-7 0,-2-1-7 16,2-1 0-16,0-1-1 0,0 2 2 0,2-2-1 16,-2 0 1-16,5-2 0 0,-3 2-2 0,2-1 2 0,2-1-3 15,-2 1-1-15,2 1-6 0,1-2-20 0,1 2-36 0,0-1-61 16,2 1-83-16,-1 0-93 0,-1 1-118 0,0-1-100 16,-6 2-66-16,4-1 220 0</inkml:trace>
  <inkml:trace contextRef="#ctx0" brushRef="#br0" timeOffset="-139890.29">7036 10840 316 0,'15'-10'229'0,"-7"-1"37"0,3-1-38 15,-5 2-61-15,4 0-47 0,-2 0-27 0,-6 2-11 0,9 1 8 16,-5 0-3-16,0 1-10 0,2 0-9 0,-1 0-11 16,-1-1-7-16,0 3-7 0,2 0-10 0,1-1-7 0,-1 0-3 15,-2 3-5-15,4-1 0 0,-3 1-1 0,-1 1-2 16,4 1 3-16,0 1 4 0,1 1 6 0,-3 1 4 0,2 3 0 15,1 1-2-15,-1 4 0 0,0 2-6 0,1 4-4 0,-3 2-4 16,0 5-6-16,-2 3 0 0,-1 6-7 0,-3 3-1 0,2 5 0 16,-4 2 1-16,0 2-2 0,-4 2 3 0,2 1-3 0,-3 0-1 15,1-2 0-15,-2 2 0 0,2 0 0 0,2-1 0 16,-2 1 0-16,2-2 0 0,2 1 0 0,0-1 0 0,0-1 2 16,0-1-1-16,2-2-4 0,2-3 3 0,-2-3 0 15,6-3 0-15,-6 0 0 0,9-5 0 0,-5 2 3 0,2-3-6 16,-2 0 6-16,1-3-3 0,-1 0-3 0,4 0 6 0,-4-3-3 15,5 0 1-15,-5-1 2 0,4-1-2 0,0-1 0 16,1 0 2-16,-1 0 2 0,0-1-6 0,-1 1 2 0,1-4-1 16,0 2 0-16,5-3 0 0,-9 2 0 0,4-3-1 0,-1 0 2 15,1 0-1-15,0-1 0 0,-3-1 0 0,3-1 0 0,-4 0 1 16,2 0 1-16,-1 0-2 0,-5-1 0 0,6-1 0 16,-6-1-2-16,6 0 2 0,-6-1-1 0,2 1-14 0,-1-2-17 15,1 1-22-15,0-2-19 0,-2-1-26 0,2 3-22 16,-2-3-22-16,2 1-25 0,0-2-8 0,-4 2-10 0,2-1-35 15,3-2-72-15,-1 2-33 0,-4-2 23 0</inkml:trace>
  <inkml:trace contextRef="#ctx0" brushRef="#br0" timeOffset="-139394.4799">7640 12423 18 0,'4'3'213'0,"-4"0"98"0,0 0 20 0,2-2-46 0,-2 1-56 15,0 1-26-15,0-2-13 0,0 1-15 0,4-1-15 0,-4-1-25 16,0 2-27-16,2-1-27 0,-2-1-21 0,0 0-20 16,0 0-12-16,0 0-8 0,5-1-2 0,-1-1-4 0,-4-1-2 15,2 0-3-15,-2-1-1 0,4-1-1 0,-2-1 1 16,2 0-1-16,-4-3 0 0,6 1 1 0,-2-2 0 0,1 1-1 15,-3-1 5-15,-2-1 5 0,6 1 4 0,-6 2 0 0,4-1 11 16,0 1 8-16,-4 1-3 0,2 1-4 0,-2 1-5 0,4 1-8 16,-4 0-8-16,2 1-2 0,-2 0-2 0,0 0-2 0,5 0 4 15,-1 1 5-15,-4 2 10 0,2-1 3 0,-2 2 1 16,8-1-2-16,-8 3-6 0,2 2-6 0,4-1-5 0,-2 4-1 16,1 2-4-16,-3 0-3 0,4 6-2 0,-2-1 3 15,0 0 2-15,-2 3-3 0,4-2-2 0,-6 1 2 0,5-1 7 16,-1-1 8-16,-4-1 9 0,2-2 10 0,-2-2 16 0,0-2 14 15,0-1 14-15,0-1 13 0,0 0 4 0,-2-3-7 16,2 2-15-16,-4-2-21 0,4-2-14 0,-5 1-14 0,5-1-9 16,-2 0-7-16,-2-1-4 0,2-1 0 0,-6 0-4 0,6-4 0 15,-4 1 1-15,-3-2-1 0,3-2-1 0,0 1-1 0,0-4 4 16,-5 1-1-16,5-2-3 0,-4 0 3 0,4 1-2 16,-3 1-4-16,3-1 3 0,2 2-5 0,2 2-6 0,-2-1-26 15,4 2-48-15,-2 2-63 0,2 1-70 0,0-1-70 16,0 2-48-16,2 0 22 0,-2 2-44 0,0 0-85 0,0 0-51 15,4 2-46-15,-2-1 110 0</inkml:trace>
  <inkml:trace contextRef="#ctx0" brushRef="#br0" timeOffset="-133010.15">4963 12661 208 0,'0'-4'185'16,"0"-1"28"-16,0 2-8 0,0-1-25 0,0-1-29 0,0 2-18 15,0-1-13-15,0 1-6 0,-4 0 6 0,4-1-3 0,0 2-2 16,0-1-10-16,0 1-16 0,0-1-12 0,0 2-13 0,0-1-8 16,-2 1-5-16,2-1 0 0,0 0-3 0,0 1-9 0,0 0-9 15,0 1-4-15,0-2-1 0,0 2 4 0,0 2-4 16,0-1 2-16,0 2 3 0,2 0 1 0,-2 2-1 0,0 1 5 16,4 1 4-16,-4 2 20 0,4 3 9 0,-2 5 3 15,7 2-4-15,-7 5-8 0,4 5-14 0,2 4-18 0,-6 3-6 16,4 3-7-16,3 1-1 0,-3 1-1 0,0 1-1 0,0-2-3 15,3-1-1-15,-7 2-2 0,4-1 1 0,2 1-2 16,-2-1 0-16,1 1 0 0,-1-1 2 0,2 2 0 0,0 0 1 16,1 2-6-16,-3 2 6 0,4 1-2 0,-4-2-1 0,0 0-2 15,5 0 0-15,-5-1 2 0,8 0-3 0,-7 0 0 0,3 1-1 16,0 0 3-16,-1-2-3 0,1 4 0 0,0-1 0 16,1 2 0-16,-5 0 3 0,8 2-3 0,-8-4 0 15,5 1 3-15,-3-2-2 0,0-3-2 0,3 0-1 0,-9-3 2 16,4-2 3-16,2-1-4 0,-2 0 2 0,-4-3 1 0,7 0-2 15,-9-3 3-15,2 0-2 0,2-1-1 0,-2-4 4 0,-2 2 7 16,0-3 5-16,0 0 6 0,0-3 1 0,0 0 0 0,0-3 2 16,0 0-4-16,-2-3-4 0,2-3-3 0,0 0-4 15,0-3-4-15,-4 0-3 0,4-1-3 0,0-2-3 0,0 0 1 16,0-2-2-16,0-1-7 0,0 2-8 0,0-3-15 16,4 2-19-16,-4-3-16 0,0 1-19 0,0 1-13 0,2-2-19 15,-2-1-33-15,0 0 11 0,0 0-19 0,0-1-25 0,4-2-21 16,-4 0-17-16,0-2-15 0,0-2 18 0,0-1 3 0,4-5 7 15,-4-1-21-15,-4-4 5 0,4-2-9 0,0-3 15 16</inkml:trace>
  <inkml:trace contextRef="#ctx0" brushRef="#br0" timeOffset="-132336.3199">4246 13933 245 0,'-2'-1'215'0,"-2"-1"43"0,2 1-7 0,2-1-50 16,-5-1-50-16,1 2-38 0,2-1-26 0,-2 1-8 15,4-1-13-15,0 0-13 0,-4 1-15 0,4 0-11 0,0-1-7 16,-2 1-5-16,2 1-5 0,0-2-2 0,0 2 2 0,-4-1 9 15,4-1 12-15,4 2 4 0,-4-1 2 0,2 1 0 0,2-2 2 16,0 2-3-16,-2-1-4 0,7 1 2 0,-3 0-3 0,4 0 5 16,-2 0-1-16,3 0 1 0,3 0 1 0,3 0 2 15,1 0 2-15,3 0 2 0,2 1 1 0,4-1 0 0,4 0 5 16,-2 0 0-16,4-1 0 0,4 1 0 0,4-2 13 16,-6 1 31-16,9-1 24 0,-1-1 14 0,-1-1 18 0,1 1 7 15,0-2 4-15,-3-1-2 0,3 0-11 0,-4 0-16 0,5 0-13 16,-1-3-5-16,-4 1-11 0,5 1-3 0,-1-2-7 0,1 0-9 15,3 0-3-15,1 0-1 0,-3-1 7 0,5 2 0 0,-3-1-7 16,-1 0-6-16,1 2-9 0,1-2-7 0,-5 1-7 16,-1 1-1-16,1 2-2 0,-6-1-7 0,5 2-10 0,-7-1-7 15,6 1-6-15,-6-1-4 0,2 2-4 0,3-1-1 16,1 0-5-16,-4 2 0 0,3-3 6 0,-3 1-7 0,-2-1 0 16,2-1 1-16,-4 0-3 0,0-1 2 0,-2-2-2 0,-2 1 0 15,-4 1 0-15,-2-2 0 0,-3 1 0 0,-1-1 0 16,-2 3 0-16,-1 0 0 0,-6 0 0 0,1 2 0 0,-1-1 0 15,-4 1 0-15,0 1-3 0,-1 1-5 0,-1 1-18 0,-2-1-16 16,-2 1-26-16,4-1-27 0,-2 2-34 0,-2 0-38 0,0 0-33 16,0-1-50-16,0 1-80 0,0 0-108 0,0 0-126 15,0 0 9-15,0 0-45 0,-2 0-5 0,-2 0 0 0,4 0 118 16</inkml:trace>
  <inkml:trace contextRef="#ctx0" brushRef="#br0" timeOffset="-122028.08">4403 14011 42 0,'0'2'66'0,"-2"-1"8"0,2 1-8 15,-4 1 0-15,0-3-1 0,4 1-4 0,0 1-8 0,-2-2 0 16,-3 1-1-16,5-1-3 0,0 0-3 0,-2 0 0 0,2 2 2 15,0-2 0-15,0 0-2 0,-4 0-1 0,4 0-6 0,0 0 3 16,0 0-1-16,0-2 3 0,-4 2 0 0,4 0-2 0,0 0-1 16,0-1 2-16,0 1-1 0,0 0 1 0,0-2 2 15,0 2-1-15,-2 0 2 0,2 0 2 0,0-1 6 0,0 1-5 16,0 0-8-16,0 0-7 0,0-2-3 0,0 2-7 0,0-1 0 16,0 1-5-16,0-2-2 0,0 2-3 0,0-1-1 15,0 1-5-15,0-2 2 0,0 0-1 0,0 2 0 0,0-1-1 16,0 0-2-16,2-1 0 0,-2 1 3 0,0-1 0 0,0 1-2 15,4-2-2-15,-4 1 1 0,4-1 1 0,-4 1-1 16,2 0 2-16,-2-1-4 0,0 0 3 0,5 1-2 0,-3-1-1 16,-2 0 2-16,4 0-3 0,0 0 0 0,-4 0-3 0,2 0 2 15,-2 2 1-15,6-4-3 0,-6 2 2 0,4 0-2 16,0 0 0-16,-1 0 3 0,-3 0 0 0,6 0-3 0,-6 0 2 16,4 0 1-16,0-1 1 0,-2 1 1 0,6 0-3 15,-8-2 2-15,2 2-1 0,5 0 3 0,-7-1-1 0,8 1 4 16,-6 0 3-16,2-2 2 0,-2 2 0 0,2-1 2 0,0 1-2 15,-2-2 1-15,5 0 0 0,-3 3 1 0,0-3-5 0,-2 4 0 16,6-4-4-16,-6 2 0 0,5 0-3 0,-3-1-1 0,0 1 4 16,-2 0-2-16,4-2-3 0,-2 2-2 0,0 0 5 15,-2-1 0-15,7 1-2 0,-7 0-2 0,2-2 2 0,-2 2 1 16,6 0-2-16,-6-1 0 0,4-1 2 0,-1 2 0 16,-1-1 2-16,2-1-2 0,-4 2 3 0,2-1-1 0,2-1 4 15,3 1 1-15,-7-1 1 0,4 1-1 0,2-1 4 0,-6-1-2 16,4 2-1-16,-1-2-3 0,1 1-1 0,2-1 1 0,-2 2-7 15,-4-3 2-15,7 3 0 0,-3 0-3 0,0-2-1 16,-2 1 1-16,2 1 0 0,0-1-1 0,-1 1 0 0,-3 0 2 16,6 2-2-16,-6-3 0 0,4 2 1 0,3-1 3 0,-7 0-1 15,2 2-2-15,-2-1 0 0,2 0 0 0,2 0 2 16,0 0 1-16,-2-2 1 0,3 2 0 0,1-1 3 0,-6 1-2 16,4-2 2-16,2 0-2 0,-5 1 4 0,3 0 0 0,2-1 0 15,-2-1 0-15,0 2-4 0,1-1 0 0,1-1-1 16,-2 2-1-16,0-1-1 0,-2 1-1 0,3-1 1 0,-1 0 0 15,-2 3-2-15,2-3-1 0,-2 1-2 0,-2 1 2 0,5-1 0 16,-3 2 0-16,0-1 0 0,-2 0 0 0,4 0 0 16,-2 0 2-16,0 1-1 0,-2-1 0 0,3 0 2 0,-1 0 2 15,-2 2-3-15,2-2-1 0,-2 1 4 0,2 1 5 0,0-3-2 16,-2 2-1-16,2-1 2 0,-2 1 0 0,7-1-1 16,-9 0-2-16,2 0 4 0,4 2-3 0,-2-3-1 0,0 2 2 15,-2-1-2-15,7 1-2 0,-7-1-1 0,-2 0-2 0,6 0-1 16,-2 1 0-16,0 0 1 0,-2-1 2 0,2 0-2 0,-2 1-1 15,3-1 0-15,-1 2 0 0,-2-3 0 0,2 3 0 16,-2-2 0-16,2 2 0 0,0-1 0 0,-2-1 2 0,2 2 0 16,1-2-2-16,-3 1 0 0,2-1 2 0,-2 2 1 15,6-2-2-15,-8 0 0 0,2 1-1 0,4-1 0 0,-6 0 3 16,5 0-1-16,-1 1-2 0,-2 0 4 0,6-1 0 0,-6 0-2 16,2 1 1-16,-2-1-1 0,2 0-2 0,1 1 0 15,-3-2 0-15,4 1 0 0,-2 0 2 0,0 2-1 0,-2-4 3 16,2 3-1-16,2 0 1 0,-1-1 1 0,-3 0 0 0,6 0-3 15,-6 0 3-15,2-1 1 0,-2 2 0 0,6-1 2 0,-5 0-2 16,1 0 2-16,-2 0-2 0,2 0 3 0,2-1-2 16,-2 2-3-16,0-1-2 0,-2 0 0 0,5 1-2 0,1-1 0 15,-6 0 3-15,-2 0-3 0,6 2-2 0,-2-2 2 0,0 0 0 16,-2 0 0-16,5 1-1 0,-3 1 0 0,0-3 1 16,-2 3 0-16,6-2 0 0,-6 2 0 0,2-2 0 0,-1 1 0 15,5 1 1-15,-6-2-1 0,2-1 3 0,-2 3-3 0,2 0-2 16,2-2 2-16,-1 1 2 0,1-1-2 0,-2 2 2 0,-2-2 2 15,6 1 2-15,-6-1 1 0,4 2 1 0,3-1 0 16,-7-1 0-16,4 0-3 0,-2 2-1 0,2-1 4 0,3-1-3 16,-7 2-4-16,4-3 2 0,2 3-3 0,-6-2 0 15,4 2 0-15,-1-1 4 0,1-1-3 0,0 2-1 0,-2-2 0 16,2 1 4-16,3 0-2 0,-7 1-2 0,4-2 1 0,2 2-1 16,-2-1 7-16,-4 1 0 0,7-1 1 0,-3 1 5 15,0-2-4-15,0 1 2 0,-2 0 7 0,3 1 2 0,-1 0 1 16,2-1 0-16,-6-1 0 0,4 2-4 0,-2-1 0 0,3 1-4 15,1-1 0-15,-6 1-1 0,4 1-3 0,2-2 1 0,-5 1 2 16,3-1-1-16,-2 1-3 0,2-1-2 0,2 2 4 16,-6-1 0-16,5-1 0 0,1 2 3 0,-6-1 0 0,4-1 4 15,2 2 2-15,-1 0 1 0,-1-1 3 0,0 1 6 16,2 0 1-16,-6-2 3 0,5 2 10 0,1 0 3 0,-6-1 0 16,4 1 3-16,2 0 3 0,-1 0-2 0,-1-2-1 0,0 1-4 15,2 1-4-15,-2 0 2 0,1-2-1 0,-1 0-4 0,0 2-1 16,-2-1-6-16,2 1-5 0,3-1 1 0,-3 1-4 0,0-2 1 15,0 2-3-15,0-1 2 0,3-1-4 0,-7 2-3 16,4 0 3-16,2 0-5 0,-2-1-2 0,1 1-2 0,-1 0 0 16,-2-2 3-16,2 2-4 0,0 0-3 0,-1 0-2 15,1 0-1-15,2 0-1 0,-6 0 5 0,4 2-4 0,3-2 0 16,-7 0-1-16,4 1 0 0,2-1-1 0,-6 2-1 0,4-1 3 16,-2-1-2-16,3 2 0 0,1-2-1 0,-6 1 0 15,4-1 2-15,2 1-2 0,-5 1 3 0,3 0-2 0,-2-1 0 16,2 1-1-16,-2-1 0 0,2 1 3 0,1-2 0 0,-3 1-2 15,2 1-1-15,-2-1 0 0,2 2-2 0,1-1 4 0,-1-1 0 16,-2 1 0-16,2-1-1 0,2 1-1 0,-6 1 0 16,5-2 2-16,3 2-3 0,-4-1 2 0,2-1 0 0,-6 2-3 15,9-2 3-15,-5 3-2 0,2-3 2 0,-6 2 0 16,5 0-1-16,1-1-2 0,-2 1 3 0,-4-2 0 0,6 0-1 16,-1 3-2-16,-1-1 3 0,-2 0 2 0,2-2-1 0,0 2-2 15,-2 0 0-15,-2 0 0 0,7 0 0 0,-7 0 0 0,4 0 3 16,-2 0 0-16,0 0 0 0,2 2-3 0,-1-2 2 15,-3 0 2-15,2 1 0 0,-2-1-2 0,6 1-2 0,-8 0 0 16,2 0 1-16,2 1 3 0,-2-2 3 0,-2 1 1 16,5 1 0-16,-1-1 0 0,-4-1 0 0,2 1 2 0,-2 1-1 15,4 0 0-15,-4-1-2 0,4 0 2 0,-4 0 2 0,0 0 0 16,0 1-4-16,0-1 2 0,0 0-2 0,0 3-2 0,0-3-2 16,0 1 2-16,0-1-4 0,0 2-1 0,-4-1 3 0,4-1 1 15,-4 1-2-15,4-1-2 0,0 2 0 0,-2-2 0 16,2 3 0-16,0-3 0 0,-4 2 5 0,-1-2 0 0,5 3-3 15,-2-3 0-15,-2 1-1 0,4 1-1 0,-2 0-2 16,-2 0 2-16,0-2 2 0,4 2-2 0,-2 0 0 0,-2 0 0 16,2 0 0-16,2 0 0 0,-5 0 0 0,1 0 0 15,2 0 0-15,-2 0 3 0,4 0-2 0,-4 0 3 0,4 0-1 16,-2-1-2-16,-2-1 2 0,2 2-3 0,2-2 2 0,-9 3-2 16,7-1 0-16,-2 0 0 0,2 0 0 0,-2 0-4 0,0 0 4 15,-2 0 0-15,4 0 2 0,-2 0 0 0,-1 1-2 0,-1 1 0 16,2-1 3-16,-2 1-2 0,0-2-1 0,-1 1 0 15,3 1 0-15,-2 0 0 0,0 0 0 0,-2 0 0 0,1-1 2 16,5 1 2-16,-6-1-3 0,2 1 8 0,0-1-1 16,0-1 2-16,-1 2 2 0,-1-1 0 0,2-1 6 0,2 0-2 15,-2 1 3-15,-5 0 0 0,5 0 0 0,4-1-1 0,-6 2-1 16,-3-2-4-16,5 0-3 0,0 0 1 0,0 1 1 0,-1-1-5 16,-3 0 0-16,4 2 1 0,-2-2-6 0,-3 0 2 15,5 1-3-15,-4 1 0 0,4-2-1 0,-1 1-3 0,-3 1 5 16,4-2-1-16,0-1-4 0,-3 2 5 0,3-1-1 0,0-1-1 15,0 2 0-15,0-3 0 0,-3 2-3 0,3 0 5 16,2 0 2-16,-2-1-3 0,4-1-4 0,-7 2 2 0,3-1 1 16,4 1 0-16,-6-2 0 0,2 1 0 0,4-1 0 0,-7 2 0 15,3-1 0-15,2-1-3 0,-2 1 5 0,0 0-1 16,-1 2-1-16,1-3 0 0,-2 2 0 0,2 0-3 0,0 0 5 16,-1 2 2-16,-1-2-3 0,2 0-1 0,-4 1 0 0,3-1 0 15,1 2 3-15,-4-3-2 0,4 3 0 0,-1-2 6 0,-3 2-5 16,4-2-1-16,-4 1 5 0,3-1 0 0,-1 2 2 15,-2-1 2-15,4-1 0 0,-5 2 0 0,5-3 0 0,0 3 0 16,-5-2 0-16,5 0 0 0,0 0 0 0,-4 0 0 16,4 0 0-16,-3-1 0 0,1 1 0 0,0 0 0 0,-3-2 2 15,5 2 4-15,0-1-1 0,-4 0 0 0,3 0-1 0,-3 1 1 16,4-1 1-16,0 1-4 0,-5-2-3 0,5 1 5 0,-4 1 14 16,4-2 5-16,-5 2-6 0,3-1-4 0,0 0-6 0,-1 0-4 15,1 0-3-15,0-1 1 0,0 0-1 0,-3 3-4 16,3-3 0-16,0 1 6 0,0-1-1 0,-1 2-1 0,-1-1 0 15,0-1 3-15,3 2-3 0,-7-1 5 0,4-1 2 16,3 2 3-16,-3-1 3 0,0 1-2 0,1-2 6 0,-5 2 5 16,8-1-1-16,-5-1 3 0,1 1 1 0,0-1-3 0,4 1 4 15,-5-2 3-15,5 1-3 0,-4 1-5 0,-1-3-2 0,5 2 0 16,0 0 0-16,-4-1-1 0,3 0-4 0,-3 0 5 16,6-2-3-16,-2 3 1 0,-5-1-7 0,5 0 1 0,4-2-5 15,-8 2 5-15,4-1 1 0,-3-1-4 0,3 2 2 0,-4-1-5 16,8 1-3-16,-9-2 0 0,5 2-7 0,-2-1 4 15,2-1 5-15,0 2-2 0,-5 0-2 0,7-1 3 0,-2-1-3 16,0 1 1-16,-5 1 0 0,9-2-1 0,-6 1 0 16,-2-1 4-16,3 1-4 0,1-1 1 0,0 2-1 0,0-1-1 15,-2-1 2-15,1 1-8 0,1-1 4 0,-4 1 3 0,6-1-1 16,-5 1-6-16,1-1-1 0,2-1 2 0,0 2 1 0,-5-1-4 16,7 1-1-16,-4-1 4 0,0 0 0 0,2 1 2 15,-5 0-5-15,5-1-1 0,-4 1 4 0,-1 1-7 0,5-2 3 16,-4 1 0-16,4-1 0 0,-5 1 4 0,5-1-4 0,-4 0 0 15,4 1 0-15,-5 0 0 0,5-1-3 0,0 1 6 16,0-2 1-16,-5 3-3 0,3-3 2 0,2 1 0 0,-5-1-3 16,5 2 6-16,0-2-8 0,-4 1 9 0,8-1-1 0,-9 0-4 15,3 0-1-15,2 0-1 0,0 0 3 0,-5 0-2 16,5 0-1-16,-4 0 0 0,6 0 0 0,-5 0 0 0,1 0 0 16,0 0 0-16,0-1 4 0,1 1-2 0,-3-2 1 0,4 2 1 15,-4-1-2-15,3-1-2 0,1 1-4 0,0-1 7 16,-4 1-2-16,3-3 2 0,-1 3 2 0,2 0-6 0,0-2 1 15,-1 1-4-15,-1-1 6 0,2 0 1 0,-4 0-8 16,3 0 3-16,3 0 6 0,-2-1-3 0,0 1-1 0,0-2 0 16,0 2-5-16,1-3 5 0,-1 3-3 0,0-1 1 0,2-1 1 15,-2 1 5-15,-3-1-3 0,7 1 2 0,-4-1 0 0,2 1-3 16,0-1 0-16,-2 1-5 0,4-3 2 0,-7 3-1 0,7 0 1 16,-2-1 3-16,0 0-6 0,-2 1 3 0,4 0-1 15,2-1-2-15,-9 1 4 0,9-2-3 0,-2 1-2 0,-2 1 3 16,4-3 1-16,-2 0 2 0,2 1 1 0,0 0 0 15,-4-1 0-15,4-1 0 0,0-1 0 0,0 2 0 0,0-1 0 16,0-2 0-16,0 1 0 0,0 0 0 0,4-2 0 0,-4 1 0 16,0-1 0-16,0 1 0 0,2-1 0 0,-2 2 0 0,4-1-3 15,-2-1-2-15,-2 2 4 0,5 0 1 0,-1 0-3 16,-4 0-1-16,2 0-2 0,-2 0 4 0,4 0 2 0,-2 2-6 16,2-2-20-16,0 0-33 0,-2 1-54 0,7-1-84 0,-7 0-116 15,4 2-144-15,2-3-109 0,-6 3-116 0,4-2-144 16,-1 3 39-16,1-1-106 0,2-1 116 0,-6 2 351 0</inkml:trace>
  <inkml:trace contextRef="#ctx0" brushRef="#br0" timeOffset="-99266.51">4283 14965 48 0,'0'2'54'0,"0"-1"13"0,-2 2 0 0,2-1 5 0,0-1 8 16,-4 1-2-16,4-1-5 0,-4 1-7 0,4-1-7 15,0 1-2-15,0-2 5 0,-2 1 0 0,2-1-6 0,0 1-1 16,-4-1 0-16,4 0 4 0,0 2 0 0,0-2 3 0,0 0 4 15,0 2 4-15,0-2 2 0,0 0 3 0,0 0 5 16,-5 1 8-16,5-1 0 0,0 0-5 0,0 0-1 0,0 0-7 16,0 0-5-16,0 0-4 0,0 0-4 0,0 0-6 0,0 0-1 15,0 0-2-15,0 0-4 0,0 0-3 0,0 0-3 0,0 0-5 16,0 0-5-16,0 0-4 0,0-1-6 0,0 1-1 16,0 0-2-16,0 0 3 0,0-2-1 0,0 2 1 0,5-2-1 15,-5 2 1-15,0-1-3 0,0 0-2 0,4-1 4 16,-2 1 1-16,-2-2 2 0,4 1-4 0,-4-1-1 0,4 0 0 15,-2 2 3-15,-2-4 1 0,6 2 1 0,-6 0 5 0,9-1 7 16,-9 1 4-16,2-2 3 0,4-1 0 0,-2 2 2 0,0-1 8 16,-2-2-4-16,4 1 0 0,-2-1-2 0,3 0-4 15,-3 0-6-15,2-1-6 0,-2 1-6 0,2-1-4 0,-2 0-2 16,-1 0 2-16,3 0-7 0,-2-1 0 0,2 2-4 0,2-2 1 16,-6 1-6-16,3-1 2 0,1 2-1 0,0-1 1 15,-2 1 0-15,2-2 0 0,-2 1 0 0,3 0 0 0,-5 0 3 16,6 0 1-16,-2 1 0 0,0-2-3 0,1 1 2 15,1-1 0-15,-6 0 1 0,4 2 0 0,2-3-1 0,-1 2 4 16,-1-1-1-16,0 0-2 0,2 0 2 0,-2 1 2 0,1-1-4 16,-1 2 4-16,-2-2-1 0,2 1-1 0,0 1-2 0,-1-1 3 15,1 2 1-15,0-1 3 0,-2 1-5 0,2-2 3 0,-2 2 3 16,3-2 3-16,-3 1 3 0,2 1 0 0,0-1 0 16,0 1 4-16,3-3 2 0,-7 1-5 0,4 1 6 0,2-2-2 15,0 0-2-15,1 1-5 0,-3-1-4 0,0 0 1 16,4 2 1-16,-3-3-1 0,-1 2 3 0,4-1-1 0,-4 0 0 15,5 0 2-15,-1 0-1 0,-4 0 0 0,5-2 0 0,-5 4 0 16,4-2 3-16,-4 0-2 0,5-2-1 0,-3 4 5 0,0-4 4 16,0 2 1-16,1 0-3 0,-5 0-1 0,6 0 1 0,-4-1-4 15,5 1 1-15,-1-2-1 0,0 1-2 0,-3-3-3 16,3 3-5-16,0-2-5 0,-1 0-1 0,1 0-3 0,-4 0-4 16,4 2 2-16,1-2-3 0,-1-1 0 0,0 3-2 15,1-1 2-15,-5 3-1 0,0-3 2 0,4 2-2 0,-3 0-2 16,-1 0 0-16,4 1 6 0,-4 0-4 0,3-1 2 15,-3 1 2-15,0 1 2 0,0-1 0 0,3 1 0 0,-1-3 0 0,0 3 1 16,-2-2 5-16,1 0 0 0,-1 0 2 0,4 0-1 16,-4-1-1-16,3 1 1 0,-1-2-2 0,0 1-3 0,0-1-3 15,1 1-2-15,1-1-3 0,-4 1-1 0,4-1-1 16,-7 2 0-16,7-1 0 0,-4 1 0 0,2 0 0 0,-1 0 0 16,3 1 0-16,-8-1 3 0,4 0 2 0,2 2-7 15,1-3 1-15,-5 3 5 0,2 0-3 0,4-1-1 0,-3 1 3 16,1-2 1-16,-6 1 2 0,8-1 2 0,-4 0-2 0,3 0-1 15,-1-1 0-15,2-1 3 0,-4 1-2 0,5-4 0 0,-1 0-3 16,5 1-3-16,-7-2 0 0,2 0 3 0,5-1-2 0,-3-1 0 16,3 0-1-16,-7 3 3 0,6-1-3 0,-3 1-3 15,-1 2 3-15,-2 2 0 0,3-1 3 0,-1 1-3 0,-4 1 0 16,0 1 0-16,3-1 0 0,-3 3 0 0,0-1 0 16,0 0 4-16,-2 2-1 0,3-1-7 0,-3 1 7 0,2-1-2 15,-2 2-1-15,-2-2 0 0,6 1 3 0,-6-1-3 0,5 2-2 16,1-3 2-16,-6 2 0 0,4-1 2 0,2 0 0 0,-6-2-2 15,5 2 3-15,1-2-5 0,-2 0 1 0,0-2 1 16,1 3 0-16,3-4 0 0,-4 3-4 0,2-1 4 0,1-2-4 16,-1 0 2-16,2 3 8 0,-4-2-6 0,1 2 0 0,-1-2 0 15,4 0-4-15,-4 3 2 0,3-4 6 0,-1 4-3 16,0-2-1-16,-2 0 0 0,5 1 0 0,-9 1 0 0,4-2 0 16,4 0 0-16,-1 0 3 0,-3 0-3 0,0-2 2 15,0 2-2-15,0 0 0 0,5-1 0 0,-3-1 0 0,-2 1 3 16,0-1-5-16,1 1 1 0,-1-1 1 0,4-1 0 0,-4 2 3 15,-2-1-2-15,7 1-1 0,-5-1-3 0,0 1 2 0,2 1 1 16,-5-2 0-16,3 2-4 0,2 2 4 0,-6-1 0 0,2 1 2 16,-2-1 0-16,2 1-2 0,3 1 0 0,1-1 3 15,-6 0-2-15,2 1-1 0,-2 0-3 0,6 0 2 0,-5 0 4 16,1 0-5-16,-2-1 1 0,6 1 4 0,-6-2-2 16,6 1-1-16,-6 1-3 0,5-2 2 0,1 1 4 0,-6-2-2 15,4 1-4-15,2 0-2 0,-1 1-3 0,-1 0-1 0,-2-1-1 16,2 1 0-16,0-1-2 0,1 2-3 0,-3-1 0 0,2 0 2 15,-2 3 4-15,-2-2-4 0,6 2 4 0,-6-2 3 16,3 1 2-16,-1 1-2 0,-2-1 4 0,4 1 2 0,-2 1 0 16,0-2-3-16,-2 2 1 0,2 0 1 0,-2-2 1 0,3 3 3 15,-1-1-5-15,-2-2 1 0,4 2 1 0,-2-2 0 16,0 1-2-16,-2 0 0 0,7-1 2 0,-7 0-3 0,4 0 1 16,2 0 2-16,-6-1 0 0,4 2 0 0,3-2 0 0,-7 1 0 15,6-1-3-15,-6 2 2 0,2-1 0 0,2 1 1 16,-1-1 0-16,-3 1 0 0,4 1 0 0,-2-2 0 0,0 2 0 15,-2 0 0-15,-2 0 2 0,6 0 0 0,-6 0-2 0,5 2 0 16,-5-2 0-16,4 1 0 0,-2-1 0 0,2 1 0 0,0 0 0 16,-4 0 0-16,2-1 0 0,-2 2 0 0,6-2 0 15,-6 1 0-15,4-1 0 0,1 0 0 0,-5 0 0 0,2 2 0 16,2-2 0-16,-2 0 0 0,-2 0 0 0,8 0 0 16,-8-1 0-16,2 2 0 0,2-1 0 0,-2 0 0 0,-2 1 0 15,4-1-3-15,-4 0-2 0,7 1 5 0,-7 0 3 0,4 0-2 16,-4-1-1-16,4 2 0 0,-4-1 0 0,2 1 0 0,-2-1 2 15,4 1 0-15,-4-1-2 0,2 0 0 0,-2 0 0 16,0 2 0-16,4-2 4 0,-4 1 0 0,4-1-6 0,-4 2 2 16,0-1 0-16,0-1 4 0,0 2-1 0,0-1 2 0,3 1-2 15,-3-2-3-15,0 2 0 0,0 0 0 0,0 0 0 16,0-1 0-16,0 1 0 0,0 0-4 0,0 0 0 0,0-2 6 16,0 2-6-16,0 0 1 0,0 0-2 0,0 0 3 15,0 0 2-15,0 0-3 0,0 0 2 0,0 2-7 0,0-2 3 16,-3 0 3-16,3 1-3 0,0-1 1 0,0 2-1 0,-4-2 3 15,0 1-2-15,4 1 0 0,0-1 2 0,-2 1-1 0,-2-1-2 16,4-1 0-16,-2 2-3 0,2 0-5 0,-4 0 0 16,0 1-10-16,4-1-3 0,-2 2-4 0,-3-1-7 0,1 0-4 15,2 2-13-15,-2-1-4 0,2 1-2 0,-6 0 9 16,2 3 6-16,4 0 0 0,-7-1 5 0,3 2 9 0,-4 2 5 16,4-2 7-16,-5 0 7 0,5 1 0 0,-4 1 6 0,3-2-2 15,-3 1 5-15,4-1 2 0,0 0 1 0,-5 0 0 0,5 2-5 16,-2-2 3-16,0 0-3 0,-1-2 7 0,3 1 0 0,2-1-6 15,-4 2 4-15,4-1 0 0,-3 1 0 0,1-2-2 16,-2 2 1-16,2 0 1 0,4 0-6 0,-7-1-1 0,3-1-1 16,0 2 0-16,2-1 0 0,-2 1 2 0,-1 0 2 15,1 0 3-15,2-2-6 0,-2 2 4 0,-2-1-2 0,1 1 0 16,5-2-1-16,-6 2-2 0,6-1-2 0,-4 1-4 0,-2 0-2 16,1 0 1-16,5 0-4 0,-6 0-1 0,2 1 0 15,2-1 4-15,-2 0-3 0,-1 0-1 0,3 0-1 0,-2-1 4 16,0 1 1-16,0 0-3 0,-3 0 8 0,7-2-1 0,-4 2 2 15,2-1 2-15,-2-1 3 0,2 2-5 0,-3-1 1 0,1-1-2 16,2 2-6-16,-2 0-5 0,0 0-8 0,1 0-6 16,-1 0-3-16,0 2-6 0,-2-3 11 0,2 3 0 0,-1-4 2 15,1 4 5-15,0-2 5 0,-2 2 2 0,2-3-1 16,-1 2 9-16,1-2 3 0,-2 3 3 0,2-2-1 0,-5 2 5 16,5-2 0-16,2 1 2 0,-4-3-2 0,-1 3-4 0,3-2 6 15,4 2 3-15,-6-3-2 0,2 1-1 0,4 1-3 0,-7-3 2 16,3 1 1-16,2 1 0 0,-2-2 0 0,4 1 0 0,-2-1-2 15,0 0 3-15,1 0-1 0,-1 0 0 0,2-1 0 16,-2 1 0-16,0-2-2 0,-2 2 2 0,2 0 2 0,2 0-4 16,-3 0-1-16,3 0-3 0,-6 2 0 0,2-3 4 15,4 3 4-15,-6 1-1 0,1-1-4 0,1 1 0 0,-4 0 5 16,6-2 1-16,-5 4-2 0,1-1-6 0,0 1 3 0,0-1 2 16,-1 1 0-16,1-3 0 0,2 3 0 0,-4-1 0 15,7 0 0-15,-5-2 0 0,2 2 0 0,0-2 0 0,-5 0 0 16,7 1 0-16,-2-1 0 0,4-1 0 0,-6 0 0 0,2 0 0 15,4 0 0-15,-7 1 0 0,7-2 0 0,-4 1 0 0,2 1 0 16,-2-1 0-16,-3 1 0 0,7 1 0 0,-4-1 0 16,-2 2 0-16,2-2 0 0,4 0-2 0,-7 1 1 0,3 0-2 15,0 0 5-15,0 2 0 0,-3-4-2 0,7 2 0 16,-4 0 0-16,-2-1 0 0,6-1 0 0,-2 2 0 0,-2-1 0 16,1 0 0-16,-1-1 0 0,2 0 0 0,-2 1 0 0,4-1 0 15,-7 1 0-15,3-1 0 0,4 1 0 0,-6-1-1 0,6 1 2 16,-4-1-1-16,2 1 0 0,-3-1 0 0,-1 1 0 0,6-1 0 15,-4 2 0-15,-2-1 0 0,1-1 0 0,5 1 4 16,-6-1-3-16,2 0 0 0,2 3-1 0,-3-3-3 0,5 2 2 16,-6 0 4-16,2-1-2 0,4-1-1 0,-6 0 0 15,1 3 0-15,1-3 0 0,0 2 0 0,2-1 0 0,-2 1 0 16,-1 0-3-16,-1 0 0 0,2-2-1 0,0 4 3 0,0-2-4 16,-3 0 3-16,3 1 1 0,0 1 1 0,-4-1 0 15,8 1-3-15,-9 0 2 0,5 0-3 0,-2-2 3 0,2 2 1 16,-5-1 0-16,5 1 0 0,0-1 0 0,0 1 0 0,-5-2 0 15,3 1 0-15,2 1 0 0,-5-3 0 0,5 2 0 0,0-1 0 16,-4 0 0-16,3 0 0 0,1 0 0 0,-2 0 0 16,0 0 0-16,-1 0 0 0,3 0 0 0,-4 0 0 0,4-2 0 15,0 2 0-15,-1-2 0 0,-1 3 0 0,2-3 0 0,-4 1 0 16,3-1 0-16,5 1 0 0,-8-1 2 0,2-1 3 16,1 2-4-16,5-2 3 0,-6 1 2 0,2-1-2 0,0 0-4 15,0 1 0-15,-1 0 0 0,-1-1 0 0,2 1 0 0,2-2 4 16,-2 2-3-16,3-1 0 0,-5 0 1 0,2 0-1 15,0 0-1-15,0 2 0 0,1-2 0 0,-1 1 0 0,-4 1 0 16,6-2 0-16,-2 0 0 0,4 1 0 0,-7 1-3 16,3-2 3-16,-4 1 0 0,8 0 0 0,-7 3 0 0,3-4 0 15,4 0 0-15,-6 1 0 0,2 0 0 0,4 0 0 0,-7 0 0 16,7 1 0-16,-2-2 0 0,2 0 2 0,-6-1-4 0,2 2 2 16,1-1 0-16,5-1 0 0,-6 2 2 0,4-1-1 15,-2 1-1-15,0-1 0 0,-2 2 0 0,4-2 0 0,-3 3 0 16,1-2 0-16,-2-1 0 0,2 2 0 0,-2-1 0 0,4 1 0 15,-2-2 2-15,-1 1-3 0,-1 1 1 0,4-1 0 16,-2-1 0-16,0 2 0 0,-2-3 0 0,4 3 0 0,-2-2 0 16,-1 2 0-16,-1-2 0 0,2-2 0 0,2 2 0 0,-2 0 0 15,2 0 0-15,-2 0 0 0,0-1 3 0,1 1-3 16,-1-2 0-16,2 2 0 0,-2-1-3 0,0-1 3 0,2 2 0 16,-2-1 0-16,0-1 0 0,4 1-2 0,-2-1 0 0,-3 1 2 15,-1 1 0-15,6-2 0 0,-4 0 0 0,2 1 0 0,-2 0 0 16,2-1 0-16,-2 1 0 0,0-1 0 0,2 1 4 15,-3-1 2-15,3-1-5 0,2 1 3 0,-8 1 2 0,8-2 6 16,-2 0 9-16,-2 0 9 0,0 0 10 0,4 0 0 16,-2 0 5-16,2-1-6 0,-4-1-4 0,4 1-12 0,0-1-9 15,-3 1-6-15,3-1-6 0,0-1 1 0,0 0-1 0,0 2-1 16,0-2-1-16,-4 0 3 0,4 1-2 0,0-1-1 0,0 0 0 16,-4 0 0-16,4 1 2 0,0-1-1 0,0 0-1 15,0 2 3-15,0-2-2 0,0 0-4 0,0 0 3 0,0 2-2 16,-2-2-2-16,2 0 3 0,0 0-3 0,0 1 3 0,-4-1-1 15,4 0-5-15,0 0 3 0,0 0-1 0,0 0 0 16,0 0 4-16,0 0 1 0,0 0-2 0,0 0-2 0,-2 0 3 16,2 0-5-16,0-1 1 0,0 1 4 0,0 0-1 15,0-2 2-15,0 2 0 0,0-2 0 0,0 1-2 0,0 0-1 16,0-1-1-16,0 1 2 0,0-1-2 0,2 1 4 0,-2-2-2 16,0 1-6-16,0 1-2 0,0-1-6 0,0 0-2 0,0 1-7 15,0-2-6-15,0 2-1 0,0-1-2 0,0 2-2 0,0-1 1 16,0-1-1-16,0 1 2 0,0-1 5 0,0 2 1 15,0-1 0-15,0 1-2 0,0-2-4 0,0 2 0 0,0-2 2 16,0 1 4-16,0 1 4 0,0-1 4 0,0-1 7 16,0 2 0-16,0-1 4 0,0 1 1 0,0-2 2 0,0 1-1 15,0-1 4-15,0 1 0 0,0-2 2 0,0 1-1 0,4-1 2 16,-2 0 4-16,-2-1-2 0,4 1 6 0,0-3-1 0,-4 1 1 16,3-1 2-16,3 0-3 0,-2-1-2 0,0-1-2 15,-2 0-1-15,6 0 1 0,-6 0-2 0,5-1 0 0,-3-1-1 16,0 1 0-16,2 0 0 0,-4-1 0 0,2 0 0 0,2 1 0 15,1-2 0-15,-3 3 0 0,2-1 0 0,2-2 0 16,-6 2-4-16,5-1 4 0,1-1 0 0,-2 2 0 0,0-1 0 16,0-1 3-16,3 1-2 0,-3-1 3 0,4-1 4 15,-2 1-3-15,1 0 2 0,-1-3-2 0,2 2 0 0,1-1-5 16,-1 1 5-16,0-2-5 0,1 2 0 0,-1 0-2 0,-2 0 4 16,3 0-2-16,3 0 3 0,-8 0-3 0,5 2 0 0,-1-1 0 15,-2 2 0-15,1 0 4 0,-3 0-3 0,0 2 0 0,0-2-1 16,0 1 0-16,3 1 0 0,-3 1 0 0,0-4 0 15,-2 3 0-15,2 0 5 0,1-1-3 0,-1-1-2 0,2 0 0 16,2-1 6-16,-8-1-5 0,13-1-2 0,-9 2-1 16,4-4-1-16,-1-1 2 0,-1 2 5 0,2-1-4 0,-1-1 0 15,1 0 0-15,0 2-3 0,-4-2 2 0,5 1 0 0,-5-1 0 16,4 2-2-16,-4 1-1 0,3-1 2 0,-3 3 2 0,-4 0 0 16,6-1 0-16,-2 2 0 0,1-1 0 0,-3 1 0 15,2 0 0-15,-2-2 0 0,2 2 0 0,1 0 0 0,-1-1 0 16,0-1 0-16,-2 2 3 0,2-3 3 0,5 2 3 0,-5-2 3 15,4-2-3-15,1 2-1 0,-1-1 0 0,0-2-5 16,3 1 1-16,-3 0-6 0,2 0 5 0,-1 2-2 0,-1-2-1 16,4 2 0-16,-5 2 0 0,1-3 0 0,-2 5 0 15,1-3 0-15,1 2-4 0,0 0 2 0,-4 0 1 0,1 2 1 16,3-1-6-16,-2-1 1 0,-2 2 1 0,5-1 0 0,-9-1-3 16,4 0 2-16,4 1 1 0,-1 0-3 0,-3-1 0 0,0-2 3 15,0 2 4-15,5-1 0 0,-5-1 0 0,4-1-3 0,1 0 2 16,-5 0-1-16,8-1 1 0,-6-1-3 0,3 2 4 15,3-3-2-15,-1 2 0 0,-3-1 1 0,2 2 1 0,3-1 0 16,-3 1 0-16,-1-1 0 0,3 3-10 0,-6 0-10 16,3 1-3-16,-1-2-7 0,0 2-3 0,-3 0-4 0,3 2-6 15,-4-3 4-15,2 3-7 0,-1 0-1 0,-1 1-4 0,0-2-1 16,0 1 1-16,2-1 3 0,-6 2 11 0,3-2 15 0,1 1 7 16,-2 1 7-16,-2-1 0 0,6 1 2 0,-6 0 4 15,3-2 0-15,-3 2 2 0,6 0-2 0,-6 0 1 0,4 0 3 16,2-1-4-16,-6 1 5 0,5-2-2 0,1 0 1 15,-2 1 0-15,0 0-2 0,1-2 0 0,3 0 1 0,-4 1 1 16,4-1-4-16,-1 0 2 0,-1 0 0 0,2 0 2 0,-4-1-2 16,3 1-2-16,-1 0 2 0,0 0 0 0,3 0 0 0,-5-1 0 15,0 3 0-15,0-2 2 0,0 2-2 0,3-2 2 16,-3 1-2-16,0 1 0 0,0-1-1 0,3-1 2 0,-7 3-1 16,4-1 2-16,2-1 1 0,-2 0 0 0,0 1-1 0,-1 0 1 15,1-1 2-15,0-1-3 0,0 2 1 0,2-2-2 16,-5-1-1-16,7 2 0 0,-4-3 0 0,0 1 0 0,3-1 0 15,1 1 0-15,-8-2 0 0,8-1 0 0,-3 3 0 16,-1-2 0-16,2 2 0 0,2-1 0 0,-8 0-2 0,5 3 0 16,3-1 2-16,-4-2 0 0,2 4 0 0,-6-2 0 0,5 1 0 15,-3 1 0-15,2-1 0 0,2 0 0 0,-2 1 0 0,-3 0 0 16,5-1 0-16,-2 2-4 0,-4-1-1 0,6-1-4 0,-6 1 2 16,7-1-4-16,-7-1 1 0,4 1-3 0,2 1 0 15,-2-2-1-15,1 0 0 0,-1 2 2 0,0-2 2 0,-2 0 2 16,2 1 2-16,3-1 2 0,-7 1 2 0,4 3 0 15,2-3 2-15,-6 0 0 0,4 3 0 0,3-1-1 0,-7-2 0 16,2 2 1-16,0 2 0 0,-2-3 0 0,2 3 1 0,-2-2-1 16,2 2 0-16,1-2 0 0,-3 1 0 0,4-1 0 0,-2 2 0 15,0-2 0-15,-2 0 0 0,2 0 0 0,-2 0 0 16,3 0 0-16,-1 0 0 0,-2 0 0 0,2 0-1 0,0 1 1 16,-2-1 0-16,-2 2 0 0,4-2 0 0,-2 3 0 0,2-3 0 15,1 3 0-15,-5-2 0 0,2 2 0 0,-2 0 0 16,0-2 0-16,4 4 0 0,-2-2 0 0,-2 0 0 0,0 0 0 15,4 0 0-15,0 2 0 0,-4-3 0 0,0 3 0 16,2 0 0-16,-2-1 0 0,0-1 0 0,0 2 0 0,4-1 0 16,-4 1 0-16,2 1 0 0,-2-2 0 0,0 1 0 0,0-1 0 15,0 0-3-15,0 2-1 0,0-1 0 0,0 0-6 0,0 1-5 16,4 0-1-16,-4 0-3 0,0 0 4 0,0 0-6 0,0 0 2 16,-4 0-2-16,4 1-2 0,0 0 3 0,0 1 0 15,0 0 1-15,0-1 4 0,-2 1 5 0,2-1 3 0,-4 1 0 16,4-1 3-16,0 2 0 0,-2-1 1 0,2-1 2 15,0 0 1-15,0 1 0 0,-4 0 0 0,4 1 0 0,-4-2 0 16,4 1 0-16,0-1 0 0,-2 1 4 0,2-1 1 0,-4 2 3 16,4-2-1-16,0 1 4 0,-2 0-2 0,2 1 4 0,-5-2-3 15,1 2 0-15,4 0-3 0,-2 0 2 0,-2 0-3 16,4 2-1-16,-2-2 0 0,-6 1-4 0,6 1 1 0,-2 1-4 16,-1 0 4-16,-1 1-2 0,0 1 0 0,0 1 2 15,0 0-1-15,-9 1-1 0,9 1 0 0,-4 0 0 0,-1 0 0 16,1 1 0-16,2 0 0 0,-7 0 0 0,5 2 0 15,-1-2 0-15,3 0 0 0,-6 0 0 0,8 1 0 0,-5-1 0 16,1-1 0-16,0 2 0 0,1-1-3 0,-5 2 3 0,3-1 0 16,1 1 0-16,2 1-3 0,-7 0 1 0,5 1-1 0,0 0 1 15,1 2 2-15,-5 1-3 0,2-1 2 0,1 0-1 0,1-2 2 16,-3 1 0-16,3-1-2 0,0 1-2 0,-1-2 2 16,1-1-3-16,0 2-4 0,2-3 4 0,-3 2 1 0,1-2-2 15,0 1 0-15,-1 0 2 0,1-2 2 0,2 1 1 16,-3 1-2-16,1-1 2 0,0-1 1 0,-1 2-1 0,-1-1 0 15,2 0 1-15,-5 1 0 0,7 0 0 0,-7-1 0 0,-1 1 0 16,5 1 0-16,-5-2 0 0,6 2 0 0,-3-2 0 0,-1 3 0 16,1-3 0-16,1 1 0 0,-3-2 0 0,5 1 0 0,0-1 0 15,1 0 0-15,-5 0 0 0,4 0 0 0,-1 0 0 16,5 0 0-16,-4 2 0 0,4-1 0 0,-5-1 0 0,3 0-4 16,0 2-2-16,-3-2 0 0,5 1 2 0,-4 0-2 15,2 1 2-15,-1 0 4 0,-1-1 0 0,2 1 0 0,-3-1 0 16,1 1 0-16,0 0 0 0,-3 2 0 0,3-1 0 15,0 0 0-15,-1 0 2 0,-1 0 4 0,2 0 0 0,-1-2 2 16,1 1 3-16,0-1-1 0,3-1 2 0,-3 0-3 0,4 0 0 16,-5 0-3-16,9-1-1 0,-8-1 0 0,4 1 0 0,-2-2 0 15,1 0-4-15,5 0-1 0,-6 0 2 0,2-2-2 0,2 2 0 16,-2 0 0-16,3-2 0 0,-5 3 0 0,2-3 0 16,4 2 2-16,-6 0-1 0,1 0-1 0,3 0 0 0,-2 2 0 15,0-1 0-15,0 1 0 0,0-1 0 0,-3 2 0 16,1 0 1-16,0 0-1 0,-3 2 0 0,5-2 2 0,-4 1 1 15,2 2 0-15,-1-1-2 0,-1-2 0 0,4 1 2 0,-5-1-1 16,5 0-2-16,0 0 0 0,-4-1 4 0,8-1-2 0,-7 1 0 16,3-1 0-16,0-1 1 0,0 2-3 0,-3-2 0 15,3-1 0-15,4 3 2 0,-6-2 2 0,2 2 0 0,-5-2 0 16,5 1 5-16,2-1-4 0,-4 2 5 0,0-1 2 0,1-1-3 16,-3 2 3-16,4-1-2 0,-5 2 1 0,5-1 3 15,-4-1 0-15,0 1 0 0,3-1-3 0,1 1-4 0,-4-2-1 16,4 1 0-16,-1-1-2 0,-1-1 2 0,2 1-3 15,4-2-3-15,-6 1 0 0,1-1 0 0,3 2 3 0,-2-1-2 16,0-1 0-16,2 1-1 0,-2-1 2 0,4 1-2 0,-7-1 3 16,3 1 0-16,4 1-1 0,-6 0 2 0,1-2 1 0,3 4-1 15,-2-4-2-15,0 4 2 0,0-2 1 0,0 1-2 0,-3-1 3 16,3 2-1-16,0-1 3 0,-4 2-3 0,5 0 1 16,-3-1-1-16,0 1-1 0,2-2 2 0,-5 2 0 0,5 0-1 15,0-1 0-15,0 1-1 0,-3-2-2 0,3 2 3 16,0-2-1-16,0 1-2 0,0 0 0 0,-3-2 3 0,3 0-5 15,2 1 3-15,-2-2 2 0,4 1-2 0,-6-1 2 0,1 2 1 16,5-3-4-16,-6 1-1 0,6-1-1 0,-6 1 0 0,6-1 3 16,-3 0 3-16,-1 0 2 0,2 0 0 0,-2 0-2 15,4 1 3-15,-6 0 2 0,1-1 2 0,5-1 4 0,-6 1 3 16,6 1 1-16,-2-2 0 0,-2 0-4 0,2 0-3 0,1 0-2 16,-5 0-1-16,6 0 0 0,-2-1-2 0,2-1-1 15,-2 2-4-15,0-1-2 0,2-2 5 0,-3 1 1 0,3-1-7 16,2 2 3-16,-8-2 2 0,8 1 2 0,-2-1 2 0,-2 1 5 15,0 0-2-15,4 0 4 0,-2 1 8 0,-2-2 3 0,1 0 6 16,3-1 6-16,-4 3 5 0,0-2 1 0,4 0-2 16,-6 0-1-16,6 1-5 0,-2 0-10 0,2-3-2 0,-4 2-10 15,0 0-1-15,4 0 1 0,-2-1-2 0,2-1-5 0,-5 2 1 16,5-1 1-16,0 1-3 0,-4-2 6 0,4 1 4 16,-2-1 4-16,2 1-2 0,-4-1 3 0,4 2 4 0,0-2 1 15,-2 1-4-15,2 0 3 0,0-1 4 0,-4 1-1 16,0-1 3-16,4 1-7 0,0-1 5 0,0-1-4 0,0 2-2 15,-2-2-8-15,2 1-2 0,0-1-8 0,-4 2-1 0,4-2-5 16,0 0-1-16,0 1 0 0,0-1 0 0,0 0 0 0,0 0-2 16,0 0 1-16,0 0 1 0,0 0 0 0,0 0 0 15,0 2-3-15,-2-2 2 0,2 0 3 0,0 0 0 0,0 0-2 16,0 1 0-16,0-1 0 0,0 0 0 0,0 0 0 16,0 0 0-16,0 0 0 0,0 0-3 0,0 0-4 0,0 0-11 15,0 0-16-15,0 0-32 0,0 0-36 0,0 0-57 0,0 0-74 16,0-1-85-16,0-1-30 0,0 1-18 0,0-1-108 0,2-1-90 15,-2-1-15-15,0 1 121 0</inkml:trace>
  <inkml:trace contextRef="#ctx0" brushRef="#br0" timeOffset="-95353.45">5453 13800 109 0,'-2'2'100'16,"2"0"43"-16,0 1-6 0,-4-1-21 0,4-1-26 0,-4 1-3 16,4-1-6-16,0 1-8 0,0-1-4 0,-2-1-7 0,2 2-1 15,-4-2-7-15,4 1-5 0,0-1-8 0,0 2-4 0,0-2-4 16,0 0-4-16,0 1 0 0,0-1-2 0,0 0 0 16,0 0-1-16,0 2 4 0,0-2 0 0,0 0 5 0,0 0 4 15,0 0 0-15,0 0 2 0,0 0-2 0,0 0 0 0,0 0-3 16,0 0 1-16,0 0-4 0,0 0-1 0,0 0-4 15,0 0 0-15,0 0-3 0,0 0-2 0,0 0 2 0,0 0-2 16,0 0 3-16,0-2 2 0,0 2 1 0,0 0 4 0,4-1 1 16,-2-1 0-16,-2 2 0 0,4-3-3 0,0 2-1 0,-2-1-2 15,-2-1 1-15,6 0-4 0,-2-2-3 0,3 1 0 16,-1 0 1-16,2-2-4 0,-2-2-1 0,0 1-2 0,5-1-1 16,-5-1-1-16,8 0-3 0,-5-3 1 0,1 2-1 15,0-4-1-15,5 2-1 0,-7-3-2 0,2 3-1 0,1-3-1 16,3 2 1-16,-5-2-1 0,1 1-1 0,0-3-2 15,1 4 2-15,-1-2 1 0,0 3-4 0,-1-1 2 0,-1-1 1 16,0 2-1-16,2 0 0 0,-1 0-3 0,-1 1 3 0,0 0 2 16,0 0-5-16,1 1 0 0,-1-1 0 0,0 1 3 0,3-1-1 15,-3 0-4-15,0 1 4 0,0 1 0 0,1-1-1 0,1-1-1 16,-2 1 0-16,3 1 0 0,-5 0-2 0,4-2 4 16,0 2-2-16,1 0 1 0,-1-1 2 0,0 2-2 0,-1-1-1 15,-1 0 0-15,0 0 3 0,3 0-4 0,-3 0 1 16,0 1 2-16,0 0 0 0,1-2-1 0,-1 3-3 0,-2 0 4 15,0-2-1-15,5 1-1 0,-5-1 2 0,0 0-2 0,2 1-2 16,-1 1 4-16,-1 0-1 0,0-1-1 0,2 1 0 0,-6-1 0 16,5 2 0-16,1-1 0 0,-6 0 3 0,2 2-5 15,-2-1 1-15,2 1 1 0,2 1 0 0,-6-1 0 0,5 2-3 16,-1 0-1-16,-4 2-1 0,2-3-1 0,-2 2-1 0,4 0 0 16,-4-1 1-16,2 2 0 0,-2-1-1 0,0 1-3 15,0-1-6-15,4 1-3 0,-4-1-7 0,4 1-7 0,-4-1-14 16,0 2-15-16,0-1-18 0,0 1-21 0,0-2-20 15,0 2-4-15,0-1-11 0,0 1-3 0,0-2-2 0,0 2 18 16,0 0 7-16,0 0 2 0,0-1 5 0,0 1 0 0,0 0 7 16,0-2 7-16,0 2 21 0,0 0 23 0,0 0 18 0,0-1 14 15,0 1 13-15,0-2 9 0,0 2 9 0,0-1 6 16,2 1 2-16,-2-2 2 0,0 1 7 0,0-1 3 0,0 0 5 16,0 1 5-16,4 1 2 0,-4-1 2 0,2-1 3 15,-2 1-1-15,0-1-1 0,0 1-1 0,0-1 0 0,5 1-4 16,-5 1 4-16,4-2-4 0,-4 2 1 0,0-1-4 0,0 1-2 15,0-2-2-15,0 0-1 0,0 2 2 0,0 0 7 0,0-1 6 16,0 1 15-16,0 0 15 0,0 1 12 0,0-1 10 0,0 2-7 16,0 0-6-16,0 1-11 0,0-2-8 0,-4 2-7 15,-1 2-5-15,5-3-5 0,0 5-5 0,-6-3-2 0,6 2-3 16,-2 2-3-16,-2-2-4 0,0 1-2 0,2-1-6 16,-2 0-8-16,2 1-5 0,2-2-3 0,-4 0-2 0,-1-1-1 15,5-1 0-15,-2 2-5 0,2-4 2 0,0 2-2 0,-4-1 1 16,4-1-3-16,0 1-1 0,0-1 0 0,0 1-4 0,0-2-4 15,0-2 0-15,0 2 0 0,4-1 2 0,-4-1 4 16,2-1 2-16,-2 0-4 0,0 0 4 0,5-1-1 0,-1-1-4 16,-4 1 4-16,2-3-1 0,-2 0 1 0,4 1 0 0,-2-1 1 15,-2-1 2-15,4 4 1 0,0-2 3 0,-4 0 10 16,2 3 16-16,-2-2 11 0,0 0 10 0,0 4 11 0,0-2 5 16,0 0-2-16,0 0-6 0,0 2-12 0,0 1-7 15,0-2-10-15,0 2-4 0,-2 0-1 0,2 2-3 0,-8-1-3 16,8 1 0-16,-6 1-1 0,4 1-2 0,-7-1-5 0,7 2 1 15,-6-1-8-15,6 1-2 0,-2-2-1 0,2 1-21 0,-6-1-40 16,8-1-51-16,-3 1-66 0,-1-2-74 0,4 1-13 0,-2-1-83 16,2 1-107-16,-4-1-28 0,0 0-60 0,2-1 78 15</inkml:trace>
  <inkml:trace contextRef="#ctx0" brushRef="#br0" timeOffset="-94764.22">5680 13570 112 0,'3'0'131'0,"-3"0"60"0,0 0-16 15,0 0-17-15,0-1-20 0,4 1-22 0,-4-2-16 16,0 1-8-16,0-1 0 0,4 1 0 0,-4-1-2 0,0 0 8 16,0 2 3-16,0-1-6 0,0 0-4 0,0-1-6 0,0 1-1 15,0 1-4-15,0-2-3 0,0 2-4 0,0-1-4 16,0-1-6-16,0 2-1 0,0 0-3 0,0 0-1 0,0-1 0 16,0 1-2-16,0 1-3 0,0-1 6 0,0 0 6 15,0 2-3-15,0-1-4 0,-4 2-5 0,0 1-7 0,4 0-3 16,-3 0 5-16,-1 2 0 0,4-2 0 0,-2 4 8 0,-6-2 0 15,6 3 0-15,-6-1-3 0,6 0-2 0,-3 2-12 0,3-3-9 16,-6 1-6-16,6-1-12 0,-2-3-2 0,4 3-4 0,-2-4-5 16,2 1 5-16,0-1-4 0,0-1-1 0,-4 0 4 15,4 0 6-15,4 1 3 0,-4-1-1 0,0-1 3 0,2 1 6 16,-2-2-2-16,4 1 2 0,-2-1-2 0,2 0-5 16,0 0-5-16,-2-1-2 0,3 1-3 0,-3-2 4 0,2 1-8 15,2 1 1-15,-2-2-21 0,0 1-44 0,-2-1-61 0,5 0-85 16,-7 2-90-16,8-1-29 0,-6 1 9 0,-2 0-47 15,4 0-70-15,-2 0-21 0,-2 1-18 0,0 1 48 0</inkml:trace>
  <inkml:trace contextRef="#ctx0" brushRef="#br0" timeOffset="-93302.28">5166 13563 187 0,'4'3'143'0,"-4"0"26"16,4-2-28-16,-2 1-27 0,2-1-16 0,0 1-10 0,-4-1-7 15,2 0 1-15,-2-1 2 0,5 2 1 0,-3-2-5 16,-2 2-6-16,4-2-2 0,0 0 3 0,-4 0 5 0,2 0 0 16,-2 0 5-16,0 0 3 0,4 0 1 0,-2 0 4 15,-2 0 5-15,0 0 3 0,0 0 7 0,4 0 11 0,-4 0-2 0,0 0-9 16,4 0 12-16,-4-2-13 0,0 2-25 0,0-2-10 15,0 2-11-15,-4-1-13 0,4 0-4 0,-4-1-2 0,4 1-5 16,0-2-4-16,-6 1-5 0,6 1-7 0,-2-2-2 0,-2-1-5 16,0 2-1-16,-3-3-4 0,5 2 0 0,-6-1-3 15,2-1-4-15,2-1-2 0,-2 2 0 0,-5-3 0 0,5 2 0 16,-4-1 3-16,-3-4 1 0,-1 3-3 0,6 0-1 16,-7-1 2-16,-1-1 0 0,3 0-2 0,-1 2-3 0,-3-2 3 15,1 1 0-15,3 1 0 0,-8-2 0 0,1 0-2 0,1 1 0 16,-1-1 1-16,-1 2 1 0,4-1-2 0,-3 0-5 15,3 3 1-15,1-1-3 0,-1 0 6 0,1 1-2 0,-1-1 0 16,0 2 3-16,1-3 0 0,4 3 0 0,-3 0 2 0,5 1-2 16,-1 0 1-16,3-2 0 0,-6 2 1 0,7 0-3 0,-3 2-4 15,8-2 1-15,-6 1-2 0,2-1 0 0,1 1 0 16,-1 1 3-16,4 0 0 0,-6-1 1 0,8 2 3 0,-6-3 1 16,6 3 0-16,-2-1 0 0,-3 1-6 0,1-2 2 15,4 2-1-15,-2-1-4 0,-2 1-3 0,4 0-2 0,0-2-5 16,-4 2-2-16,4 0-2 0,-2-1-5 0,2 1 2 0,0 0 0 15,-4 0 4-15,4-2 1 0,0 2 7 0,0 0 3 0,0-1 6 16,0 1 3-16,-2 0-3 0,2 0 4 0,0 0 1 0,0 0 0 16,0 0 3-16,0 0 2 0,0 0-3 0,0 0 3 15,0 0 1-15,0 0 3 0,0 0 10 0,0 0-3 0,0 0 0 16,0 0 0-16,0-2-2 0,0 2-6 0,0 0-4 16,0 0-4-16,0 0 2 0,0 0-2 0,0 0-4 0,0 0 1 15,0 0-4-15,0 0 6 0,0 0 0 0,0 0 1 0,0 0 2 16,0 2 0-16,0-2-2 0,0 0 0 0,0 1 0 15,0 1 0-15,0-2 0 0,0 1 4 0,0 1 2 0,0 1-6 16,2-2 5-16,-2 2-2 0,0 0-2 0,0 0-1 0,0 2 0 16,0-2 3-16,0 0-3 0,0 0 1 0,0-1-1 0,0 3 0 15,0-2 0-15,0 0 0 0,0 2 3 0,0-3-1 16,0 2-2-16,0 0 0 0,0-1 0 0,0 0 0 0,0 0 0 16,0-2 2-16,0 3-1 0,0-3-1 0,0 1 3 15,0 1 1-15,0-2-1 0,0 1-2 0,0-1-1 0,0 1 7 16,0-1 0-16,0 1-1 0,0-2-2 0,0 1-3 0,0-1 2 15,0 1-2-15,0-1 0 0,0 0-5 0,-2 0 4 0,2 0-2 16,0-1 1-16,0 1 1 0,0-1-3 0,0-1 2 16,0 1-3-16,0-2 3 0,0 1-1 0,-4-1 1 0,4 0 1 15,0 2 0-15,0-3 0 0,-5 2-3 0,5-1 2 16,0 1 0-16,0-1 1 0,5-1 0 0,-5 0-6 0,0 3 2 16,4-2 3-16,-4-1-1 0,0 1 2 0,0 0-4 0,2-1 1 15,-2 3 1-15,0-2-2 0,4 0 1 0,-2 2 2 0,-2-2 0 16,4 1 3-16,0 1-2 0,-2-3-2 0,2 4-1 0,1-1 4 15,-3 0-1-15,2 1 0 0,-2-2-3 0,6 2 6 16,-6 0-3-16,4 0 3 0,-1 0-2 0,1 0-1 0,2 0 3 16,-2 0 1-16,0 0-2 0,1 0-2 0,-1 0 0 15,-2 0 0-15,2 0 2 0,-2-1 5 0,2 1-5 0,-1-2 4 16,-3 2 3-16,6 0 8 0,-6 0 3 0,-2-1-1 16,6 1-1-16,-6-2 1 0,4 2-5 0,1-1-4 0,-5-1-2 15,2 1-2-15,-2-1-5 0,0-1 3 0,0 2-1 0,0-2-1 16,0 0-5-16,0 0 3 0,0 0 0 0,0-2 0 0,0 2 0 15,0-1 0-15,0-1 0 0,0 2 0 0,0-2 0 0,0 3 0 16,0-1 0-16,-2 0 0 0,2 0 0 0,0 0-4 16,0-1 3-16,0 3-3 0,0 0-3 0,0-1-2 0,0 1 1 15,0-1 0-15,0 1 1 0,0-1-2 0,0 2-9 16,0-1-15-16,0 1-23 0,0 0-49 0,0 1-70 0,0-1-49 16,0 0-48-16,0 2-98 0,0-1-83 0,0 1-29 0,0-1-45 15,0 1 138-15</inkml:trace>
  <inkml:trace contextRef="#ctx0" brushRef="#br0" timeOffset="-83421.83">6611 10864 1 0,'2'-2'152'0,"-2"2"41"0,0-1-8 0,0 0-33 0,-2 1-7 16,2 0-17-16,0 0-14 0,0-2-6 0,0 2-8 16,-4 0-10-16,4 0-18 0,0 0-12 0,0 0-11 0,-5 0 1 15,5 2 0-15,0-1-5 0,0 0-2 0,-2 3-8 0,2 0-9 16,-4 1-7-16,4 0-9 0,0 2-13 0,-2 2-25 0,2 0-40 16,0 3-38-16,0 1-28 0,0 4-37 0,0 2-36 15,2 1-43-15,-2 2-54 0,4 0-16 0</inkml:trace>
  <inkml:trace contextRef="#ctx0" brushRef="#br0" timeOffset="-82446.11">7342 13065 181 0,'9'-2'115'0,"-7"-1"39"0,-2 2-14 15,8-2-25-15,-6 1-7 0,-2-1-11 0,6 0-9 0,-2 0-2 16,1 0-1-16,-3 0-3 0,-2-2 1 0,6 1-3 16,-2 1-6-16,0-1 5 0,-2 1 5 0,-2-2 5 0,6 2 2 15,-6-1 6-15,4 1 3 0,1 0 4 0,-5-1 5 0,2 2 13 16,-2-3 12-16,4 4 14 0,0-2 50 0,-4 1 67 0,0-1 31 16,0 2 9-16,0-2-10 0,0 1-13 0,0-1-15 15,0 2 3-15,0-2 14 0,0 1-3 0,-4-1-13 0,0 2-40 16,2-3-49-16,-3 2-35 0,1-3-40 0,-2 2-25 0,0-1-24 15,-4-1-17-15,3-1-7 0,-5 2-11 0,-2-3 3 16,1 2-2-16,-3-3-7 0,-5 2 0 0,0 0-2 0,3 0-9 16,-9 0-1-16,2 2 2 0,-2-1-3 0,2 2-5 15,-2 2 4-15,-6 1 0 0,6 0-6 0,-8 0 3 0,2 1 2 16,0 2 1-16,0 0 0 0,4 1 0 0,-6 0-4 0,2 2 2 16,6-2 2-16,-6 2 0 0,6 0 0 0,2 0 0 0,1-1 0 15,1 1-5-15,0-2 5 0,7 2 0 0,-9 0 0 0,8 0 0 16,1-1 0-16,3-1 0 0,-1 1-3 0,3-2 3 15,5 0-5-15,0-2 4 0,0 2-3 0,2-1-6 0,-3-1-15 16,3 1-13-16,4-2-7 0,-2 1-20 0,-2 1-17 16,4-2-40-16,0 3-43 0,0-3-62 0,0 1-74 0,0 1-80 15,0-1-48-15,0 1-55 0,0-2-71 0,4 1-57 0,-4 1 107 16,2-1 19-16,-2 1 27 0,4-1 38 0,1 0 20 0,-5 1 24 16</inkml:trace>
  <inkml:trace contextRef="#ctx0" brushRef="#br0" timeOffset="-81992.16">6644 12870 18 0,'0'-4'182'0,"2"3"73"0,-2 0-13 16,0-1-18-16,0-1-34 0,0 2-27 0,0-1-16 16,0 1 6-16,0-1 6 0,0 1-8 0,0-1-6 0,0 0-7 15,-2 2-9-15,-2-1-6 0,4 1-8 0,0-1-13 0,-2 1-7 16,-3 0 9-16,1 0-2 0,2 1-15 0,-2-1-19 0,2 1-13 16,-6 3-13-16,6-1-8 0,-7 1-7 0,3 1-5 15,-4 1-2-15,2 1 3 0,-3 2 7 0,-3 0-3 0,3 3 5 16,-5 0 2-16,8 0 7 0,-11 0 1 0,11 2 7 0,-7-2 2 15,3 0 4-15,-3 0-5 0,5-2-6 0,4 1-14 16,-4-2-8-16,3-2-6 0,5 1-6 0,-6-2-6 0,6-2-2 16,-2 2-2-16,0-1-3 0,4-2 3 0,0 1 0 15,0-1 0-15,0-1 3 0,0 0 0 0,0 2 5 0,0-1 4 16,4 0 5-16,-4 0 2 0,6 0 3 0,-2-1 2 0,0 2 0 16,-2-1 0-16,5 0 1 0,1-2-5 0,0 2-1 0,0 0-5 15,3-2-6-15,-3 1 1 0,2 0-3 0,-4-1-4 0,5 1-10 16,-1-2-26-16,5 1-34 0,-7 1-47 0,2-2-58 15,1 1-53-15,-1-1-61 0,-4 2-36 0,4-2 25 0,-3 1-18 16,3-1-43-16,-4 0-25 0,0 0-35 0,-1 2 4 16,1-2 47-16</inkml:trace>
  <inkml:trace contextRef="#ctx0" brushRef="#br0" timeOffset="-69375.86">7406 8739 70 0,'0'-6'55'0,"5"-1"6"0,-5 3-10 0,0-2-12 16,2 0-5-16,-2 2-7 0,0-2-6 0,0 1-3 15,0 0 2-15,0 0 2 0,0 0 0 0,4-1 4 0,-4 2-2 16,0-2 0-16,0 1-1 0,4-1-1 0,-4 2-1 16,0-2-2-16,0 1-3 0,0-1 2 0,0 2-3 0,2-2 3 15,-2 1 0-15,0-1 0 0,0 0-3 0,4 0 1 0,-2 2 3 16,-2-2 0-16,0 0 5 0,4-1-1 0,0 2-3 0,-4 0 2 15,3-1-1-15,-3 0 3 0,4 0-2 0,-2 0 0 16,-2 2 1-16,0-2-2 0,4 0 2 0,0 0 0 0,-4 1 5 16,2-1 0-16,-2 2 6 0,4-1 1 0,-4 1 3 0,2-1 0 15,-2 1 5-15,0-1 1 0,0 1 5 0,4-1 1 16,-4 2 1-16,0 0 2 0,0-1 9 0,0 1 7 0,0 0-2 16,0-2 1-16,0 2-3 0,0 0 5 0,0 2 4 0,0-2 9 15,0 0 4-15,0 1 1 0,0-1-1 0,0 0-4 16,0 2-4-16,-4-3-8 0,4 3-7 0,0 0-11 0,0-1-12 15,0 1-11-15,0 1-4 0,-2 0-4 0,2 0-1 0,-4 0-5 16,4 0-4-16,-2 3 1 0,-6-2-6 0,8 4 0 0,-6-1-1 16,-1 4 4-16,1 1 1 0,0 3 0 0,-4 3 1 15,-1 1 1-15,1 4-5 0,0 1 9 0,-3 0-4 0,-1 1-4 16,3 2 0-16,3-1 3 0,-2-2-6 0,4-2-5 16,-9 1 6-16,9-2-5 0,0-2 2 0,-3-1-3 0,3 0-1 15,4-1 0-15,-2-4 0 0,0 0 0 0,2 0 0 0,-2-3 0 16,4 1 0-16,0-2-4 0,-2-2-1 0,2 2-5 0,0-3-13 15,0 0-2-15,0 2-11 0,0-2-7 0,0-2-4 0,0 2 4 16,2 0 7-16,-2 0 6 0,0-1 4 0,0-1 4 16,0 2 4-16,0-1 2 0,0-1 0 0,0 0 0 0,0 1 0 15,0 0-3-15,0-1-1 0,0 1-5 0,0-1-6 16,0-1-8-16,0 2-9 0,0-1-12 0,0-1-11 0,0 2-13 16,0-2-13-16,0 1-7 0,0 1-10 0,0-2-2 15,0 0 2-15,0 1 8 0,0-1 13 0,0 0 4 0,0 1 0 16,0-1 5-16,0 0 1 0,0 0 5 0,0 2-2 0,0-2-8 15,0 2-12-15,0-1 1 0,0-1-20 0,0 2-17 0,0-1 11 16,0-1 17-16,0 0 7 0</inkml:trace>
  <inkml:trace contextRef="#ctx0" brushRef="#br0" timeOffset="-68786.13">7264 8884 48 0,'0'2'64'0,"2"-2"13"0,-2 0-5 16,0 1 6-16,0-1-4 0,0 2-12 0,0-2-6 0,0 1-6 16,0-1-8-16,0 2-5 0,0-2-3 0,0 2-1 0,0-2 4 15,0 2 2-15,0 0-1 0,0-2 1 0,-2 1-2 16,2 1-1-16,-4-1 1 0,4 1-6 0,0-1-2 0,0 1-1 16,0-2-6-16,0 1 2 0,-2 1-2 0,2-1-3 0,0 1 0 15,0 0-3-15,0 0-3 0,0 0-1 0,-4-1-2 16,4 1-1-16,0-1 0 0,-5 1-4 0,5 1 1 0,0-2 0 15,0 1 0-15,0-1 1 0,0 0-2 0,0 1 1 0,-2 0-2 16,2-1-1-16,0 1-2 0,0-2 2 0,0 1 2 0,0-1 0 16,0 2 1-16,0-2 0 0,0 0 1 0,2 0 1 15,-2 0 2-15,0 0 3 0,5-2-2 0,-1 2 0 16,-4 0-1-16,2-1 0 0,-2-1 4 0,4 2-1 0,-2-1 0 16,6-1-1-16,-6 0 3 0,-2 1 0 0,6 0-3 0,-1-1-3 15,1 1-2-15,-2-2-2 0,-2 3 1 0,2-2-3 0,2 1 0 16,-2-1 0-16,1 2-1 0,-3 0-1 0,-2 0 0 0,6 0 2 15,-6 0-2-15,4 2 2 0,0-1-3 0,-4 1 3 16,0 1-2-16,0 0-1 0,0 1 0 0,-4 1 0 0,4-1 0 16,-4 1 0-16,2 1 2 0,-2 0 1 0,2 0 3 15,-7 0-1-15,7 0 2 0,-2 0 3 0,-2-1 1 0,2 0 3 16,2 0 0-16,-7-1 3 0,7-1-1 0,-2 0 0 0,2 0-6 16,-2-1-1-16,0-1 0 0,4-1-1 0,-2 0-3 0,-2 0 0 15,4-1 2-15,-2-1 0 0,2-1 0 0,0 1 3 0,0 0 3 16,0-3 1-16,0 2 4 0,0-3 0 0,0 2 2 15,0-2-2-15,0 1-2 0,0-3 0 0,2 3-3 0,-2-1 3 16,0 1 3-16,0-1 3 0,4 2-1 0,-4-1 0 16,0 0-1-16,0 1-6 0,2 1-3 0,-2 0-1 0,0 0-2 15,0 0 0-15,0 0-3 0,0 0 0 0,0 2-5 16,0-2 0-16,0 1-5 0,0 1-11 0,0-1-11 0,0 1-20 16,0-1-15-16,0 2-16 0,0 0-23 0,0 0-17 0,-2 0-3 15,2 0-10-15,0 0-17 0,-4 2-31 0,4-2-50 0,0 1-38 16,0-1-12-16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2T21:44:48.73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19334 12522 82 0,'0'-5'130'16,"0"2"4"-16,0 2 0 0,0-2-15 15,0 1-18-15,0-1-26 0,0 3-25 16,0-1-18-16,0 1-14 0,0 0-8 16,0 1-3-16,0 2 5 0,0 2-2 0,0 2-1 15,0 1-2-15,0 1 5 0,0 0-1 16,0 3-1-16,0 1 20 0,0 0 25 15,0 4 11-15,2 3-11 0,-2 0-21 0,4 3-9 16,0 1-1-16,-4 3 25 0,6 2 42 16,-4 0 58-16,2 2 41 0,1-1 16 15,-3 1-16-15,4 2-23 0,-2 0-30 0,0 0-21 16,-2 1-9-16,6 2-2 0,-5-1-7 16,1 3-17-16,-2-1-21 0,2-1-16 15,0 3-11-15,-2-1 2 0,2 1 13 0,-4-1 14 16,2 0-4-16,-2 1-11 0,0-2-14 15,0 3-9-15,4-5-4 0,-4 0-5 16,5-2-6-16,-5 0-4 0,0-1-1 0,0-4 0 16,2 1 2-16,-2-4 2 0,0 1-1 15,0-2 2-15,4-3 1 0,-4 0 2 16,2-2-3-16,-2 1-7 0,0-4 1 16,0-1-6-16,0 0 6 0,4-3-1 0,-4 2 1 15,4-4 0-15,-4-2-3 0,0 1 0 16,0-3-18-16,2 0-82 0,-2-3-193 15,4-2-207-15,-4 1-172 0,4-4-22 0,-4 1 102 16,0-2 169-16</inkml:trace>
  <inkml:trace contextRef="#ctx0" brushRef="#br0" timeOffset="710.68">19437 13813 28 0,'0'0'89'16,"0"-1"-7"-16,0 1-2 0,0-2 2 16,2 1 8-16,2 1 8 0,0 0 13 0,-1 0 4 15,1 0-1-15,-2 0-9 0,6 0-8 16,-6-2-11-16,4 1-5 0,3 1 0 16,-7 0 4-16,8-2 5 0,-4 0-1 15,9 2 1-15,-5-1 18 0,-2 0 23 0,11-1 18 16,-7-1-7-16,9 2 3 0,-5-1 16 15,3 1 16-15,6-1-6 0,2 1-26 0,-3-3-32 16,12 3-28-16,-3 0-26 16,-4-1-16-16,4 1-8 0,2-1-10 0,-2-1-5 15,0 2-9-15,-4-1 8 0,4 1 0 16,-6-1 3-16,4 0-9 0,-4 1-1 0,0-2-3 16,-9 2-3-16,7 1-1 0,-6-2-2 15,5 2 0-15,-7-1 0 0,0 1-3 16,-1 1 0-16,1-1 3 0,-5 0 7 15,2 2 4-15,-3-1 2 0,-3-1-2 0,7 2-3 16,-5-1-1-16,-4-1-2 0,4 1-2 16,-3-1 1-16,-1 0-1 0,0 0-1 15,2 2-2-15,-6-2 0 0,5 0 0 16,-3 0 0-16,0 0-14 0,-2 0-36 0,-2 0-110 16,4 2-199-16,-4-1-204 0,-4 1-145 15,2-2 15-15,-6 1 119 0,1-1 186 16</inkml:trace>
  <inkml:trace contextRef="#ctx0" brushRef="#br0" timeOffset="2138.17">19383 13792 16 0,'0'2'98'0,"0"-2"2"16,0 1-6-16,0-1-8 0,0 2-12 15,4-2-11-15,-4 0-4 0,3-2-3 0,1 1-4 16,-2-1-2-16,6-1-3 0,-6 0-1 16,4-1 2-16,3-1 1 0,-1-1 4 15,2 0 7-15,5-1 7 0,-5-1 8 0,-2-1 4 16,11-1-1-16,-3-2-4 0,1-2-13 15,-1-1-13-15,1-3-13 0,2 2-7 16,-1-2-6-16,1 1-7 0,-3-1-6 16,5 2-3-16,0-2-3 0,-5 1-2 0,3-1 3 15,-3 2-2-15,1-1 3 0,4 0-2 16,-5-1 1-16,1 2-4 0,3 0-2 16,1-2 0-16,-2 1 4 0,1-1 0 0,1-1-1 15,2 1-1-15,-1-2-1 0,1 2 1 16,2-1-2-16,-6 1 2 0,5-2 2 15,-5 2-2-15,6 0 0 0,-7 0 0 0,3 0 0 16,0 2 1-16,-3-1 1 0,-1 1 0 16,1-1-2-16,-1 1 0 0,0 1 0 15,-1-2 0-15,1 1 3 0,-5-1-2 16,5 2-1-16,-1-2 4 0,-1 3-1 0,-3-3-3 16,4 2-4-16,-1 2 1 0,-5-1 3 15,3 1-1-15,-3 2-1 0,0 1 2 0,1-1 0 16,-3 1 0-16,0 1-1 15,1 0 1-15,-1 1 0 0,-6 2 3 0,6-2-2 16,-2 4-1-16,-4-2 2 0,7 2-1 16,-7 1 0-16,2-2 2 0,-2 2-2 0,-2 0-1 15,8 0 0-15,-8 2 0 0,2-2 2 16,-2 1-2-16,4 0 16 0,-4 1 23 16,5 0 30-16,-5-1 8 0,0 1-1 15,2-1-8-15,-2 2-14 0,4-1-15 0,-4 1-13 16,0 0-11-16,0 0-6 0,0 1-4 15,-4 1-1-15,2-1 0 0,2 2-1 16,-5 0 3-16,1 2 1 0,4-1 9 0,-2 2 22 16,-6 2 23-16,6-2 13 0,-2 1 5 15,2 2-9-15,-7 0-9 0,7 2-10 16,-2-1-7-16,2 2-6 0,-6-1-1 16,6-1-5-16,-2-1-6 0,0 0-5 0,1 0-6 15,-1-1-2-15,2-1-4 0,2-1-1 16,-8 0 0-16,8 0 0 0,0-1 0 15,-2-1 6-15,2-1 15 0,0 0 21 16,0 0 9-16,0-1-6 0,0-2-13 0,0-2-12 16,0 1-9-16,2-2-8 0,-2-2-2 15,4 1-3-15,0-3-3 0,-2 2 0 16,-2-3-3-16,4 1 5 0,-1-1-2 0,1-1 1 16,0 0-4-16,-2 1 3 0,-2 0-1 15,8-1 1-15,-8 1-1 0,0 1 1 16,2-1-2-16,2-1 1 0,-4 3 2 0,0 0 1 15,0 0 0-15,-4 0 5 0,2 0 4 16,2 2 1-16,-4-1-1 0,0 2-4 16,2-2 2-16,-6 4-4 0,1-2-3 15,1 2-4-15,0-1 1 0,0 2 6 0,-5 0 8 16,5-1 10-16,-4 1 0 0,2 0-4 16,-1 0-7-16,1 0-3 0,6 0-6 15,-8 0 8-15,5 0-4 0,-1 0-1 16,2 0-9-16,-2-2-3 0,4 2 2 0,-2 0-14 15,0-1-50-15,4 1-196 0,-2-2-270 16,-3 1-255-16,3 1 11 0,2-4 172 16,-4 4 235-16</inkml:trace>
  <inkml:trace contextRef="#ctx0" brushRef="#br0" timeOffset="11472.19">18453 7165 1 0,'6'5'6'0,"1"-1"-2"0,3 1 3 0,-2-1 6 16,-2 2 4-16,5-1 9 0,-3 1 2 15,2-2-1-15,5 2-5 0,-5 0-2 16,-2-1-4-16,3 1-3 0,3-2-3 0,-3 2 1 16,-3 0-5-16,6 0 0 0,-3 0-3 15,-3 0 2-15,2 0-1 0,5 2-4 16,-9-1 10-16,4 1 22 0,1-1 24 0,-5 2-3 15,4-1-19-15,0 0-9 0,-3 0-4 16,3 1-3-16,-4 0 2 0,4 0-3 16,-3 0-1-16,3 0-2 0,-4 0-2 15,5 0-4-15,-9 0 4 0,8-1-3 0,-4-1 4 16,4 2-2-16,-1-2 11 0,-1 1 5 16,0 0 6-16,-2 1-8 0,5-2-6 15,-5 0-2-15,4 1-5 0,-8 1 0 16,9-1 1-16,-5-1 0 0,2 1 4 0,-2-1 11 15,5 2 7-15,-9-1-1 0,6-2-5 16,0 1-2-16,1 1-1 0,-7-2-9 16,4 0-5-16,2 0-3 0,3 0 1 15,-5 0-4-15,-4 0-1 0,6 0 3 0,-2-1 1 16,-4 2 13-16,7-1 20 0,-7-2 18 16,4 2 13-16,2-1-6 0,-6 1-8 15,6-2-17-15,-1 2-13 0,-5-1-7 16,6 0-4-16,-6 0-5 0,2-2-3 0,-2 2 1 15,7-1-1-15,-7 1 19 0,2-1 18 16,-2-1 11-16,6 2-4 0,-6-2-13 0,2-1-13 16,2 2-8-16,-1 0-3 0,-3-2-5 15,2 1-3-15,0 0-2 0,-2-2-2 16,2 2 4-16,-2-1-1 0,2-1 1 16,0 1 0-16,-4-1 2 0,3-1-3 0,-3 0-55 15,0 0-103-15,4 0-137 0,-4-1-120 16,4-2-34-16,-4-1 58 0</inkml:trace>
  <inkml:trace contextRef="#ctx0" brushRef="#br0" timeOffset="12607.6">19094 7092 21 0,'0'13'21'16,"0"-1"0"-16,0 2-6 0,0-2-2 15,0 1-2-15,0 1 4 0,0-1 1 16,0 2-3-16,0 0 1 0,0 0-3 16,0 2 0-16,0-1 2 0,0 1-3 0,0-2-1 15,-4 1 0-15,4 1-3 0,0-3-4 16,0 2 1-16,0-3 0 0,-4 2 5 16,4-2 0-16,0 1 11 0,0 0 10 0,0 1 8 15,0-2-9-15,0 1-10 0,0-1-4 16,0 1-4-16,0-2-2 0,0 1-2 15,0-1-2-15,0 2-1 0,0-2 1 16,0 1 1-16,0-1 4 0,0-1-1 0,0 0-4 16,0 2 0-16,0-3 0 0,0 2 6 15,0-1-5-15,0-1 6 0,0 1 10 0,0-2 15 16,0 1 0-16,0-1-6 16,0 2-10-16,0-2 2 0,0-2-1 0,0 2 5 15,0 0-2-15,0-1 3 0,0-1-1 16,-2 1-3-16,2-3-7 0,0 3-5 0,0-2-1 15,0 0-5-15,0 0-3 0,0 0-2 16,0-2 3-16,0 3-1 0,0-3-2 16,-5 1 2-16,5-1-1 0,0 2 3 15,0-1 0-15,0 1-2 0,0 0 2 0,-2 0-2 16,2 0-2-16,0 0-1 0,0 0 0 16,-4 0 2-16,4-2 0 0,0 2-2 15,0-1 1-15,-4-2 3 0,4 1 1 0,0-1-22 16,4 0-53-16,-4 0-89 0,0-1-90 15,0-2-13-15</inkml:trace>
  <inkml:trace contextRef="#ctx0" brushRef="#br0" timeOffset="13993.95">18290 7821 32 0,'4'0'51'0,"-4"-2"-5"15,2 1-1-15,2 1 2 0,-2-2-10 0,2 2-1 16,1-1 1-16,-3-1 10 0,6 2 3 15,-6-1 4-15,4-1-5 0,-2 0-13 16,2 2-5-16,1-2-8 0,1 2-4 0,-6-2-2 16,4 2-2-16,2-1 13 0,3-1 12 15,-5 1 7-15,0-1-5 0,0 2-11 16,5-3-10-16,-5 3-6 0,4-1-3 16,-4 1-3-16,5-2-4 0,-1 2-1 0,-4-2-2 15,9 2 2-15,-9-1 9 0,4 1 24 16,1 0 18-16,-3-1 8 0,2 1-8 0,5-2-13 15,-5 1-11-15,3-1-6 0,-1 1-6 16,-2 1-8-16,5-2-4 0,-3-1-3 16,3 2 0-16,-3-1 0 0,2 0-4 15,-1 1 2-15,-1 0-4 0,-1 1 2 0,3-2 2 16,-2 2 2-16,-1 0-3 0,1 0-1 16,-1 0 0-16,-1 0 3 0,0 0-2 15,3 0 3-15,-5 0-3 0,0 0 0 0,2 0-1 16,5 0 0-16,-5 0 1 0,-1 0-1 15,-1 0 3-15,2 0 0 0,-2 0-3 16,3 0-2-16,-1-1 2 0,-4 1 2 16,9 0-2-16,-9 0 0 0,4-2 1 0,-3 2 2 15,-1 0-1-15,8-1-2 0,-8 1 2 16,5-2 0-16,-5 2 0 0,4-3-1 16,-4 3-1-16,1-1 0 0,3-1 0 15,-4 2-3-15,2-1 1 0,1 1 0 0,-1-2 4 16,-2 2 0-16,0-1-2 0,1 1 0 15,-1 0 0-15,2 0 2 0,-2-2-7 16,0 2 2-16,1-1 3 0,1 1 6 0,-6-2-2 16,4 2-3-16,2-1 0 0,-1 1 1 15,-1-2-2-15,-2 2 0 0,2 0 0 16,-2-1-2-16,3 1 2 0,-5 0 2 0,6 0-2 16,-6 0-2-16,2-2 1 0,-2 2 1 15,2 0 0-15,0 0 1 0,-4 0 1 16,3 0 1-16,-3 0-1 0,4 0-3 15,0 0-1-15,-4 0 0 0,0 0 2 0,2 0 2 16,-2 0 0-16,4 0-2 0,-4 0-2 16,0 0 0-16,0 0 4 0,0 0-1 15,0 0 0-15,2 0 1 0,-2 0-2 16,0 0 4-16,4 0-3 0,-4 0 2 0,4 0-3 16,-4 0 0-16,0 0 3 0,0 0 1 15,0 0 2-15,0 0-1 0,0 0 0 16,0 0-1-16,0 0-22 0,0 0-52 0,0 0-82 15,-4 0-99-15,4 0-83 0,-4 0 3 16</inkml:trace>
  <inkml:trace contextRef="#ctx0" brushRef="#br0" timeOffset="19414.03">19110 7818 133 0,'0'0'130'0,"0"-2"-2"16,0 2-6-16,0 0-8 0,0 0-9 16,0-1-9-16,0 1-12 0,0 0-14 15,0 0-16-15,0 0-11 0,0 0-15 0,0 0-10 16,0 0-8-16,0 0-5 0,0 0-3 15,0 0 0-15,0 0 0 0,0 0 0 16,3 0 0-16,1 1 2 0,0-1 4 16,-4 2-1-16,6-2-4 0,-6 3-6 0,2-3 9 15,6 3 18-15,-6-2 16 0,5 1 4 16,-3 1-4-16,0 0-5 0,2 1-3 16,0-1-5-16,1 2 0 0,1-1-5 15,-2 1-3-15,-4 1-1 0,8-1 4 0,-3 2 20 16,3-1 45-16,0 1 36 0,-4 2-4 15,9 0-34-15,-5 0-29 0,-1 0-16 0,1 0-12 16,0 1-14-16,1 0-4 0,-1 0-4 16,0 1 4-16,3-2-6 0,-3 1 3 15,2 2-5-15,-1-1 2 0,-1-1-3 16,4 0 2-16,-5 0-3 0,1 2 2 0,5-2 2 16,-7 1 5-16,2-1 1 0,5 2 2 15,-5-2 9-15,2 0 26 0,3 0 20 16,-7 1 8-16,7-1-15 0,-5-1-11 15,-2 0 11-15,7 0 15 0,-5 0 16 0,0 0 0 16,-1 0-10-16,1 0-18 0,-2 0-15 16,0 0-8-16,1-1-5 0,-1-1-4 0,0 1 2 15,-6-1 2-15,5-1 1 0,1 0-8 16,-2 0 0-16,0 0-7 0,-2 0-3 16,3 0-2-16,-3-1-6 0,2-1-5 15,-4 1 0-15,6-1 0 0,-6 1 3 0,2-2 0 16,-2 0-4-16,3 1-3 0,-1-1 1 15,-2 0-2-15,-2 0 0 0,4 0 2 16,0-1 0-16,-2-1-1 0,2 2-1 16,-4-1-1-16,0-1-1 0,2 0-1 0,-2 1 3 15,4 1 3-15,-4-3 1 0,5 2 0 16,-5-1-1-16,0-1-2 0,0 2-2 16,2-1-1-16,-2-1 1 0,0 0 4 0,0 2 0 15,0-2 0-15,0 0-1 0,0 0 0 16,0 1 1-16,0-1 2 0,4 0-1 15,-4 0 0-15,0 0 1 0,0 0-4 16,0 0 3-16,0-1-13 0,0 1-46 0,0-2-127 16,-4 2-181-16,4-3-154 0,0 2-91 15,0-2-9-15,-2-1 82 0,2-1 145 16</inkml:trace>
  <inkml:trace contextRef="#ctx0" brushRef="#br0" timeOffset="20587.71">19704 8182 107 0,'0'0'132'15,"0"1"5"-15,0-1-5 0,0 2-10 16,0-2-16-16,0 2-14 0,0-2-15 0,0 1-15 15,0-1-22-15,0 2-15 0,0-1-9 16,0-1-3-16,0 0-4 0,0 2-4 16,0-2 6-16,0 1 17 0,0 1 14 15,2-1 3-15,-2 1-3 0,4 0 9 0,-4 0 16 16,4 1 9-16,-2 2-10 0,2-2-15 16,-2 1-16-16,-2 2-10 0,9-1-7 15,-7 1-6-15,2-1-5 0,-2 3 0 0,6-2-2 16,-6 2-2-16,7-1 1 0,-3 0-3 15,-4 1 3-15,2 0 3 0,0-1 19 16,2 1 35-16,-4-2 43 0,2 1 14 16,1 1-12-16,-3-3-23 0,2 0-7 0,-2 1 10 15,2-1 25-15,0-1 27 0,-4-1 26 16,0 2 7-16,0-2-9 0,0 0-30 16,0 0-40-16,0 1-41 0,-4-2-16 15,0 1-7-15,-2 0 5 0,4-2-7 0,-7 1-4 16,3 1-1-16,-4-1 5 0,4 0-3 15,-5 0-1-15,1-1-2 0,4 2-2 16,-5-1-3-16,3-1-2 0,-2 1-6 16,1-1-3-16,1 1-1 0,0 0 0 0,2 0 1 15,-5-2-4-15,9 2 1 0,-4-1-1 16,-2 1-3-16,2-1-16 0,2-1-31 16,-3 2-80-16,7-1-164 0,-2-1-197 0,-6 0-199 15,6 0-34-15,2-3 96 0,-6 2 200 16</inkml:trace>
  <inkml:trace contextRef="#ctx0" brushRef="#br0" timeOffset="22044.4">19073 7171 38 0,'0'14'59'0,"0"-1"2"16,0 1-14-16,0 1-9 0,0 0-10 15,0 0-3-15,0 1-6 0,0-1-6 16,4 1-1-16,-4 1-2 0,0 0-2 15,0-1 9-15,0 1 21 0,2-1 13 0,-2 1 3 16,0-1-15-16,0-1-5 0,0 2 2 16,0-2 6-16,0 0-3 0,0 0-5 15,0-2-12-15,0 2-5 0,0-1-1 16,0 1-4-16,0-2 0 0,0 2-2 0,0-1 1 16,0-1 0-16,0 0-1 0,0 1 0 15,0 0 4-15,0-2 13 0,0 1 13 0,-2 1 6 16,2-2-9-16,0 1-10 0,0 1-8 15,0-1-4-15,0 1-4 0,0-1-3 16,0 1 0-16,-4-1 2 0,4 2 3 16,0-1 4-16,0 1 14 0,-4 0 6 0,4 0 2 15,0-1-6-15,0 2-7 0,0 0-3 16,0-1-6-16,0 0-3 0,-2-2-2 16,2 1-5-16,0 0-3 0,0-4 0 15,0 2 1-15,0-1-3 0,0-1 0 0,0-1 1 16,0 2 0-16,-4-4 0 0,4 1 1 15,0-1-2-15,0 1 0 0,-4-2 2 16,4-1-2-16,0 3-1 0,0-3-1 16,0 0 2-16,0 0-3 0,0 0-35 0,0-2-58 15,0 0-88-15,0-2-103 0,4-1-65 16,0-3 20-16</inkml:trace>
  <inkml:trace contextRef="#ctx0" brushRef="#br0" timeOffset="22815.78">19030 7725 11 0,'4'-2'64'15,"-2"2"14"-15,2 0 14 0,-2 0-1 0,2-1-7 16,1 1-11-16,1 0-5 0,0-2-1 16,0 2 2-16,2 0 4 0,-1-1 0 15,-1 1 1-15,0 0 0 0,8-2-1 0,-7 2 0 16,3 0-2-16,0 0-1 0,3-2 2 15,-3 2-1-15,3-1-12 0,1 0-18 16,-2 1-11-16,3-2-6 0,1 2-3 16,1-1-9-16,-5 1-4 0,5 0-4 0,-1-2 1 15,5 1-2-15,0 1-1 0,-5 0 3 16,1 0 0-16,3 0 0 0,-3 0-2 16,0 0-2-16,1 0-1 0,-1 0 0 0,-1 1-3 15,3-1 3-15,-3 2-1 0,1-1 2 16,-1 1 2-16,1-2-1 0,0 2-1 15,-5 0 3-15,4 0 6 0,-1-1 18 16,-3 2 17-16,5-1 5 0,-3 1-10 0,3-2-6 16,-7 1-6-16,7-1 0 0,-5 0 20 15,3 1 20-15,1-2 7 0,-5 0-14 16,5-2-17-16,-4 2-13 0,1-2-10 16,5 0-8-16,-5-1-4 0,-1 2-2 0,3-2-4 15,-3 0-1-15,3 1-3 0,-3-1 2 16,-2 2-1-16,1-2 2 0,-1 1-2 0,0 1 0 15,-3-1 0-15,-1 1 0 0,0-1 0 16,0 1 2-16,2 1 2 0,-6-2 0 16,3 2 0-16,-1-2-1 0,2 1-1 15,-6 1-38-15,2 0-69 0,-2-1-87 0,4 1-57 16,0 0-27-16,-4 0-19 0,2 0-27 16,-2 0-15-16,0 0 28 0</inkml:trace>
  <inkml:trace contextRef="#ctx0" brushRef="#br0" timeOffset="23124.05">19987 7624 103 0,'0'0'170'15,"0"0"-9"-15,0 0-26 0,0-2-25 0,0 2-19 16,0 0-7-16,-4 0 0 0,2 0 11 16,2 2 18-16,-4 1 20 0,-1 0 12 15,5 2 8-15,-2-1 4 0,-2 2 8 16,0-1-9-16,4 2-20 0,-6-1-31 0,6 2-26 16,-2-1-21-16,2 2-20 0,-4-1-14 15,0-1-11-15,4 1-3 0,-2-1 1 16,2 1-1-16,0 0-32 0,0-1-105 15,0-1-138-15,0 1-146 0,2-2-100 0,-2-1-4 16,4-2 90-16</inkml:trace>
  <inkml:trace contextRef="#ctx0" brushRef="#br0" timeOffset="23571.54">20177 7518 100 0,'0'-2'178'15,"2"2"-1"-15,-2-1-6 0,0-1-10 16,0 2-25-16,0-1-30 0,4-1-35 0,-4 0-23 16,4 0-16-16,-4-1-3 0,3 0 5 15,1-2 6-15,-2-1 7 0,-2 2-5 16,8-2-2-16,-6-2-4 0,2 2 9 0,-2-1 16 16,-2 1 27-16,4-2 33 0,1 2 33 15,-5 0 22-15,2 2 3 0,-2-1-15 16,4 1-38-16,-4 0-38 0,2 3-32 15,-4 1-7-15,2 0 7 0,-4 5 10 0,4-1-2 16,-2 4-9-16,-3-1-12 0,1 2-11 16,2 0-11-16,2 2-6 0,-4-1-6 15,2 1-3-15,-2-1 2 0,0 2 1 16,4-1-73-16,-2-1-175 0,2 2-216 0,-4 0-179 16,1 0-21-16,-1-1 94 0,0 2 183 15</inkml:trace>
  <inkml:trace contextRef="#ctx0" brushRef="#br0" timeOffset="24440.57">18914 8629 66 0,'-4'0'168'0,"4"-1"4"0,-4 1 1 0,4 0-4 16,0 0 5-16,-2 0 4 0,2 0 12 15,0 0 14-15,-4-2 23 0,4 1 13 0,0 1 13 16,-4-2-2-16,4 1-16 0,0-1-38 16,0 2-50-16,0-1-39 0,0 1-35 15,0-2-21-15,0 0-16 0,0 1-10 0,0 0-8 16,4-1-8-16,0 1 0 0,-4-2-2 15,2 1 1-15,2 1-5 0,0-2 0 16,2 1 0-16,-6-1 3 0,2 2-3 16,7-2 0-16,-7 1-4 0,4 1 1 0,2-1-21 15,-6-1-67-15,2 2-157 0,1-1-175 16,1 2-151-16,-6-3-73 0,2 1 41 16,2 1 122-16,0 0 170 0</inkml:trace>
  <inkml:trace contextRef="#ctx0" brushRef="#br0" timeOffset="24814.21">19067 8562 81 0,'2'0'98'16,"-2"0"-7"-16,4-2-11 0,0 0-14 15,-2 0-12-15,3-3-10 0,-3 2-2 0,2-3-5 16,0 2-1-16,-2-2-1 0,4 0 8 16,-2-2 2-16,0 2 3 0,-1-1 8 15,1-1 9-15,0 2 14 0,-2-2 13 0,2 3 13 16,-2-1 8-16,-2 1-2 0,4 1-20 16,-4 1-28-16,4 0-22 0,-4 0-19 15,0 1-3-15,0 2 0 0,0 2 6 16,0 1-2-16,0 1-7 0,0 0-9 0,0 3-3 15,0-1 2-15,0 1 0 0,0 2-1 16,-4-2-1-16,4 3 1 0,0-1-2 16,0 0 4-16,0 0-1 0,0-2 0 15,0 2-3-15,0 0 1 0,4 0-3 0,-4-1-55 16,0-1-87-16,0 1-121 0,2-4-99 16,3 2-43-16,-3-3 43 0</inkml:trace>
  <inkml:trace contextRef="#ctx0" brushRef="#br0" timeOffset="26730.12">19146 7740 20 0,'0'0'80'0,"-2"0"7"15,2 0-3-15,0 0-5 0,0 0-16 16,0 0-14-16,0 1-17 0,0-1-13 15,0 0-7-15,0 0-6 0,0 0 2 16,0 2 10-16,0-2 10 0,2 1 3 0,2 1-3 16,0 1 7-16,-2 0 18 0,2-2 13 15,2 4 6-15,-2-1-4 0,3 2-6 0,3 0-13 16,-4 2-14-16,0 0-8 0,9 0-7 16,-5 2-3-16,-2 0-3 0,7 0 27 15,-5 2 36-15,3 2 17 0,1-1-12 0,-6 1-12 16,7-1 15-16,-3 2 18 0,3-2 2 15,1 3-16-15,-5-1-8 0,5 0 23 16,-6 0 23-16,7-1 11 0,-9 2-27 16,9-1-32-16,-3 0-24 0,-1-2-22 0,1 1-9 15,-1 1-7-15,3-2-1 0,1-1-5 16,-1 2 0-16,-1-2-1 0,-3-1 2 16,5 0-5-16,1 0 10 0,-5-1 27 0,-1 1 27 15,5-2 7-15,-7 1-16 0,4-2-13 16,-3 1-8-16,1 0-4 0,-2-2 4 15,1 1 1-15,-1 0 1 0,-4-1-7 16,5-1-10-16,-9-1-5 0,8 0-6 0,-4 1-10 16,3-1-3-16,-7-2 6 0,2 1 21 15,-2-1 11-15,6-1 5 0,-6-1-6 16,2 1-7-16,-4-2-10 0,2 0-7 16,-2 0-7-16,4 0-5 0,1-2-3 0,-5-1-20 15,2 2-54-15,-2-1-159 0,0-1-221 16,0 2-245-16,0-4-65 0,0 2 103 15,0 0 212-15</inkml:trace>
  <inkml:trace contextRef="#ctx0" brushRef="#br0" timeOffset="30879.65">19421 13837 48 0,'-9'4'125'0,"7"0"2"16,-2-1 0-16,2 0-4 0,-2-2-11 0,0 2-20 15,4-3-26-15,-2 2-19 16,2-2 0-16,0 0 9 0,0-2 9 0,0 1 6 16,2-2-8-16,-2 1-1 0,4-2 1 15,0 0 6-15,2 2 7 0,-4-3 11 0,7 1 7 16,-7-2 1-16,8 0 5 0,-4-2 4 15,5-1 12-15,-1 0 12 0,0 0 5 16,1-3-2-16,1 0-4 0,2-1-6 16,-1-2-10-16,-1 0-13 0,7-2-19 0,-3-1-9 15,-3 2-9-15,3-2-3 0,1 0-11 16,-1 0-3-16,1-2-5 0,-1 2-2 16,1 0-4-16,4 0-3 0,-1 0-4 0,-7 0-5 15,7 0-5-15,1 0 3 0,-4 1-4 16,1 0 3-16,3 0-5 0,0 1 2 15,-3-2 1-15,7 1 6 0,-6-1-2 0,1 2-6 16,1-1 2-16,2-1-2 0,-3 2 2 16,-1 1-7-16,6 0 0 0,-9 0-8 15,3 1 3-15,-3 1 0 0,1 2 4 0,2-1 3 16,-7 2 0-16,0-1 3 0,3 1 1 16,-3 1 2-16,3 0-1 0,-3-2-13 15,3 2-2-15,-7-1-1 0,6 1 13 16,-1-2 1-16,1-1-6 0,-1 0-4 0,1 0-2 15,-2 2-1-15,3-1-1 0,-7 0 0 16,2 3 1-16,5-2-1 0,-5 2 3 16,-3 0-1-16,3 1-2 0,-4-1 0 15,4 0 0-15,-3 3 0 0,-1-1 2 0,0-1 1 16,2 0 0-16,-2 3-3 0,5-4 0 16,-9 2 0-16,6 0 0 0,-2 0 0 15,5 0 3-15,-5 2-1 0,-4-2-2 0,6 1 2 16,-6 1-9-16,7-1 6 0,-9 2-3 15,6 0 6-15,-4 0-2 0,-2 0 0 16,4 2 2-16,0-1-1 0,-2-1 4 16,2 2-5-16,-4-1-2 0,0 1-1 0,2 1 3 15,-2-2 0-15,0 0 5 0,4 1-1 16,1 0 1-16,-5-1-1 0,2 2 0 16,-2-3 2-16,4 2-2 0,-2-1 0 15,-2 1 0-15,0-1-3 0,4 1 1 0,0-3 2 16,-4 4-2-16,2-2-2 0,-2 0-8 15,8 1 4-15,-8-1 2 0,3-1 8 16,1 2-3-16,-2-2 0 0,2 0-1 0,0-2-1 16,2 2 2-16,-4 0-1 0,2-1-2 15,3 1 0-15,-3-1 0 0,-2 0 0 16,6 1 0-16,-6 0 3 0,2 0-3 16,0-2 0-16,3 4-1 0,-7-2 3 0,2 0 2 15,2 2-8-15,0-1 4 0,-4 1-2 16,2-2 9-16,-2 3-2 0,4-2-4 15,-4 0-1-15,2 2-2 0,-2 0-2 0,0 0 1 16,-2 2-1-16,-2 0 2 0,4 1 2 16,0-2-2-16,-2 4 4 0,-2-2-4 15,0-1 2-15,2 3 0 0,2 0-2 0,-7-1 6 16,3 0-2-16,0 3 0 0,2-3-4 16,-2 1 2-16,0 1-2 0,2-2 5 15,-2 2-3-15,2-1 0 0,-7 1-3 16,7 0 3-16,2 0 2 0,-6-2 0 0,2 1 0 15,0 1-1-15,4-2 0 0,-2 1 2 16,-2-1 1-16,1-1 2 0,3 2-2 16,-4-3 0-16,0 2 1 0,4-1-1 15,-2 0 1-15,2-2-1 0,0 1-1 0,0-1 1 16,0-1-4-16,0 0-1 0,0-1 2 16,0-1 1-16,0-1 0 0,0-1 1 15,2-1 0-15,-2 1-3 0,4-1 0 0,0-1-3 16,-4 0 1-16,0 0 1 0,3 2-1 15,1-2 2-15,-4 0 0 0,0 0 0 16,2 0-2-16,-2 1 4 0,0-1-2 16,0 2 2-16,4-1 1 0,-4 1-5 0,0-1 1 15,-4 1-1-15,4 0 5 0,0 2 8 16,-2 0-9-16,2-1-8 0,-7 2-10 16,3-1 9-16,0 2-4 0,-2 0 8 15,2 0 3-15,-2 2 7 0,-1-1-4 0,1-1-6 16,0 2 3-16,-2-1 2 0,2 1 1 15,-1-1 0-15,1-1 9 0,-2 1 6 16,2-1-8-16,0 2-16 0,-1-2-8 16,1 2 8-16,2-2 4 0,0 0 2 0,2 1 0 15,-6-1-2-15,8 2 4 0,-3-2-2 16,-1 0 2-16,4 0-7 0,-2 0 2 16,2 0 1-16,-4 0 2 0,0 0 2 0,4 0-4 15,0 0-2-15,0 0-1 0,-2 0-5 16,2 0-25-16,0 0-47 0,0 0-98 15,0 0-224-15,0 0-279 0,0 0-161 16,-4-2 87-16,2 4 226 0,-2-2 207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17.126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24 12 60 0,'0'-2'312'0,"-7"0"-27"0,7-1-30 0,0 0-12 16,0 1-2-16,0 2-4 0,-3 0 4 0,3 0-2 15,0 0 1-15,0 2-14 0,0-2-20 0,0 3-12 16,0 0-9-16,0 1-4 0,-7 1-17 15,7-3-26-15,0 6-22 0,0-1-10 0,-7 3-13 16,7 0-22-16,0-3-23 0,0 3-21 16,0 2-8-16,0-2-9 0,0 3-8 0,0-4-4 15,0 1-54-15,0 0-74 0,0 3-83 0,0-7-41 16,0 5-51-16,0-5-67 0,0 2-86 16,0 0-107-16,0-1-52 0,0 0 54 0,0-2 155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17.831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-1 244 122 0,'0'0'262'0,"0"-2"-30"0,3 2-22 0,-3 0-1 15,0-3 9-15,0 3 20 0,0 0 22 0,7 0 18 16,-7 0-7-16,0 0-23 0,7-1-18 16,-7 1-13-16,3-3-3 0,-3 0-7 0,7 3-14 15,-7-2-18-15,3-1-21 0,-3 1-24 16,7-3-17-16,0 0-21 0,-7-2-9 0,3 1-21 16,-3 0-11-16,7-2-12 0,-4 0-2 0,-3-1-3 15,0-1-1-15,7 0-6 0,0 3-4 16,-7-5-7-16,3 1-4 0,-3 2 0 0,7-1 2 15,0 0 9-15,-7-2 30 0,0 5 41 0,3-4 31 16,4 2-3-16,-7 1-12 0,0-1-21 16,0 4-10-16,3-3-17 0,-3 4-11 0,0-1-11 15,0 2-10-15,0 1-11 0,0-4-7 16,0 6-8-16,0-4 2 0,0 4 3 0,0-2 6 16,0 2 1-16,0 2 3 0,0-2 2 0,0 4 4 15,0 2 1-15,-3-1 2 0,3 0-2 0,0 4 0 16,0-1-1-16,0 1-4 0,0 2 0 15,0-2-6-15,0 4-4 0,0-1-11 0,0 0 0 16,0 1 2-16,0 1 7 0,0 1 0 16,0-3 2-16,0 3-6 0,0-1-1 0,0 1-4 15,0 0 0-15,0-3 3 0,3 3-1 0,-3-2-2 16,0-1 0-16,0-1 0 0,0 2 0 16,0-3-1-16,7 3 0 0,-7-4-3 0,7-1-3 15,-7 1-13-15,0-1-23 0,0-1-31 16,0-2-36-16,0 2-55 0,3-2-85 0,-3-3-94 15,0 1-64-15,0 2-10 0,0-5 28 0,0 2 28 16,0-2 0-16,7 0-19 0,-7 0-17 16,0 3-5-16,0-3-19 0,-7 3-48 0,7-3 21 15,0 0 84-15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18.169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4 0 16 0,'0'0'251'15,"0"2"-112"-15,0-2-75 16,0 3-44-16,0-3 55 0,-7 0 31 0,7 2 14 16,0-2 16-16,0 0 8 0,0 0 15 15,0 2 13-15,0-2 15 0,0 0 17 0,7 0 27 16,-7 0 20-16,3 0 3 0,-3 0-16 15,0-2-25-15,7 2-27 0,0 0-16 16,-7 0 0-16,3 0 11 0,-3 0 18 0,14 0-3 16,-11 0-23-16,4 0-30 0,-4 0-27 15,11 0-28-15,-11 0-29 0,8-2-22 16,2 2-9-16,-3 0-10 0,0-3-9 16,0 3-17-16,4 0-61 0,-4 0-108 0,-6-2-118 15,9 2-134-15,-10 0-129 0,-3 0-144 16,11 0-90-16,-11 0 69 0,0 0 161 15,0 0 221-15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4:20.686"/>
    </inkml:context>
    <inkml:brush xml:id="br0">
      <inkml:brushProperty name="width" value="0.08167" units="cm"/>
      <inkml:brushProperty name="height" value="0.08167" units="cm"/>
      <inkml:brushProperty name="fitToCurve" value="1"/>
    </inkml:brush>
  </inkml:definitions>
  <inkml:trace contextRef="#ctx0" brushRef="#br0">528 30 33 0,'0'0'135'16,"0"-2"1"-16,0 2 0 0,0-3-2 15,0 3-6-15,0-2-4 0,0 2-2 16,-4 0-1-16,-2-3-1 0,6 1 0 0,-4 2-1 16,4-2-3-16,0-1 0 0,-7 3-7 15,1-2-4-15,6-1-10 0,-4 0-9 16,-3 3-15-16,4-2-14 0,3-1-14 15,-7 3-13-15,1-1-11 0,2 1-8 0,-3 0-4 16,1 0-5-16,6 0-4 0,-11 1 0 16,11 2 1-16,-3-1 3 0,-4 1-1 15,1 0 1-15,-5-1-2 0,11 3 0 16,-3 0 0-16,-4 0 1 0,1 0-1 0,2 0-4 16,-3-1 1-16,4 4 0 0,3 0 4 0,-14-2-5 15,14 2 2-15,-3-3 1 0,-4 5 4 16,1-3 1-16,2 3 0 0,-3-3-4 15,7 3 0-15,-3 0 2 0,-4-1 0 16,0 2-2-16,7 1-1 0,-3 0-2 0,-4-2 3 16,4 2-1-16,-4 1 3 0,0 1 0 15,7 1-2-15,-3-3 0 0,-4 6-1 16,1-7-2-16,6 7 3 0,-4-1 0 0,4 0 2 16,-7 1-2-16,7 1 1 0,0 1 2 15,0 1 10-15,-3-1 21 0,3 2 16 16,0 0 6-16,0 3-3 0,0-3-10 15,0 3-5-15,0-4-3 16,0 7 0-16,0-4 0 0,0 3 6 0,-7 0 1 0,7-2 1 16,0 1-3-16,-7 2 0 0,7-1 4 0,0 2 1 15,-3 1 8-15,3-4-4 16,-7 4-3-16,4-3-11 0,3 0-10 0,-14 1-4 16,11-5-8-16,-4 5-4 0,4-3-2 15,-11-2-1-15,4 5-1 0,0-6 1 16,0 0 0-16,-4 0-1 0,11-2-3 0,-7 0-2 15,-4-3-2-15,4 0-1 0,-7-3 3 16,14 1 0-16,-11-2 3 0,4-1 1 0,0 0 1 16,0-5-1-16,0 4 2 0,3-5-3 15,0 2-2-15,-3-3-2 0,3-1 0 16,4 2-1-16,-4-1-5 0,4-3-1 16,3 1 1-1,-7-1 5-15,7 0 0 0,0-2 2 0,0 3 0 0,7-3 0 0,-7 0-3 16,0 0 1-16,3 2-1 0,4-2 2 15,-4 3-5-15,4-3 4 0,0 2 4 16,-4 1 2-16,11 1-2 0,-4-1 0 0,0 4 3 16,0-1-5-16,0 0 0 0,4 5 1 15,-4 0 0-15,7 2-5 16,-14-1-1-16,14 3 2 0,-7-1 6 0,4 2-1 0,-4 1 3 16,0 0-11-16,0 3 5 0,4-1 1 15,-4 1 9-15,-7-1-7 0,11 4-1 16,-11-1 0-16,7 0 6 0,-3-1-2 15,0 2-5-15,-4 1 0 0,4 1 0 0,-3-3 3 16,2 5 1-16,1-5-1 0,-7 3-1 16,3 2-2-16,-3-3 1 0,0 1 3 15,7 2-2-15,-7-3-2 0,7 1 0 0,-7 0 0 16,0 1 0-16,0-1-1 0,3 2 0 16,-3-2 1-16,0 1-2 0,0-1 4 15,0 0 1-15,0 1 0 0,0-1 2 0,-3 0-2 16,3 0 2-16,0-2-1 0,0 0 2 15,-7 1-2 1,0-1 4-16,7-4 0 16,-3 4-1-16,3-2-5 0,-7 1 0 0,1-2 1 15,6 2-3-15,-4 0 2 0,-3 0-2 0,7-2 1 0,-3 2 3 0,3-2-1 32,0-1 3-32,0 1 7 0,-7 2 26 0,7-2 0 0,0 0-9 0,0-3-25 0,0 2 2 15,0-2 2-15,7 3 11 16,-7 0 9-1,0-1 8-15,3-2-7 0,-3 0-3 16,7 0 7-16,-3 3 8 0,2-3 2 0,1 1-8 16,-4-1 8-16,-3 0 22 0,14-2 16 15,-14 2 5-15,10 0-8 0,-7-2-3 16,4 2-19-16,0 1-7 0,-4-4-5 16,4 0 2-16,-3 1-9 0,9 0-1 0,-10 3 6 15,4-7 6-15,0 4-11 0,3 0-13 16,-6 0-6-16,9-1-5 0,-10 1 5 15,4-2 7-15,-3 1 5 0,9 1-2 0,-10-2 2 16,8 1 4-16,-5-2 2 0,1 1-6 16,-3-1-5-16,9-2-2 0,-3-1-8 15,-6 2-7-15,9-5-1 0,-9 5 0 0,2-4 8 16,4-2-5-16,-3 0-1 0,-3 2-6 16,9-5 2-16,-10 3-3 0,4-2 2 15,-3-1-5-15,2 4 6 0,1-6 2 0,-3 1 16 16,2 2 8-16,-6-3-2 0,4 2-7 15,-4-2-12-15,6 0-4 0,1 0 3 16,-7 0-7-16,0 0 5 0,0 0-8 16,4 0 3-16,-4 0-3 0,0 0 3 0,0 0-3 15,0 0 2-15,0-2 0 0,0 2 3 16,0 0-2-16,0 0-1 0,0-3-2 16,-4 3-5-16,4 0 0 0,0-1 1 0,0 1 2 15,0 0-4-15,0 0-14 0,0-3-32 16,0 3-64-16,-7-3-124 0,7 3-120 15,-6-2-159-15,6-1-145 0,-4 3-158 0,-2-2-33 16,2-3 124-16,-9 0 217 0,9 5 202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4:53.3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12800 9235 20 0,'0'-2'36'16,"4"2"1"-16,-4-1 5 0,0 1 5 16,0-1 1-16,0 1-3 0,0 0-8 15,0-2 1-15,0 2-8 0,0 0-4 0,0 0-8 16,0 0 1-16,0 2 0 0,0-2 4 16,0 0 3-16,0 0 5 0,0 0 2 15,0 1 6-15,0 0 0 0,0-1-2 16,0 2 1-16,0 1 7 0,0 0 5 0,0-1-8 15,-4 1-4-15,4 0-5 0,0 1 3 16,-2-1-3-16,2 3-3 0,0-1-4 16,0-1-6-16,0 2-6 0,-5-1-6 15,5 2-2-15,0-1 0 0,-4 2 0 0,4-3 0 16,0 2-1-16,0-1-1 0,0-1 0 16,0 2 4-16,0-1 5 0,0 1 8 15,-2 1 8-15,2-2-1 0,0 1-5 16,0 1-5-16,0-1-4 0,0 1 1 0,0-1 8 15,0-1 9-15,0 2 0 0,0-2-7 16,0 1-3-16,0-1-2 0,0 2 6 16,0-1 2-16,-4 1 3 0,4-1 1 0,0 1-1 15,0-1-7-15,0 1-3 0,0-1-6 16,0 1-3-16,0 1-1 0,0-2-4 16,-4 2 0-16,4-1-3 0,0 1-1 0,0 0 2 15,0 0-2-15,0 0 2 0,0 1 3 16,0-1-5-16,0 2 0 0,0-2 4 15,0 1 4-15,0 0 0 0,0 1-8 0,0 0 1 16,0 1 0-16,0-2 1 0,0 2-1 16,0 0 1-16,0 0-1 0,0 0 0 15,0 0 1-15,0 0-1 0,0 0 2 16,0 0-4-16,0-2 8 0,0 3-3 0,0-1 2 16,0-1-5-16,0 3 0 0,0-2 2 15,0 0 2-15,0 0 0 0,0 0-2 16,0 0-1-16,0 0 1 0,0 2-1 15,0-2 1-15,0 1-1 0,0-1 0 0,0 0 5 16,0 0 22-16,0 0 19 0,0 2 5 16,0-2-9-16,0 1-15 0,0-1-6 15,0 0-9-15,0 2-4 0,0-2-2 0,0 1 1 16,0-1-4-16,0 0 0 0,0 0-2 16,0 0 2-16,0 0-3 0,0 0-1 15,0 2 1-15,0-2-1 0,0 1 1 16,0-1 0-16,0 2 1 0,0-1-3 0,0 1 1 15,0 1 0-15,0-2 1 0,-2 2-2 16,2 2 3-16,0-1 0 0,-4 1-1 16,4-1-4-16,0 2-1 0,0-2 3 0,0 2-2 15,-2-1-1-15,2 0 0 0,0 1 0 16,0 0 2-16,-5 0 0 0,5 0 1 16,0-2-3-16,-4 2 1 0,4-1-1 0,0-1 0 15,-2 0 2-15,2 1-1 0,-4 0 1 16,4-1-1-16,0 2-1 0,-2-3 1 15,2 3 0-15,0-3 0 0,0 2 1 16,-4-1 2-16,4 1-1 0,-4-2-3 0,4 1-1 16,0 1 1-16,0-1 1 0,-2-1 3 15,2 1-2-15,0 1 2 0,0-2-3 16,-4 2 1-16,4-1 1 0,-5 1 1 16,5-1 4-16,0 1 1 0,0 0 24 0,0 0 27 15,-2 0 17-15,2-1-12 0,-4 2-17 16,4-1-15-16,0 1-2 0,0 0 3 15,-2 0 5-15,2-2-7 0,0 1-1 0,0-1 5 16,0 0-1-16,0 0-2 0,0 0-9 16,-4-1 3-16,4 2 3 0,0-2 8 15,0 1 6-15,-4-1 1 0,4 2 1 16,0-2-10-16,0 0-7 0,-2 1-14 0,2 0-2 16,-4 0-8-16,4 0-3 0,0 1-4 15,0-1-1-15,0-1 3 0,-2 2 5 0,2-1 3 16,0 1 0-16,0-1 2 0,0 1 3 15,-4 1 6-15,4-2 3 0,0-1-3 16,0 2-4-16,0-3 3 0,0 2-1 16,0-1 3-16,0-2-7 0,0 2 1 0,0 0-1 15,0 0 2-15,0 0 0 0,0 0 3 16,0 0-5-16,0-1-1 0,0 1-1 16,0-2-5-16,-5 2-2 0,5 0 0 15,0-1 3-15,0-1 0 0,0 2 0 0,0-2-4 16,0 1 3-16,0 0 1 0,0 1 5 15,0-3 1-15,0 3-1 0,0-2-9 16,0 0 6-16,0 0 2 0,0 0 11 16,0 1-8-16,0-2-6 0,0 1-2 0,0-1-4 15,0 2 0-15,0-1 1 0,0 1 0 16,0-3 2-16,0 5-2 0,0-3-3 16,0 1-2-16,0 0 1 0,0 2 2 0,5-3 6 15,-5 2 2-15,0 0-4 0,0 0 3 16,0 0 2-16,4 0 1 0,-4 0 0 15,0-2 2-15,0 3-2 0,0-3 2 16,0 2 1-16,0-1 6 0,0-1 4 0,2 1 2 16,-2-2-4-16,0 1 5 0,0-1 2 15,0 0 3-15,0 0-3 0,0-1-7 0,0 0-2 16,4 0 2-16,-4 0 2 0,0-1-6 16,0-1-3-16,2 0-1 0,-2-2 0 15,0 1-6-15,0-2 0 0,0 0-1 16,0-1-1-16,0-1-5 0,0 1-7 0,0-4-37 15,0-1-55-15,0 0-86 0,0-3-152 16,0 0-209-16,0-3-235 0,0-1-53 16,0-2 123-16,0 0 240 0,0-3 184 15</inkml:trace>
  <inkml:trace contextRef="#ctx0" brushRef="#br0" timeOffset="1">12723 12556 52 0,'0'0'57'0,"0"0"-2"0,0 0-10 0,0 0-6 15,0 0-8-15,0 0-2 0,0 0 3 16,0 0 10-16,0 0 11 0,0 0 21 15,0 2 13-15,0-1 11 0,0-1 5 16,0 0-1-16,0 2 4 0,0-2-2 0,0 0-2 16,0 0-3-16,0 0 2 0,0-2 7 15,0 2 14-15,4 0 11 0,-4 0-1 16,0 0-7-16,2 0-8 0,-2 2-4 16,4-2-2-16,-2 0-2 0,3 1-4 0,-1-1 3 15,-2 0-2-15,2 0-8 0,0 2-9 16,2-2-1-16,-4 0 0 0,7 0-8 15,-3 0-19-15,0 0-16 0,0 0-12 0,3 0-6 16,-3 0-6-16,0 0-4 0,0 0 0 16,0 0-5-16,5 0-5 0,-5 1-5 15,2-1-1-15,2 0 2 0,-1 0 1 16,-1 1-2-16,0-1-1 0,3 2-1 0,-3 0 1 16,0-2 2-16,2 1-2 0,5 1 3 15,-7-2 4-15,7 1 13 0,-3-1 12 0,3 0 3 16,-3 2-6-16,2-2-6 0,-1 0-8 15,1 0-5-15,-1 0-4 0,1 0-3 16,-1 0-3-16,-1 0 1 0,2 0 5 16,-1 0-1-16,1 0 0 0,-3 0-6 0,1 0 0 15,3 0 1-15,-7 0 0 0,6 0 1 16,-1 0 2-16,1 0 2 0,-4 0 4 16,3 0 3-16,-1 0 4 0,5-2 3 15,-3 2 2-15,3-1-4 0,-5 1-5 0,7-2-7 16,-1 2-2-16,-1-1-4 0,0 1 4 15,3-2-4-15,1 0 1 0,-5 2 3 16,3 0-1-16,2 0 2 0,-1 0-4 16,3 0-1-16,0 0-1 0,2 0 2 0,-7 0 4 15,7 0 4-15,-2 0-3 0,-1 0-3 16,1 0 1-16,-2-1-1 0,2 1 0 16,-3-1-6-16,1-1 2 0,-2 1 1 0,1-1 1 15,1 1-2-15,-2-1-1 0,-1 1 2 16,-1 1 0-16,-1-2 0 0,1 2 0 15,-1 0 1-15,-3 0 1 0,3 0-2 16,-1 0-2-16,-3 0 3 0,5 0 0 0,-3 2 5 16,-1-2-5-16,1 0-1 0,-2 0-1 15,3 1 2-15,-3-1-1 0,1 0 3 16,-3 0-2-16,7 0 1 0,-3 0 0 0,-2 0-2 16,3 0 1-16,-3 0-3 0,3 0 2 15,1 0-3-15,-3 0 3 0,1 0-1 16,3 0-2-16,-5 2 3 0,5-2 0 15,-1 1 3-15,1-1-2 0,-1 0 2 0,1 0-1 16,-1 2 0-16,5-2 2 0,0 0 2 16,-5 0-1-16,5-2-4 0,-5 2-2 15,3 0-1-15,2 0-1 0,-1-1 2 0,-1 1 2 16,-3-2-1-16,9 2-3 0,-8 0-3 16,1 0 5-16,-1 0-6 0,4 0 2 15,-1 0 3-15,-7 0 11 0,7 0-6 16,-3 2-3-16,-1-1 0 0,1-1 3 0,0 0 1 15,-1 2 0-15,1-2-6 0,-1 0 2 16,1 1 0-16,3-1 0 0,-3 0 0 16,-1 0-2-16,5 0 1 0,0 0 1 0,-5 0-4 15,3 0 2-15,2 0 2 0,-1 0 2 16,-1 0 1-16,6-1 1 0,-7 1 2 16,3 0-6-16,0 0-3 0,1 0 0 15,-1 0 6-15,2 0 0 0,-3 0-1 0,3 0-4 16,-2 1 2-16,2-1 0 0,-1 0 0 15,-1 0 2-15,-2 2-2 0,5-2 0 16,-5 1 1-16,6-1 1 0,-7 1-2 0,3-1-11 16,0 2-3-16,-3 0 9 0,7-2 10 15,-6 0 6-15,1 1-6 0,1-1-3 16,2 0 2-16,-2 0-3 0,1 0-1 0,-1 0 0 16,2 2 5-16,-1-2-2 0,-1 0-1 15,2 0-1-15,0 0 4 0,-3 1 0 16,3-1 0-16,-2 0-4 0,1 0-1 15,-1 2-2-15,0-2 3 0,-3 0-1 0,3 1 2 16,0-1-2-16,-3 0-2 0,3 0-3 16,0 0 3-16,-5 0 2 0,5 0 4 15,-3 0-1-15,-1-1-2 0,4 1 0 0,-1 0-10 16,-3-2 5-16,1 2 0 0,-1 0 12 16,4 0 0-16,-1 0-2 0,-3 0 0 15,-1 0-4-15,5 0 13 0,-4 0-5 16,-1 0-7-16,1 0-11 0,-5 0 1 0,5 0 2 15,-1 0 3-15,-1 0 2 0,-3 0 0 16,5 0 2-16,-3-1 3 0,-2 1 3 0,3 0 5 16,-3 0-2-16,3-2-2 0,-3 1 1 15,1 1 0-15,-3-2-2 0,4 0 1 16,-3 2-1-16,-3 0 0 0,2-1-3 16,1 1 0-16,-5-1 3 0,4 1 3 0,-4 0 0 15,3-2 9-15,-3 2 9 0,-4 0 18 16,6 0 19-16,-6-1 11 0,2 1 12 15,-2 0 2-15,7-2-7 0,-9 2-17 16,2 0-22-16,-2-1-16 0,4-1-14 0,0 2-11 16,-4-1-60-16,0-1-91 0,-4 1-138 15,0-3-211-15,4 2-253 0,-11-3-192 0,5 1 65 16,-6-3 222-16,-3 0 256 0</inkml:trace>
  <inkml:trace contextRef="#ctx0" brushRef="#br0" timeOffset="2">12696 12562 35 0,'0'0'67'0,"4"0"0"0,-4 0 1 15,0 2 3-15,0-2-1 0,0 1 3 16,0-1-4-16,0 1 0 0,2-1-5 0,-2 2 1 16,0 0-3-16,0-2 5 0,0 1 3 15,0 1 1-15,0-2-2 0,-2 1-5 16,2-1-6-16,0 0-6 0,0 0-7 15,0 0-9-15,0 0-4 0,-4 0-5 0,4 2 1 16,-2-2 3-16,2 1 6 0,0 1 5 16,-4-1 5-16,0 2 4 0,4-2 3 15,-2 3 6-15,-2-1 6 0,0 1 11 0,1-1 5 16,-1 2-4-16,2-1-5 0,-2 1-10 16,-2-1-9-16,2 1-9 0,2-1-9 15,-7 2-8-15,7-1-1 0,-6 0-4 16,2 2 6-16,4-3 11 0,-6 2 9 0,1 0 8 15,1 0 6-15,0 0-1 0,0 2 1 16,-2-2-7-16,-3 0-8 0,5 0-10 16,0 1-3-16,-5 0 3 0,5 0 4 15,-4 0 6-15,0 1 7 0,-1-1 3 0,3-1-3 16,-2 2-10-16,-1-1-11 0,1 0-9 16,-2 1-7-16,-3 0-4 0,5-1-4 0,-3 1-7 15,-1 1-1-15,1-2 2 0,1 2-1 16,-2 0 2-16,1 1 0 0,-1 0-2 15,1-2 7-15,-3 3 5 0,1 0 12 16,-1-1-5-16,5-1-3 0,-5 2-3 0,4-1 0 16,-3-1-11-16,3 2 5 0,-3-1 0 15,-1-1 7-15,3 2 1 0,1-1-2 0,-7 0 0 16,7 1-4-16,-1 0-2 16,-5-1-2-16,5 1-1 0,1-1 2 0,-5 1-1 15,3 0 0-15,2 0-2 0,-5 0-2 16,3-1 0-16,1 1-1 0,-1-2-1 0,-3 1 1 15,5-1-2-15,-3 2 1 0,-1-2-3 16,3 0 4-16,-1 1-3 0,-3-1 0 16,1 2-5-16,-1-1 2 0,1 0 0 0,-5 1 6 15,5 0 1-15,-3-1 1 0,2 1-1 16,-3-1-4-16,-1 1 2 0,2-1-9 16,1 1 3-16,-1-1 6 0,3 2 7 15,-5-1-5-15,0-1-8 0,5 1 1 0,-3 0 2 16,3 0 3-16,-1 0-1 0,-4 1-2 15,1-2-1-15,7 2 2 0,-7 0 0 16,3 0 1-16,1 0-2 0,-5-1 1 0,4 1 1 16,5 0 1-16,-4 0-2 0,-1-1 0 15,0 0 1-15,-1 3 2 0,1-4-4 16,1 2-1-16,-1-1 0 0,1 1-2 16,-1 0 4-16,5-2 0 0,-5 2 2 0,1-1-4 15,-1 1 7-15,-1 0 0 0,-1-2 0 16,2 1-8-16,1 1 0 0,-1-2 2 15,1 1-1-15,-5-1 2 0,5 1-1 0,-1-1 0 16,1 1-1-16,-1-1 0 0,0 1 2 16,-1-2 2-16,1 1-2 0,1 1-2 15,-1-1 1-15,5-1-1 0,-5 2 5 16,3-1-3-16,-3-1-3 0,1 2 0 0,3-3 1 16,-1 3-1-16,1-2 0 0,-1 2 2 15,2-3 1-15,-1 2 0 0,3-2 1 16,-5 2-1-16,3-2 0 0,-2 3 0 15,3-2 2-15,3-1 0 0,-7 1 0 0,3 0 0 16,2 0-4-16,-1 0-1 0,-1 0-1 16,2 0 1-16,-1-2 4 0,1 2 1 15,-2 0-1-15,1 0 3 0,1-1 0 0,0 0-3 16,-1 2-2-16,1-2-1 0,2 2 0 16,-7-2 2-16,5 2 1 0,2-1 0 15,-3 0 12-15,1 1-3 0,4-2-3 0,-9-1-14 16,9 1 1-16,0-1 0 0,-5-1 5 15,5 0 12-15,-4 0 13 0,4 0 7 16,-3-2-5-16,7 1-4 0,-4-2-4 0,-2 2-7 16,6-2-2-16,-6-1-6 0,5 2 1 15,-1 0-5-15,2-1 1 0,-6 0-1 16,6 0-2-16,-2 0 3 0,2 2 4 16,-7-2-1-16,7 0 1 0,-6 0-1 0,6 1-2 15,-4-2-1-15,2 1 1 0,0 0-2 16,-3 0-1-16,5 1 0 0,-6-2 6 15,6 0 1-15,-2 2-3 0,2-3 2 16,-2 2-1-16,0-1 4 0,1-1 5 0,3 1-4 16,-4-1-2-16,0 2-12 0,2-2 5 15,-2 1 1-15,2 0 0 0,-2 1-3 16,0-2 2-16,2 2 1 0,-3 0 0 16,3-1 1-16,-6 0-5 0,6 2 7 0,-2-1 1 15,2-2 1-15,-2 2-5 0,0-1 3 16,2 1 0-16,-3-2 1 0,1 0 7 0,2 1 0 15,-2 0-2-15,4-1 1 0,-2 1-1 16,2-2 5-16,-4 1-1 0,0 1-6 16,4-2-6-16,0 1-1 0,-2-1 4 15,2 2-2-15,-4-2-1 0,4 0-12 0,0 1 7 16,0-1 2-16,0 0 14 0,-3 0-1 16,3 2-5-16,0-2 0 0,0 0-2 15,0 0 4-15,0 0-2 0,0 0 1 16,0 0 0-16,-4 0-3 0,4 0-2 0,0 0 1 15,0 0-3-15,0 0 0 0,0 0-3 16,0 0 1-16,0 0 2 0,0 0-3 16,0 0-1-16,0 0 1 0,0 0 2 0,0 0 2 15,0 0-1-15,0 0 0 0,0 0 0 16,0 0 0-16,0 0 0 0,0 0-2 16,0 0 0-16,0-2 1 0,0 2 1 15,4 0-2-15,-4-1 1 0,0 1-1 0,0-2-2 16,0 1 3-16,3-1-2 0,-3 1-2 15,0-2 1-15,4 1 0 0,-2 0 1 16,2 0 0-16,0-1 0 0,-2 0 3 16,2 0 0-16,-2-2-2 0,7 2-1 0,-7 0 3 15,2 0 1-15,2-1 4 0,0-1-5 16,2 1-3-16,-1-1 0 0,3 1 3 16,-8-1 0-16,8 1 3 0,1-1-6 0,-5 1-1 15,8-2 2-15,-5 1 3 0,-1 1-1 16,4-1 0-16,-1 1-12 0,-1-1 5 15,2 1 3-15,3-1 16 0,-5 1-3 16,-2 0-8-16,7 0 3 0,-5 1-4 0,-1 0 3 16,5 0-3-16,-8 0 5 0,9 0-5 15,-9 0-3-15,4 2 1 0,-4-1 2 16,1-1 5-16,-1 2-5 0,2-1 0 16,-6 1 0-16,4-1 2 0,-2 1 3 0,1 1-4 15,-3-2-1-15,2 2-2 0,-2-2 0 16,-2 2-1-16,8-1 3 0,-8 1 0 15,0 0 5-15,2 0 2 0,-2-1 1 0,4 1 0 16,-4-2 6-16,0 2 2 0,4 0-1 16,-4 0-5-16,-4 0-2 0,4 0-2 15,-4 0 1-15,4 0-6 0,-2 0 1 0,-2 0-2 16,0 2 1-16,-2-1-2 0,4-1 0 16,-7 1 0-16,3-1 1 0,0 2-1 15,0-2 2-15,-5 2 1 0,5-1-1 0,-4 1-1 16,0-1 0-16,-1 1-2 0,1-1 0 15,0-1-5-15,-3 2 1 0,3-1 3 16,-1 1 2-16,-1-1 3 0,2 2 0 16,-1-2 2-16,1 1-6 0,2 0 0 0,-3 1-6 15,1 0 4-15,4-2 7 0,-4 4-2 16,3-3-5-16,-1 2-3 0,2 0 1 16,0-1 5-16,-1 0-2 0,-1 1 3 15,2 0-5-15,4-1 3 0,-2 0 2 0,0-2 3 16,-3 2-1-16,7-1 7 0,-2-1-4 15,-2 0-2-15,0 1-11 0,4-2 2 0,-2 2 5 16,2-1-1-16,0 1-1 16,-4-2-3-16,4 1 0 0,-2-1-1 0,2 2 2 15,0-2 0-15,0 0 5 0,0 0 0 16,0 0 2-16,0-2-4 0,0 1 2 0,2-1 0 16,-2 1 0-16,4-1-1 0,-4-1-3 15,2 0 2-15,2 0-1 0,0 0 1 16,-2-1 1-16,3 0 1 0,-3 0 0 15,6 0-1-15,-6-2 1 0,4 1 4 0,2-1 0 16,-1 2 0-16,-3-3-2 0,2 2-3 16,-4-1 2-16,6 0-3 0,-1 1 3 15,-5-1-1-15,6 2 1 0,-6-1-1 0,4 1-2 16,2-1 6-16,-1-1-4 0,-3 1 1 16,2 1-8-16,0 0 4 0,0 1 3 15,1-2 2-15,-3 2-1 0,2-1-1 16,2-1-3-16,-2 2 2 0,-4-1 2 0,7-1 2 15,-7 2-1-15,4 0 13 0,2-1-2 16,-6 1-5-16,2-1-19 0,3 0-4 16,-3 1 7-16,-2 0 4 0,6-1 11 15,-6 0 0-15,2 2-5 0,-2-1-1 0,3 0 3 16,-1 0-1-16,-2 1-3 0,-2 1-2 16,4-3-3-16,-2 3 5 0,-2 1-3 0,0-3-4 15,4 3 2-15,-4-1-1 16,4 1 0-16,-4-2 0 0,0 2 5 0,0-1 1 15,2 1 0-15,-2 0 0 0,0-2 0 16,0 2 0-16,4 0-1 0,-4 0 0 0,5-1 1 16,-5 1 2-16,0 0-24 0,6-3-68 15,-6 1-137-15,2 1-240 0,2-1-272 16,0-1-121-16,-2-1 107 0,-2 1 245 16,4 0 200-16</inkml:trace>
  <inkml:trace contextRef="#ctx0" brushRef="#br0" timeOffset="3">12806 9222 14 0,'0'-3'70'0,"0"0"6"16,4 0 5-16,-4 1 2 0,4-1 6 0,-4 0 3 16,0 0 3-16,0 2 0 0,2-2 1 15,-2 1-3-15,0 0-1 0,0 1-1 16,0 0 0-16,0-1 0 0,0 1 0 16,4-1 4-16,-4 1 2 0,0-1-2 0,0 2-2 15,2-1-7-15,-2-1-8 0,0 2-16 16,0 0-13-16,0 0-17 0,0 0-11 15,0 0-2-15,0 0 11 0,0 2 12 0,0-1 6 16,0 2-5-16,0 0-3 0,0 1-3 16,0 0 1-16,0 0 4 0,0 2 13 15,0-1 9-15,-2 2 3 0,2-2-8 16,-4 2-9-16,4 1-12 0,-2-2-8 0,2 3-9 16,-4-2-4-16,0 4-5 0,4-2 1 15,-2 0-3-15,-2 1 1 0,2 1 0 16,-3 1 5-16,1 0 18 0,2 1 22 15,-6-1 17-15,6 0 3 0,-2 2-2 0,2-2-7 16,-7 1-17-16,3-1-16 0,4 0-2 16,-6 0-12-16,6 0-4 0,-7 0-11 0,3-1-1 15,4-1 0-15,-6 1-1 0,2-1-1 16,4 1-5-16,-2-3-1 0,-3 2 2 16,7-2-1-16,-6 0 3 0,2 0 3 15,0-1 8-15,2-1-5 0,2 0 0 0,-8 0-8 16,8-1-2-16,0-1-6 0,-3-1-1 15,-1 1 6-15,4 0 6 0,0-3 0 16,-2 2 1-16,2 0 0 0,0-1 3 16,0-2 1-16,0 1 2 0,0-1-3 0,0-1-3 15,2-1-1-15,-2-1-2 0,4 0 1 16,-1 0-2-16,1-1 2 0,0-2 0 16,-2 0 0-16,6-2 0 0,-6-1 2 0,4 0-1 15,-1 0-1-15,-1-1 0 0,2-1 0 16,-4-1 0-16,6 0-3 0,-6 0 3 15,4-1 0-15,-1 0 3 0,-1 0-4 16,2 0 1-16,-2 1-2 0,-2-2 2 0,4 1 1 16,-2 1-1-16,3-2 1 0,-3 2 0 15,-2 0 3-15,2 0-2 0,0 0-2 16,-2 1-2-16,2 0 3 0,1 0 1 0,-3 2 3 16,2-1-4-16,-4 1-1 0,2 0 1 15,-2 1 0-15,0 0 2 0,4 1-6 16,0 0 1-16,-4 1 0 0,0 0-1 0,0 1 1 15,2 2 0-15,-2-1-2 0,0 1-6 16,0 0 3-16,0 1 2 0,0-1 6 16,0 3 0-16,0 2-1 0,0-1 4 15,0 1-2-15,0 1-1 0,0 1-2 0,0-1-2 16,4 2 3-16,-4 1 0 0,0-2 2 16,2 2-1-16,-2 0-3 0,0 0 1 15,4 0 0-15,1 2 1 0,-5-3 0 16,2 3 0-16,2 0-2 0,-2 1 0 0,2-2 0 15,0 2 4-15,-2 0 2 0,2 0-3 16,0 0-2-16,3 2-2 0,-7-2 3 16,6 1 1-16,-2 1 2 0,-2-1-3 0,4-1 1 15,-2 0 1-15,1 2 2 0,-3-2-1 16,6 0 2-16,-6 1 4 0,4-2 2 16,-2 1 7-16,0-2-1 0,-2 0 4 15,5 1-7-15,-3 0 2 0,2-1 1 0,-6-1 0 16,6 0-3-16,-2 0-2 0,0-1-2 15,-1-1-1-15,-3 1-2 0,4-3-4 16,0 3 3-16,-4-2-2 0,2-1 4 16,2 1 0-16,-4-2-2 0,0 1-17 0,0-1-54 15,2-1-167-15,-2 0-238 0,0 0-270 16,0 0-52-16,0-1 118 0,4-1 243 16</inkml:trace>
  <inkml:trace contextRef="#ctx0" brushRef="#br0" timeOffset="4">16341 12448 63 0,'0'-1'106'0,"-9"-1"4"0,9 2 7 16,-2-1-8-16,-2-1-4 0,4 2-8 16,0 0-6-16,-2 0-4 0,2-1-3 15,0 1 1-15,-4 0 7 0,0 0 11 16,4 0 13-16,0 0 15 0,0-2 6 0,0 1-4 15,0-1-16-15,-2 1-26 0,2-1-25 16,0 2-23-16,0-1-18 0,0-1-14 16,0 2-3-16,0 0 19 0,0 0 29 15,0-1 24-15,2 1 17 0,-2 1 7 0,0-1 8 16,4 0 0-16,-4 2 11 0,4-1 7 16,-4 2-4-16,2 0-21 0,-2 0-29 15,4 0-20-15,-2 0-13 0,2 0 2 16,1 1-1-16,-3 1-5 0,2-2-4 0,-2 2-8 15,6-1-7-15,-6 1-2 0,2-1-4 16,0 2 4-16,3-2 6 0,-5 1 0 16,6 0 0-16,-6-1-6 0,4-1-7 0,2 2-1 15,-5-1-1-15,5 1 0 0,-2-1 1 16,4-1-2-16,-8 2 4 0,9-1-2 16,-5-1-2-16,4 0-2 0,-3 1-1 0,3 0 2 15,-4-1-3-15,4 1-7 0,-3-1 4 16,3 0 1-16,-2 2 9 0,0-2-5 15,1 0 6-15,-1 1-11 0,0-1 2 0,-2 0-8 16,5 2 10-16,-5-4 1 0,4 2 1 16,-3 0-1-16,-1 0-5 0,4 1-1 15,-4 0-6-15,5-1 3 0,-5-2 3 16,2 2 8-16,0 0-1 0,1 0 0 0,-3-2-1 16,0 3-5-16,0-1-1 0,2-2 3 15,-1 2 1-15,-1 0 0 0,-2-1-3 16,2-1 1-16,0 2-1 0,-1-1-1 15,1-1 0-15,-4 1 0 0,6-1 3 0,-6 1-3 16,2-1 3-16,0 1-3 0,3-1 3 16,-5-1 0-16,6 2 2 0,-8-2-2 15,2 1 1-15,4-1-2 0,-2 0 6 0,1 0-4 16,-5 1 0-16,2-1 2 0,2 0 12 16,0 0 24-16,-4 2 26 0,2-2 8 15,-2 0 0-15,4 0-13 0,-4 0-18 16,2 0-14-16,-2 0-11 0,0 0-6 0,0 0-4 15,0 0-3-15,4 0-5 0,-4 0 2 16,0 0 2-16,0 0 1 0,4 0 1 16,-4 0-5-16,0 0 4 0,0 0-4 0,-4 0 1 15,4 0-6-15,0 0 12 0,-4 0-7 16,4 0-2-16,0-2-9 0,-2 2 4 16,2 0 4-16,-4 0-2 0,2 0 5 0,2 0-1 15,-8 0-4-15,6 0-1 0,-3 0 0 16,1 0 4-16,-2 0-1 0,4 0 2 15,-6 0-3-15,6 0 2 0,-5 0-1 16,-1 0 3-16,-2 0-3 0,4 0 3 0,-1 2-6 16,-3-2 5-16,4 2-5 0,0-2 4 15,-5 1-5-15,5 1 3 0,-4-1-5 16,-1 1 2-16,1-1 3 0,0 1 2 0,-1-1 4 16,3 2-1-16,-6-1-1 0,3-1-3 15,3 0 3-15,-2 1-1 0,-5 0-1 16,5 1-8-16,-2-2 0 0,-1 1 2 0,3-1 10 15,-5 2 3-15,5-1-5 0,2-1-7 16,-3 2-3-16,-3-1 3 0,4 1-3 16,1-2 5-16,1 2-2 0,0-1 7 15,-3 1-3-15,3-2 0 0,0 0-1 0,0 3-1 16,1-1-1-16,-3-2 0 0,8 1 1 16,-6-1 5-16,2 2-2 0,4-1-3 0,-7-1 0 15,7 0 6-15,-4 1-2 16,6 0 2-16,-8-1-6 0,6 1 5 0,2-2-6 15,-4 1 0-15,1-1-2 0,-1 2 2 16,4-2-3-16,-4 0-11 0,4 1 5 0,0-1 5 16,-2 0 10-16,2 0-6 0,0 0-8 15,0 0-16-15,0 0-50 0,0 0-81 16,0-1-113-16,2 1-208 0,-2-2-238 16,4-1-155-16,0 0 89 0,3 0 219 0,-7 2 220 15</inkml:trace>
  <inkml:trace contextRef="#ctx0" brushRef="#br0" timeOffset="5">12097 9214 24 0,'0'-1'70'0,"2"-1"-4"0,-2 2-2 16,0-1-5-16,0 1 0 0,0-2-7 16,0 1-6-16,0 1-13 0,0 0-10 0,0-2-8 15,0 2-6-15,0 0-3 0,0-1-1 16,0-1-5-16,0 2 3 0,0 0-3 15,0 0 0-15,0 0-1 0,0 0-1 0,0 0 2 16,0 0 3-16,0-1 0 0,0 1 2 16,0 0 3-16,0 0 2 0,0 0 0 15,0 0 1-15,0 0 1 0,0 0 4 16,0 0 8-16,0 0 10 0,0 0 14 0,0 0 10 16,0 0 5-16,0 0-1 0,0 0 1 15,0 0-2-15,0 0 0 0,0 0-6 0,0 0-2 16,0 0-2-16,0 0-5 0,0 1-4 15,0-1-6-15,0 0 5 0,0 2 19 16,0-1 20-16,0 1 11 0,0-1-1 16,0 2-12-16,0-1-18 0,0 1-14 0,0 0-8 15,0 1-4-15,0-1-1 0,0 2 1 16,0-3 12-16,0 3 14 0,4 0 17 16,-4-1 7-16,0 0 3 0,0 1-1 15,4 0 6-15,-4-1 4 0,0 2 5 0,0 0-4 16,0 2-16-16,0-2-25 0,0 1-17 15,2-1-12-15,-2 2-3 0,0-1-7 16,0 0-6-16,4 1-4 0,-4 0 3 16,4-1-4-16,-4-1 2 0,0 2-7 0,0-1-2 15,0-1 1-15,2 0 1 0,-2 0 5 16,0 0 0-16,0-1-1 0,5-1-2 16,-5 1-3-16,2-1 0 0,-2-1 1 0,0 1 0 15,0 0 2-15,4-1-1 0,-4 0 0 16,0 0-2-16,4 0 0 0,-4-2 0 15,0 2 0-15,0-1 2 0,2-1 1 16,-2 1 0-16,0-1-31 0,0 1-57 0,4-2-90 16,-4 0-77-16,0 0-55 0,0 0-26 15,0 0-5-15,0-2 3 0,0 1-11 16,0-2-27-16,0 0 23 0,0-2 72 16</inkml:trace>
  <inkml:trace contextRef="#ctx0" brushRef="#br0" timeOffset="6">12074 9198 49 0,'0'-4'115'16,"0"2"0"-16,0-1 0 0,0 1-4 0,0-1-2 15,0 2-3-15,0-1-1 0,0 1 2 16,0-1 0-16,-4 0 0 0,4 2-4 16,0-1-16-16,-4 1-11 0,4 1-16 15,0-1-6-15,-2 2-3 0,2 1-2 0,-4 0 0 16,1 0 2-16,-1 3 7 0,0-1 9 15,2 1 7-15,-2 0 3 0,0 0 0 16,2 1 3-16,-2-1 2 0,2 0 12 16,-7 2 0-16,7 0 6 0,-2 0 0 0,2 1 6 15,-6 0 3-15,6-1-11 0,-4 2-14 16,1-2-21-16,1 2-15 0,-2 1-13 16,0-1-8-16,2 0-8 0,2 1-8 0,-7 0-5 15,3-2-12-15,4 1 2 0,-2-1 2 16,-2 2 14-16,2-2-3 0,0 0-3 15,1 0 1-15,-1 0 3 0,2 0-2 16,-6-2-1-16,6 1-2 0,-2-1 0 0,2 1-1 16,2-2-3-16,-4 0-7 0,-1 0 4 15,5-2-1-15,-2 2 6 0,2-1-5 16,0-2-3-16,0 1-12 0,0-1-41 16,0 0-76-16,0-1-104 0,0-1-97 0,0-1-57 15,0 0-17-15,0 0-2 0,2-1-10 16,-2-2 22-16,5 0 69 0</inkml:trace>
  <inkml:trace contextRef="#ctx0" brushRef="#br0" timeOffset="7">11962 9448 52 0,'0'0'200'16,"0"-1"7"-16,5 1-13 15,-5 0-21-15,0 0-25 0,4 0-24 0,-4 0-21 16,0-2-21-16,2 2-15 0,-2-3-13 16,0 3-3-16,4-1-4 0,-2-1-2 0,-2 1-3 15,4-2-4-15,0 1 0 0,-4 1-2 16,2-1-2-16,2 1-4 0,1-1-4 16,-5-1-2-16,6 2-1 0,-4-1-5 15,-2 0-5-15,8 1-4 0,-6 0-3 0,2-1-2 16,-2 1 0-16,7 1 0 0,-7-2-1 15,4 2-2-15,-2-1-1 0,0-1 3 16,2 2-3-16,-2-1 0 0,3 1 2 0,-7-2-1 16,2 2 1-16,6 0 0 0,-8 0-21 15,2 0-48-15,-2 0-75 0,4 0-80 16,-2 0-80-16,-2-1-86 0,4-1-3 16,1-2 72-16</inkml:trace>
  <inkml:trace contextRef="#ctx0" brushRef="#br0" timeOffset="8">12239 9082 51 0,'5'0'51'0,"-5"-1"0"0,2 1 2 16,-2-2-3-16,0 1-5 0,4 1-7 16,0 0-8-16,-4 0-5 0,0 0-1 0,2 0-2 15,-2 0 2-15,4 0 2 0,0 1 2 16,-4 1 4-16,2-1-1 0,2 0 3 16,-4 1 2-16,2 1 3 0,-2 0 4 0,5 2 4 15,-1-2-1-15,-4 1 3 0,0 1-7 16,0 1-2-16,2-1-3 0,-2 2 1 15,0-1-3-15,0 1-4 0,0 1 3 16,0 1-4-16,0-2 2 0,0 4 2 0,0-2 2 16,0 0-3-16,0 1 1 0,4 1-1 15,-2-1-5-15,-2 0-1 0,4 1-3 16,0-2 0-16,-2 2 0 0,2-2 4 16,-1 0 0-16,5-2-1 0,-6 2 4 0,2-3 8 15,0 0 6-15,2 0 10 0,-4-1 8 16,3-1 2-16,-1-1-5 0,-2 0-3 15,4-1-6-15,-2-1-4 0,0-1 1 0,-2 0-3 16,2 0-10-16,-2-1-9 0,-2-1-4 16,0-1-8-16,0 1-5 0,0 1-4 15,0 0-4-15,0-1-4 0,0 2-5 16,0 0 2-16,-2 2 1 0,-2-1 1 0,4 2-1 16,-2 0 1-16,-2 2 1 0,0-1 1 15,4 0-3-15,-2 1 2 0,-2 1-4 16,4 0 3-16,0 2 0 0,0-2 5 0,0 1-1 15,0 1 3-15,0-1-3 0,0 1 2 16,0 1 0-16,4 0 0 0,-2-2 0 16,-2 4 3-16,4-2 2 0,0-1-3 0,-4 3 1 15,2-2 0-15,-2 0 3 0,0 2 10 16,4-2 12-16,-4 0 14 0,0 1 6 16,0-3-3-16,0 4-5 0,0-4-7 15,-4 3-4-15,4-2-1 0,0 0 7 0,-2 1 7 16,2-1 8-16,-8-1 3 0,8 0-3 15,-6 1 1-15,6 0 4 0,-2-2 13 16,-7 0 7-16,7 0 1 0,-2 0-14 0,2-2-10 16,-6 1-18-16,6-2-9 0,-2-1-8 15,0 3-6-15,-3-3-6 0,7 1-2 16,-2-2-3-16,-2 1-15 0,0-1-53 0,2-1-108 16,-2 0-141-16,2 0-118 0,2-1-67 15,-4-1-46-15,4-1 12 0,-5 0 77 16,5-2 143-16</inkml:trace>
  <inkml:trace contextRef="#ctx0" brushRef="#br0" timeOffset="9">11867 9100 32 0,'0'0'91'0,"-4"0"-5"0,4 0-8 15,0 0-13-15,0 0-12 0,-4 0-10 0,4 1-5 16,0-1-6-16,-2 0-6 0,-2 0-3 16,4 0 5-16,0 0-6 0,-2 2 0 15,2-2-3-15,0 0 3 0,-4 0 0 16,4 2-3-16,-5-2-1 0,5 1 2 0,0-1 1 16,-2 2 0-16,2-1-1 0,-4 1-3 15,0-1-6-15,4 1-1 0,-2-1-4 16,-2 1-1-16,4 0 0 0,0 2-3 15,-2-3 1-15,2 2-2 0,-4 0 1 0,0 0 0 16,4 0-1-16,-2 1 1 0,2 0-1 16,-5 0-1-16,5-1 5 0,-2 2 6 0,2-1 7 15,-4 1 4-15,4-1 0 0,-4 2 1 16,4 0-2-16,-2 0-1 0,2 0-4 16,-4 2-4-16,4-1 0 0,-2 2 1 15,2 2 1-15,0-2 5 0,-4 1 12 0,0 1 3 16,4-1 7-16,-3 1 6 0,3-1 19 15,-8 1 25-15,8-3 18 0,-6 3 7 16,6-2 9-16,-2 2-3 0,-6-2-6 16,6 0-12-16,-3-2-13 0,3 1-14 0,-6 1-12 15,6-2-15-15,-6-1-9 0,2 1-13 16,-1 0-6-16,3-1-7 0,-2-2-2 16,0 1-5-16,-4-1-2 0,7-1 4 0,-5-1-4 15,2 1-3-15,0-3-10 0,2 1 5 16,-3-1-2-16,1 0-1 0,2 0 1 15,2 0-1-15,-6 0 2 0,6 0-1 0,2-1-3 16,-4 1-3-16,2-2 0 0,2 2 1 16,0-1 2-16,-5 1-1 0,10-2 2 15,-5 2-1-15,0 0 4 0,2 2 1 0,2-2 0 16,-2 3 2-16,2-2 0 0,0 1 3 16,-2 1 0-16,4-2 0 0,-2 4 2 15,1-2-1-15,-3 1 0 0,2 2 2 16,-2 0-1-16,2 0 0 0,0 0 1 0,-4 2 4 15,2-1 3-15,-2 1 1 0,4-1 3 16,-4 2 1-16,0 0 3 0,4-2 0 16,-4 4-6-16,0-2-6 0,0 0 0 15,0 2 0-15,0-2 3 0,0 1 2 0,0 1 8 16,0-2 4-16,0 0 2 0,0 1-4 16,0-1-4-16,3 0 12 0,-3 0 16 15,4-1 10-15,-2-1 2 0,2 2-2 16,0-1-5-16,-2-2-11 0,4 1-12 0,3-1-11 15,-7-1-4-15,4 0-6 0,2 0-3 16,-2-2 2-16,0 0-2 0,1 0-2 16,1-1-2-16,0-1-4 0,0 0-63 0,3-1-172 15,-5 0-231-15,0-1-234 0,-2 0-10 16,3-2 128-16,-5 1 228 0</inkml:trace>
  <inkml:trace contextRef="#ctx0" brushRef="#br1" timeOffset="10">10553 9930 24 0,'-2'-2'69'0,"2"2"1"15,0-2 0-15,0 2-1 0,0-1 5 0,0 0-3 16,0 1 0-16,0 0-2 0,0 0 1 16,0 0-6-16,0 0 6 0,0 0 5 15,0 0 4-15,0 0 5 0,0 0 0 16,0 1-4-16,0-1-9 0,0 0-7 0,0 0-7 16,0 0-3-16,0 0-6 0,0 0-3 15,0 0-3-15,0 0 2 0,0 0-4 16,0 0-2-16,0 0-6 0,0-1-5 15,0 1-7-15,0 0-2 0,0 0-4 0,0 0-4 16,0 0-8-16,0 0 0 0,0 0 0 16,0 0 1-16,0 0 0 0,0 0 0 15,0 0 0-15,0 1 7 0,2-1 10 0,-2 1 15 16,4-1 11-16,-2 2-1 0,-2 0-6 16,4-1-6-16,0 2 1 0,-4-1 1 15,2-1 1-15,2 2 6 0,0 0 9 16,-2 0 4-16,3 0-3 0,-3 0-7 0,2 2-7 15,0-2-7-15,-2-1-7 0,2 3-5 16,-2 0-3-16,6-1 0 0,-5 1-1 16,1-1 2-16,0 2 3 0,-2 0 4 15,2-2 13-15,-2 3 11 0,6-1 2 0,-6-1-1 16,3 3-10-16,-3-2-9 0,2 2-9 16,0-1-7-16,-2-1-2 0,4 2-5 0,-2-1-5 15,0 0 0-15,-1 1 1 16,5 0 2-16,-6-2-5 0,4 1 2 0,-2 0-1 15,0 1 3-15,-2 0-1 0,5-2 1 16,1 1-1-16,-6 1-2 0,2-2 0 0,2 1 1 16,-2 0 2-16,-2 1 0 0,7 0 0 15,-7-1-1-15,4 1 1 0,2-1 0 16,-6-1 0-16,5 2-2 0,1 1-2 0,-6-2 2 16,6 0 8-16,-6 1-5 0,4 1 1 15,3 0-7-15,-7-1-1 0,4 1 2 16,2 0 0-16,-2 0 2 0,1 0-1 15,-1 0 1-15,2 0-3 0,-2 1-3 0,0-1 4 16,1 0 0-16,-1 2 7 0,4-2-4 16,-2-2 3-16,-1 2-4 0,3 0 0 15,-4 0-2-15,5-1 2 0,-5 0 1 16,4 0-3-16,-4 1-1 0,1 0 1 0,3 0 3 16,-4 0 4-16,4 0-3 0,-3 0-2 15,3 0-1-15,-4 2 1 0,4-1-2 16,-3 1 0-16,3-1 0 0,-4 1 0 15,5-1-2-15,-1-1 3 0,-4 2 2 0,4-1 1 16,1-1-1-16,-5 2-3 0,4-1 3 16,-4 1 0-16,5-2 1 0,-1 1-3 15,-4-1-2-15,5 2-1 0,-5-1 0 0,4 0 1 16,1 1 4-16,-5 0 2 0,4-1-3 16,-4 1 0-16,9-1-1 0,-9 2 1 15,0-2-2-15,4 1 3 0,-3 0-1 16,7-1-1-16,-8 2 2 0,5-1-2 0,-5-1-1 15,0 0 2-15,4 3 0 0,-3-3 3 16,3 1 16-16,-4 1 17 0,2 0 16 16,-1-2-11-16,3 2-14 0,-8 0-7 15,8 0-4-15,-3 0-1 0,1 0-2 0,-2 0-1 16,4-2-4-16,-3 3-6 0,3-3 0 16,-4 2 4-16,4-1 1 0,1 1-6 0,-5-2 0 15,4 1 1-15,-1 1 4 0,1-2 0 16,0 2 5-16,-4-1-2 0,5 1 0 15,-1 0 0-15,0 0-2 0,1 0-1 16,-1 0-3-16,-2 1-4 0,3-1 0 0,-5 0 0 16,4 2 2-16,5-2-1 0,-9 0 1 15,4 0 8-15,1 0-2 0,-3-2-4 16,2 1-13-16,1-1 4 0,-5 1 0 16,4-2 1-16,5 1 3 0,-7-1 0 0,2 0-2 15,1 0 1-15,-5 0 2 0,4 0 1 16,0-1 2-16,1 1-4 0,-1 0 5 15,-4-2-3-15,0 4 3 0,5-2 0 16,-5 1 1-16,4 1-4 0,1-1 2 0,-1 2-3 16,-4 0 3-16,0 2-2 0,5-2-2 15,-1 0 0-15,0 0 3 0,-3 1-5 16,-1 1 1-16,4-2-1 0,-4 0 4 0,5 0 4 16,-5 1-5-16,4-1 0 0,-4 0-2 15,5-1 3-15,-5 1-2 0,4 0 3 0,1-1-2 16,-5 0 0-16,4 1 0 0,-4 0-1 15,5 0 1-15,-1 2 1 0,-4-2 0 16,5 1-1-16,-5-1 2 0,4-1-2 16,-4 2 3-16,5-1-4 0,-5 0-4 0,4 0-2 15,1-2 6-15,-5 3 2 0,4-3 1 16,-4 1-6-16,5-2 2 0,-5 1 1 16,2-1 2-16,2 2 1 0,-8-2-1 15,9 0 2-15,-5 0-3 0,0-2 0 0,2 2 1 16,3-1-2-16,-5-1 2 0,0 1-3 15,0-1-1-15,1 1-1 0,1-1 2 16,-6-1 4-16,4 2-1 0,2-2 1 16,-1-1 1-16,-1 3-1 0,0 0-3 0,-2-3-2 15,2 3 4-15,1 0-1 0,1-2-2 16,-6 1-2-16,6 0 0 0,-6 1 6 16,4 0-2-16,3-1 2 0,-7 1-2 0,4-1-2 15,2 2-2-15,-6-3 1 0,5 2 3 16,-3-1 0-16,0-1 1 0,2 2-4 15,-2-1 2-15,2-3 2 0,-4 3-2 16,7 0-3-16,-7-1 2 0,4 0 2 0,2 2 2 16,-6-3-3-16,4 3 0 0,-1-2 4 15,-1 2 2-15,2-2-4 0,-2 1 0 0,2-1-5 16,-4 0 3-16,7 2-3 0,-7-2 4 16,4 0-1-16,2 0 2 0,-6 0-2 15,6 0 0-15,-1 0-1 0,-5 0 0 16,6-2-6-16,-6 2 2 0,4 0 2 0,3 0 9 15,-7 0-1-15,4-1 0 0,-2 1-4 16,0-2 2-16,2 2 1 0,-2-2-3 16,-1 3-1-16,3-3-4 0,-2 1 0 15,0-3 2-15,-2 3 4 0,4 0-2 0,-2-1 4 16,1-1-4-16,-3 2 3 0,6-1 2 16,-8-1-3-16,6 2-2 0,-4-2-5 15,2 0 4-15,0 1 0 0,-2-1 1 0,3 0 0 16,-3 0 0-16,2 0 0 0,0 0 2 15,-2 0 3-15,-2-1-8 0,4 1-1 16,-2 0 0-16,2 0 4 0,0-2 0 16,-1 2 0-16,-3 0 1 0,4-1-1 0,0-1 0 15,-4 2 2-15,6-1-2 0,-6-1 0 16,2 2 0-16,-2-2-3 0,4 1 0 16,0 0 3-16,-2-1 3 0,-2 1-3 15,5-1-3-15,-3 2 3 0,-2-1 0 0,4-1 3 16,0 1-2-16,-4-1-1 0,2 1-4 15,-2-1 3-15,4 1 0 0,-2-1 3 16,-2 1-2-16,4-2 0 0,0 1 0 16,-4 1 0-16,2-1 4 0,-2-1-2 0,5 3-1 15,-1-3-1-15,-4 2 1 0,0-2-2 16,2 1 0-16,-2 1-1 0,4-1 2 0,-4-1-1 16,2 1 1-16,-2-1 0 0,4 2 1 15,-4 0-1-15,4-2 2 0,-4 1-1 16,0 1 0-16,2-2-5 0,-2 1 1 15,0-1 0-15,0 0 5 0,0 2 2 0,4-2-1 16,-4 0-2-16,3 1 0 0,-3-1 2 16,0 2-3-16,0-2 2 0,0 1-4 15,4-1 1-15,-4 2 1 0,4-2 0 16,-4 0 1-16,0 1-4 0,0-1 2 0,2 0 0 16,-2 1 0-16,0-1 1 0,0 0 0 15,0 2 1-15,4-2 0 0,-4 0 0 16,0 2 2-16,0-2-3 0,4 0-1 0,-4 0-2 15,0 1 2-15,0-1 0 0,0 0 1 16,0 2 1-16,0-2-1 0,0 0 0 16,0 0-3-16,2 1 6 0,-2-1-1 15,0 0 3-15,0 0 1 0,4 2-5 0,-4-2 1 16,0 1 0-16,0-1 3 0,0 0 0 16,0 0 0-16,0 0-2 0,0 0 0 15,0 0 0-15,0 0-11 0,0 0-22 0,0-3-44 16,0 2-89-16,0-1-164 0,-4-1-184 15,2-1-207-15,2-2-3 0,0-4 112 16,-8 3 238-16</inkml:trace>
  <inkml:trace contextRef="#ctx0" brushRef="#br1" timeOffset="11">12713 12631 32 0,'0'0'85'0,"0"0"-6"0,0 0-12 16,0 0-14-16,0 2-9 0,0-2-6 0,4 0-4 15,-4 0-7-15,0 0-7 0,0 0-5 16,2 0-4-16,-2 0-2 0,0 0-2 16,0-2 3-16,0 2 9 0,0 0 4 15,0 0 6-15,0-1 2 0,4 1 3 0,-4 0-1 16,4-2-1-16,-4 1-2 0,0-1 3 15,2 0-7-15,-2 1-4 0,4 0-4 0,-2-1 1 16,-2-1-3-16,9 0-2 16,-9 2 2-16,2-2 3 0,6-2 3 0,-8 2 2 15,2 0 3-15,4 0 5 0,-2-1 2 16,1-1 3-16,-3 2 5 0,4-3 6 0,-2 3 2 16,2-1-6-16,-2-1-8 0,3-1-10 15,-1 0-8-15,2 0-4 0,-6 0-5 16,8-1-2-16,-3 1-1 0,3-2-3 15,-4 1-1-15,5-2-1 0,-5 1 2 0,4 1-2 16,-4-1 2-16,3 0-2 0,1 1 0 16,-4 0 1-16,4-1 3 0,-3 1 0 15,3-1 4-15,-4 1 3 0,4-1-1 0,-3 1 3 16,3-2 1-16,0 1 1 0,-1-1 4 16,1 0 8-16,-4 0 10 0,9-1 8 15,-5-1 2-15,0 1-2 0,-1-1-10 16,5-1-8-16,-2 1-8 0,-1 0-8 0,3 0-3 15,-5-1-1-15,1 2-1 0,4-1-3 16,-3 1-1-16,-3-1-4 0,6 1 1 16,-3 1 1-16,-1 0 1 0,-2-1-1 15,3 2-1-15,-5 0 1 0,4-1 0 0,1 2-1 16,-1-2-1-16,-4 1 2 0,9-1 0 16,-9 2 3-16,4-3-1 0,0 2 9 15,-1-2 10-15,5 0 6 0,-4 1 3 16,1-1-9-16,1 1-4 0,-1-2-2 0,1 1 1 15,2 1-3-15,-3-2 0 0,-3 1-2 16,2 1-6-16,5 0 1 0,-5-2 7 16,-2 2 11-16,3 0 9 0,3-1 2 0,-5 1-8 15,1 0-4-15,4-2-6 0,-3 2-4 16,-3 0-1-16,2-1-6 0,1-1 3 16,-1 0 2-16,0 1 11 0,3 0 19 15,1-4 26-15,-1 1 25 0,1-1 15 0,3-1 4 16,-1 2-14-16,-4-1-19 0,5-1-20 15,0 2-19-15,-3-1-13 0,3-1-8 0,-5 2-7 16,5-1-3-16,-1 1-3 0,-1 1-2 16,-3-2-1-16,4 1 0 0,-1 1-6 15,-3-2 3-15,5 2-4 0,-3 0 4 16,-1 0 0-16,3 0 1 0,-1 0 5 0,-3 0 10 16,3 0 7-16,-3 0 11 0,2-2 0 15,3 1 4-15,-5 1-8 0,1-1 0 16,5 1-5-16,-5-2-3 0,-1 1-8 15,7-1-11-15,-7 1 1 0,1 1-1 0,3-1 5 16,-5 0-5-16,5 1-3 0,-1 0 2 16,-3 0 3-16,-2 0-4 0,5 2-1 15,-7-1 0-15,2 1 2 0,5 1-2 0,-5-2 2 16,-2 2-4-16,3-2 0 0,3 3 2 16,-6-2 2-16,3 0-2 0,-1 1 4 15,5-1-2-15,-7-1 3 0,2 1-3 0,5-1 2 16,-5-1-4-16,2 0 0 0,1 0 3 15,-3 0-5-15,5 0 2 0,-5 0-2 16,2 2 4-16,3-2 0 0,-7 1 0 16,2 1-2-16,5-1-4 0,-7-1 3 0,3 2-1 15,3-1 3-15,-4 1-2 0,-1 1 1 16,5-2-3-16,-4 1 2 0,1-1 0 16,-3 0-2-16,2 1 2 0,5 0-1 0,-5-1 8 15,-2 1-3-15,3-1 2 0,-5 2-5 16,4-1-5-16,1 1 3 0,-5 0 0 15,2 0 4-15,-2 1 2 0,5-1-1 16,-9 0-3-16,8 1 0 0,-4 1-3 0,3 0 1 16,-3-2 5-16,0 1-3 0,0 1 2 15,0-1-2-15,3 1 0 0,-3-1-5 0,0 1 3 16,0-1 1-16,2 1 1 16,1-1 12-16,-1 1-5 0,-2-2-3 0,0 1-15 15,1 1 7-15,3-2-1 0,-4 0 3 16,2-1 2-16,1 3 0 0,-1-2 1 0,-2 2-4 15,4-2 0-15,-3 1 1 0,3-1 2 16,-4 2 0-16,0-2 0 0,9-1-1 16,-9 3 0-16,4-4 3 0,1 3-2 15,-5-3-1-15,4 1 1 0,-3 1 1 0,3-2 2 16,0 2-1-16,-4 0-2 0,1 0 1 16,-1 0 0-16,0 0-3 0,4 2 2 15,-3-1 0-15,1-1-3 0,-2 2 1 16,4-1-2-16,-8 1 4 0,9-1 2 0,-5 1 0 15,2-1-2-15,-2 1-2 0,5-1 0 16,-9 0 2-16,8 1 2 0,-4 1 0 16,3-2-3-16,-3 1 1 0,0 1 0 0,0 0 0 15,2-1 0-15,-1 1 1 0,-1 0-1 16,0-2 0-16,0 2-1 0,5-1 2 16,-5 1-1-16,2-2 0 0,2 2 0 15,-3-1 0-15,3-1 0 0,-4 1 9 0,5-1-4 16,-5 1-1-16,4-1-6 0,-8 2 8 15,8-1 10-15,-3 1 3 0,1 0 7 16,-2-2 5-16,0 2 5 0,1-1-7 0,1 1-7 16,-2 0-5-16,4 0-5 0,-8 0-1 15,5 0-3-15,1 0-6 0,2 0-1 16,-4 0 2-16,-4 0 3 0,7 1 4 16,-3-1 1-16,-4 2 4 0,6-1 3 0,-6 1 3 15,2 1 0-15,-1-2-4 0,5 0-7 16,-6 3-4-16,-2-3 1 0,8 2-7 0,-8-1 0 15,2 0-5-15,2 0 5 16,-2 1-3-16,-2 0-28 0,5 0-66 0,-5 0-217 16,0 3-253-16,-5-1-256 0,3 1 21 15,-4 0 160-15,-2 1 251 0</inkml:trace>
  <inkml:trace contextRef="#ctx0" brushRef="#br1" timeOffset="12">12762 12615 48 0,'4'0'77'0,"-4"-2"1"15,5 2-2-15,-5 0 2 0,0 0 2 16,0-1 3-16,0 1 10 0,0 0 2 15,0 0 0-15,0 0-9 0,0 0-6 16,0 0-6-16,0 0-4 0,0 0-1 0,0 1 0 16,0-1 4-16,0 2 8 0,0-1 12 15,0 1 13-15,0-1 13 0,-5 1 4 0,5 0-3 16,0 2-13-16,0 0-19 0,-4-1-15 16,4 3-10-16,0-1-6 0,0-1 0 15,-2 4-3-15,-2-1 2 0,4-1-5 16,0 3-4-16,-2-1-2 0,2 1 0 0,-4 0-6 15,0 1-7-15,4-1 3 0,-2 3 10 16,2-1 14-16,-4 1 10 0,-1 1 2 16,3 1-5-16,-2-1-2 0,4 2-8 0,-2-1-12 15,-2 2-11-15,0-2-3 0,2 1-10 16,-2 0-5-16,2 0-15 0,2 0-3 16,-9 0 3-16,9 1 1 0,-2-1 2 15,-2 2 0-15,2-1 0 0,-2-1-2 0,0 3-1 16,2-3 4-16,-2 2 8 0,0 1 6 15,-3-3 0-15,5 3-3 0,-2-3-4 16,0 1-1-16,-2 1-8 0,4-2 0 16,-2 1-2-16,-3-1 4 0,7 0-1 0,-8 0 0 15,6 0-2-15,-2-1 1 0,2 1-5 16,-6-2 3-16,6 2 0 0,-3-1 1 16,3 1-2-16,-6-1 1 0,6 2 0 0,2-1 0 15,-6 0 0-15,2 0-1 0,-3 1 2 16,3-1 2-16,0 2 3 0,-2-2-3 15,4 0 1-15,-2 0-6 0,0 0 0 16,-3 1 2-16,5-1 0 0,-2 2 0 0,0-2 0 16,2 1 0-16,-4-1 0 0,2 2 2 15,0-2 0-15,2 1 0 0,-7-1 1 16,7 0-2-16,-2 0-1 0,2 0-3 16,-6-1 0-16,6 1 3 0,-2-2 0 0,1 1 2 15,-1-1-2-15,0 1 3 0,2-1-6 16,-6 1 3-16,6-1-2 0,-2 0 3 0,2 1-1 15,-3 0 1-15,1-1-3 0,-2 1 0 16,4-1 0-16,-2 1 4 0,0-3 0 16,2 2 1-16,-2-1-1 0,1 0-2 15,-1 0 2-15,0 1-1 0,2-1-4 0,-2 0 1 16,0-1 1-16,2 1 4 0,-2 0-14 16,2-1 2-16,-3 0 6 0,1 1 13 0,2-1-2 15,-2 1-2-15,2-2-4 0,2 2-2 16,-8-1 0-16,8 1 0 0,-2-2 0 15,-2 2 3-15,-1-1-2 0,3-1-4 16,-2 1 2-16,2 1 1 0,-2-2 6 0,0 1-3 16,2-1 1-16,-2 1-5 0,2 1-2 15,-2-2 0-15,-1 1 1 0,3-1 2 16,-2 1 5-16,2-1-1 0,-2 1-1 16,0-1-6-16,2 1 1 0,-2-2 2 0,0 1-2 15,1 1 2-15,-1-2-2 0,2 0 1 16,2 1 1-16,-8-1 0 0,6 0-2 15,-2 0-2-15,2 0 4 0,-2 2 0 0,-1-2 4 16,3 0-2-16,2 0-2 0,-4 1 0 16,2-1-2-16,-2 0 1 0,0 0-1 15,2 0 4-15,2 0-1 0,-8 0-1 16,8 0 2-16,-7 0-2 0,7 0-2 0,-2 2 1 16,-2-2-1-16,0 0 5 0,2 0-3 15,-2 0-1-15,4 0 2 0,-2 0-1 16,-2 1 0-16,0-3-5 0,1 4 0 15,3-2 4-15,-8 0 8 0,8 0-15 0,-2 0 4 16,-2-1 2-16,2-1 10 0,2 1-2 16,-4-1-6-16,0 1 0 0,4-1 0 15,-7 1 7-15,7-2 0 0,-2 1-2 16,2-1-11-16,-4 0 2 0,4 2 1 0,-4-2 1 16,4 0 2-16,-2-1 0 0,2 3 0 15,-4-2 0-15,2 0 0 0,2 0-1 0,-4 0 2 16,0 0 9-16,4 0-1 0,-3 0-4 15,3-2-13-15,0 3 4 0,-4-3 1 16,4 1 2-16,-4 0 1 0,4 0 1 16,0 0 2-16,-2-1-3 0,-2 0-4 0,4 1-2 15,0 0 1-15,0-2 7 0,0 1 8 16,-2-1 5-16,2-1 9 0,0 1 6 16,0 0 0-16,0-2 0 0,0 1-4 0,0-1-4 15,0-1-5-15,0 0-2 0,0 0-1 16,0 0-6-16,0 0-6 0,0-1-2 15,0-1 3-15,2 1 1 0,-2-2 1 16,0 0-5-16,4-1 2 0,-2 2-3 0,-2-3 1 16,4 2-1-16,0-1 1 0,-1-1 0 15,1-1 4-15,0 2 5 0,2-3-1 16,-4 0-2-16,2 0-4 0,0-1-1 16,3 1 3-16,-5-1 0 0,6-2 4 0,-2 0 0 15,0 0 2-15,1-2-3 0,1 2 0 16,-2-2-2-16,4-1-2 0,-8 2 1 0,9-1-1 15,-5-1-4-15,2 3-1 0,-2 1-2 16,1-1 5-16,-1 0-1 0,0 2 0 16,2 0-3-16,-6-1 1 0,5 3 2 15,1 0 1-15,-6 0 2 0,6 2 3 0,-6-2 0 16,2 3 2-16,-2 0 2 0,-2 0-13 16,5 1 4-16,-5 1-1 0,0 1 14 15,0 1-4-15,0 1-3 0,-5 1-1 0,5 0 2 16,-2 0-1-16,2 1 2 0,-6 2 0 15,2 0 2-15,-2 0-5 0,2 2-3 16,-3-1-1-16,1 1-2 0,-2 0-2 16,2 2 4-16,4-1 0 0,-7 0 1 0,1 0 1 15,0 0 1-15,6 0-2 0,-8 0-1 16,3-2-2-16,-1 1 1 0,2-2 10 16,4 1-4-16,-6-2-3 0,1 1-8 15,1-3 2-15,0 0 0 0,-2-2 8 0,6 1 4 16,-5-4 8-16,3 1-2 0,0-2 0 15,2 0-7-15,-4-2 5 0,2 1-6 0,0-1-1 16,4-1-6-16,-3 0 3 16,3 0-2-16,-4-1-4 0,0 0 4 0,4 2 2 15,-2-3 6-15,2 2 3 0,-4 0-6 16,4-1 2-16,0 1-3 0,0-2 0 0,0 2-3 16,-2 0-5-16,2 0 2 0,0-1-3 15,-4-1-1-15,4 2 1 0,0 0-1 16,0 0-1-16,0-1 1 0,0 1-18 15,0 0-47-15,0 0-73 0,0 0-117 0,0 1-191 16,0-1-197-16,-4 2-153 0,4-3 60 16,-2 3 165-16,-3 0 225 0</inkml:trace>
  <inkml:trace contextRef="#ctx0" brushRef="#br1" timeOffset="13">10567 9988 54 0,'0'-3'66'0,"0"0"3"0,0 0-5 16,-4 0-6-16,4 0-12 0,-4 0-13 16,4 0-7-16,0 0-4 0,0 0 2 0,-2 0-1 15,2 0 2-15,-4 2 2 0,4-2 3 16,0 0 3-16,-2-1 0 0,2 3-2 0,0-2-2 16,-5 0-2-16,5 2-2 0,-4-1 3 15,4-1 6-15,0 0 6 0,-2 1 2 16,-2 1-3-16,4 0 2 0,0-1-1 15,-2 1 2-15,2-1 4 0,-4 2 2 0,4-1 3 16,-4-1-3-16,4 2-2 0,0 0-6 16,0-1-5-16,-2 1-5 0,2 0-8 15,0-2-5-15,-4 2-9 0,4 0-2 16,0 0-2-16,0 0 7 0,0 0 11 0,0 2 19 16,0-2 13-16,0 1 8 0,4 2 4 15,-4-1 7-15,2-1 12 0,-2 2 15 16,0 0 16-16,0 0 17 0,4 2 25 0,0-1 9 15,-4 0-3-15,0 3-18 0,0-1-28 16,2-1-28-16,-2 3-21 0,0 1-14 16,0-1-8-16,0-1-4 0,0 2-6 15,4 0-7-15,-4 2-8 0,0-2-6 0,0 1-5 16,2-1-4-16,-2 2-4 0,0-1 1 16,0 1-1-16,0-1 5 0,0-1 0 15,4 1-3-15,-4 0-1 0,5 0-2 16,-5-1 0-16,0 0 2 0,0-1 2 0,0-1-3 15,0 1-1-15,0-2-2 0,2 0 4 16,-2 0 0-16,0-2-2 0,0 1-3 16,0-2 3-16,0 1 3 0,0-1-1 0,0-1 6 15,0 1 0-15,0-2-3 0,0 2-6 16,0-3 2-16,0 0-3 0,0 0 0 16,0-1-2-16,0-2 4 0,4 0-2 15,-4 0-2-15,0-3 1 0,2 1 2 0,-2-2-2 16,0 1 1-16,0-2-3 0,4-1 2 15,0 0-1-15,-4 1 0 0,2-2 2 0,-2 1 0 16,4-1 4-16,-4 0-1 16,4 0 2-16,-4 0 0 0,2-1-4 0,-2 1-2 15,0 1 0-15,0-2 3 0,0 2-2 16,0 0 0-16,0 0 0 0,0 2 1 0,0-2-1 16,0 1 0-16,0 1-1 0,0-1 1 15,0 4-2-15,0-2-1 0,0 0 3 16,0 1 3-16,0 1 0 0,0 1 2 15,0-2-2-15,0 2-1 0,0 0-7 0,5 1 3 16,-5 0-1-16,0-1 0 0,0 1-2 16,2 2 2-16,-2-1 1 0,0 1 2 15,4 1 2-15,0-1 1 0,-4 2-3 0,2 1 0 16,2-2-2-16,-2 0-10 0,6 1 8 16,-5 0 1-16,5-1 17 0,-2 2 12 15,0-1 7-15,0-1 0 0,5 1-7 16,-5-2-8-16,4 1-7 0,1 1 1 0,-5-2-2 15,4 1 0-15,1 0 1 0,-1-1 6 16,-4 4 7-16,4-4 1 0,-3 1 1 16,-1 2 0-16,4-1-6 0,-4-1-3 15,1 1-3-15,1-1 1 0,-6 1 3 0,6-2 3 16,-6 1 3-16,4 1 1 0,-1-2 2 16,-1 1-4-16,-2 1 4 0,-2-2 0 15,4 1-1-15,-2-1-3 0,-2 0 2 16,4 2-12-16,0-2-5 0,-4 1-11 0,0-1 2 15,2 0-17-15,-2 0-61 0,0 0-103 16,0 0-220-16,4 2-236 0,-8 1-212 16,4-2 44-16,0 1 177 0,0-1 244 0</inkml:trace>
  <inkml:trace contextRef="#ctx0" brushRef="#br1" timeOffset="14">15144 10144 40 0,'-4'0'103'0,"4"0"15"0,-3 0 14 0,3 0 6 15,0 0-2-15,0 0-6 0,-4 0-6 16,4 0-1-16,-4 0 6 0,4 0 0 16,0 0-1-16,0 0-4 0,-2 0-5 0,2 0-11 15,0 0-6-15,0 0-12 0,0 0-14 16,0 0-17-16,0 0-18 0,0 0-10 15,0 0-10-15,0 0 2 0,2 0 20 0,-2 0 32 16,0 0 27-16,0 0 6 0,4 2-7 16,0-2-10-16,-4 0-7 0,3 0-2 0,1 0-9 15,-2 0-7-15,6 0-8 0,-6 0-12 16,2 0-8-16,2 0 5 0,-1 0 2 16,1-2-2-16,0 1-10 0,0-1-8 15,2-1-7-15,-1 0-4 0,3 2-3 0,-8-1-5 16,8-1-3-16,-3 0-2 0,1 0 0 15,0 2 0-15,0-2-1 0,-1 0 0 16,3-1-5-16,-4 2 5 0,4-1-1 16,-7 0 6-16,7 1-7 0,-4-1-1 0,4 0 0 15,-3 1 7-15,1 0 7 0,2-1-3 16,-4 1-4-16,1 1-10 0,3-2 3 16,-4 1-1-16,0-1 6 0,1 1 0 0,3 0-1 15,-2 0 1-15,-2 1-2 0,1-2 0 16,-1 1 0-16,0-1 0 0,2 2 3 15,-6-2-3-15,4 1 1 0,3 1-1 16,-7-2 2-16,2 1-2 0,0 1 0 0,2-1 0 16,-4 1 0-16,7-1 1 0,-7 1-2 15,2-1-1-15,-2 1 2 0,2-1-2 16,0 0 2-16,-2 2 1 0,2-1 0 16,1 0-1-16,-5-1 2 0,2 2-1 0,2-1 2 15,-4 1-2-15,2-2-2 0,-2 2 0 16,4-1-1-16,0 1 5 0,-4-2-2 15,0 2-1-15,2-1-4 0,-2-1 3 0,0 2 1 16,0 0 0-16,4-1-2 0,-4 1 0 16,0 0 0-16,2 0 6 0,-2 0 5 15,0 0 10-15,0 0 7 0,0 0 4 16,0 1 5-16,0-1-4 0,-2 0-3 0,2 2-6 16,-4-1-3-16,4 2-5 0,-2-1 4 15,2 1-9-15,-4-1 1 0,0 2-7 0,2-1-2 16,2 1 0-16,-6-1-1 15,1 2 0-15,1-1 0 0,2 1 1 0,-6 1 2 16,6-2 4-16,-2 2 1 0,2-1-2 16,-7 1-9-16,7 0-2 0,-2 0 3 0,2 0 2 15,-6 0-1-15,6 1 0 0,-7-1 0 16,3 2 1-16,4-1 0 0,-2 0 0 16,-2 1 0-16,2 0 0 0,2-1 0 15,-7 1-1-15,7-1-1 0,-2 1 2 0,2-2 0 16,-2 1 2-16,0-1 0 0,2 2-4 15,-2-2 2-15,0-2 1 0,4 2 13 16,-3-2 7-16,-1 0 12 0,4 0-2 16,-2-1-2-16,2 0-9 0,0 0 0 0,-4-2-2 15,4 3-1-15,-4-3-3 0,4 1-3 16,0-1-7-16,0-1-3 0,0 2 1 16,0-2-2-16,0 1-2 0,-2-1 0 0,2 0-3 15,0 0-2-15,0 2-3 0,0-2-10 16,0-2-45-16,2 2-101 0,-2-1-205 15,0-1-225-15,0 1-210 0,0-1 29 16,0-1 157-16,0 0 245 0</inkml:trace>
  <inkml:trace contextRef="#ctx0" brushRef="#br1" timeOffset="15">10025 10276 44 0,'0'-3'137'0,"0"3"7"0,0-1 7 16,0-1-3-16,0 1-3 0,5-1-5 15,-5 2 0-15,0-1 9 0,0 1 14 0,4-2 20 16,-4 0 16-16,0 2 15 0,0 0-2 16,0 0-15-16,0-1-32 0,0 1-42 0,0 0-40 15,0 1-32-15,0-1-18 0,0 0-9 16,0 4-7-16,0-3 0 0,0 2-3 16,0 2 3-16,0-1 11 0,0 1 16 15,-4 1 16-15,4 0 8 0,0-1 0 0,-5 3-5 16,5 1-3-16,0 0-4 0,-2 0-4 15,-2 2-12-15,4-1-7 0,0 1-8 16,-2 1-7-16,2-2 1 0,0 2-4 16,0 2 3-16,-4-2-3 0,4 0 2 0,-4-1-3 15,4 2-4-15,0-3-3 0,0 1 0 16,0-1-2-16,0 0 0 0,0-2-2 16,0 1 0-16,0-1-5 0,0-2 3 0,0 0 0 15,0-2 6-15,0 2-4 0,0-1 0 16,0-2-2-16,0 1 1 0,0-1 0 15,0 0-1-15,0-1-1 0,0 1-1 16,0-2 1-16,0 1-8 0,0-2-28 0,0 0-54 16,0 0-89-16,0 0-116 0,4 0-114 15,-4 0-64-15,0-2-11 0,4-1 5 16,-4 0 7-16,0-1 64 0,0-1 102 16</inkml:trace>
  <inkml:trace contextRef="#ctx0" brushRef="#br1" timeOffset="16">9959 10332 62 0,'0'-2'73'0,"0"-1"-10"0,0 2-9 16,0-1-12-16,0-1-1 0,0 1-5 15,0 0-8-15,0 0-7 0,0-1-3 0,0 2-5 16,0-1-4-16,0-1-2 0,0 2 6 15,0 1 4-15,0-2 11 0,0 0 3 16,0 1 0-16,0 0 0 0,0-1-3 16,0 1-2-16,4-1 2 0,-4 1 1 0,3-1 3 15,-3 1-2-15,4-1-1 0,0-1-2 16,-4 2-7-16,2-2-3 0,2 0-5 16,0 1-3-16,-2-1 2 0,2 0-2 0,-2 0-1 15,3 0 4-15,-1 0 3 0,-2 0 1 16,4 0-6-16,2 2 0 0,-6-2-4 15,2 0 0-15,-2-1-2 0,7 3 0 16,-7 0-2-16,2-2 0 0,0 1-1 0,-2 1 1 16,4-1 0-16,3 1 0 0,-7-1 0 15,2 2 4-15,-2-1-2 0,6 1 0 16,-6 0-1-16,2 0 2 0,1 0 1 16,1 0 0-16,-4 0-3 0,2 1 2 0,2-1-1 15,-2 2 0-15,-2-1 4 0,7 1 12 16,-7-1 13-16,-2 1 13 0,6-1 7 15,-2 1 10-15,0 0 12 0,-4 2 7 0,2-3 2 16,-2 4-9-16,0-2-10 0,0 0-15 16,0 3-11-16,0-2-12 0,-2 1-7 15,2 1-4-15,-4-2-3 0,0 2 3 16,-2 0 1-16,4 0-2 0,-3 2-3 0,-1-2-1 16,2 0-2-16,-2 0-2 0,0 0-4 15,0 0 0-15,-3 0 0 0,7 0-1 16,-6-2 2-16,2 1 1 0,4-1-3 15,-7 1 13-15,9-2 5 0,-6-1 6 0,4 2-9 16,2-3-10-16,-4 2-6 0,0-3-2 16,4 2-1-16,0-2 2 0,0 0 0 0,0 0-2 15,0-2-1-15,4 2-1 0,0-1 4 16,-4-1 0-16,2 2 0 0,-2-1 0 16,4 1 0-16,-2-2-1 0,7 2 0 0,-7 0 0 15,-2 0 1-15,6 0 2 0,2 2 0 16,-6-1 3-16,2 1-5 0,3 1 0 15,-1 0-2-15,-2 0 4 0,2 1 1 16,-2 1 0-16,2-1 0 0,-1 1-1 0,-3 1-4 16,4 0 5-16,-2 1-2 0,0-1 2 15,-2 2-1-15,2-1 1 0,0-1 1 16,-1 3-2-16,-3-1 1 0,4-1-6 0,-4 2 5 16,2 0 0-16,-2 0 6 0,0 0-2 15,0-1-3-15,-2 1 2 0,2 0-2 16,-4-2 1-16,4 2 2 0,-3-1 1 15,-1-1 10-15,0 0 22 0,2 1 19 0,-6 0 16 16,2-3 13-16,4 3 13 0,-7-3 8 16,3-1 2-16,4 1-5 0,-6-1-8 15,2-1-14-15,-1-1-17 0,1-1-26 0,-2 1-13 16,2-4-13-16,4 1 0 0,-7-1-8 16,3 1-4-16,4-1-4 0,-6-1-3 15,6 2-17-15,2-3-58 0,-9 2-111 16,9 2-126-16,-6-2-92 0,6 1-49 0,-2-2-33 15,2 0 10-15,0 0 73 0,-4-2 122 16</inkml:trace>
  <inkml:trace contextRef="#ctx0" brushRef="#br1" timeOffset="17">10280 10149 37 0,'0'0'58'0,"4"1"-2"0,-4 0-4 16,2-1-4-16,-2 2-3 0,4 0 2 0,-2-1 1 16,-2 1-1-16,4-1-9 15,0 2-3-15,-4-1 3 0,0 1 0 0,2-2 4 16,-2 4-2-16,0-4-2 0,5 4-1 16,-5-2 2-16,0 1 6 0,0 1-3 0,4-1-4 15,-4 1-2-15,0 1-3 0,0-2-3 16,0 2-4-16,0 2-2 0,0-2-8 15,0 1-6-15,0 0-2 0,0 1-2 16,0 0-1-16,0 1-1 0,0 0-1 0,2-2 1 16,-2 4-3-16,0-2 2 0,0 0-2 15,4 0 0-15,-2 0 1 0,2 0-2 16,0 0 3-16,-2-2-4 0,-2 1 2 16,7-1 2-16,-3 1 2 0,0-4 0 0,2 2-2 15,-2-2 3-15,2 1-3 0,-4-2 2 16,3 0-3-16,-1-1 4 0,-2 1-3 15,2-3 5-15,-2 1-3 0,-2 0 1 0,4-1-1 16,0 0 2-16,-4-1-3 0,0 1-1 16,0-1-5-16,0 1-2 0,0 0-2 15,0 1 1-15,0 0 1 0,-4 1 2 16,0 1-3-16,4 0 3 0,0 2-1 0,-2 0 5 16,-2 0-1-16,4 3-1 0,0-1 0 15,0 1 0-15,0 1-1 0,0-2 1 16,0 2 1-16,0 0-1 0,4 0 2 0,-2 0-2 15,-2 2 0-15,4-1 5 0,0 1 1 16,-4 1 4-16,2-2-3 0,2 2 1 16,-1-1-2-16,-3-1 3 0,4 2 9 0,0-3 12 15,-4 2 15-15,0-3 13 0,0 3 10 16,0-2 8-16,0 0 11 0,0 0 6 16,0 0-1-16,0 0-8 0,-4 0-12 15,0-1 2-15,-3-1 13 0,5-1 18 0,-6 1 13 16,2 0 4-16,4-1-7 0,-7 0-2 15,1 0-14-15,0-2-16 0,2 1-25 16,-1-2-18-16,1-1-15 0,-2 3-5 16,2-2-10-16,4-1 8 0,-7 1-8 0,7-2-5 15,-2 1-15-15,0-1 0 0,2-1-33 16,-2 0-98-16,4 0-165 0,-2-1-160 16,2-1-129-16,-4-1 4 0,0-1 93 0,2-1 176 15</inkml:trace>
  <inkml:trace contextRef="#ctx0" brushRef="#br1" timeOffset="18">9829 10126 46 0,'0'0'47'0,"-2"0"1"0,2 0 3 0,0 0 2 15,-4 0 2-15,2 0-3 0,2-1-6 16,-4 1-4-16,0 0-6 0,4 0-1 16,-2 0 0-16,-3 0-3 0,1 0-2 0,4 0-1 15,-2 0 1-15,-2 1-2 0,2-1-2 16,2 0-1-16,-8 2 3 0,8-1-7 15,-6 1-1-15,6-1-2 0,-3 1 9 16,-1-1-3-16,0 4-3 0,2-2 4 0,2-2-9 16,-4 4-5-16,0-3-9 0,4 2 2 15,-2 0 9-15,-2 1 4 0,4-1 3 16,0 2 2-16,0-1 0 0,0 1 4 16,0 1 2-16,0-1 9 0,0 2 1 0,0-1 9 15,0 2 7-15,0 0 3 0,0 0 5 16,0 0 16-16,0 2 24 0,4-1 26 15,-4 1 11-15,-4-1-8 0,4 0-15 0,0 1-17 16,0 0-7-16,-2-2-7 0,-3 1-9 16,1 1-15-16,2-1-18 0,-2-1-10 15,2 0-10-15,-2 2-8 0,0-4-4 16,-2 2-1-16,3-1 0 0,-5-1-1 0,6-1-6 16,-6 0 1-16,2-1-1 0,4-1 3 15,-7 1-6-15,7-3 0 0,-2 2 0 16,2-1-1-16,-6-2-1 0,8 2-3 15,-2-3 0-15,-2 2-1 0,-1-2-2 0,5 0 1 16,0 0-1-16,0 0 3 0,0-2 0 16,5 2-1-16,-1 0 2 0,-4 0 2 0,2 0 1 15,2 0 1-15,0 0 0 0,-2 2 1 16,-2 1 1-16,6-2-2 0,-6 4 3 16,4-1 2-16,1 1 1 0,-5 0-5 15,2 3 2-15,-2 0-2 0,0-1 5 0,4 4-2 16,-4-2-3-16,0 1-4 0,0 2 2 15,0-2 1-15,0 4-2 0,0-2-2 16,0 1 4-16,0 0 3 0,0 2-1 16,0-2-2-16,0 0-1 0,0 3-1 0,0-3 0 15,0 1 2-15,0-2-1 0,2 1 0 16,-2 1 17-16,0-2 22 0,0 1 17 16,4-2 8-16,0 1 5 0,-4-2 2 0,0 0-8 15,2 1-14-15,2-3-18 0,0 1-7 16,-4 0-7-16,3-3-1 0,1 1-3 15,-2 0-1-15,6-2-1 0,-6 1-3 16,-2-1-2-16,6-3-2 0,-6 2 1 0,9 0 0 16,-7-2 0-16,2 1-2 0,-2-2 3 15,2-1-1-15,0 0-41 0,-2 2-138 16,6-2-191-16,-8-2-171 0,3 2-118 16,1-3 37-16,-2 2 125 0,2-1 192 0</inkml:trace>
  <inkml:trace contextRef="#ctx0" brushRef="#br2" timeOffset="19">12787 12493 44 0,'0'0'61'16,"0"0"1"-16,0 2 0 0,0-2-1 15,0 0 1-15,0 0 2 0,0 1-6 0,0-1-12 16,0 2-6-16,2-2-10 0,-2 0-3 16,0 0-3-16,0 0-1 0,0-2 1 15,0 2 2-15,0-1 1 0,0 1 2 16,0-2 1-16,4 0 3 0,-4 1 1 0,0 0 0 15,5-2-8-15,-5 0-4 0,0 0-4 16,2 0 1-16,2-2-2 0,-4 1 3 16,0-2 1-16,2 1 5 0,2-1 1 15,0 0 4-15,-4 0-1 0,2 0 1 0,2 0-3 16,-2-1 2-16,2 1 5 0,1-2 1 16,-3 0-2-16,4 0-1 0,-6-2-3 15,8 0-2-15,-6 0-5 0,6-1-5 16,-1-1-4-16,-5 2-5 0,6-4 1 0,-6 4-1 15,4-2 1-15,5-2-2 0,-3 2-3 16,-2-1 0-16,-4 1-2 0,8 0 0 16,-3-2 5-16,1 2 13 0,-2 0 11 0,0-1 5 15,1-1-1-15,1 2-9 0,0 0-6 16,0-1-4-16,1 1-5 0,-1-2-3 16,0 1 0-16,0 1-3 0,3-3-5 0,-5 3 1 15,4-3-1-15,-4 1 0 0,5 0 1 16,-1 0-2-16,-4 0-1 0,5-1 1 15,-3 0 1-15,2-2-1 0,-3 1 0 16,3 0-1-16,4-1 1 0,-7-1 0 0,-1 0 12 16,8 0-6-16,-8 0 1 0,5-1-12 15,-5-1 3-15,0 2 1 0,4 0-2 0,-3-1 3 16,3 1-2-16,-4-2 2 0,5 2 0 16,-5 0 0-16,4 0-4 0,-4-1 1 15,5 1-2-15,-5 1 8 0,2-1 2 0,2 0-3 16,-3 0-2-16,3 0-5 0,-4 1 3 15,4-1-2-15,1 1 4 0,-5 0 0 16,4 1 0-16,-3-1 1 0,3 1-2 16,-2-1 0-16,0 1 0 0,3-1-1 0,-5 0 5 15,4-1-4-15,-3 2-1 0,3-2 2 16,-4 2 2-16,4-2-1 0,-3 1-1 16,-1-2 1-16,4 1 0 0,-4 0 0 15,5-2-1-15,-5 1-2 0,4 1 2 0,-4-2 1 16,5 2 0-16,-1 0-1 0,-4 0-2 15,5 0 1-15,-5 0-2 0,4 0 5 16,0 0-1-16,-3 2 0 0,3-1-2 16,-4 1 1-16,9-2-1 0,-9 1 2 0,0 1 0 15,4-1-2-15,-3 1-2 0,7-1 0 16,-8-1 3-16,5 2 0 0,-1-1-1 0,-2-1 1 16,3 2 1-16,-3-1 1 0,0-1-2 15,2 0-2-15,1 2 1 0,-5-2-2 16,8 1 3-16,-7-1 0 0,3 0 3 15,0 0-2-15,-3 2 1 0,3-2-4 0,0 1 2 16,-2 1 0-16,1-1 2 0,-1 1-4 16,0 1 1-16,1 0-6 0,-1-1 4 15,-2 2 1-15,4-1 6 0,-3 0-1 0,-1 1-1 16,4 1-2-16,-4-1 0 0,0 1-2 16,5-1-1-16,-3 2 1 0,-2-1 0 15,5 0 0-15,-9 2 2 0,8-1-1 16,-4-1 1-16,2 2 0 0,-1-1 3 0,3 1-5 15,-8-1 1-15,8 0-1 0,-3 0 1 16,-1 2-1-16,2-2 1 0,2 1 1 16,-3-1 0-16,-5 0 0 0,8 2 0 15,-4-3 0-15,3 3 0 0,-7 0 0 0,6-2-2 16,-2 0 2-16,-4 1 0 0,6-1 2 16,-1 0-2-16,-5 0 1 0,6 0-1 15,-6 1-1-15,4 0-1 0,2-1-1 16,-5-1 0-16,5 2 5 0,-2-1-1 0,-4 0 1 15,6 0-4-15,-6 0-1 0,5 1 3 16,1 1-1-16,-6-1 2 0,4 1-1 16,2 1 0-16,-6-2-1 0,7 0-3 0,-7 3 3 15,2-2-1-15,-2 2 5 0,6-2 1 16,-6 2-3-16,2-1-1 0,-1 0-1 0,5 1-3 16,-6-1 1-16,2 2 3 15,0-1 2-15,-2 1 1 0,2-1-1 0,-2 1-1 16,3-1-2-16,-1 0-1 0,-2 3 2 15,2-1 0-15,-2-1 0 0,-2 2 0 0,4 0 0 16,0-1-2-16,-4 2 2 0,2-1 0 16,-2 1 1-16,4 1-1 0,-2-2 0 15,-2 2-1-15,0 0 0 0,5-1 1 16,-5 1 1-16,4 0 1 0,-4-1 1 0,0 2-1 16,2-1 1-16,-2 1 9 0,0-1 7 15,0 2 15-15,0-1 4 0,0 1-1 16,4 1-13-16,-4-4-3 0,0 4-8 15,0-1-3-15,0 1-3 0,0 0-3 0,0 0 0 16,-4 0 2-16,4 1-1 0,0 1 6 16,-2 0 3-16,2-1 5 0,0 1 4 15,-4-1 2-15,-1 2-6 0,5 0-6 0,-2 1-4 16,-2 0-3-16,4 0-3 0,-2 1 2 16,-2 1-1-16,0-2-1 0,2 4-1 15,-2-2 0-15,2 1-6 0,2 1 4 16,-9 1 1-16,9 0 7 0,-2 1-4 0,-2 1 2 15,2-1-1-15,2 1 1 0,-4-1-1 16,0 0 2-16,4 3-4 0,-2 0 4 16,2-2 0-16,-4 2 5 0,0-1 31 15,4 0 32-15,-3-1 27 0,-1 1-8 0,4-2-10 16,-2 2-15-16,2-1-10 0,0-1-12 16,-4 2-9-16,0-1-11 0,4-2-6 15,-2 1-2-15,-2-1-1 0,4-1 7 0,-2-1 12 16,2 1 5-16,0-2 6 0,-4-1-2 15,4 2-4-15,-5-1-9 0,5-3 4 16,0 3 7-16,0-3 10 0,-2 0-10 0,2 0-2 16,0-2-8-16,0 1-3 0,-4-2-12 15,4-2-7-15,-4 1-4 0,4-2-5 16,0 0-5-16,0-2 4 0,0 1-2 16,0-2 1-16,0-2-2 0,0-1-1 0,0-2 0 15,0 1 3-15,4 0 3 0,-4-4-2 16,4 1-2-16,-4-1-3 0,0 0 1 15,2 1 5-15,-2 1-1 0,0-2-4 0,5 3 2 16,-5-1-1-16,4 1 2 0,-4 1-1 16,0-1-3-16,0 2 2 0,0 0 1 15,0 2 0-15,2-1 0 0,-2 1-1 16,0-1 2-16,0 2-1 0,0 2 3 0,0-2 0 16,0 1 0-16,0 0-3 0,0 3 2 15,0-3-2-15,0 2 2 0,0 0 3 16,0 0-3-16,0 2-11 0,0 1-2 15,0-2 3-15,-2 0 11 0,2 2-1 0,0 2-1 16,-4 0 5-16,-1 1-1 0,3 0-1 16,-2 1-8-16,0 1 1 0,-2-1 6 15,4 1-3-15,-2 1-2 0,-2-1 1 0,-1 2 1 16,-1 0 0-16,6 1 0 0,-4-1 0 16,-2 2 0-16,-3 0 0 0,5-1 0 15,-4 2 0-15,3-1 0 0,-3 2 1 0,2-3-1 16,0 3 2-16,-3-2 2 0,5 0 1 15,-4-1-4-15,8-1-1 0,-5 1 1 16,-1-3-1-16,2 2 0 0,0-1 0 16,2-2 3-16,2 1-3 0,-7-1 0 0,7-1-1 15,-2 0 11-15,4 0 0 0,-2-2-7 16,2 1-11-16,-4 0-1 0,0-2 3 16,4 0 3-16,0 0 0 0,0-2-25 0,0 2-114 15,0-2-226-15,0 2-252 0,0 0-148 16,-2 0 65-16,2 0 178 0,-4 0 205 15</inkml:trace>
  <inkml:trace contextRef="#ctx0" brushRef="#br2" timeOffset="20">12653 12649 65 0,'0'-1'55'0,"4"-2"-10"0,-4 1-9 16,2 0-7-16,-2 1-6 0,0 0-6 15,0-1-8-15,0-1 6 0,0 2 5 0,4-1 11 16,-4 1 13-16,0-2 14 0,0 1 13 16,0 0 0-16,0 1-3 0,0 0-8 15,0-1-6-15,0 2 0 0,0-1-2 16,-4-1 1-16,4 2 1 0,0-1 6 0,-2-1 6 15,-2 2 3-15,4-1 2 0,-2 1-3 16,2 0 3-16,-4-2 0 0,-1 2 3 16,3-1-5-16,-6 1-2 0,6-2-5 0,-2 0 5 15,-2 2 1-15,2-1-3 0,-3 0-10 16,1 1-14-16,0-2-12 0,0 1 3 16,-2-1 11-16,-3 1 14 0,5-1 1 15,-4 1 4-15,1-1-3 0,-1-1-2 0,-4 2-6 16,1-3-3-16,-1 2-7 0,-3-1-3 15,1 0 2-15,-1 0 2 0,1 0 0 16,-5-2 1-16,4 2 1 0,-1 0 3 0,-3-1 2 16,0-1 9-16,3 2-2 0,-7-1-2 15,6-1-4-15,-5 2 4 0,1-2-2 16,2 1-7-16,-2 0-9 0,5-1-10 16,-7 1-4-16,-2-1-10 0,9-1 4 0,-9 2 3 15,2-3 6-15,0 2 4 0,0-1-4 16,-2-1-1-16,1 2 2 0,3-1-4 15,-4-1 11-15,0 0 2 0,0 1 2 0,2 0-13 16,-2 0-8-16,-4 0-1 0,5-2-3 16,-1 4 0-16,0-2-5 0,2 0-2 15,-2 2-3-15,0-2 1 0,3 0 1 16,-1 0 1-16,-2-2-2 0,2 4 2 0,-2-4 2 16,4 2 2-16,1 0 4 0,-1 0 0 15,-2 0-1-15,2-1 5 0,-3 1-1 0,3-2-3 16,0 2-6-16,-2 0 0 0,-2 0-1 15,9-1-3-15,-9 1 1 0,4-2 2 16,-2 4 2-16,-2-4-1 0,5 2-4 16,-5 2-3-16,4-2-3 0,0 0 3 0,-3 1 0 15,1-1-3-15,2 2 3 0,0-2 0 16,0 1 0-16,-1 1-1 0,1-1-1 16,0-1-1-16,-2 2 5 0,3 0-2 0,-1 0 1 15,0 0-1-15,-2-1 0 0,7 0 0 16,-7 3 0-16,2-3 2 0,0 1-2 15,-1 1 1-15,5-2-2 0,-6 2-1 16,3-1 1-16,-1-1 2 0,0 2 2 0,-2-1 3 16,3 1-3-16,-1-2-1 0,-2 1 1 15,0 1-3-15,0-2 2 0,7 2-6 16,-7-1 4-16,6 1 0 0,-5 0-1 0,5-2 1 16,2 2-8-16,-7 0 8 0,7-1 4 15,-2 1 8-15,1-1-6 0,-1 0-3 16,3 1 0-16,-1 0-3 0,1 0 0 0,-1 0 0 15,-2 0 0-15,3 0 0 0,-1 0 3 16,5 0-3-16,-2 0-1 0,-3 0-1 16,5 0 2-16,-3 0 0 0,3 0 0 15,-1 0 0-15,-1 0 0 0,1 0 2 0,-1-2-2 16,2 3 0-16,-3 0-2 0,3-1 1 16,-3 0 1-16,7 0-3 0,-6 0 4 15,1 1-2-15,-1 0 2 0,1-1-1 0,-1 1 3 16,5-1-3-16,-9 2 2 0,10-2-2 15,-7 1 1-15,3 0-1 0,-3 0-1 16,5 0 1-16,-2 1 1 0,-1-1 0 0,3-1-1 16,-5 2-1-16,5-1-2 0,-2 1 3 15,1-2 2-15,-1-1 2 0,2 3-6 16,-1 0 2-16,1-2 0 0,0 1 2 16,-1-1-1-16,3 2-1 0,-2-2-3 0,3 1 2 15,-3 0 1-15,0 0 1 0,4 0-9 16,-3 1 2-16,1-1 2 0,0 1 12 15,1-1-2-15,-3 1 1 0,8 1-1 0,-6-2-5 16,2 1 4-16,-1-1 4 0,1 0 5 16,2 1 0-16,-2 1 0 0,2-1-2 15,-2 1-4-15,3-2 0 0,3 2 0 16,-8-1-1-16,8-1-2 0,-2 2 2 0,-2 0-2 16,0 0 3-16,4-1-4 0,-2-1-1 15,-2 2 3-15,2-1 3 0,2 1 0 16,-5-2-3-16,1 2-2 0,4-1-2 15,-6 1 6-15,6-2-1 0,-2 2 1 0,2-2-3 16,-8 2-2-16,8 0 1 0,-2 0-3 16,2-1-2-16,-4 1 2 0,4-1-1 15,-5 1 1-15,5 0 2 0,0 0-4 0,-2-2-1 16,2 2 2-16,-4 0 2 0,4 0 0 16,0 0 0-16,0 0-1 0,0 0 5 15,0 0-1-15,0 0 0 0,-2 0 2 0,2 0 0 16,0 0 3-16,0 0-1 0,0 0-3 15,0 0-3-15,0 0-2 0,0 0 2 16,0 0-1-16,-4 0 3 0,4 0-2 16,0 0-1-16,0 0-2 0,-4 0 0 0,4 0-2 15,0 0 2-15,0 0 0 0,0 0 4 16,0 0-4-16,0 0 0 0,0 0-1 16,0 0 12-16,-2 0-1 0,2 0-1 0,0 0-12 15,0 0 3-15,-4 0 1 0,4 0 7 16,0 0-4-16,0 0 2 0,0 0-3 15,0 0-1-15,0 0-2 0,0 0-2 16,0 0 4-16,0 0-8 0,0 0-3 0,0 0-3 16,0 0 1-16,0 0 1 0,0 0 4 15,0 0 3-15,4 0 5 0,-4 2 1 16,2-2 0-16,-2 2-4 0,0 0 1 16,4 0 0-16,0 1 2 0,-4 0-3 0,2 0 0 15,2 0 2-15,-2-1 1 0,7 3-2 16,-7 0-2-16,2-1 0 0,0 0 3 15,-2 1 0-15,4 1 2 0,3-1-1 0,-7 1-1 16,4 0 0-16,2 0 1 0,-6-1 0 16,6 0 0-16,-5 1 0 0,3 0 0 15,2 0 1-15,-6-1-2 0,4 1 1 16,-2-2 0-16,1 1 2 0,-3-1 0 0,4 1-3 16,-2-1-1-16,0 1 0 0,-4-2 0 15,2 0 0-15,2 0 3 0,0 0 1 16,-4-1 1-16,2 0 3 0,-2 0-1 15,0-1 3-15,0 1 2 0,5-1 2 0,-5 1 0 16,2-1-2-16,-2-1-4 0,0 0-4 16,-2 0-4-16,2 0 2 0,-5-1-2 0,5-1 1 15,-2 1-2-15,2-1 2 16,-8-1-1-16,8 0 0 0,-2 0 0 0,-6-1 0 16,6-1 0-16,-2 2 0 0,2-2-3 15,-7 1-2-15,7-2-9 0,-2 2 10 0,2-2 1 16,-6 0 10-16,8 0-9 0,-6 0 1 15,3-2 0-15,-1 0 2 0,0 3-3 16,2-3 2-16,-6 0 2 0,8 1 1 16,-6 1-2-16,4-1-2 0,-3 1 7 0,1 0-9 15,-2-2 6-15,4 2-7 0,-6 0 9 16,6-1-5-16,-2 1-4 0,-1 0 3 16,-1-2-3-16,4 4 3 0,-2-2-1 0,0 1-1 15,-2 1 1-15,6-2-4 0,-2 3 4 16,-2-3-3-16,-1 3-2 0,5 0-3 15,-2-2 0-15,-2 2 3 0,4 0 0 16,0 0 1-16,0-1-3 0,0 1 1 0,0 0 2 16,0 1 3-16,0-1-2 0,4 0 1 15,-2 0 0-15,-2 2 0 0,9-1 0 16,-7-1 0-16,2 2 4 0,2-1 7 16,0 1-4-16,0-3 1 0,3 2-6 0,1 0 2 15,-4 1-1-15,5-2 1 0,-3 1 1 16,0-1 3-16,2 0-1 0,-3 0-1 0,3 0-1 15,-8 0 2-15,8 0 3 0,-3 0 3 16,-1 0-5-16,2 1-2 0,-6 0 1 16,6-1 3-16,-6 0-1 0,3 1-5 15,-3-1 0-15,6 0-8 0,-6 2-40 0,4-2-98 16,-2 0-205-16,1 3-261 0,-3-2-264 16,2 1-6-16,0 1 168 0,-2 0 280 15</inkml:trace>
  <inkml:trace contextRef="#ctx0" brushRef="#br2" timeOffset="21">12847 12645 97 0,'0'0'133'0,"0"0"9"0,0-2 4 16,0 2-8-16,0 0-11 0,0 2-11 0,0-2-19 16,0 0-22-16,0 0-21 0,0 0-21 15,0 0-11-15,2 0 9 0,-2 3 19 16,0-2 16-16,0 1-1 0,4 1-5 16,0 0 5-16,-4-1 17 0,0 3 18 0,3 0 1 15,1 1-2-15,-4-2-7 0,2 4-12 16,2-2-10-16,0-1-16 0,-4 3-14 15,2 1-8-15,2-1-10 0,-2 2-6 16,2-1-1-16,1 0-8 0,-3 3-1 0,2 0-2 16,0 0 2-16,2 0-3 0,-4 2 3 15,2-1 1-15,2 1 0 0,-1-1 0 16,-3 0-5-16,6 4 2 0,-6-2 0 0,4 0 0 16,2 0-3-16,-5 0 3 0,5 1-1 15,-2 0 3-15,-4 0-2 0,6-1-3 16,-1 2 2-16,-1-1-1 0,-2 1 2 15,2-2-1-15,0 1-3 0,0 1-1 0,3-2 1 16,-7 1 4-16,4-1 0 0,2 1-1 16,-6 1-3-16,5-2 4 0,1 3 0 0,-2-3-3 15,0 2 0-15,0-1 0 0,3 1 2 16,-7-2 1-16,4 1-1 0,2-1 0 16,-2 2-2-16,1-1 2 0,-1 1 0 15,2-3-1-15,-6 3 1 0,4 0 2 0,-1-1 1 16,1 1 2-16,-2-1 19 0,-2 2 37 15,6-1 29-15,-6 1-6 0,7 0-23 16,-7 0-22-16,2 0-11 0,-2-1-12 16,2 1-5-16,0 0-5 0,-2 2-5 0,4-2 3 15,-2 0 0-15,1 0-3 0,-3 0-5 16,2 0 1-16,-2 0 5 0,6-1-1 16,-6-1-1-16,6 1-1 0,-8-1 0 0,7-1 1 15,-5 1-1-15,2 0-1 0,0-1 3 16,-2 1 2-16,4-1-1 0,-2 2 1 15,1-3-3-15,-3 3-2 0,2-2-2 16,-2 2 1-16,6-2 1 0,-6 3 2 0,2-2 1 16,0 0-1-16,-2 1 0 0,5 1 1 15,-3-1 0-15,0 1-1 0,-2-2 1 0,4 2-2 16,-2-1-2-16,0 1 0 0,-1-2 1 16,5 1-1-16,-2-1 0 0,-4 0 1 15,2 1 2-15,0-2 1 0,-2 2-3 16,5-1-2-16,-3-1 1 0,0 1 3 0,-2 0 1 15,4 0-4-15,-2-1 0 0,0 0 0 16,-1-2 4-16,5 4-2 0,-6-3 1 16,2 1-5-16,-2-2 2 0,2 2 0 15,0-3 5-15,-2 2-4 0,3-1-1 0,-3-1-1 16,2 2 1-16,0-4 0 0,-2 2 0 16,2 0-1-16,0 0-1 0,-2 0 4 15,2-1 4-15,-2 1-1 0,3 0 0 0,-1-1-4 16,-2 2-1-16,2-3 0 0,-2 2 0 15,2-1 0-15,0-1 1 0,-4 1-1 16,2-1 0-16,2 1-1 0,-1-2 1 16,1 0 2-16,0 1-4 0,-4-1 0 0,2 0-2 15,2 0 8-15,0-2-1 0,-4 1 0 16,2 0-3-16,2-1 1 0,-4 1 0 16,2-3 3-16,-2 2-2 0,5 0 0 0,-1-1-2 15,-4-1 0-15,2 2-1 0,-2-1 1 16,0 0 0-16,4 0 1 0,-2 0 2 15,-2 0-3-15,4 0-3 0,0 0 5 0,-4-1-1 16,0-1 3-16,2 1-3 0,-2-1-4 16,0 1 1-16,0-1 1 0,0-1 2 15,4 0 1-15,-4 0-2 0,2 0 14 16,-2 0 17-16,0 0 15 0,0 0-2 0,0 0-9 16,0-1-8-16,0 1-5 0,0-1-2 15,5 2-1-15,-5-3-4 0,0 2-5 16,4 0-2-16,-4-1-5 0,0-1 0 15,0 1-1-15,0-1-1 0,0 2-1 0,0-3 0 16,0 2 6-16,2-2 15 0,-2 1 12 16,0-1 13-16,0 0 3 0,0-1-1 15,0-1-8-15,0 0-12 0,0 0-11 0,4-1-5 16,-4 0-8-16,4-2 1 0,-4 2 1 16,0-3 0-16,0 2-2 0,0-2 1 15,2 1 6-15,-2-2 8 0,0-1 6 16,4 1-3-16,-4-2-2 0,2 0-3 0,-2 0 2 15,4-2 1-15,1 1-4 0,-5-2 0 16,2 1-4-16,2-1 10 0,-2 0-4 0,-2 0-3 16,4 0-6-16,0-1 4 0,-2 1 0 15,-2 0-5-15,8-2-2 0,-8 2-2 16,7 2-1-16,-7-2-1 0,2 1-2 16,2 1 1-16,0 1 2 0,-2 0-2 0,-2 1 2 15,6 0-1-15,-6 1 1 0,4 3-1 16,1-3 0-16,-3 3 2 0,-2 0-2 15,0-1 2-15,4 2 1 0,-2 2 0 16,-2-2-2-16,4 1 6 0,-4 1-3 0,4 1 0 16,-4 1-2-16,0-1-1 0,2 3 3 15,-2-1-1-15,0 1-1 0,0 0 1 16,0 0-4-16,0 1 0 0,0-1-1 16,0 2 11-16,0 1-5 0,0 0-1 0,0 0-12 15,0 0 4-15,-2 1-1 0,2 1 3 16,0-1-2-16,0 1 3 0,0-1 2 0,0 2-2 15,0-1 0-15,0-1-2 0,-4 1 5 16,4-1 1-16,0 0-3 0,0 1 2 16,0 0-2-16,0-2-2 0,0 1 0 15,-4 1 1-15,4-2 0 0,0 0 2 0,0 1-3 16,0-2 3-16,0 3-7 0,0-4 7 16,0 2-4-16,0-3 6 0,0 1 0 15,0-1 9-15,0 0 2 0,0 0 1 16,0-1-2-16,0 1-2 0,-2-3-3 0,-2 1-2 15,4-1 6-15,-2-1 4 0,2-1 5 16,-5-1 0-16,1-1-1 0,-2-2-2 16,4-2 2-16,-6 0 1 0,6-4-5 0,-5 4 6 15,-1-3 6-15,6 1 5 0,-2-1-8 16,0 2-6-16,-2 0-9 0,4 0-1 16,-3 0-2-16,1 2 5 0,-2-3-3 15,6 3 13-15,-2 1-7 0,-6-1-3 0,8 1-13 16,-2 0 5-16,-7-1-1 0,9 2 2 15,-6-1-4-15,6 1-1 0,-2-1-2 0,-6 2-1 16,8-1-3-16,-6 0 5 0,4 1-2 16,2 1 1-16,-4-1-9 0,-1 1-27 15,3-2-69-15,2 2-108 0,-4 0-150 16,2-1-209-16,2-1-187 0,-8 2-99 0,6-3 109 16,-2 2 199-16,0-2 215 0</inkml:trace>
  <inkml:trace contextRef="#ctx0" brushRef="#br2" timeOffset="22">9252 12382 63 0,'0'-2'70'0,"0"1"13"0,0 0 18 15,5-1 20-15,-5 1 14 0,0-1 7 16,0 2 9-16,0-1 1 0,-5-1 9 0,5 2 14 16,0-1 10-16,0-1-1 0,0 2-21 15,0-1-32-15,-2-1-37 0,-2 1-28 16,4-1-23-16,-2 2-13 0,2-1-9 16,-4 1-2-16,0 1 0 0,2 1 14 0,-2-1 23 15,0 1 26-15,-3-1 12 0,5 2-5 16,-6 0-16-16,6 0-21 0,-2 0-19 15,-2 2-11-15,1-2-3 0,-1 1-6 0,4 1-7 16,-6-1-3-16,6 1-2 0,-2-1 0 16,0 2-1-16,-3 0 0 0,5 0 2 15,2 0-4-15,-4 2 5 0,0-2 0 16,4 1 14-16,-2 1 11 0,-2-1 3 0,4 2-6 16,0-1-7-16,0 1-4 0,0-2 0 15,0 1-5-15,0 1-3 0,4-2-7 0,-2 1 1 16,-2-1 0-16,8-1 1 15,-8 0 4-15,7 0-1 0,-5-1 0 0,6-1 1 16,-2-1 4-16,0 0 1 0,0 0-4 16,3-1-3-16,-1-1-1 0,0-1 0 0,1 0-41 15,-1 0-113-15,2 0-159 0,-4 0-140 16,1 0-79-16,-1-1-36 0,0-1 58 16,-2-1 124-16</inkml:trace>
  <inkml:trace contextRef="#ctx0" brushRef="#br2" timeOffset="23">9381 12270 26 0,'0'0'34'16,"0"-2"-9"-16,0 0-5 0,2 2-6 0,-2 0-8 16,0-1-2-16,0 1 0 0,4 0 15 15,-4 0 13-15,2 0 13 0,-2 1-2 16,4-1-1-16,0 2-4 0,-4 0 0 16,2-2-7-16,-2 1-8 0,4 1-4 0,0-1 8 15,-4 1 13-15,2-1 11 0,-2 2-2 16,5 0 1-16,-3-1-1 0,-2 1-1 0,0 1-2 15,4 1-6-15,0-1 6 16,-4 2 2-16,0 0 4 0,0 2-4 0,0-1-5 16,0 1-6-16,0-1-1 0,0 2 2 15,0-1-5-15,0 1-3 0,0 0-8 16,0 1-3-16,0 0-6 0,0 0 3 0,0 0 3 16,0 1-2-16,0-2-5 0,0 1 0 15,0-3-2-15,2 3-3 0,-2-3-4 16,0 1-1-16,0-1-2 0,4-1 0 0,-4-1 1 15,2 1 3-15,-2-2 1 0,0 1 1 16,0-2 0-16,4-2 2 0,-4 1-1 16,5-1 7-16,-5 1 9 0,0-1 8 15,0-1-2-15,0-1-8 0,0-1-4 0,0 1-5 16,0 1-6-16,0 0 0 0,0 0-4 16,0 0-4-16,0 0 1 0,0 1-7 15,0 1 5-15,0 1-2 0,0 0 8 16,0 3-3-16,0-2 2 0,0 4 0 0,2-1 0 15,-2 1 13-15,4 1 16 0,0 1 17 16,-2-1 3-16,-2 2-6 0,4-1-7 16,-2 1-9-16,6-1-5 0,-8 2-1 0,2-1 1 15,5 1 1-15,-7 0 8 0,4-2 6 16,0 0 21-16,-2 3 18 0,-2-3 26 16,0-1 20-16,4 2 12 0,-4-4-7 15,0 2-15-15,0-1-25 0,-4-1-28 0,4 1-14 16,-2-2-19-16,-2-1-9 0,0 2-9 15,-3-3-4-15,5 2 0 0,-2-1-5 16,0-2-1-16,-2 1 0 0,4-1 0 16,-2 0-1-16,0 0-2 0,2 2-1 0,-7-4 1 15,9 2-9-15,-6-1-65 0,6 1-123 16,-2-2-141-16,-2 1-122 0,0-1-97 16,4-1-2-16,-2-1 89 0,-3-1 165 0</inkml:trace>
  <inkml:trace contextRef="#ctx0" brushRef="#br2" timeOffset="24">9073 12266 8 0,'0'0'57'0,"0"-1"-2"0,0 0 1 16,-3-1 1-16,3 1-5 0,0-1-4 15,-4 2-7-15,0-1-2 0,4-1-5 16,-2 1-6-16,-2 1-1 0,4-2-2 16,-2 1 8-16,-2 1-2 0,0-2 2 0,4 0 1 15,-7 2 1-15,7 0 0 0,-2-1-6 16,-2 1-9-16,0 0-2 0,2 1-2 0,-2-1 5 15,0 2 4-15,-2 0 5 0,4-1 0 16,-3 1-3-16,1 1-6 0,2 0-3 16,-2 0-7-16,2-1 2 0,-2 2-2 15,0 0 0-15,-2 1 4 0,6-1 7 0,-3 1 1 16,-1 1 1-16,0 1 0 0,2-1 6 16,-2 2 4-16,0-1 4 0,2 2 4 15,-2 0 0-15,4 0 4 0,-2 0 9 16,2 2 15-16,-5-1 18 0,1 1 23 0,4 1 15 15,0-2 19-15,-2 1 17 0,-2-1 21 16,2 2 13-16,-2-2-13 0,0 3-29 0,-2-3-37 16,4 2-34-16,-3-3-23 0,-1 2-20 15,-2-1-12-15,2-1-7 0,4 0-5 16,-7 0-4-16,3-1-3 0,0-1 0 16,0 1 1-16,-2-4-5 0,1 2-4 0,1-3-3 15,0 0-2-15,0 0 1 0,2-1 0 16,-3-2-3-16,3 0 2 0,2 0-1 15,2-3 4-15,-4 1-4 0,4 0 0 16,0 1-1-16,4-2 2 0,-4 2 0 0,2-1 2 16,4-1 2-16,-1 3 0 0,-1-1 0 15,2 1 2-15,0 0 0 0,-2 1 0 0,2 1 2 16,1-1 2-16,-1 4-3 0,-2-1-3 16,2 1-1-16,0 1 4 0,3 1-3 15,-7 1 3-15,4 1-3 0,2 1 2 16,-6 0-3-16,2 1 0 0,1 1 1 0,-3 2-1 15,4 1 1-15,-6 0 1 0,8 1 0 16,-8 1 1-16,0-1 0 0,2 2-1 0,-2 0-1 16,0 2 2-16,0-4 2 0,4 2-2 15,-2 0-4-15,-2-1 0 0,0-1-2 16,9 1 1-16,-9-2 0 0,2-2-2 16,4-1 2-16,-2 0 0 0,0 0 2 0,2-1-1 15,1-3 0-15,-1 0 2 0,2 1 4 16,0-1-1-16,1-4 0 0,-3 2 0 15,4 0 0-15,-4-1 0 0,0-2 0 0,5 1-1 16,-5-2 2-16,4 1-27 0,-3-3-90 16,1 1-178-16,-2 1-188 0,0-2-180 15,-2-3-1-15,-2 0 105 0,5-2 207 16</inkml:trace>
  <inkml:trace contextRef="#ctx0" brushRef="#br3" timeOffset="25">10861 8344 12 0,'0'-1'12'0,"0"-1"-1"0,0 2 1 16,0-1 4-16,0-1 3 0,0 2 1 16,0-1-2-16,0-1 1 0,0 2-5 0,0-2 0 15,0 1-3-15,0 0 1 0,0-1-2 16,0 1-1-16,0 1 0 0,0-3 7 15,0 3-1-15,0-2-1 0,0 1-1 0,0-1-2 16,0 1 0-16,0-1-3 0,0 2-2 16,0-2 6-16,0 2 7 0,0-1 0 15,0 0-2-15,0-1-3 0,0 1-2 16,0-1-3-16,0 1-1 0,0 1-3 0,0-2-3 16,-5 2-1-16,5-1 3 0,0-1 0 15,0 2 1-15,0-1 2 0,0 1 2 0,0-2 0 16,0 2 3-16,0-2 1 15,0 2 3-15,0 0-1 0,0-1-4 0,0 1-2 16,0 0-6-16,0 0-1 0,0 0-4 16,0 0 2-16,0 0 0 0,0 0 0 0,0 0-1 15,5 0 0-15,-5 0 1 0,0 1 1 16,0-1 3-16,0 2-2 0,0-2-2 16,0 2-3-16,0-2 0 0,0 1 1 15,2 1 4-15,-2-1 2 0,0 1-2 0,0-1 0 16,0 1 1-16,0 1 0 0,0-2 8 15,4 2 9-15,-4 0 9 0,2 0-1 16,-2 0 3-16,0 0-4 0,0 1-1 0,4 0-4 16,-4 0-3-16,4 1-5 0,-4-1-1 15,0 1-6-15,0-1-3 0,0-1-1 16,2 2-2-16,-2-2-1 0,4 1 0 16,-4 1 0-16,4-2 1 0,-4 0 1 0,3 1-1 15,1-1-1-15,-4 0 0 0,0 2 0 16,2-2 0-16,-2 0 2 0,4 1 0 15,0-1-4-15,-4 2 2 0,2-1 0 16,-2 0 3-16,6 1-2 0,-6 0-1 0,4-1 3 16,1 1-1-16,-3-1-1 0,-2 2-7 15,6-1 2-15,-2 0 2 0,0 0 4 16,-2 1 2-16,2 0-4 0,0-1 3 0,-1 1 0 16,3 0-1-16,-6 0 1 0,8 1 0 15,-6-1-2-15,2 2 1 0,-2-2 1 16,7 2-1-16,-9 0 0 0,2 0-4 15,6 1 2-15,-6-2 2 0,2 2 1 0,-2-1-2 16,6 1-2-16,-6-2 3 0,-2 1 0 16,7-1 14-16,-3 2 11 0,0-1 8 0,-2 1-4 15,4-2-5-15,-2 2-1 16,0 0-1-16,-1 0-3 0,1 0-5 0,0 0-5 16,-2 1-1-16,2-2-1 0,-2 2-3 15,2-2-1-15,0 1-4 0,-2-1-1 0,3-1 0 16,-3 0 2-16,6 1-2 0,-8 0 3 15,6-1-2-15,-2 1 2 0,2-1-3 16,-4 1 1-16,3-1-1 0,-1 2 0 16,-2-1 0-16,4-1 0 0,2 1 2 0,-6-2-1 15,2 1 0-15,-1 1 0 0,5-1 0 16,-6 1 0-16,2-1 0 0,0 1 2 16,-2-1-3-16,4 2 6 0,-1-1-3 0,-1-1-1 15,-2 1-5-15,4-1 3 0,-2 2 0 16,0-1 2-16,-2-1-2 0,4 1 0 15,-1-1 2-15,-1 1 0 0,-2-1-1 16,6 0 2-16,-6 1 1 0,4 1-3 16,-2-1-1-16,1 1-1 0,-3-2 1 0,4 2 0 15,-2-2 1-15,0 3 1 0,-2-2 0 16,7 0 0-16,-7 1-2 0,2 0-2 16,-2 0 2-16,6 0 0 0,-6 0 2 0,2 0-2 15,-2 2 3-15,7-1-2 0,-7-1 1 16,2 2 1-16,-2-1-1 0,6 1 0 0,-6-1-2 15,2 1 0-15,0-1 0 0,-1 1 0 16,3-1 0-16,2 0 3 0,-6 3-2 16,2-3 2-16,-2 1-3 0,7 1 0 15,-7-2 0-15,2 2 0 0,0-1 0 16,2-1 0-16,-4-1 0 0,6 2 4 0,-6-1 0 16,3 1-3-16,-3-2-2 0,6 1 1 15,-6-1 1-15,2 2 2 0,-2-1-3 16,6 2 0-16,-5-1 0 0,5-1 2 0,-6 1-2 15,-2-1 0-15,6 2 0 0,-2-1 0 16,2-1 0-16,-1 2 0 0,-3-1 0 16,6 0 1-16,-6 0 1 0,4 1-2 15,-2-1 2-15,0 1 1 0,3-1 1 0,-3 0-2 16,2 3-2-16,-4-3 0 0,6 3 0 16,-6-2 0-16,5 1-2 0,-7 0 2 0,8 0 4 15,-6-1 0-15,6 0-2 0,-6 0-2 16,2 0 0-16,-2 0 0 0,7 2 0 15,-7-3 0-15,4 2 0 0,-2-1 0 16,2 1 0-16,-2-1-2 0,-1 0 4 0,5 1 1 16,-6 0 2-16,6-3-3 0,-6 2-4 15,4 0 2-15,-1 0 0 0,1-1 0 16,0-1 0-16,-2 2 2 0,2-1-2 16,-2-1 4-16,3 2-4 0,-3-1 1 0,2-1-1 15,0 1 2-15,-2 1-1 0,-2-2-1 16,7 0 0-16,-7 1 0 0,4 0 0 0,2 1 0 15,-6-2 1-15,6 2 1 0,-5 0 1 16,3 0-3-16,-2 1 0 0,2 0 2 16,0 0 1-16,-2 1-2 0,3-1-1 15,-3 1 0-15,2-1 0 0,0 0 0 0,-2 3 0 16,2-3 2-16,-1 1-2 0,1-2 0 16,0 0 2-16,-2 0 0 0,2 0 1 15,-2 1-2-15,3-3 3 0,-3 3-3 0,2-1 1 16,-4 1 0-16,6-1-1 0,-6 2-1 15,5-1 1-15,1-1 3 0,-6 2-1 16,4-1-2-16,2 0-1 0,-6 0 3 16,7-1-2-16,-7 0-1 0,4-2 2 0,-2 2 0 15,2-1 0-15,-1-1 8 0,-3 1 12 16,6-1 13-16,-6 2 7 0,6-1-7 16,-2-1-9-16,-4 2-6 0,3-1-6 15,1 1-6-15,-2 0-1 0,2 1-4 0,-2 0 0 16,2 1-1-16,-3-2 1 0,5 2-1 15,-6-2-2-15,6 1 0 0,-6 1 0 0,4-2 2 16,3 0 1-16,-7 0-1 0,4 0-2 16,2 1 0-16,-6-1-1 0,7 2 0 15,-3-2 0-15,-4 1 2 0,6-1 2 16,-6 0 1-16,4 2-2 0,-2-2 1 0,1 1-2 16,1 1 2-16,-4-2-2 0,6 1 1 15,-6 1-2-15,6-1 1 0,-5 1 2 16,3-1-3-16,-2 1-3 0,2-1 1 15,-2 1 2-15,2-1 2 0,-1 1 1 0,1 1-3 16,-4-2 2-16,6 1 1 0,-6-1-2 16,6 1-1-16,-6-1 0 0,3 1 1 0,1-2-1 15,-2 1-1-15,-2-1 1 0,4 1 3 16,2 0-1-16,-5-1 1 0,5 1-3 16,-6-1 1-16,2 2 3 0,2-3-2 15,-2 3 3-15,-2-2 11 0,5 1 16 0,1 0 10 16,-6-1-1-16,4-1-8 0,-2 2-6 15,0-1-6-15,-1-2-6 0,5 2-1 16,-6-2 0-16,2 1 4 0,2 0 7 0,-2-1 14 16,-2 1 13-16,5-1 2 0,-3 1-6 15,0-1-10-15,-2 1-11 0,6-3-7 16,-6 3-4-16,2 0-7 0,3-1-3 16,-3-1-1-16,-2 2 4 0,4-2-1 0,-2 1-3 15,0-1-2-15,-2 0-1 0,5 2 2 16,1-1 0-16,-6 1-1 0,2-1 2 15,0-1 1-15,2 1-1 0,-4 1-2 16,7 0-2-16,-7-2 1 0,4 1 0 0,-2-1 0 16,0 2 3-16,-2-2-2 0,4 0-1 15,3 0-1-15,-7 0-1 0,6 1 4 0,-6-3-3 16,2 4 2-16,2-2 2 0,-1 0-4 16,-3 0 1-16,4 0-2 0,2 0 2 15,-6 0-1-15,6 0 2 0,-5 0 0 16,1 0 1-16,2 0-3 0,-2 1-1 0,-2-2 4 15,4 1 0-15,3 0 0 0,-7 0-2 16,4 0-2-16,-2 0 0 0,0 0-2 16,2 0 2-16,-2 0 2 0,-1 0 1 15,3 0-3-15,-2 0-5 0,2-2 3 0,-2 3 2 16,-2-2 4-16,7 2 0 0,-7-2-3 16,2 0 0-16,0 0-1 0,2 1 0 15,-4-2-2-15,2 0 0 0,0 1 0 0,-2 0 0 16,5-1 2-16,-3 1 2 0,0-1 0 15,-2-1-1-15,2 2-1 0,-2-1 1 16,2-1 0-16,0 2 0 0,-1-2 1 16,1 1 0-16,0-1 0 0,2 2-2 0,-6-2 3 15,2-1-2-15,2 2-1 0,0 0 2 16,-2 1 1-16,3-2 0 0,-3 1-1 0,6 1-4 16,-8-1 0-16,2 0 2 0,4 1-1 15,-6 0 3-15,8-1 1 0,-8-1 0 16,2 1 1-16,3 1 0 0,-1-2 2 15,-2 0-3-15,-2 0-2 0,4 0-1 0,-2-1 1 16,2 1 1-16,0-2 1 0,-4-1-4 16,2 2 1-16,-2-1 0 0,4 1 0 15,-1-1-2-15,-3-1 0 0,4 0 1 16,0 2-2-16,-4-4 1 0,0 2-5 0,2-1 4 16,-2-1-2-16,0 1-2 0,0-2-41 15,0-2-77-15,0 2-96 0,0-3-79 16,-2-1-65-16,-2-4-69 0,0-1 17 0,-3-1 81 15</inkml:trace>
  <inkml:trace contextRef="#ctx0" brushRef="#br3" timeOffset="26">10724 8362 8 0,'0'0'18'15,"2"2"-3"-15,-2-1-1 0,4 1-3 16,-4 1 0-16,2-2-3 0,-2 2 4 0,0-1 4 16,5-1 4-16,-1 2 1 0,-4 0 3 15,2 0 2-15,-2 0-1 0,4 0-3 16,-2 0-2-16,-2 0-4 0,0 2 3 16,4-2-3-16,0 1-1 0,-4-1-2 0,0 2-2 15,2-1-6-15,-2 0-1 0,4 1-3 16,-1-2 0-16,-3 2-1 0,4-2 2 15,0 1-4-15,-4 1 5 0,2-1-2 16,-2-1 2-16,4 2-3 0,0-3 4 0,-4 3-3 16,2-2 3-16,-2 2 6 0,4-1 10 15,-2 1 6-15,-2-1-2 0,5 1-5 0,-1 0-4 16,-4 0-3-16,2 1-1 0,2 0-5 16,-2 2 0-16,-2-2-1 0,8 0-1 15,-8 1 0-15,2-1 2 0,2 1 1 16,-2 0 3-16,-2 0 0 0,9 1 2 0,-9-1-2 15,2 1 1-15,2-2-3 0,0 1 0 16,-2 0-1-16,-2 0 0 0,6 0 3 16,-6-1-2-16,9 2 0 0,-9-1-1 0,2 1-1 15,4-1-1-15,-6-1-2 0,8 3-1 16,-6-1 0-16,2-1 1 0,3 1-1 16,-3 1 4-16,-2 0 0 0,6-2-6 15,-6 1-1-15,2 1 2 0,-2-2 2 16,7 2 1-16,-7-1 2 0,2-1-8 0,-2 0 5 15,6 1 4-15,-6-2 7 0,2 2-1 16,0-1 0-16,-1 0-5 0,1 1 0 16,2-2-1-16,-2 1-2 0,-2-2-1 0,4 3 0 15,3-3 0-15,-7 3 2 0,6 0 2 16,-6-4 8-16,2 4 5 0,2-2 6 16,-2 1-3-16,-2 1-1 0,5-2-7 15,-7 1-2-15,8 2-4 0,-6-1-1 0,2-1-2 16,-2 2 0-16,2 0 0 0,0-2-2 15,-1 1 1-15,1 1 2 0,0-1 2 0,-2 1 5 16,4 0 1-16,-2 0-2 0,0-2-1 16,-2 2-4-16,5-2-4 0,-3 3 3 15,0-1-2-15,-2 0-2 0,6 0 0 16,-6 0-1-16,2 0-1 0,-2 1 2 0,3 0-1 16,-1 0 0-16,-2 0-3 0,2 1-6 15,-2-3 2-15,6 3 3 0,-6-2 8 16,-2 2-9-16,7-2 2 0,-3 0 2 15,0 0 3-15,-2 0-1 0,2-2-2 0,0 2-2 16,-2-1 1-16,4 1 1 0,-6-2 2 16,9 2-3-16,-7-1 0 0,-2 1 2 0,6 0 0 15,-6-1 0-15,4 2-1 0,0-2-2 16,-2 2 0-16,2-2 2 0,-2 0-1 16,-2 1 1-16,9 0 0 0,-9 2-2 15,2-4 0-15,2 1 0 0,0 1 0 0,-2 0 0 16,-2-2 0-16,6 2 4 0,-6-1-3 15,4 1-2-15,1-2-1 0,-3 2 0 16,2-1 5-16,-2-1 1 0,-2 2 0 16,4-2-3-16,0 1 2 0,-4 0-3 0,2 1 11 15,2-2 4-15,1 0 2 0,-3 3-2 16,2-3-6-16,-4 1-3 0,2-1-1 16,2 2 0-16,0-1-1 0,-2 1 5 0,-2 0-4 15,6-1-1-15,-6 0 1 0,9 2-3 16,-7 0-1-16,-2-2-6 0,6 2 5 15,-6-2 0-15,8 3 4 0,-6-2-3 16,-2 0 1-16,8 0-2 0,-5 0 0 0,-3 1-4 16,6 0 3-16,-2-2-1 0,0 3 7 15,-2-2 1-15,2 0-1 0,-2 1-2 16,7 1-1-16,-7 0-2 0,2-2 2 16,0 3 0-16,2-2 0 0,-6 1-1 0,2 0 0 15,6 0-1-15,-6 1 0 0,3 0 2 16,-3 0-2-16,2 0 0 0,2 0 0 15,-2 0 2-15,-2 0 1 0,6-1-2 0,-5 1 1 16,1-2-2-16,0 1 0 0,-2 0 0 16,4 0 0-16,-2 0 0 0,0-2-2 15,-2 1 2-15,5 1 2 0,-3-1-2 16,0 1 0-16,-2-2 0 0,4 1 0 0,-2-1 0 16,0 0 5-16,-2 2-4 0,7-2 1 15,-7 1 1-15,2-1-3 0,-2 2 2 0,6-3-4 16,-6 3 1-16,5 0 1 15,-3-2 1-15,0 1 2 0,2 1-3 0,-2-1 0 16,2-1 1-16,-4 2-1 0,3-2 2 16,1 1 0-16,-2 1 0 0,-2-1-1 0,6 0 0 15,-6 0 0-15,5 0 2 0,-3-1 2 16,0 2-2-16,2-1-11 0,-2 1 6 16,-2-2 2-16,4 1 8 0,3 1-1 15,-7-1-1-15,4 0-4 0,2 1-2 0,-6 0 4 16,7 1 2-16,-3-2-1 0,-4 1 2 15,6-1 0-15,-6 0 14 0,4 1 14 16,-2 0 8-16,3-2-7 0,-3 1-6 0,-2 1-8 16,6-1-5-16,-6 1-5 0,6-1-3 15,-5 0-2-15,3 1-2 0,-2-1-2 16,2 1 0-16,-2 0-2 0,-2-2-1 0,7 1 0 16,-7-1 1-16,4 0-1 0,2 2 2 15,-6-2 3-15,6 0-3 0,-6 1-1 16,5 1 2-16,-3-2 3 0,2 1 1 15,-2 1-1-15,-2 1-3 0,6-2 1 0,-5 1-2 16,5 1 2-16,-2 0-1 0,-4 0 2 16,2-2-3-16,2 2-2 0,-1 0 0 15,1 0 0-15,-2-1 0 0,2 1 3 0,-4-2-6 16,6 2 2-16,-1-1 0 0,-3-1 8 16,2 2-2-16,-4-1-1 0,6 0-4 15,-1 2 0-15,-1 0 1 0,-2-1 2 16,2 0 0-16,0 2-3 0,0-3 2 0,3 3 0 15,-7 0 1-15,4-1-3 0,2-1 1 16,-6 2-1-16,5-1 0 0,1-1 0 16,-6 2 0-16,6-1 1 0,-2 0 3 15,1 0-4-15,-1 0 0 0,-2 1-2 0,2-2 4 16,0 0 0-16,-2-1-1 0,1 2-1 16,1-1 0-16,-4-1-1 0,6 0 2 15,-6 1 0-15,4-1 2 0,-2-1-2 0,1 1-1 16,-3-1 0-16,4 0 0 0,2 1 2 15,-6-1-1-15,2 1-1 0,0-2 2 16,3 2-2-16,-5-1 0 0,2 1 1 16,2-1 2-16,-2 1 0 0,-2-1-3 0,7 0-1 15,-7 1 1-15,2-2 1 0,-2 2 1 16,6-1-2-16,-6 1 0 0,2-1 0 16,0 1 0-16,-2-1 0 0,3 0 1 15,1 1 1-15,-2 0 0 0,-2-2 0 0,4 1-2 16,-2 1 1-16,0-1-1 0,-1 2 4 15,5-1-2-15,-6-1-1 0,2 2 0 0,-2-1-1 16,6-1 0-16,-6 1 0 0,3-1 0 16,-3 1 3-16,6 1-3 0,-6-2 2 15,4 1-1-15,-2-1 0 0,0 1 3 16,-1-1-2-16,5 1-2 0,-6-1-5 0,2-1 4 16,2 2 1-16,-2-1 2 0,-2-1 0 15,5 2-2-15,1-2 2 0,-6 1-2 16,6 1 0-16,-6-2 3 0,2 0 0 0,3 1-2 15,-3-1-7-15,-2 2 1 0,4-2 2 16,2 0 8-16,-6 0-3 0,2 0 0 16,3 0-3-16,-3 0 2 0,2-2 0 15,-2 2 1-15,2-2 0 0,-4 1-3 16,7 0 2-16,-7 1 3 0,4-2-2 0,2 1-1 16,-6-1-2-16,4-1 2 0,-1 2 0 0,-1-1 1 15,2 0 1-15,-2 3-2 16,-2-3 1-16,4 2-2 0,3 0 0 0,-7 0 0 15,4 0-2-15,2 0 1 0,-6 2-2 16,6-2 3-16,-1 1 0 0,-5-1 3 16,2 1-2-16,2 1 1 0,-2 0 2 0,-2-1 0 15,7 1 0-15,-7-1-3 0,4 1 2 16,2-1-2-16,-6 1 3 0,2-1-1 16,3 1-2-16,-3-1-4 0,-2 1 2 0,6-1 1 15,-6 1 0-15,4-1 3 0,-2 1-3 16,1-1-3-16,1 0 1 0,-2 0 4 15,2 0-1-15,-4-1 2 0,2 2-2 16,0-4 2-16,-2 2-1 0,5 0-4 0,-3-1-1 16,0 1 3-16,-2-2 3 0,2 1-1 15,-2-1-1-15,6 2-1 0,-5-3-1 16,1 3 1-16,0-1 0 0,2-1 1 16,-6-1-1-16,2 2 2 0,6-1-1 0,-6 1 3 15,-2-1 3-15,7-1 14 0,-3 2 14 16,0-2 6-16,-2-1-5 0,2 2-4 15,-2-1-10-15,-2-2-5 0,8 2-7 0,-8-1-2 16,2-2-2-16,-2 1-2 0,5-2-3 16,-1 0 2-16,-4 2 1 0,0-3 2 15,0-1-6-15,0-1-20 0,0-3-67 16,0 2-104-16,-4-4-129 0,-1-4-133 0,3-3-16 16,-6-2 72-16</inkml:trace>
  <inkml:trace contextRef="#ctx0" brushRef="#br3" timeOffset="27">10596 7915 48 0,'0'-1'57'0,"0"1"0"15,0-2-3-15,4 2-5 0,-4-1 1 16,0-1-6-16,0 2-5 0,2 0-5 16,-2-1-9-16,0 1-6 0,0 0 2 15,0-2 9-15,0 2 18 0,0 0 17 16,0 2 9-16,0-2 3 0,4 1-3 0,-4 2-7 15,0-1-6-15,0 1-3 0,0 0-4 16,0-1-4-16,0 2-7 0,0 0-2 16,0-1-2-16,0 2 1 0,0-1 0 0,0 2-3 15,0-1-3-15,0 0-4 0,0 0-4 16,0 3-6-16,0-2-4 0,0 0-3 16,4 0 1-16,-4 1-2 0,0 2 0 15,0-1 0-15,0-1 2 0,0 1 8 0,0 1 6 16,0 0 11-16,0 0 9 0,0 0 8 15,0-2-1-15,0 2-5 0,0 0-2 16,0 0-11-16,0-1-8 0,0 1-5 16,0 0-7-16,0 1-2 0,0-2-4 0,0 1-1 15,0 0 0-15,0 0-1 0,0 0 0 16,0 0 0-16,0 0 2 0,0 0 1 0,0 0 0 16,0 1-2-16,0-2 4 0,0 2-1 15,0-1 1-15,0 0-2 0,0 2-4 16,0-2-3-16,-4 1 0 0,4-1-1 15,0 0-2-15,0 0-1 0,0 0 4 0,0 0-2 16,0 0 1-16,0-2-2 0,-4 1 0 16,4 1-1-16,0-1 2 0,0-1-3 15,0 0 0-15,0 3 2 0,0-3 0 0,0 2 1 16,0-1-2-16,0 1-1 0,-2 0 5 16,2 0-2-16,0 0 0 0,0 0 1 15,-4 0 0-15,4 0-2 0,0 0-1 16,0 0 0-16,0 0 3 0,-2-2-1 0,2 2 1 15,0-1-4-15,0-1 5 0,-4 2-8 16,4-1 3-16,-4-1-4 0,4-1 6 16,0 0 3-16,0 0 1 0,-2 0-2 15,2-1 1-15,0-1-3 0,0-1 0 0,-5 2 0 16,5-2 1-16,0-1 9 0,0 0 9 16,0 0 4-16,0-1-4 0,0 1-7 15,0-1-6-15,0 1-2 0,0-1-2 0,0 1 0 16,0-2-2-16,0 1-2 0,0-1 0 15,5 0 1-15,-5-1 2 0,2 1-3 16,-2-2-1-16,0 1-1 0,4-1-1 16,0 1 2-16,-4-1 0 0,2-1 3 0,-2 1-2 15,6 0 0-15,-6 0 0 0,8-1 2 16,-8 2 1-16,3-2-2 0,1 1-2 16,0-1-1-16,2 2 2 0,-6-1 3 15,2 1-1-15,6-1 1 0,-6 1-3 0,3-2 1 16,-3 1-1-16,6 1 0 0,-6-1 0 15,2-1 2-15,-2 0 2 0,6 1 0 0,-5 0-1 16,5-1-2-16,-6 0-1 0,4 0 0 16,-2 0 1-16,2-1 0 0,1 2 3 15,1-1-3-15,-6 0 0 0,6 0-2 16,-2 0 1-16,5-1 1 0,-9 2 2 0,8-1-2 16,-4-2 1-16,5 2 2 0,-5-1 0 15,4 1 0-15,1-2-3 0,-5 2 0 16,4-1-1-16,-4-1 0 0,9 2 0 15,-9-1 0-15,0 1 0 0,4 0-2 0,-3-2 3 16,7 2 0-16,-8 0 5 0,5 0-5 16,-1 0 2-16,-4 0-2 0,5 0 1 15,-5-1-1-15,4 1-1 0,0 0-1 0,-3 1-1 16,3-1 2-16,-4 0 0 0,5 0 2 16,-5 2-4-16,4-2 2 0,-8 1 0 15,8 1 2-15,-3-2-1 0,1 1 0 16,0-1 2-16,0 2-1 0,-1-3-1 0,-1 3 1 15,0 0 0-15,2-2-2 0,1 0 0 16,-1 0-1-16,-2 1 2 0,0-1 1 16,0 1 1-16,3 0 0 0,-7 0-2 15,4-1-5-15,2 2 1 0,-6-1 3 0,2 1 0 16,-1-1 1-16,1 1 1 0,0-1 1 16,-4 2-2-16,2-2 1 0,2 2-2 15,0-1-2-15,-4 1 1 0,2 0 0 0,-2-1 1 16,0 1 0-16,4 0-2 0,-2 0 1 15,-2-2 2-15,5 1-5 0,-1 1 2 16,-4-2 2-16,2 2 5 0,-2-1-1 16,0 1-3-16,4 0-1 0,-2 0 3 0,-2-2 0 15,0 2 5-15,0 0 0 0,0 0 22 16,4 0 26-16,-4 0 18 0,0 0-5 0,0 0-13 16,4 0-13-16,-4 0-12 15,0 0-12-15,0 0-8 0,0 0 1 0,0 0 17 16,0 0 21-16,0 0 21 0,0 0 8 15,0 0 7-15,0 0 5 0,0 0-1 0,0 0-12 16,0 0-19-16,-4 0-18 0,0-1-14 16,4 1-11-16,0 0-3 0,-2-2-7 15,-2 2 0-15,4 0-3 0,-2 0 3 16,2-1-6-16,-4 1 2 0,-1-2-2 0,3 2 2 16,-2-2-2-16,2 1 5 0,2 1-2 15,-8-1-1-15,6-1-4 0,-2-1 1 16,0 2-1-16,-3-2 3 0,5 0 0 0,-2 1 3 15,-2-1-5-15,2-1-3 0,-2 1 1 16,-1 0 3-16,1-2 1 0,-2 2 0 16,6-1-1-16,-8-1 1 0,3 1 2 15,-1-1-1-15,0 1-2 0,0-1 0 0,-3-1-1 16,5 1 0-16,-4 0 1 0,1 0 0 16,1-1-2-16,0 0 1 0,-2 0 1 15,1 0 3-15,1-1-1 0,-2 1-1 16,3 0-1-16,-3 0-2 0,2 0 0 0,0 0 1 15,-1 0 12-15,3 0-3 0,-4-2-5 16,4 2-11-16,-1 0 5 0,1 0 1 16,-4 0 0-16,4-1 2 0,-3 1-1 0,1 0 10 15,0-2-4-15,2 2 0 0,-1-1-13 16,1 1 0-16,-2-2 3 0,0 2-1 16,-1-1 1-16,3 0 3 0,0 0 2 15,0 0 0-15,-2 1-2 0,1 0 2 0,5-2-3 16,-6 2 2-16,2 2-1 0,4-2 4 15,-7 1-1-15,7-1-1 0,-2 2-3 16,2-1 3-16,-6 2 2 0,6 0-1 16,2-1 2-16,-8 1-3 0,8 1 0 0,-7-1 0 15,7 0 0-15,-2 0 0 0,-2 0 0 16,0 2 0-16,2-2 0 0,-2 0 2 16,4 0-2-16,-2-1 0 0,-2 3-2 0,0-2 2 15,4 0 0-15,-3 0 2 0,3 2-2 16,-4-2 0-16,0 0-2 0,4 1-2 15,-2 1 2-15,-2-2 2 0,4 0 0 16,-2 0 0-16,2 1 0 0,0-1 0 16,-4 0 2-16,0 0-1 0,4 0 1 0,-2 0-1 15,-3 0-1-15,5 0 0 0,-2 0-1 16,2 1-2-16,0 0 3 0,-4-1 1 0,4 1 2 16,-4-1-3-16,4 2 0 0,-2-1 0 15,2-1 0-15,0 1 0 0,-4 1 0 16,4 0 0-16,-2-1-1 0,2 1 2 15,0-2-1-15,-4 1 2 0,4 1-4 0,-4-1 5 16,4 1-2-16,0-1 4 0,0 2-5 16,-3-1 0-16,3-1-1 0,0 2-1 15,0-1-2-15,0 1 1 0,0-2-2 16,0 1-4-16,0 1 0 0,-4 0 0 0,4-2-35 16,4 2-105-16,-4 0-193 0,0 2-188 15,0-1-179-15,0 1-5 0,-4-1 107 16,0 1 207-16</inkml:trace>
  <inkml:trace contextRef="#ctx0" brushRef="#br3" timeOffset="28">10251 7557 26 0,'0'1'120'0,"0"-1"13"0,-4 2 7 15,4-2-7-15,0 1-18 0,-4-1-16 0,4 2-18 16,0-2-14-16,-3 1-14 0,3 0-10 16,0 1-14-16,0 0-9 0,-4-1-8 15,4-1-5-15,0 3-2 0,0-1-2 16,0-1 0-16,0 1 0 0,4 1 3 0,-4-3 3 15,0 2-3-15,3 0 4 0,-3 0-6 16,4 1-2-16,0 0-3 0,-2 0 1 16,-2 0 4-16,6-2 1 0,-2 1 13 0,0 0 13 15,-2 0 6-15,3 0-9 0,-3-1-9 16,6 2-3-16,-6-1-6 0,4-1-1 16,2 1-4-16,-6-1 2 0,7 1-1 15,-7-1 1-15,4 0 2 0,2 1 4 0,-2-2 6 16,1 3 15-16,-1-3 9 0,2 2 7 15,-2-2-7-15,-4 0 11 0,7 0 13 0,-3 0 24 16,0 0 1-16,0-2-12 0,1 1-16 16,-3-1-18-16,2 0-11 0,-2 1-8 15,2-2-7-15,-2 2-5 0,-2-2-2 16,7 0-2-16,-7 0-1 0,2-1-2 0,-2 2-3 16,2-3-1-16,0 2 12 0,-2 0 23 15,-2 0 20-15,9 0 7 0,-9-1-13 16,0 1-16-16,2 0-13 0,2 0-10 15,-4 0-2-15,0-1-7 0,2 2 0 0,-2-3 0 16,0 2-2-16,0-1 0 0,0-1-2 16,0 2 1-16,4-1-2 0,-4-1 0 15,0 0 2-15,0 1 1 0,0 0-1 0,0-1-1 16,0-1 1-16,0 2-3 0,-4-1 1 16,4 1-2-16,0-3 8 0,0 3-5 15,0 0-1-15,-2-2 0 0,2 0 0 16,0 0-2-16,-4 0 2 0,2 1 2 0,2-1 3 15,-5 0-3-15,1 0 0 0,2 2 0 16,2-2-2-16,-4 1 0 0,0-1 0 16,4 2 2-16,-6-1-1 0,6 1 1 15,-2-1-1-15,-2 1-1 0,-1 1 0 0,-1-2 0 16,6 0-4-16,-2 1 1 0,-2 0-1 16,0-1 7-16,2 1-3 0,-2-2-2 15,0 1 1-15,1-1-2 0,-1 1 0 0,2 0 1 16,2 0 0-16,-8-1-1 0,8 0 3 15,0 0-4-15,-2 0 1 0,-2 2 0 16,4-2 8-16,0 0 0 0,-2-1-3 16,2 2-7-16,0 0 1 0,0-1 4 0,0 2 0 15,0-1-2-15,0-1-3 0,0 3 0 16,0-1 0-16,0-1 2 0,0 1-1 16,0-1 2-16,0 2 0 0,0-1 0 0,2 1 2 15,-2-2 0-15,0 2-1 0,4-1-2 16,-2 1 1-16,-2 0-1 0,8-2 0 15,-8 2 2-15,2 0-2 0,5-1 0 0,-3 1 0 16,0 0 1-16,-2 0 0 0,6 0 0 16,-6-1 0-16,4 2 0 0,3 0 1 15,-3-1 0-15,0 2-1 0,0-1 2 16,3-1 3-16,-3 2-2 0,-4-1-2 0,6 0 0 16,-2 1-1-16,0 1 6 0,1-1 1 15,-1 1-4-15,2 0-1 0,-6 0 0 16,6 0 4-16,-1 1-1 0,-1-1-1 15,0 1 2-15,-2 1-1 0,2 1 1 0,1-1 1 16,-1 1 0-16,2 0-3 0,-6 0 1 16,6 1-2-16,-6 1 2 0,5-1 1 15,-3 1 2-15,2-1-1 0,-2 2-3 0,-2-1-8 16,6 1 5-16,-5-2 2 0,5 2 3 16,-6-1-1-16,2 0-2 0,-2 0 2 15,6 0-1-15,-6 1 1 0,-2-2-1 16,7 2 2-16,-7-1 1 0,8-1 2 0,-6 2 1 15,-2-1 2-15,6 1 2 0,-6 0-4 16,4 0 1-16,0 0 1 0,-4-1 8 16,3 2 7-16,-3-1 16 0,4-1 17 15,0 2 6-15,-4-1-5 0,0-1-5 0,0 3-10 16,0-2-8-16,0 0-11 0,0 2-7 16,0-2-5-16,0 1-4 0,-4 1-3 15,4-1-3-15,-4 1-1 0,4-1-2 0,-3 1 1 16,3-1 0-16,0 0 1 0,-4 3-2 15,4-1 1-15,-4-2 1 0,4 2-2 16,-2 0 3-16,-2-1-1 0,4-1-1 0,0 2-2 16,-2-2-1-16,2 1 4 0,0 1-1 15,-4-3-1-15,0 2-1 0,4-1 1 16,0 1 1-16,0-2 1 0,-2 1 4 0,2-1-4 16,-5-1 1-16,5 0-1 0,0-1 7 15,0 0 8-15,0-1 1 0,0 2-3 16,0-2-5-16,0-2 5 0,0 2 15 15,0-1 18-15,0-1 8 0,0 2-2 0,0-3-10 16,5 2-12-16,-3-2-10 0,-2 0-7 16,4 0-5-16,0 0-2 0,-4 0-4 15,2 0 1-15,2 0-2 0,-2 0 0 16,2 1-2-16,0-1-1 0,-1 0 0 0,1 2 0 16,0-2-2-16,-2 0 2 0,4 0 2 15,-2 0-2-15,0 0 1 0,-2 0 2 16,5 0-1-16,1 0 1 0,-6 0-2 0,6 0 4 15,-6 0-2-15,2 0-1 0,-2 0-2 16,7 0 0-16,-7 0 1 0,-2 0 0 16,6 0-1-16,-2 0-4 0,0 0 1 15,-2 0 3-15,5 0 2 0,-3 0 2 16,0 0-1-16,-2 0 0 0,2 0 19 0,0 0 15 16,-2 0 14-16,2-2-11 0,-2 2-12 15,3 0-6-15,-1-1-9 0,-2 1-5 16,-2 0-2-16,4 0 1 0,-2 0-1 0,-2-2 2 15,0 2-3-15,4 0 2 0,-4 0-5 16,4 0 3-16,-4 0-3 0,0 0 0 16,0 0-1-16,0 0 2 0,0 0-2 15,2 0 6-15,-2 0-3 0,0 0-5 0,0 0-46 16,-2-1-85-16,2 1-191 0,-4 1-205 16,0-1-186-16,2 2-30 0,-4-2 106 15,2 1 185-15</inkml:trace>
  <inkml:trace contextRef="#ctx0" brushRef="#br3" timeOffset="29">11111 7678 122 0,'2'0'142'0,"-2"-1"7"0,0 1-5 0,0-2-3 16,0 1-3-16,0-1-2 0,0 1-2 16,-2 1 4-16,2-2 9 0,0 1 13 15,0 1 12-15,0-2-1 0,0 2-15 0,-4-1-29 16,4 1-33-16,-5-2-26 0,5 2-19 16,-2 0-14-16,2 0-5 0,-4 0 8 15,2 0 17-15,-2 2 17 0,0-2 2 16,2 1-9-16,-6 1-9 0,6-2-7 0,-3 3 2 15,3-2 1-15,-6 1-8 0,2-1-11 16,4 2-10-16,-6-1-4 0,5-1-9 0,-1 2-4 16,-2 0-2-16,2-1 0 0,2 1-2 15,-6 0-2-15,6-2 0 0,-3 2-2 16,3 0 0-16,2 0-1 0,-8 0 0 16,8 0 3-16,-2 1 0 0,2 0 0 0,-4-1-6 15,2 0 6-15,2 3-2 0,0-4 4 16,0 3 0-16,-4 0 1 0,4 1-3 15,0-2 1-15,0 1 1 0,0 1 2 0,4-2-2 16,-4 2-2-16,0-1 0 0,0 1 2 16,0-2 3-16,2 1 2 0,2-1 8 15,-2 1 11-15,-2 0 9 0,8-1 4 16,-6 0 5-16,5-1 0 0,1 0-7 0,-2 0-8 16,0-1-8-16,1-1-7 0,1 1-3 15,0-1-9-15,0-1 1 0,1 0 0 16,-1 0 3-16,2-1-3 0,-4-1 1 0,5 1 0 15,-5-2-1-15,4 0-6 0,-4 0-45 16,1 0-135-16,-1 0-203 0,2-1-188 16,-6 2-124-16,4-3 42 0,-1 1 133 15,-1-1 199-15</inkml:trace>
  <inkml:trace contextRef="#ctx0" brushRef="#br3" timeOffset="30">10017 7003 28 0,'0'0'74'0,"0"-1"-2"16,0 1-3-16,0 0-4 0,0 0-1 15,0 0-3-15,0 1 5 0,0-1 4 0,0 0 5 16,0 0-4-16,0 0-6 0,0 0-7 16,0 0-7-16,0 0-2 0,0 0-3 15,-4 1 3-15,4 1-1 0,0-2-1 16,0 3 0-16,-4-1 6 0,4 1 5 0,0 0 0 16,0 0-10-16,0-1-8 0,0 3-5 15,0 0 4-15,0-1 9 0,0 0 5 16,0 1-7-16,0 1-2 0,0-1 1 0,0 1-3 15,0 0-6-15,0 0-3 0,0-2 0 16,0 4-1-16,0-2-4 0,0-1-8 16,0 3-5-16,4-2 1 0,-4 0 18 15,0 0 24-15,0 2 26 0,0-1 10 0,0-1 5 16,0 2-9-16,0-2-12 0,0 0-17 16,0 0-20-16,0 0-16 0,0 0-9 15,0 0-4-15,0-2-1 0,0 2-5 16,0-3-2-16,0 2-2 0,0-1 0 0,0-1-2 15,0 0 1-15,0 0-1 0,0 0 0 16,0 0 3-16,0-1-2 0,0-1 2 16,0 0 0-16,0 1-2 0,4-2-24 0,-4 0-62 15,0 0-95-15,0-2-86 0,0 1-51 16,2 0-21-16,-2-2-10 0,0 0-10 16,4-2 2-16,-4 1 51 0</inkml:trace>
  <inkml:trace contextRef="#ctx0" brushRef="#br3" timeOffset="31">9984 7060 76 0,'0'-1'95'16,"0"-1"-11"-16,-4 1-11 0,4-1-13 0,0 1-8 16,0-2-7-16,0 1 1 0,0-1 0 15,0 2-5-15,0-1-3 0,0-1-4 16,0 2 2-16,4-2 8 0,-4 0 7 0,2 0 3 15,-2 0-6-15,4-1-6 0,-2 2 3 16,3-1 2-16,-1 0 3 0,-2 0-9 16,4 0-12-16,2-1-10 0,-6 2-7 15,4-1-3-15,3 0-1 0,-7 1-2 16,6 1-4-16,-6-1 0 0,4 1 0 0,3-1 0 16,-3 2-2-16,-4 0 4 0,6 0-1 15,-2 0 5-15,1 0 19 0,-3 3 18 16,-2-1 14-16,6-1 4 0,-6 2 15 0,2 0 18 15,-2 0 16-15,2 0 7 0,1 2-6 16,-5-1-21-16,0 1-18 0,0 1-25 16,0 0-12-16,0 0-14 0,0 0-7 15,-9 1-6-15,9 1-2 0,-6-2-2 0,4 0-1 16,-6 1 0-16,6 1-3 0,-2-2 2 16,-3-2 2-16,3 2 0 0,2-1 2 15,-6-1-2-15,6 0 0 0,-2 0-2 16,2-1-4-16,2 0-4 0,-9-2-3 0,9 1-1 15,0-2 1-15,-2 0 3 0,2 0 0 16,2 0 0-16,-2 0-1 0,0 0 2 16,5-2 1-16,-1 1-2 0,-4 1 3 0,2-2-2 15,4 2 5-15,-2 0-1 0,0-1 0 16,-2 1 3-16,7 1-2 0,-3-1-2 16,-4 0-4-16,6 2 4 0,-2-1 3 15,0 1 1-15,1 1 4 0,-1 0-7 0,2-2 2 16,-6 2-7-16,6 0 2 0,-1 0 1 15,-5 0 0-15,6 2 3 0,-6-3-2 0,4 2 3 16,3 0 0-16,-7 1 0 0,-2-2 1 16,8 1-2-16,-8-1 1 0,2 2 0 15,-2-1 3-15,4 0-2 0,-4 1 0 16,-4 0-2-16,4-1 2 0,-2 1-1 0,2-1-1 16,-4 1 0-16,0 1-7 0,2-2 3 15,-3 1 0-15,1-1 10 0,-2 1-5 16,4-1 1-16,-6 1-2 0,2-2 3 15,-1 0 1-15,1 0 19 0,-2-2 23 0,2 1 30 16,4-1 4-16,-7 0-8 0,3-1-21 16,-4 2-21-16,8-2-9 0,-4 0-10 15,-3 0-4-15,7 0-6 0,-6-2-1 0,6 2-2 16,-2 0 0-16,2-1-2 0,-2 1-1 16,-1 0-32-16,3 0-89 0,-2-1-128 15,2 1-114-15,-2 0-84 0,0-2-64 16,4 1 26-16,-2-1 96 0</inkml:trace>
  <inkml:trace contextRef="#ctx0" brushRef="#br4" timeOffset="32">12864 12574 21 0,'6'-3'24'0,"0"-2"-9"0,9 3-2 15,-9-3-6-15,4 1-2 0,0-1-1 16,-1 1-2-16,5-1 2 0,-1 1-2 0,-3-1 1 16,4 1 2-16,-5-2-1 0,5 1 1 15,-2-1 0-15,3 2 1 0,-3-2-5 16,3 1 2-16,-3-1 1 0,3 2 7 16,-7-2-4-16,6 1-2 0,-1-1-2 0,1 2-1 15,-3-1-2-15,1 0 3 0,3 0-2 16,-7 0 2-16,8-1-2 0,-5 0 3 15,3 0-3-15,3 0 3 0,-7 0 5 0,2 0 8 16,1-1 4-16,1 1-3 0,-1-2-6 16,1 2-9-16,-1 0-3 0,1-1 0 15,-2 1 7-15,3-2 0 0,1 1 4 0,-3-1-4 16,1 1-1-16,3-3-2 0,-1 3-2 16,1-2 2-16,-1 0-2 0,1 0 0 15,4 0-1-15,-5 0-1 0,3 0 3 16,1 0 0-16,1 0 2 0,-2 0 1 0,6 0-4 15,-7 0 1-15,7 0-3 0,-6 2 0 16,5-3 0-16,-5 3 2 0,6 0-2 16,-7-1 0-16,3 1 0 0,0-2 1 0,1 1-1 15,-1 0 2-15,-2 1-1 0,3 0 0 16,-1-2-1-16,2 1 0 0,-2 0 0 16,1 1 0-16,-1 0-2 0,0-2 2 15,1 1 0-15,1-1 2 0,-2 2 1 0,2-3-3 16,1 3-3-16,-1-2 3 0,4 0-4 15,0 0 3-15,0 0-1 0,2-2 7 0,2 3 0 16,-2-3-5-16,2 2 2 16,-2-2-2-16,2 1 3 0,-3 0-3 0,3-1 2 15,-2 2 0-15,2-3-1 0,-2 2-1 16,4-3 1-16,-2 2 14 0,-2-3 7 0,7 2 13 16,-8-1-11-16,6-2-6 0,-1 1-4 15,4-1-3-15,0 0-4 0,2 0 0 16,-1 0 0-16,-1 2-1 0,2-3-2 15,-2 3-3-15,-2 0-1 0,7-1 0 0,-7 1 0 16,2-1 0-16,4 1-1 0,-8-1-1 16,3 1 4-16,5-1 0 0,-4 2 1 15,-2-1-5-15,2-1 1 0,3 1 0 0,3-2 6 16,-1 1 2-16,1-1-2 0,-4 2-1 16,0-2-3-16,3 1-1 0,-3 1-1 15,0-1 0-15,-1 2 0 0,-1 0-1 16,0 0 1-16,-2 0 0 0,2 0 3 0,-4-1-2 15,5 1-3-15,-1 0 1 0,-8 0 2 16,8 0 0-16,0-2 0 0,-2 1 0 0,3 1 4 16,-1-3-1-16,0 1 0 15,-2-1-1-15,2 2 3 0,-4-1 0 0,0 1-3 16,1-2-3-16,-3 3 1 0,-3-2-2 16,8 1 1-16,-7 1 0 0,2-2 1 0,-2 2-3 15,2-2 3-15,-5 3 1 0,3-1-1 16,-2 0 3-16,2 1-3 0,-2-1-1 15,0 0-3-15,4 2 4 0,-2-1 0 0,-2 1 1 16,4-3 5-16,-4 3-2 0,-1 1-2 16,-1-1-6-16,2-1 1 0,0 2-2 15,-2 0 6-15,0 0 2 0,-1 1-3 0,-5 1-1 16,6 0 2-16,-7-1-1 0,-1 2-1 16,4-2-1-16,-5 3 2 0,1 0-2 15,-3 1 2-15,3-2 13 0,-1 1 18 16,-5-1 15-16,5 2 1 0,-6 0-7 0,-1 0-5 15,5 0 0-15,-3-1 6 0,-3 0 11 16,2 3 5-16,-2-3 2 0,-1 2-4 16,3 0-12-16,-8-2-11 0,8 3-8 15,-3-3-9-15,1 2-3 0,-2 0-5 0,0 0-2 16,0 0-3-16,1-1-1 0,1-1 1 16,-6 2-6-16,4-1 0 0,2 0 3 15,-1 2 7-15,-1 0-3 0,0-1-3 0,2 0 0 16,-1 0 0-16,-1 0 0 0,0-1 3 15,2 1-1-15,-2 1 0 0,-4-1 0 16,7-1 2-16,-3 0 10 0,-4 2 14 16,6-1 20-16,-6 1 14 0,-2-1 11 0,7 2 4 15,-7-1-7-15,4 1-15 0,0-2-18 16,-4 1-15-16,0 1-9 0,2 1-7 0,-2-3-5 16,0 1-5-16,0 2-43 15,0 0-77-15,0-1-126 0,0-1-142 0,-2 1-34 16,2-1 67-16</inkml:trace>
  <inkml:trace contextRef="#ctx0" brushRef="#br4" timeOffset="33">13484 12234 14 0,'10'-6'12'16,"3"1"4"-16,-3 1-2 0,0-1 0 15,3-1-7-15,-3 2-3 0,0-2-1 16,3 1 3-16,-3-1-2 0,4 2-1 0,-5-2-2 15,1 0 1-15,5 1 1 0,-3-1-1 16,2 0 0-16,-1 0 3 0,-1 0-1 0,3 1-1 16,-3 0-6-16,3-1-1 0,-3 1 3 15,2-1 1-15,3 2 1 0,-5-2 0 16,3 1-1-16,1-1 1 0,-3 2-1 16,1-1 0-16,-1 0 0 0,1 1-1 0,3-2 2 15,-9 2 1-15,8-1 0 0,-5 1-2 16,3 1-2-16,-1-2 0 0,1 1 2 15,-1 0 5-15,1 0-2 0,-6 1-2 16,3-1-4-16,3 1 1 0,-1-2 0 0,1 1 0 16,-6-1 7-16,3 2-5 0,3-2 1 15,-2 1 1-15,3 0 11 0,-7-1 11 16,7 0 4-16,-5 1-7 0,2-2-5 0,3 2-7 16,-7-1-3-16,7 1 0 0,-3-1-3 15,-2 1 0-15,5-1-1 0,-5 1 2 16,3-1-3-16,-1 2 4 0,-2-1-3 15,5-2 9-15,-3 1-4 0,3 1 4 0,-3-1-3 16,3 1 1-16,-7-1-5 0,6-1 3 16,-1 2-6-16,1-2 0 0,-4 1-3 0,3 1 2 15,-3-1 0-15,3 1 0 0,-3-1 1 16,0 2 0-16,-4-1 0 0,5 0-2 16,-5 2-11-16,0-1-39 0,-2 0-77 15</inkml:trace>
  <inkml:trace contextRef="#ctx0" brushRef="#br4" timeOffset="34">12820 12510 7 0,'0'0'26'0,"0"1"11"16,0-1-4-16,2 0 5 0,-2 0 3 0,0 2 7 15,4-2 7-15,-4 0 0 0,5 0 3 16,-5 1 3-16,2-1 0 0,-2 0 0 15,4 0-2-15,-2 0 1 0,-2 0-3 16,8-1-3-16,-8 1-11 0,2 0-8 0,2-2-7 16,0 1-4-16,3-1 0 0,-5 1-1 15,2-1 1-15,0 1-1 0,-2-1-4 16,4-1 2-16,3 2 4 0,-7-2 6 0,6 1 2 16,-2-1-4-16,-4 0-5 0,6 0-2 15,-6 0-7-15,9 0-2 0,-5-2-1 16,0 3-5-16,2-1-5 0,3-2 0 15,-5 2 0-15,0 0 0 0,0-1 0 0,5 1-2 16,-5 0 1-16,0 0 0 0,4 0 1 16,-1 0-1-16,-1 0-2 0,2 0-1 15,-3 0 5-15,3-2-2 0,0 2 7 0,-4-2 5 16,5 3 0-16,3-3 3 0,-5 1-3 16,1-1 1-16,4 1-3 0,-3-2-2 15,1 1-3-15,3-1-4 0,-7 2-1 0,2-1 1 16,5 1-1-16,-3-1-1 0,-2 1 1 15,3-1 2-15,-3 1-1 0,5-1 2 16,-7 2-2-16,2-3 1 0,0 2-2 16,5-1 3-16,-7 1 0 0,3-1-1 0,3 1-2 15,-4-3 2-15,-3 3-3 0,3 0-3 16,-2-1 2-16,3 1-1 0,-3 1 2 16,0-2-1-16,0 1 1 0,1 1 0 15,-1 0 2-15,-6-1-2 0,8 2-1 0,-4-1 1 16,3 0 1-16,-7 0 0 0,4 1-1 15,2 1 2-15,-6-3 1 0,5 2 13 16,1 0 23-16,-6 1 23 0,2-2 11 0,2 1-9 16,-2 1-18-16,3-2-14 0,-3-1-8 15,2 2-10-15,0 0-4 0,-2 1-7 16,2-2 2-16,-4 1-3 0,7-1 0 0,-3 2 0 16,0-2-1-16,0 1 2 0,3-1-3 15,-7 2 3-15,4-2 0 0,4 1 1 16,-2-1 0-16,-1 0-1 0,-1 0-1 0,0 0-1 15,0 0 3-15,5 0 0 0,-5 0 1 16,4 0-4-16,-2 0-1 0,-1 0 2 16,3 0 2-16,-8 0-1 0,8 0-5 15,-3 2-2-15,3-2 4 0,-4-1 2 16,4 2 0-16,-3 0 0 0,3-1 2 0,-4 0-1 16,5 0 2-16,-3 0-2 0,0 0-1 15,2 0 0-15,-3-1 0 0,3 1-4 16,0 0 2-16,-4-2-3 0,5 1 3 0,-1 1-1 15,0 0-2-15,1 0 2 0,-1-2 1 16,-4 2 0-16,5 0 2 0,-3-1 0 16,0 1-2-16,0 0 0 0,3-2 0 15,-1 2 0-15,-4 0 0 0,5-1 0 0,-1 1 0 16,0-1 0-16,1 0 0 0,-1 1 0 16,-2-1 2-16,3-1 0 0,-1 0 1 15,0 3-1-15,1-3-2 0,-1 1 0 16,-2-1-2-16,3 1 1 0,3-1-1 0,-4 1 4 15,-1-1-2-15,1 1 1 0,0-1-1 16,1 2 2-16,-1-1-2 0,0-1 0 16,-1 1-2-16,1-1 2 0,4 1 2 0,-3-1-2 15,-3 1 2-15,2-1 0 0,1 1 1 16,-1-1-1-16,0-1-1 0,1 2-1 16,1-1 1-16,-2 0 1 0,3 1-2 15,-3-2-2-15,5 2 0 0,-7-2 0 0,6 1 2 16,-1-1 3-16,-3 0 1 0,5 0-1 15,-7 2-3-15,2-2 0 0,5 0 0 0,-3 1 5 16,-2-1-1-16,5 1-1 0,-7 0 2 16,2 0-1-16,5-1 2 0,-3 2-5 15,-1-2 1-15,1 1 0 0,-2-1 2 16,5 2-4-16,-7-2 5 0,2 1-5 0,5-1 9 16,-5 2-3-16,3-2 0 0,-3 1-2 15,0-1 0-15,1 2-2 0,1-2 3 16,-2 1-5-16,1-1 3 0,-1 0-6 0,-2 2 5 15,3-2-1-15,3 1 2 0,-3 1 2 16,-3-3-2-16,0 3-3 0,0-2 0 16,3 2 1-16,3-2 3 0,-4 1-2 0,-1-1-1 15,1 1-2-15,0 0-5 0,1-1 5 16,-1 1 1-16,0-1 4 0,-1 0-1 16,1 0 4-16,4 1-2 0,-3 0-3 15,-3 0-4-15,2 1 2 0,1-2-4 0,-1 1 3 16,3 1 0-16,-5-1 1 0,0 1 1 15,2 1 0-15,5-2 0 0,-5 2 1 16,-2 0-2-16,3-1 3 0,-1 1-2 16,0 0 0-16,1 0-3 0,-1 0 0 0,-2 0 2 15,3-1 2-15,-1 2-2 0,0 0 2 16,1-1-3-16,-1 0 0 0,-4 2-1 0,5-2 2 16,-3 1 4-16,2-1 0 0,-2 2 2 15,1-2-2-15,-1 1-2 0,0-1 1 16,3 0-1-16,-5 0 0 0,4 1 0 15,-2 0 1-15,1 0 0 0,1-1 0 0,-4 0 1 16,5 2-2-16,-3-2 3 0,0 0-4 16,2 0 2-16,-3 0 2 0,3 0 2 15,0 0 14-15,1 0 17 0,-1 0 9 0,0-1-7 16,-1 2-11-16,-1-1-10 0,2 0-6 16,-2 0-3-16,3 0-4 0,-5-1 0 15,4 2-2-15,1-1 0 0,-5 0 2 16,4 0 0-16,-4 0 2 0,5-1-1 0,-1 0 2 15,-4 1 5-15,9 0 1 0,-9-1 2 16,4 1-5-16,1 0 0 0,-3-2-3 16,2 1 0-16,1 1-5 0,-1-2 0 15,0 1-2-15,1 1 4 0,1-2-2 0,-2 1-2 16,1-1-2-16,-1 1-1 0,2-1 3 16,3 1-1-16,-7 0 0 0,2 0-1 15,5 0 0-15,-3-1 2 0,3 0-1 0,-7 0 1 16,7 0 3-16,-3 1-2 0,4-3-2 15,-1 3 2-15,-3-2 1 0,5 2-1 16,-3-2 0-16,-1 1-2 0,1-1-1 0,3 1-1 16,-5 0 0-16,3 0 2 0,-3-1 1 15,3 2-1-15,-3-2-1 0,0 1 2 16,-1 1-2-16,3-2 0 0,-4 1 0 0,3 1 2 16,-1 1 0-16,-1-3 1 0,3 3-3 15,-4-2 0-15,-1 1 0 0,1 0 2 16,0 0-1-16,1 0 1 0,-1 1 1 15,0-2 0-15,-1 1 1 0,1 1-3 0,0 0 1 16,-4-2 0-16,9 2-2 0,-9 0 2 16,5-1-2-16,-1 1 3 0,-4-2-6 15,4 2 3-15,1-2 0 0,-3 3 5 16,0-3-1-16,1 1-2 0,1 1 0 0,0-2 1 16,1 1 1-16,-1-1 0 0,0 1-1 15,1-1 1-15,1 1 0 0,-2-1-1 16,3 2-3-16,-3-3 0 0,4 2 0 15,-5-1 6-15,5-1-1 0,-1 1 0 0,1 0-3 16,-4-1-2-16,7-1 0 0,-9 3 0 16,11-2-1-16,-11 2 0 0,7-1 2 0,-3 1 0 15,2-1-1-15,-1 1 0 0,1-1 3 16,-5 1 0-16,1-1-1 0,4 1-1 16,-1-1 3-16,1 1-1 0,-5-1 3 15,5-1-5-15,-2 1-1 0,-1 1 0 0,3-2 0 16,3 0 0-16,-7 0 1 0,2 0 1 15,1 2-1-15,-3-2-1 0,5 1-1 16,-3-1 2-16,3 2-6 0,-7-1 2 0,2 1 2 16,5-1 5-16,-5 1-3 0,-2-1 1 15,3 1 0-15,3-1-1 0,-4 1-1 16,-1 0 0-16,1-1 0 0,4 2 1 16,-3-2 2-16,-3 1-5 0,2-2 2 0,5 1-2 15,-7-1 2-15,2 1-2 0,5 1 3 16,-3-2 0-16,-1 2-1 0,-1-1 8 15,2 1-6-15,-1-1-2 0,-1 1-5 16,0-1 1-16,1 1 3 0,-1 1 1 0,-2-2 0 16,3 2-2-16,-1 0-5 0,0-1 4 15,1 1 2-15,-1-2 5 0,-2 1-1 16,7 0-2-16,-3 0 1 0,3-2 1 0,-3 2 1 16,3-1-7-16,-3-1 2 0,2 2 0 15,-5-1 4-15,5 1 3 0,-1-1-5 16,-3 1-2-16,4 1 0 0,-5-2-1 0,1 1 1 15,4 1-1-15,-3-2 5 0,-3 2-1 16,2 0-1-16,1-1 0 0,-1 1 0 16,0-2 2-16,1 2-1 0,-3-2-2 0,2 3 2 15,5-3-1-15,-5 1 1 0,-2-1-2 16,3 1-1-16,3-1 0 0,-8 1-5 16,5-1 2-16,-1 1 1 0,-2-1 6 15,3 2-1-15,-5-1-2 0,4 1-1 0,1-1 0 16,-5 0 2-16,4 0 0 0,0-1 2 15,1 2-1-15,-1-1-2 0,0 1 1 16,-3-2-1-16,3 2 0 0,-2-2 0 16,0 3 2-16,3-1-3 0,-5 0 0 0,4-2 0 15,-3 4-2-15,-1-3-1 0,0 2 1 16,0 0-1-16,2-1 4 0,-5 2 1 16,7-1 1-16,-4-1-2 0,-2 2 1 0,2-1 1 15,1 1-4-15,-3-3 2 0,2 3 2 16,-2 0 4-16,2-1-3 0,-2 1-2 15,-2-1-1-15,7 1 0 0,-9-1 0 16,6 1-1-16,-6-1 0 0,2 2 1 16,2-1 0-16,0 1 0 0,-4-2 0 0,2 2 0 15,-2-2 0-15,4 2 0 0,-1-1 0 16,-3 0 0-16,4 1 0 0,0-2 1 16,-4 1 1-16,2-1-2 0,2-1-2 0,0 3 1 15,2-3 1-15,-6 2 0 0,2 1 0 16,3-2 0-16,-1 0 0 0,-4 2 0 15,2-1-1-15,2 0-1 0,-2 1 5 16,-2 0 1-16,0-2-2 0,4 2-5 0,-4-1 1 16,4 1-1-16,-4 0 2 0,0 0-1 15,0-2 8-15,0 2-5 0,2 0-2 16,-2 0-1-16,0 0 3 0,0 0-1 16,0-1 0-16,0 1-6 0,0 0 4 0,4 0 0 15,-4 0-2-15,0 0 1 0,0 0-1 16,0 0 5-16,0 0 4 0,0 0-5 0,0 0 2 15,0 0 1-15,0 0 1 0,0 0 2 16,5 0-1-16,-5-2 1 0,0 2 1 16,0 0-1-16,0 0-5 0,-5 0-2 15,5 0-9-15,0 0-67 0,0 2-133 0,-4-1-182 16,4-1-178-16,0 0-18 0,-2-1 95 16,2-1 192-16</inkml:trace>
  <inkml:trace contextRef="#ctx0" brushRef="#br4" timeOffset="35">17703 10437 57 0,'0'-2'80'15,"0"1"7"-15,4-1 4 0,-4-1 3 0,0 2-71 16,0-2-50-16,0 0-28 0,0 1 59 15,0-1 38-15,0 2 19 0,2-1 8 16,-2-1 3-16,0 2-3 0,0-2 3 16,0 1 5-16,0 1 3 0,0-1 3 0,0-1-3 15,0 3 3-15,0-1-2 0,0-1-2 16,0 2-4-16,0-2-10 0,0 2-9 16,0 0 0-16,0 0 20 0,0 2 29 15,0 0 24-15,0 1 7 0,0 1 5 0,0-1 7 16,0 3 12-16,0 0-3 0,0 0-26 15,0 0-41-15,0 0-26 0,-2 2-15 16,2-1-10-16,0 1-13 0,0 0-3 0,0 2 0 16,0-2 14-16,0 2 10 0,0 0 0 15,0-1-10-15,-4 1-12 0,4 1-5 16,0 1-9-16,0-1-5 0,-2-1-5 16,2 2 5-16,0-1-2 0,0-1-4 0,0 1 0 15,0-1 0-15,0 2 1 0,2-1 1 16,-2-1 0-16,4 2-2 0,-4-1 3 15,0-2 1-15,2 1-2 0,-2 1 2 16,0-1-4-16,4-1 1 0,0 0 0 0,-4 2 2 16,0-2 1-16,2 0-1 0,-2 0-1 15,0 0-1-15,4-2-1 0,-4 1 3 16,0 1 0-16,3-2 0 0,-3-1-3 0,0 2 0 16,0-2-3-16,4 0 5 0,-4 0 1 15,4-2 0-15,-4 1 1 0,0-1-2 16,0 1-4-16,0-2 1 0,0 0-2 0,0 0 5 15,0 0 2-15,0-2 2 0,0 0 0 16,0 1-3-16,0 0 0 0,0-1-1 16,0 1 0-16,0-1-2 0,0-1 4 15,0 2-3-15,0-2-1 0,0 1-34 0,0-1-94 16,0-1-159-16,0 1-143 0,0-2-87 16,0-1-40-16,0 0 11 0,0-1 78 15,0-1 140-15</inkml:trace>
  <inkml:trace contextRef="#ctx0" brushRef="#br4" timeOffset="36">17709 10420 14 0,'0'0'76'0,"0"-1"2"0,0-1-1 16,0 2-3-16,0-1-7 0,0 1-6 15,0-2-4-15,0 0-9 0,0 2 0 16,0 0-6-16,0 0 0 0,0 0 2 16,0 0 1-16,4 0-2 0,-4 0 1 0,0 2 4 15,0 0-2-15,4-2 5 0,-4 1 1 16,0 1 4-16,2-1 4 0,-2 2 6 15,4-1 0-15,-1 1-3 0,-3-2-14 0,8 2-2 16,-6-1 5-16,2 1 3 0,0-2 0 16,2 2-6-16,-4-1 3 0,7-1 17 15,-1 1 19-15,0 1 11 0,-2-2-3 16,5-1 2-16,-1 1 5 0,-2-1 5 0,3-1 3 16,3 1-3-16,-4-1-5 0,3-2-10 15,-1 1-19-15,3 1-26 0,-3-2-17 0,5 0-9 16,-7 0-7-16,7 1-6 0,-3-1-1 15,-2 0-5-15,3 0-2 0,-7 2 1 16,7-2 1-16,-3 0-1 0,-2 1-1 16,5 0-1-16,-3 0 0 0,-1 0 2 0,1 1-2 15,-2-1 1-15,1-1-1 0,-1 2 4 16,0-1-2-16,1 1 0 0,-3-1-3 16,2 0 0-16,5 1-1 0,-9 0 4 15,4-1 0-15,1 1 0 0,-3 1-2 0,0-2 0 16,2 2 0-16,-1-1 3 0,-1 1 1 15,0-2-2-15,1 1 1 0,-1-1-1 16,2 1 12-16,-2-3 17 0,1 3 10 0,1 0 1 16,0-2-14-16,-3 1-10 0,3-1-4 15,-4 0 2-15,4 2-5 0,-3-2-9 16,1 1-7-16,-2 0-1 0,0 0 4 16,1 0 0-16,1 1 1 0,-6-1 4 0,2 1 3 15,-2-1 2-15,6 1 7 0,-8-1 8 16,2 2 15-16,-2-1 6 0,5 1 3 15,-3 0-2-15,-2 0-5 0,0 0-10 16,0 0-12-16,0 0-3 0,0 0-9 0,0 1-2 16,0-1-1-16,-2 2-3 0,-3-1 0 15,5 1 2-15,-2-1-2 0,2 1 4 0,-8-1-2 16,8 1 0-16,-2-1-2 0,-2 0 0 16,2 1-2-16,-2 1 2 0,0-1 0 15,1 1 1-15,-1 0-1 0,0 0 0 16,-2 1-2-16,4 1-1 0,-6-1-7 0,6 2 5 15,-5 0 4-15,-1 2 9 0,2-2 0 16,0 1-3-16,0 2-3 0,-3-1-2 16,3 1 2-16,-4-1-2 0,4 2 1 15,-5-2 2-15,5 2-3 0,-4-2 0 0,3 2 0 16,1-2 3-16,-8 0 1 0,8 1 9 16,-5 0 4-16,1 2 12 0,2-4-2 15,-1 4-6-15,1-2-7 0,-2 0-6 0,-5 0-5 16,5 0-2-16,4 0 1 0,-5-2 2 15,3 2-3-15,-2 0 1 0,-5 0-2 16,5 0 0-16,4-2 0 0,-5 1 0 16,3 1-1-16,-2-1 3 0,2-1-1 0,-1 0 2 15,-1 1-3-15,4-2 1 0,-5 2 2 16,1-2 0-16,4 1 1 0,-2-1-4 16,-1 0-2-16,1 0 0 0,0 0 2 15,0 0 0-15,-3-1 0 0,5 0 1 0,-4 2 2 16,3-1-1-16,-3-1 1 0,4 0 0 15,-4 1-3-15,3 0-2 0,-3 0 2 16,4-1-1-16,0 1-1 0,-1-2 1 0,-3 2 1 16,2-1-1-16,2 1 1 0,-1-2 0 15,1 2 0-15,0-1-1 0,-2-1-2 16,2 1 3-16,-1-1 0 0,1 2 0 16,-2-2 0-16,2 0 0 0,4 0 0 0,-7 1 0 15,7-1 0-15,-4 1 0 0,2-2 0 16,-2 1 3-16,2 1-2 0,0-2-2 0,-3 1-2 15,5-1 8-15,-6 2-3 0,6-1 4 16,-2-1-10-16,2 0 0 0,-2 0 2 16,-1 2-1-16,3-2 3 0,-2 0-1 15,2-1 1-15,2 2-2 0,-4-3 5 0,0 2-2 16,4 0 2-16,0-1-2 0,-2-1-1 16,2-1-1-16,0 2-3 0,-4-1 1 15,4 1 5-15,-4-1-4 0,4 1 4 16,0-2-1-16,0 3 0 0,-2-3 1 0,2 1-1 15,-5 1 0-15,5-2 0 0,0 1-2 16,0-1 1-16,-2 2-1 0,2-2 0 16,0 1-2-16,0-1-1 0,0 0-6 15,0 0-29-15,0-1-80 0,0-1-210 0,2-1-232 16,-2 2-232-16,0-4 27 0,5 1 144 16,-3 1 244-16</inkml:trace>
  <inkml:trace contextRef="#ctx0" brushRef="#br4" timeOffset="37">18800 10159 11 0,'-4'2'94'16,"4"-1"-3"-16,-4 1-12 0,4-2-11 16,0 3-13-16,-2-2-13 0,-2 0-11 0,4 3-5 15,-2-3-5-15,2 2 5 0,0 0 4 16,-4-1 5-16,4 1-1 0,-4-1-2 15,4 2 3-15,-2 0 3 0,2-1 2 16,0 0-3-16,0 2-8 0,0-2 2 0,0 1-2 16,0-1 2-16,0 2-3 0,0-2-1 15,0 1 5-15,2-1 12 0,-2 0 13 16,0 0 8-16,8 0 12 0,-8 0 13 16,2-2 8-16,4 3 7 0,-6-3 10 0,8 1 11 15,-6-1 4-15,7-1-3 0,-3 0-18 16,-4-1-23-16,8-1-25 0,-3 2-19 0,1-1-6 15,-6-3-10-15,6 2-8 0,-2-1-9 16,1 0-1-16,-1 0 2 0,0 0-1 16,2-2 1-16,-6 1-1 0,5-1-2 15,1 1-1-15,-6-1-3 0,2-1 2 0,0 2 2 16,-2-1 0-16,2-1-4 0,-2 2-1 16,-2-2-1-16,5-1 0 0,-1 2 3 15,-4 0-3-15,0-1-2 0,0 0 0 0,0 0 3 16,0 0-1-16,0 2-1 0,0-2 0 15,0 0-2-15,0-1 1 0,0 2 0 16,-4-1-1-16,4-1 0 0,-5 2 0 16,5-3 1-16,0 2-1 0,0 0-1 0,0-1-1 15,0-1-1-15,0 1 4 0,0-1 0 16,0 1 2-16,5-1-1 0,-5 1 0 16,0-1 0-16,0-1 0 0,4 2 0 15,-4-2 0-15,0 3-8 0,0-2 4 0,0 0 1 16,0 1 7-16,0 0 0 0,2 1-2 15,-2 0-3-15,0 0-4 0,0 1-2 16,0 1 3-16,4-2 2 0,-4 1 2 0,2 1-2 16,-2 1-2-16,0-2 1 0,8 1 0 15,-8-1 2-15,2 1 0 0,2-1 0 16,1 1 0-16,-3-1 2 0,2 1-1 16,-2-1-1-16,6 1-2 0,-6-1 1 0,2 1 2 15,-2 1-1-15,7-2-1 0,-7 2-2 16,4-2 0-16,2 3 3 0,-6-3 1 15,6 2 0-15,-1 0-1 0,-1 0-1 16,0 0 2-16,0 0 2 0,3 2-2 0,-3-1 1 16,-4 2 2-16,6 0 5 0,-2 2 0 15,-2-2 0-15,3 2-6 0,-5 0 4 0,6 1-2 16,-6 0-1-16,2 0 0 0,-2 2 2 16,6-2-1-16,-5 1-1 0,-3 1-3 15,8-1-1-15,-6 1 6 0,2 1 1 16,-2-2 0-16,-2 4-4 0,8-2-2 0,-8 1 0 15,2 0 2-15,3 1 1 0,-5 1 0 16,2 0 2-16,-2 0 1 0,0 0-1 16,0 2-1-16,0 1 0 0,-2-2 1 0,2 1 0 15,-5-1 0-15,3 2 17 0,-2-1 23 16,0 0 23-16,2 0 2 0,-2 0-13 16,2 1-15-16,-6-2-16 0,5-1-9 15,-5 2-6-15,6-2-3 0,-2 0-1 0,2 0 0 16,-6 0 0-16,6-2-3 0,-3 2 0 15,3-1-2-15,-6 0 3 0,6 0-5 16,-2 0 0-16,0-1-1 0,-2-1-3 16,4 1 2-16,2 1-3 0,-5-2 2 0,1 0-1 15,4 0 3-15,-2-1 1 0,2-1 0 16,0 0 5-16,0 3 15 0,0-3 17 16,0-1 15-16,0 1 6 0,0 0 1 0,2-1 3 15,-2 0-4-15,9 0 1 0,-9-2 0 16,2 2 1-16,4-2-1 0,2 1-10 15,-6 0-14-15,6-1-12 0,-1-1-4 16,-5 2-5-16,6-2-4 0,-2 0-7 16,0 1-3-16,-2-1 0 0,3 0 3 0,-1 0 2 15,-2 2-3-15,-2-2 3 0,6 0 9 16,-8 0 9-16,7 0 9 0,-7 0-6 0,2 0-4 16,-2 0-9-16,4 0-2 0,0 0 9 15,-4 1-8-15,0-1-7 0,2 0-14 16,-2 0 4-16,0 0 2 0,0 0 2 15,0 0 5-15,4 0-2 0,-4 0-25 0,2 0-57 16,-2 0-98-16,0 0-178 0,0 0-185 16,0 0-180-16,0 0-12 0,0 0 111 15,-2-1 202-15</inkml:trace>
  <inkml:trace contextRef="#ctx0" brushRef="#br4" timeOffset="38">19346 10242 153 0,'4'-3'134'0,"-2"1"-71"0,7 1 34 0,-9-1 30 15,2 1 13-15,-2-1 7 0,4 2 3 16,-4-1 6-16,2 1 7 0,-2 0 12 15,0 0 14-15,0 1 7 0,0 1-1 16,0-1-1-16,0 1 5 0,0 1-3 0,-2 1-8 16,-2-1-24-16,4 2-29 0,0-1-31 15,-2 2-22-15,-3 0-20 0,1 0-20 16,4 2-14-16,-2-1-1 0,-2 1 1 16,2 1 6-16,-2 0-1 0,0 1-5 0,2-1-5 15,-2 2-7-15,-1-2-5 0,3 1-1 16,-2 1 1-16,2-2-2 0,2 1-3 0,-4-1-2 15,0-1-1-15,4 1 0 0,-2-2-1 16,2 1-3-16,0-2-2 0,-4 0-1 16,4-1 4-16,-2 0 0 0,2 0-10 15,0-2 10-15,0 0 0 0,0-1-2 0,0 0-51 16,0-2-67-16,2-2-125 0,-2 2-134 16,0-1-116-16,0-2-45 0,0 0-25 0,4 0 31 15,-4-1 88-15,-4-2 147 0</inkml:trace>
  <inkml:trace contextRef="#ctx0" brushRef="#br4" timeOffset="39">19292 10260 24 0,'0'-2'79'0,"0"-1"9"0,9 2 4 16,-9-1 13-16,6-1 3 0,-4 2 4 15,2-3 1-15,0 3 3 0,2-2 8 16,-4 2 13-16,7-2 16 0,-3 1 20 0,4-1 16 16,-8 2 0-16,9-1-24 0,-5 0-38 15,2 1-44-15,2 0-30 0,-3 1-17 16,-1 0-9-16,0 0-6 0,-2 0-3 0,2 0 5 16,-1 2 13-16,-3 0 6 0,2 1 3 15,-2 0-9-15,-2 2-7 0,0 0-7 16,-2 0-6-16,-2 1-6 0,2 1-2 15,-7 0-2-15,3 0 1 0,-4-1-2 0,8 0-4 16,-9 2 0-16,5-3 2 0,-2 0 2 16,2 1 0-16,-1-3-5 0,1 1-3 15,2 0-8-15,2-1 5 0,-2 0 3 0,0 0 1 16,4-2-2-16,0 1 0 0,0-1 1 16,4 0 3-16,0 1-3 0,-4 0 3 15,6-1-3-15,-4 1-1 0,2-1 1 0,1 2 5 16,1-1-1-16,-4 1-2 0,6-1 1 15,-2 2 2-15,-2-3 1 0,3 4 0 16,-5-1 0-16,6-1 2 0,-6 1 1 16,2 3-1-16,-2-1 1 0,-2-1-3 0,0 2 2 15,4-1 0-15,-4 1-1 0,0-1 2 16,-4 2 1-16,4-1 6 0,-2-1 3 16,-2 2 18-16,2-1 20 0,-6-1 16 15,6 1 0-15,-5 0-9 0,-1-1-11 0,2-1-10 16,0 2-12-16,0-3-12 0,-3 2-2 15,1-1-6-15,0-1-2 0,2 1-2 0,-1-1-1 16,1 0 1-16,-2 0-1 0,2-1-1 16,0 0 4-16,-1 0 1 0,3 0-1 15,-2-2-6-15,2 0-1 0,-2-1-3 16,2 0 1-16,-3 0-60 0,5-1-152 0,-2 0-195 16,0-1-167-16,2-1-66 0,-4 0 67 15,-3-1 142-15</inkml:trace>
  <inkml:trace contextRef="#ctx0" brushRef="#br4" timeOffset="40">18819 9712 11 0,'0'0'132'0,"0"-1"1"16,4-1 2-16,-4 2-11 0,0 0-9 15,0-1-17-15,0 1-7 0,0 0-16 16,0 0-12-16,0 0-11 0,0 0-7 0,-4 0 0 16,4 1 5-16,0 1 0 0,0 1 0 15,-2-2-9-15,2 2-4 0,0 2-8 16,-4-1-5-16,2 1 0 0,2 0-2 16,0 3-1-16,0-2 17 0,-4 1 17 0,4 1 14 15,0 1-5-15,0 0-4 0,-5 1 0 16,5 0-2-16,0-2-8 0,0 3-11 15,0-1-10-15,0 1-7 0,0-2-4 0,0 2-8 16,0-2 0-16,0 0-1 0,0 1-4 16,0-1-1-16,0-1-1 0,0-1 0 15,-2 1 0-15,2-2-2 0,0 0-1 16,0-2 2-16,0 0 1 0,0 1-10 0,0 0-50 16,0-2-86-16,0 0-103 0,0-3-95 15,0 0-83-15,0 0 7 0,0-3 73 16</inkml:trace>
  <inkml:trace contextRef="#ctx0" brushRef="#br4" timeOffset="41">18829 9664 33 0,'0'0'89'16,"0"0"-7"-16,-2 0-4 0,2 2 1 0,-4-1-3 15,0 1-8-15,4-1-6 0,-2 2-3 16,-2 0-1-16,-2 2 0 0,1-1 5 15,-1 2-2-15,0 0-2 0,0 2-4 16,-2-1-4-16,1 2-9 0,-3 0-9 0,4 0-5 16,-4 2-7-16,-1-1 1 0,5 2-2 15,-4-1-2-15,3 0-3 0,-3 2-2 0,2-1-3 16,-2 0-2-16,1 0-4 0,1-4 0 16,0 3-3-16,-1-2 2 0,1 0-2 15,2-2 0-15,0 1-1 0,0 0-1 16,1-2-1-16,1 0 0 0,2-2-15 0,-4 1-39 15,6-3-71-15,-4 2-83 0,4-3-76 16,0-1-16-16,0 0 44 0</inkml:trace>
  <inkml:trace contextRef="#ctx0" brushRef="#br4" timeOffset="42">18656 9898 131 0,'8'0'163'0,"-6"-1"7"0,4 1 8 15,3 0-9-15,-3 1-3 0,4-1-1 16,-8 0 1-16,8 0-14 0,-3 0-26 0,1 0-41 16,0 0-29-16,0 0-18 0,-1 2-14 15,-1-2-6-15,0 0-6 0,2 1-5 16,-6-1-2-16,5 0-1 0,-3 0 2 15,0 2 0-15,-2-2-2 0,4 0-8 0,-6 1-50 16,4 1-73-16,0-2-108 0,-2 0-104 16,-2-3-70-16,5 1 24 0,-1-2 98 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26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23 0 98 0,'-7'46'87'0,"1"-8"-9"0,6-15-26 16,-3-6-61-16,-4-8-41 0,7-7-39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26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41 38 33 0,'7'-5'78'16,"-1"3"6"-16,-6-1-15 0,0 1 0 0,3 0-12 0,-3 0-13 15,0-1-12-15,0 0-8 0,7 2-1 0,-7-2-3 0,3 3-4 16,-3-2 2-16,0 2 0 0,0-3-1 0,0 1 2 0,0 2 1 16,0 0-1-16,0 0 5 0,0 0-2 0,0 0 0 15,0 0 6-15,0 0 2 0,6 0 3 0,-6 0 2 0,0 0 2 16,0 0 2-16,0-2 2 0,0 2-1 0,0 0-2 16,0-3-6-16,0 3-4 0,0 0-1 0,0 0-3 0,0 0 0 15,0 0 1-15,0 0 1 0,0 0 3 0,0 0-5 0,0 0 1 16,0 0 2-16,0 0 0 0,0 0-2 0,0 0 4 0,0 0-2 15,0 0 3-15,0 0 2 0,0 0 1 0,0 0 2 16,0 0 3-16,0 0 0 0,0 0-2 0,0 0-2 0,0 0 2 16,0 0 0-16,0 0-1 0,0 0-3 0,0 0 4 15,0 0-1-15,0 0-2 0,0-2 5 0,0 2 2 0,0 0 3 16,0 0 2-16,0 0 5 0,0 0 8 0,0 0 4 0,0 0 3 16,0 0 4-16,0 0 1 0,0 0 5 0,0 0-1 0,0 0-1 15,0 0 16-15,0 0 17 0,0 0 5 0,0 0-4 16,0 0-10-16,0 0-8 0,0 0-4 0,0 0-13 0,0 0-12 15,0 0-14-15,0 0-8 0,0 0-10 0,0 0-8 0,0 0-6 16,0 0-1-16,0 0-2 0,0 0 2 0,0 0-3 16,0 0 6-16,0 2 1 0,0-2 2 0,0 0 0 0,0 3 3 15,0-3 1-15,0 2 5 0,0-2 2 0,0 5 2 16,-6-5-6-16,6 2 1 0,0 1 1 0,0-2-1 0,0 5 1 16,0-4-2-16,0 0 1 0,0 3 6 0,0-1-2 0,-3-1 2 15,3 2 3-15,0-1-3 0,0 1-6 0,-7-1 1 0,7 1-2 16,0 0 3-16,0 1-2 0,0 0 2 0,0-2-4 0,0 3 5 15,0-2-7-15,-3 1 8 0,3 2 1 0,0-1 2 16,0 0-2-16,0 0-1 0,0 0-3 0,-6 0 2 0,-1 2-1 16,7-2 0-16,0 2 1 0,0-1 3 0,0 1-2 15,-3-2-1-15,3 0 0 0,0-1 0 0,-7 4-3 0,7-3-6 16,0 0-2-16,-6 0-3 0,6 2-2 0,0-1 6 0,0-1-4 16,0 0-4-16,-3-1 2 0,3 4-3 0,0-5 0 0,0 1-1 15,0 1 2-15,0 1 6 0,0-1-2 0,0-3 7 0,0 4 0 16,0-4 3-16,3 3-2 0,-3-2 4 0,0 1 8 15,0 2 0-15,0-1-4 0,0 0-5 0,0-1-1 0,0 2 3 16,0-1-7-16,0 2-1 0,0-2-5 0,0 2 5 16,0 1-9-16,0-4 6 0,0 4-2 0,0-1-5 0,0 1 4 15,0-3-4-15,0 2 0 0,0 1-4 0,0-4 2 16,0 4-1-16,6 2-1 0,-6-6-1 0,0 4 3 0,0-1 3 16,0 0-2-16,7 1 1 0,-7-1-4 0,0-2 1 0,0 3 3 15,0-1-8-15,0 1 1 0,0-4 4 0,0 4-1 0,3-4-6 16,-3 4 3-16,0-4-2 0,0 4-2 0,0-2 7 0,0-2 2 15,0 1 0-15,0 0 2 0,7 1-5 0,-7-2 0 16,6 1-9-16,-6 2 3 0,0-1 0 0,0-1 0 0,0 0 5 16,0-1-4-16,0-1 2 0,0 5 5 0,0-6-5 15,3 4-2-15,-3-2 2 0,0 1 0 0,0 0 0 0,0 1 1 16,0-2-6-16,0 1-3 0,0 0 8 0,0 1 7 0,0-2 1 16,0 4-1-16,7-4 4 0,-7 2-4 0,0-1 1 0,0 0-8 15,0 2 1-15,0-2-2 0,0 0 5 0,0 0-1 16,0 0 0-16,3 0-4 0,-3 0-2 0,0-2 0 0,0 4 0 15,0-4 0-15,0 2 0 0,0-2-5 0,0 2 4 0,0-1 1 16,0 0 4-16,0 0-2 0,0-2-2 0,0 4-5 16,0-4 8-16,0 6 2 0,0-5-5 0,0 2 2 0,0-1-2 15,0-1-3-15,0 5 2 0,0-6-3 0,0 3 1 0,0 0 7 16,0 0-7-16,0 0 6 0,0 1-1 0,0-2-2 16,0 4 3-16,0-4-3 0,0 1 2 0,0 1-5 0,0-1-2 15,0-1 2-15,0 4 7 0,0-4-2 0,0 2 1 0,0-1-3 16,0 0 2-16,0 0-2 0,0 0 0 0,-3 0 0 15,3 0 0-15,0 0 0 0,0-2-3 0,-7 1 2 0,7-1 3 16,0 2 0-16,0-2-5 0,0 2 2 0,0 0 1 0,0 0-8 16,0 0 8-16,-3-3 0 0,3 6 5 0,0-5-3 15,0 2-2-15,0-1 0 0,0 4 0 0,0-3 0 0,0 0-5 16,-6 0 8-16,6 2-6 0,0-2 0 0,0 1 4 0,-7-1-1 16,7 2 0-16,0-2 0 0,0-1-2 0,0 2 1 0,0-1-2 15,0 0 5-15,0 0-1 0,0 0 2 0,0 0-5 16,-3-2-2-16,3 2 3 0,0-1-6 0,0 0 11 0,0 0-2 15,0-2-2-15,0 4 0 0,0-4 0 0,0 3 0 16,0 1 0-16,0-4 0 0,0 3-4 0,0 0 7 0,0-2-2 16,0 2 1-16,0-2-3 0,0 4 1 0,0-4 0 0,0 2 0 15,0-1 0-15,0 4 3 0,-7-3-2 0,7 0-1 16,0 0 0-16,0 2 0 0,0 1 3 0,-6-4-5 0,6 4 4 16,0-1-2-16,0 0-2 0,0 1-2 0,0-3 3 0,0 3 1 15,0-1 0-15,-3-2 0 0,3 2 0 0,0-2 0 0,0 0 0 16,0 0 0-16,-7 3 3 0,7-6-2 0,0 3-1 15,0 0 0-15,0-3-3 0,0 4 5 0,0-4-4 0,0 3 4 16,-3-2-4-16,3-1 4 0,0 2-1 0,0-2-1 16,0 1 3-16,0-1-3 0,0 1 0 0,0-1-2 0,0-1 1 15,-6 0 1-15,6 1 0 0,0-2 0 0,0 1 0 0,0-1 3 16,0 0-3-16,0 1-2 0,0-3 4 0,0 2 3 0,0 1-3 16,0-3-2-16,0 1 0 0,0-1 3 0,0 0-3 0,0 3 2 15,0-3-2-15,0 0 2 0,0 3 4 0,0-3-5 16,0 0-1-16,0 0 0 0,0 2 0 0,0-2 0 0,0 0 0 15,-7 0-3-15,7 0-15 0,0 0-27 0,0 0-48 16,0-2-60-16,0 2-92 0,0 0-138 0,0-6-107 0,7 5-147 16,-7-4-175-16,0 0 67 0,0 0 13 0,-7-1 31 15,7 0 158-15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26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36 143 100 0,'-7'2'74'0,"7"1"12"0,-3-1 15 16,3-2-10-16,-7 2-16 0,1 1-8 0,6-3-11 0,0 2-6 15,-3 1 2-15,3-3 5 0,-7 1-1 0,7-1-2 16,0 3-1-16,0-3-2 0,-3 0 1 0,3 3-3 0,0-3 0 16,0 0 1-16,0 0 3 0,0 0 1 0,0 0 0 0,0 0 0 15,0 0 2-15,0 0 9 0,0 0 5 0,0 0 2 0,0 0-2 16,0 0-4-16,0 0 0 0,0 0 0 0,0 0 0 15,0 2-2-15,0-2-3 0,0 0-1 0,0 0-3 0,0 0 1 16,0 0-1-16,0 0 0 0,0 2 2 0,0-2 3 0,0 0 1 16,0 0 3-16,0 0-4 0,0 0 25 0,0 0 7 15,0 0 8-15,3 0 5 0,-3 0-1 0,0 0 3 0,0 0-4 16,7 0-1-16,-4 0 0 0,-3 0-5 0,6 0-2 0,-6-2-2 16,7 2-6-16,-4 0-12 0,-3-2-3 0,7 2-7 15,-1-3-7-15,-3 3-3 0,4-3-15 0,-4 3 3 0,3-1 3 16,1 1 2-16,-4-3 1 0,7 1-2 0,-4 2 1 0,0-3 3 15,-2 3 5-15,2 0 1 0,-3-2 1 0,4 2 4 16,2 0-3-16,-2 0-1 0,-1-2-1 0,-2 2-3 0,5-3 1 16,-2 3-1-16,-1-2-2 0,-3 2-7 0,7-2 0 0,3 0-7 15,-10-1-12-15,10 0 3 0,-10 3-5 0,4-2-3 16,2 0-6-16,-2 0-2 0,2-1 1 0,-5 1-1 0,8 0 4 16,-8-1-1-16,5 3 6 0,4-2 5 0,-10 2-1 0,4-3 3 15,2 3 5-15,-2-1 5 0,-4 1 1 0,10 0-3 0,-10 0-1 16,7 0-7-16,3 0-2 0,-10 0-1 0,3 0-2 15,4 0-1-15,-4 0-2 0,-2-3-2 0,9 3-5 0,-10 0 1 16,6 0-2-16,4 0-4 0,-9-2-3 0,2 2 0 16,4 0 2-16,-4 0-7 0,-3 0 1 0,10 0-3 0,-10 0-1 15,7 0 0-15,3 0 0 0,-10-3 5 0,4 3-3 0,2 0-2 16,-2 0 0-16,-4 0-4 0,10 0 7 0,-10 0 1 0,7 0-1 16,2 0-1-16,-8 3 3 0,2-3 0 0,-3 0-1 0,10 0 2 15,-10 0-2-15,4 2 5 0,3-2 0 0,-4 3-3 16,-3-3-1-16,10 0 1 0,-10 0-4 0,4 1 1 0,-4-1 6 15,10 3-4-15,-10-3 1 0,3 0-1 0,-2 0-3 16,9 2 2-16,-10-2 1 0,3 0-1 0,-3 0-2 0,10 0 1 16,-10 0 2-16,4 3 0 0,-1-3 4 0,-2 0-3 0,5 2-1 15,-2-2-2-15,-1 0-3 0,-3 0 3 0,4 0-2 16,-4 0 7-16,10 0-3 0,-10 0 0 0,10 0 1 0,-10 0-4 16,4 0-2-16,-4 0 0 0,10 0 0 0,-10 0 0 0,7 0 0 15,-4 2 3-15,0-2-2 0,-2 3 0 0,5-3-1 0,-2 0 0 16,-1 2 2-16,-3-2 7 0,10 0 1 0,-10 2-4 15,7-2 3-15,-3 0 0 0,-1 0 4 0,-3 0-3 0,7 0-2 16,3 0 0-16,-10 0 3 0,10 0-8 0,-10 0-2 16,3 0 6-16,4 0-6 0,-3 0 4 0,2 0 1 0,1 0-5 15,-4 0-1-15,4-2 3 0,-7 2 2 0,10 0-2 0,-10-2-3 16,10 2 0-16,-3 0 0 0,-7 0 2 0,10 0 2 0,-10 0-2 16,7 0-2-16,3 0 0 0,-10 0 0 0,7 0 0 0,2 0 5 15,-8 0 0-15,8 0-1 0,-8 0-2 0,5 0 1 16,4 0 5-16,-10 0-1 0,7 0 0 0,3 0 1 0,-10-3 0 15,10 3-1-15,-10-2 5 0,7 2-3 0,3 0 3 16,-10 0-6-16,7-2 2 0,3 2-2 0,-10 0 3 0,6-3 2 16,4 3-4-16,-9 0-2 0,8 0 4 0,-2-2 1 15,0 2-4-15,-4-3-2 0,4 3 3 0,-1-1 0 0,1-2 3 16,3 1-4-16,-10-1-4 0,7 1 6 0,3 0-2 0,-10 2-4 16,7-3-2-16,2 1 0 0,-2 0 0 0,0-1 0 0,-1 1 4 15,4 2-2-15,-10 0-2 0,7 0 0 0,3-3 0 0,-10 3 3 16,7 0-2-16,3 0 0 0,-4 0 2 0,-5 3-2 15,9-3-4-15,-10 0-1 0,10 0 6 0,-4 0 2 0,-6 0 0 16,10 0 1-16,-9 0-4 0,5 0 7 0,-2 0-2 16,2 0-2-16,-2 0 3 0,-1 0-2 0,-3 0-1 0,7 0-2 15,3 0 5-15,-10 0-4 0,4-3 1 0,-4 2-4 0,10 1-2 16,-10-3 4-16,7 1-2 0,-4-1 0 0,0 1 0 0,-2 2 0 16,9-2-2-16,-10-1 4 0,6 1-2 0,-2 0 0 0,-1-1-2 15,4 3 0-15,-7-2 6 0,4 2-4 0,-1-3 0 16,-3 3 0-16,10 0 0 0,-13-1 0 0,3 1 4 0,7 0-2 15,-10 0-2-15,6 0 0 0,1 0 0 0,-4-3 0 16,3 3 4-16,-2 0-1 0,-4 0 6 0,6 0-6 0,1 0 6 16,-7 0-4-16,3 0-3 0,3 0-2 0,-3 0 8 0,-3 0-4 15,7 0 2-15,-1 0 0 0,-6 0-1 0,4 0-5 16,-4 0 9-16,6 0-1 0,0 0-2 0,-6-2 0 0,0 2 2 16,4 0 2-16,-4 0-1 0,0 0 2 0,0 0-1 0,6 0-3 15,-6 0-5-15,3 0-1 0,-3 0 2 0,0 0-2 0,0 0 2 16,0 0-1-16,0 0 5 0,0 0-2 0,0 0-2 15,0 0-13-15,7 0-13 0,-7-3-15 0,0 3-27 0,0-2-48 16,0 2-110-16,0-2-189 0,0-3-261 0,-7 1-233 16,7-4-215-16,-3 4 76 0,-3-3 91 0,2-1 144 0,-12 1 356 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26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948 25 120 0,'-3'-3'72'16,"-4"0"9"-16,7 3 8 0,-3-1-13 0,3 1-15 16,0-3-10-16,-6 3-10 0,6-2-3 0,-7 2-7 0,7 0 1 15,0 0-3-15,0-3 4 0,0 3 4 0,0 0 2 0,0-2 0 16,-3 2 2-16,3 0 3 0,0 0 2 0,0-2-3 0,0 2-2 16,0 0 0-16,0 0 1 0,0-3 0 0,0 3 0 0,0 0-3 15,0-2 1-15,0 2 1 0,0 0 5 0,0 0-1 16,0 0 2-16,0 0 4 0,0-2 7 0,0 2 0 0,-7 0 2 15,7 0 0-15,0 0 0 0,0 0 3 0,0 0 2 16,0 0 2-16,0 0 6 0,0 0-1 0,0 0-1 0,0 0 2 16,0 0 5-16,0 0 1 0,0 0 0 0,0 0 1 0,0 0-1 15,0 0 17-15,0 0 15 0,0 0-4 0,0 0-7 0,0 0-8 16,0 0-8-16,0 0-9 0,-6 0-10 0,6 0-8 16,0 0-6-16,0 0-5 0,0 0-2 0,0 0 2 0,0 0-6 15,0 0-1-15,0 0 0 0,0 0 0 0,0 0-3 0,-3 0-7 16,3 2-1-16,0-2 1 0,-7 0 2 0,7 0-5 15,0 2 2-15,0 1-1 0,-3-3 1 0,3 2 4 0,0 0 2 16,0 1 2-16,-6-1 2 0,-1 1 4 0,7-2 0 16,0 2 6-16,-3 0 2 0,3 1-1 0,-6-2-1 0,6 1-3 15,-4-1-3-15,4 3-2 0,0-3-2 0,-6 2-7 0,0-1-4 16,6-1-4-16,0 3-6 0,-4 0-1 0,-2-3-4 0,6 3-3 16,-3 0 2-16,3-3-4 0,-7 2-1 0,1 2 2 0,3-2 2 15,3 3 0-15,-7-2-1 0,1-1 2 0,3 4 2 16,-4-4 2-16,4 2 0 0,3 2 3 0,-13-1 2 0,10 0 2 15,-4-1 3-15,4 2-10 0,-3-1 2 0,-1 0 0 16,4 0 1-16,-3 0-2 0,-1 0 4 0,-3 0-4 0,7-2 0 16,-3 2-2-16,-1-1 1 0,4 2 1 0,-3-1-1 0,3-3-1 15,-4 4-2-15,1-4 2 0,2 3-4 0,-2-2 2 16,3 1-8-16,-4 1 0 0,1 1 0 0,3-6 5 0,-4 5-6 16,1 0 5-16,3 0-4 0,-4-2 2 0,7-1 0 0,-3 4 2 15,-3-4-2-15,-1 1-1 0,4 2 4 0,-4-3 4 0,4 1 1 16,3 2-4-16,-13 0 1 0,13-2-1 0,-9 2 0 15,9-2 1-15,-7 1-1 0,-2-1 0 0,9 2 2 0,-4 0 2 16,-2 0 6-16,0-2-5 0,-4 2 1 0,7-1 0 16,3 0-2-16,-13 0 2 0,10 1 2 0,-4 1-3 0,4-4 1 15,-4 3-1-15,1 0-7 0,3-2 2 0,-4 1-1 0,1 0-2 16,3 0-1-16,-4-1 0 0,4 0-2 0,3 2-2 0,-6-3 2 16,-1 1 1-16,4 0-3 0,-3 0-2 0,6-1 3 15,-4 1-2-15,4-1-3 0,-6 2 4 0,-1-2-1 0,7 1 1 16,-3-3-1-16,-3 3-1 0,6 1 0 0,-3 0 0 15,-4-2-2-15,1 1 1 0,6-1-2 0,-4 1 5 0,-2-1 1 16,0 3-2-16,2 1-1 0,-2-4 8 0,3 3-8 0,3 0 0 16,-13 3 6-16,10-3-1 0,-4-1 3 0,4 4-5 15,-10-3 2-15,10 3 6 0,-10-4 0 0,10 1-2 0,-4 0 2 0,4 1-4 16,-10 1-2-16,10-5-4 0,-3 5-1 0,2-2 0 16,-2 1 4-16,0-1 1 0,2-3-3 0,-2 4-1 0,3-4-1 15,-4 3 0-15,1-2 2 0,3 1 4 0,-4 2-2 16,1-4-6-16,2 1-1 0,-2 2-2 0,3-3 3 0,3 1 4 15,-7 2 4-15,1-2-2 0,3 0 1 0,-4 0-3 0,7-1 2 16,-3 1-2-16,-3-1-2 0,-1 1 0 0,7 0 0 16,-3 0 0-16,-3 1-4 0,6-1 3 0,-7 0 1 0,4 1-3 15,-4 0 2-15,7-2 0 0,0 1 3 0,-3-1 0 0,-3 4 2 16,-1-4-2-16,7 1 1 0,-3 2-2 0,-3-3-1 0,3 1 131 16,3 2-136-16,-7-2-25 0,1-1 4 0,2 1 6 15,-2 2 5-15,3-2 4 0,3 0 2 0,-7 1 0 0,1-1 9 16,3 0 4-16,3 2-10 0,-7-3 4 0,1 2 0 15,3-2 0-15,-4 1 1 0,7-1 1 0,-3 1-5 0,-4-1 8 16,1 2-2-16,3-2-1 0,-4 1 0 0,7-1 3 0,-3 1-2 16,3-1-3-16,-6 2 7 0,-1-5-3 0,7 4 5 15,0-2-1-15,-3 1 6 0,-3-1 6 0,6-1 1 0,0 0-3 16,0 0 2-16,-4 1 5 0,4 0 5 0,0-3-6 16,0 2 3-16,-6 0 2 0,6-2 0 0,0 2 2 0,0-2-4 15,-6 3 1-15,6-3 0 0,0 0-9 0,0 0 0 0,0 0-1 16,0 0-5-16,0 0-1 0,0 0-7 0,0 0-4 0,0 0 1 15,0 0 2-15,0 0-1 0,0 0 3 0,0 0-3 16,0-3-5-16,6 3-20 0,-6-2-37 0,0 2-60 0,6-2-78 16,-6 0-101-16,0-1-123 0,0 0-92 0,4-1-127 15,-4-1-175-15,0 1 76 0,6-1 0 0,-6 1 24 0,3-4 166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01-25T04:43:24.144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 contextRef="#ctx0" brushRef="#br0">1511 2 117 0,'0'-2'140'0,"0"2"-3"15,0 0-4-15,7 0-12 0,-7-3-7 16,0 3-1-16,0 0-6 0,0 0-6 16,0 0-4-16,0 0-8 0,-7 0-8 0,7 3-12 15,0-3-2-15,0 0 4 0,0 2 7 16,-3 1 6-16,3-1 3 0,0-2 2 15,-7 5 2-15,0-3 0 0,7 1-6 16,-3 2-13-16,-4-1-12 0,7 1-10 16,-3 3-2-16,3-1 1 0,-14 1 3 0,11 2-2 15,-4-1 2-15,4 2-2 0,-11-2-1 0,11 3-2 16,-11 1-3-16,4-4-2 0,7 4-5 16,-11-1-6-16,4 2 1 0,0 1 0 15,0 0-3-15,-4 0-1 0,1 2-2 16,-1-3-3-16,4 2 1 0,-7 1 5 0,4-3 0 15,-1 3 2-15,-3-2-4 0,7 2-7 16,-7-2-6-16,3-3-6 0,1 3-1 16,-4-2-3-16,4 1-2 0,-4-2-1 0,0 4 0 15,0-5-1-15,0 4 0 0,0-2 2 16,3-1-1-16,-2 2-4 0,-8-1 0 16,7-1 9-16,3 0 2 0,-9 3 0 15,6-3-11-15,3 0 2 16,-9 1 2-16,6-1-1 0,0 0 0 0,3 1-3 0,-9-1 3 15,6 1 0-15,0-4 0 0,7 3 0 0,-7 1 2 16,3-4-1-16,-3 4 0 0,4-1-1 16,-1-2 0-16,-3-1 0 0,0 3-1 15,0-1-2-15,7 1-3 0,0-2 3 16,-7-1-1-16,7 2 4 0,-7 0 2 16,7 0 3-16,-4 1-5 0,-2-3 4 0,5 1-2 15,1 0 0-15,0 3-1 0,0-4-1 16,-4 4 0-16,1-4-3 0,-1 4-1 0,4-6 4 15,0 6 0-15,0-4 2 0,-4-1-2 16,4 4-2-16,0-2 0 0,0-1 2 16,0 2 0-16,-4-2 6 0,11 1-3 15,-11-1-2-15,4 2-5 0,7-2 0 0,-11 1 0 16,4-3 1-16,7 3 4 0,-11 0 0 16,4 0 0-16,3-3 1 0,4 3-2 15,-7 0-2-15,3 0-4 0,0-3 2 16,-3 3 6-16,7-2 1 0,-4 1 4 0,0-1-7 15,-3-2 2-15,7 2-4 0,3 0 0 16,-14-1 14-16,11-2-3 16,-4 3-4-16,0-2-20 0,4-1 6 0,-4 3 2 0,4-1 16 15,-4-2-3-15,0 0-1 0,4 2-3 16,-4-2-4-16,4 0-2 0,-4 0 8 16,0 0 0-16,4 0-2 0,-4 0-9 15,0 0 4-15,4-1 2 0,-4 1-1 0,4 1 0 16,-4-2 2-16,0 1 0 0,-3 0-2 15,10 0 0-15,-3 2 2 0,-4-4 4 0,0 2-2 16,4 0-2-16,-4-3-2 0,4 3 0 16,3-3 2-16,-7 3 2 0,0-2-2 15,4 0 2-15,-4-1-2 0,7 0 0 16,-7 3 0-16,7-3-4 0,0 1 2 0,-3 0 2 16,-4-1 0-16,7 1 0 0,0-3-2 15,0 4-1 1,-3-4 0-16,3 2-7 0,0 1 6 0,-7 0 2 0,7-1 10 0,-7 1-2 15,7-3-3-15,-3 4 4 0,3-4-3 16,-7 3-2-16,7 2-4 0,0-3 2 16,-3 1-2-16,3-3 2 0,0 2-2 15,0 1 0-15,0-3-3 0,-7 2-3 0,7-2-24 16,0 0-62-16,0 0-123 16,0 0-139-16,0 0-120 0,7-2-89 0,-7-6-11 15,0 3 78-15,3 0 155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27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154 74 18 0,'-3'-4'52'0,"3"1"29"16,0 1 1-16,-7 0 2 0,1 0-7 0,6-4-16 0,0 5-17 16,-3-2-13-16,3 1-11 0,-7-1-5 0,7 1-5 15,0 2 1-15,0-2-2 0,-3-1 0 0,3 1-2 0,0 0 0 16,0 0 1-16,0 2-2 0,0-3-1 0,0 3 8 16,-6-3-1-16,6 3 3 0,0-2 2 0,0 2-1 0,-7-2 2 15,7 2 6-15,0-2 1 0,0 2 3 0,0 0 0 0,0 0 2 16,0-3-1-16,0 3 0 0,0-2 2 0,0 2-1 0,0 0 3 15,0 0-1-15,0 0 0 0,0 0-2 0,0-2-1 16,0 2 0-16,0 0 2 0,0 0-1 0,0 0-1 0,0 0-3 16,0-3-1-16,0 3-5 0,0 0-1 0,0 0-5 0,0 0-6 15,0 0-1-15,0 0-3 0,0 0 0 0,0-2-3 16,0 2-1-16,0 0 0 0,0 0-1 0,0-3-4 0,0 3 0 16,0 0-2-16,0-1-1 0,0 1 3 0,0 0 0 0,0 0 0 15,0 0 3-15,0-3 1 0,0 3 2 0,0 0-1 16,0 0 0-16,0 0 2 0,0 0 4 0,0 0-1 0,0 0 5 15,0 0 1-15,0 0 3 0,0 0 2 0,0 0 4 0,0 0 1 16,0 0 2-16,0 0 3 0,0 0 0 0,0 0 1 0,0 0 5 16,0-2 3-16,0 2-2 0,0 0 1 0,0 0 4 15,0 0 0-15,0-3 2 0,0 3 0 0,0 0 2 0,0 0 0 16,0 0-1-16,0 0-1 0,0 0 4 0,0 0-1 16,0 0 2-16,0 0 1 0,0 0-1 0,0 0-1 0,0 0-2 15,0 0-3-15,0 0-3 0,0 0-3 0,0 0-3 0,0 0-3 16,0 0-8-16,0 3-4 0,0-3-5 0,-3 0 0 0,3 2-5 15,0 1 4-15,0-3-4 0,0 1-4 0,-7 2 4 16,7-3 0-16,-6 2-2 0,6 1 1 0,0-1-1 0,-3 0 2 16,-4 1-3-16,7-1-2 0,0 0 1 0,0-2-1 0,-3 2 3 15,3 1-3-15,0 0 0 0,0-1 0 0,-6 0 2 16,6 0-2-16,-7-2 0 0,7 3 0 0,0-1 0 0,0-2-2 16,0 2 2-16,0 1 0 0,-3 2 2 0,3-4-1 0,0 2 3 15,0 0-1-15,0-1-3 0,0 2 3 0,3-1-2 16,-3 1 1-16,0 1 2 0,0-2 4 0,0 1 3 0,7 3 3 15,-7-2 5-15,6-1 1 0,-6 4-1 0,0-1 1 0,0-1 0 16,0 1 1-16,0 1 3 0,0-2 11 0,0 4 5 16,0-1 14-16,0 0 7 0,0 3 6 0,0-2 1 0,-6-1 0 15,-1 3-7-15,7-3-15 0,-3 1-8 0,-3-1-13 16,2-2-3-16,4-1-9 0,-6 1-5 0,0 1-4 0,6-6-3 16,-4 3-6-16,-2 0-8 0,3-4-4 0,3 2-7 0,-7-3-6 15,1 2 4-15,6-2 2 0,-3 0 1 0,3-2 0 0,-7 2 3 16,1 0 2-16,6-3 4 0,0 2 2 0,-3 1 5 0,3-3 0 15,0 1-1-15,0 2-1 0,0 0 7 0,0-3-2 16,3 3 4-16,-3 0-1 0,0 0 1 0,6 0 3 0,1 0-2 16,-7 3-1-16,3-3 0 0,-3 2 0 0,6 1-3 15,1 1 5-15,-7-2-1 0,3 1-1 0,3 1 1 0,-2 1 1 16,-4 0 1-16,6 4-2 0,0 0 0 0,-6 3-1 0,4 0 0 16,2-1 0-16,-6 3 0 0,3 0 0 0,-3 0 3 15,7 1 0-15,-1-4 1 0,-6 6-1 0,0-6 1 0,0 3-4 0,3 0 5 16,-3-2-1-16,0-1 2 0,0 4-3 0,0-6-6 15,7 2 3-15,-7 1 0 0,3 0 3 0,-3-3-2 0,0 1-1 16,0-1 0-16,6 0 0 0,-6 1 0 0,7-4 0 16,-7 2 0-16,0-1 0 0,3-1-5 0,-3 0 3 0,0 0-5 15,7-1 1-15,-1 2-17 0,-6-3-8 0,0 2-15 16,3-5-30-16,-3 4-31 0,0-2 4 0,7-2-21 0,-4-1-30 16,-3 3-30-16,6-3-36 0,1-3-37 0,-4 3-18 0,-3-1-1 15,6 1-7-15,-2-5-1 0,-4 5-14 0</inkml:trace>
  <inkml:trace contextRef="#ctx0" brushRef="#br0" timeOffset="1">466 30 58 0,'-6'-5'101'0,"6"1"23"0,0-1 15 16,0 0-15-16,0 3-17 0,0-1-6 0,0-1-1 0,0 2-1 15,0-1-2-15,-4 1 3 0,4 0-4 0,0-1-2 0,0 1-4 16,-6 0 2-16,6-1 8 0,0 1 4 0,0 2 2 0,0-3 3 16,0 2-1-16,0 1-1 0,0-3-4 0,0 3-1 15,-3 0-8-15,3-2-5 0,0 2-4 0,0 0-4 0,0 2 16 16,0-2 19-16,0 3 8 0,-7-3-3 0,7 4-10 15,-6-2-8-15,6 1-9 0,0 1-11 0,-3 1-1 0,3 0-5 16,-7 1 0-16,1-1 3 0,6 2 2 0,-3 0 8 0,-4 3 6 16,4-1 8-16,-3 1 10 0,-1-1 7 0,-3 1 3 0,7 0-3 15,-3 5 7-15,-4-3-9 0,4 1-9 0,-4-1-18 16,0 2-10-16,-2 0-18 0,2 1-16 0,7-2-13 0,-10 2-8 16,3 1-13-16,0-3-5 0,1 2 0 0,-4-2-2 0,10 2-5 15,-7-4-2-15,4 1-3 0,-1-2 2 0,4-1-9 16,-3 0-24-16,2-5-27 0,4 3-29 0,-6-2-36 0,-1 0-44 15,7-3-19-15,0 1-12 0,0 1-32 0,-3-2-29 0,3 1-36 16,0-3-38-16,0 3-41 0,0-3 52 0,0 0 38 16,0 0 13-16,0 0 6 0,3-3 7 0,-3 3 39 0,0 0 8 15,0-3 11-15,0 3 5 0,0-2 26 0,0 2-9 0,0 0 10 16,0-2 21-16</inkml:trace>
  <inkml:trace contextRef="#ctx0" brushRef="#br0" timeOffset="2">254 292 48 0,'3'-3'102'0,"-3"-2"24"0,6 4 18 0,-6-4-14 0,7 2-20 15,-7 1-5-15,0 0-5 0,3 2-8 0,-3-5-5 16,0 5 1-16,0-3-5 0,6 1-4 0,-6 0-6 0,7-1-5 16,-7 1-7-16,3 2 3 0,-3-4 2 0,0 4-5 15,7-3-4-15,-4 0 0 0,-3 2 0 0,6-2-7 0,1 1-1 16,-7-2-4-16,3 4-7 0,-3-3-1 0,10 0-1 0,-10 1-4 15,12 0 1-15,-12 2 6 0,4-2 3 0,2 2 0 16,-3-3 0-16,10 0-4 0,-10 3 1 0,4 0-4 0,-1 0 1 16,4-1 1-16,-7 1 0 0,10 0-3 0,-10 0 0 0,7 0 2 15,3 0-2-15,-10 0 1 0,10 0 0 0,-10 0 6 0,7 0 11 16,-4 0 2-16,1 0 1 0,2 0 5 0,-6 0 9 16,10 0 11-16,-9 0 15 0,5 0 11 0,-2 0 15 0,-1 0 5 15,-3 0-3-15,4 0 6 0,-1 0-8 0,-3 0-2 0,4-3-16 16,-4 3-15-16,-3-2-13 0,13 2-18 0,-13 0-17 15,0 0-11-15,3-3-11 0,-3 3-7 0,7 0-7 0,-7 0-21 16,3-1-35-16,-3 1-51 0,0 0-66 0,6 0-93 0,-6-3-98 16,7 3-98-16,-7 0 26 0,0-3-5 0,0 3-45 0,0-2 35 15,0 2 0-15,0 0 35 0</inkml:trace>
  <inkml:trace contextRef="#ctx0" brushRef="#br0" timeOffset="3">498 25 18 0,'0'-2'124'0,"-6"0"27"0,6-1 9 15,0 1-24-15,-7 0-28 0,7-1-8 0,0 1-8 0,0 2-4 16,0-3-1-16,0 2 2 0,0-2-6 0,0 1-3 15,0-1-8-15,0 1-8 0,0 2-6 0,0-2 0 0,0 2 3 16,0-3-1-16,0 3 0 0,0-2 2 0,0 2 0 16,0-2 4-16,0-1 1 0,0 3 4 0,0 0 1 0,0-2 6 15,0 2 2-15,0 0 3 0,0 0 1 0,0-3-1 0,0 3 0 16,0-1 0-16,0 1 22 0,0 0 28 0,0 0 6 0,0 0 10 16,0 0-1-16,-3 0-4 0,3 0-2 0,0 0 3 15,0 0-4-15,0 0-6 0,0 0-5 0,0 0-4 0,0 0-12 16,0 0-7-16,0 0-7 0,0 0 5 0,0 0 20 15,0 0 11-15,0 0 9 0,0 0 9 0,3 1 21 0,-3 2 14 16,0-3-17-16,0 2-27 0,0 1-28 0,0-1-23 0,7 3-21 16,-1-3-11-16,-6 3-8 0,0 0-3 0,4-1-5 0,-4 1-5 15,0 2-3-15,6-3 0 0,-6 4-6 0,3-2-5 16,-3 4-1-16,7-4-8 0,-7 4-2 0,6-1 0 0,-6 0-5 16,3 3-1-16,-3-2 1 0,0 2-4 0,7-3 2 0,-1 0-3 15,-6 0 0-15,0 1-2 0,3-3-1 0,-3 0 0 16,0 0 2-16,7 0 0 0,-4 0-3 0,-3 0-1 0,0 0-1 15,0 0 0-15,0-2 0 0,6 2 0 0,-6-3 0 16,7 1-3-16,-7-1-3 0,0 1-5 0,0-1-9 0,0-1-13 16,3 0-11-16,-3 1-16 0,0-2-19 0,0 1-30 0,0-1-45 15,0-2-48-15,0 2-48 0,0-2-62 0,7 3-76 0,-7-3-42 16,0 0-33-16,0 0-44 0,0-3-38 0,3 3 73 0,-3-2 60 16,0 0 25-16,0 2 28 0,0-3 56 0,0 1 36 15,0-2 31-15,-3 4 25 0,3-3-2 0,0 0 19 0</inkml:trace>
  <inkml:trace contextRef="#ctx0" brushRef="#br0" timeOffset="4">727-51 145 0,'0'-8'81'0,"0"4"26"0,0-1-6 0,0 1-17 15,0-2-17-15,0 2-15 0,0 2-7 0,3-3-6 16,-3 3 1-16,0-3 2 0,0 2 0 0,6 2-4 0,-6-5 0 15,0 6 0-15,4-2-3 0,-4 0 0 0,0 0 0 0,0-1-1 16,6 1 2-16,-6 2-1 0,7-2 2 0,-7 2 3 0,0-3 1 16,0 3-2-16,3 0 1 0,-3-2-3 0,0 2-2 0,0 0-1 15,6 0 0-15,-6-3-39 0,0 3 36 0,3 0 10 16,-3 0 4-16,0 0 0 0,0 0-1 0,7 0-7 0,-7 0-1 16,6 3-3-16,-6-3-4 0,0 0-2 0,0 0 0 15,3 2 0-15,-3-2 0 0,0 0 0 0,0 0 6 0,0 3 5 16,7-3 2-16,-7 2 4 0,6-2 2 0,-6 2 0 0,0 1 1 15,0-3 0-15,0 4 1 0,0-2 0 0,0 1 2 16,0 1-4-16,4-1-4 0,-4 2-1 0,0-1 1 0,0 3-2 16,0-2-3-16,0 2-1 0,0-2 1 0,0 2 12 0,0-1-1 15,0 2 3-15,0-1-2 0,0 0 4 0,0 2 1 0,0-2 0 16,0 2 2-16,0 0-1 0,0-1 2 0,0 1-1 16,0 1-5-16,0-1-2 0,0 0-7 0,0 1-5 0,0-1 1 15,6-2-7-15,-6-1-1 0,3 4-4 0,-3-3-2 16,0 3-8-16,7-3-2 0,-1-1-2 0,-6 1-3 0,0-2-1 15,3 2 1-15,-3-2-4 0,7 2 2 0,-4-5-4 0,3 3-1 16,1 0-1-16,-7-1 3 0,3-2 0 0,-3 1-2 0,6 0-2 16,1-3 2-16,-7 4-2 0,3-4 4 0,-3 2 0 0,7-2 3 15,-7 3-6-15,3-3 4 0,-3 2-5 0,0-2 0 16,0 2 0-16,0 1-2 0,0-1-2 0,6 0 5 0,-6 0-2 16,0 1 0-16,0 1 1 0,0 1 0 0,0-1 2 15,0 4 3-15,0-1-2 0,0 2-3 0,0 1 0 0,0 1 4 16,0 1 0-16,7 2-6 0,-7 0 1 0,0 0 1 0,0 0 3 15,0 2 1-15,3-2-3 0,-3 3 5 0,0-6-5 16,0 3 0-16,6-2 2 0,-6 0 4 0,0-1 10 0,0-2 11 16,0 1 0-16,0-3-2 0,0 3-3 0,0-4 1 0,0 4-2 15,0-3-4-15,-6 0-4 0,6 0-1 0,0-3-1 16,-3 4 4-16,3-4 7 0,-7 1 3 0,1 2 0 0,3-4 3 16,-4 1-7-16,7 1-8 0,-3-4-5 0,-10 5-6 0,13-4-10 15,-3 0-27-15,-4 0-53 0,1 1-67 0,3-1-86 16,-4-2-99-16,4 0-86 0,-3 0 21 0,-1-2-46 0,4 2-27 15,-3-3 22-15,2 1 8 0,-2 0 47 0</inkml:trace>
  <inkml:trace contextRef="#ctx0" brushRef="#br0" timeOffset="5">1235 693 119 0,'0'-2'104'0,"0"0"47"0,0-1-5 16,0 0-23-16,0 3-12 0,0-1-5 0,0 1-7 0,0-3-4 16,0 3 0-16,0-2 0 0,0 2 1 0,0 0-2 0,0 0 6 15,0 0 12-15,0 2 11 0,0-2 14 0,0 3 10 0,0-3 10 16,0 1 2-16,0 2 6 0,0 0 2 0,0-1 61 15,0 0 21-15,0 3 5 0,0-2-7 0,0-2-13 0,0 4-17 16,0-2-22-16,0-1-26 0,0 3-32 0,0-1-33 0,0-2-21 16,0 1-22-16,0 0-21 0,0 1-14 0,0-2-20 15,0 1-34-15,-6-1-51 0,6 0-45 0,0 1-69 0,-7 2-84 16,7-4-93-16,0 2-96 0,0-1-32 0,-3-2 47 0,-3 3-3 16,6-3 16-16,-4 2 50 0,4-2 16 0,0 0 14 15,-6 0 62-15</inkml:trace>
  <inkml:trace contextRef="#ctx0" brushRef="#br0" timeOffset="6">1370-35 107 0,'-12'0'75'0,"12"-3"19"15,-4 1 12-15,4 2-13 0,-6 0-15 0,-1 0-13 16,7-2-11-16,-3 2-6 0,3 0 8 0,-6-2 8 0,6 2 1 15,0 0 1-15,0 0 2 0,0-3-1 0,0 3 0 0,0 0 4 16,0 0 2-16,0-3 5 0,6 2-1 0,-6 1 7 16,3 0 6-16,-3-3-2 0,0 3-4 0,7-2-6 0,-1 2 0 15,-6 0-3-15,0 0-5 0,4-3-8 0,-4 3-2 16,6 0-4-16,-6-2-4 0,6 2 1 0,-6 0 0 0,4 0 0 16,-4 2 1-16,0-2 2 0,6 0 1 0,-6 3-1 0,3-3 4 15,-3 5 20-15,0-4 3 0,0 2 5 0,0 0 12 0,0 1 5 16,0 1 10-16,0-1-4 0,0 1 0 0,0 2-5 15,0 0-6-15,0-2 2 0,0 2-1 0,0 2-9 0,-3 0 0 16,3 0-5-16,-6 3-3 0,6 0 0 0,-4 2-5 16,-2-2-5-16,0 0-4 0,6 1-5 0,-4-1-12 0,-2 2 1 15,-1-4-6-15,4 1-8 0,-3-1-11 0,6-1-9 0,-3 1-8 16,3-4-3-16,-7-1-7 0,1 0-1 0,6-1-7 0,0-2-3 16,0 1-4-16,0 0-1 0,0-2 2 0,0 2-2 0,0-3 4 15,0 0-1-15,0 0 5 0,6 0 0 0,1-3 4 16,-7 3 5-16,3 0-6 0,-3-1-2 0,6 1 8 0,-3 0-3 15,4 0 4-15,-1 0 0 0,-2 0 1 0,-4 1 1 16,12 2 6-16,-8-1 5 0,-4 1 5 0,6 1 6 0,-3 1 4 16,4-1-1-16,-1 2-1 0,-3 3-1 0,-3-2-1 15,7 2-6-15,-4 3 1 0,-3-3-4 0,0 3-3 0,6-1 0 16,-6 3-1-16,0 2-1 0,7-1-2 0,-7-2-1 0,0 4-5 16,0-3 3-16,0 0-4 0,0 0 2 0,0 0-5 0,0-3-6 15,3 1 8-15,-3 0-3 0,0 0-1 0,7-3 3 0,-1 1-3 16,-6-1-1-16,3-2-1 0,4 2 2 0,-4-2 0 15,-3-2 3-15,13 2-4 0,-13-2-1 0,3 2 2 0,7-3 0 16,-10 1-6-16,12-1-14 0,-8 4-23 0,-4-4-21 16,6-1-41-16,-3 1-43 0,4 1-25 0,-1-3-24 0,-6 0-39 15,3 1-58-15,-3 2-88 0,7-5-100 0,-1 4 23 0,-6-4-11 16,0 3-29-16,0-3 38 0,0 0-2 0,0 0 28 0</inkml:trace>
  <inkml:trace contextRef="#ctx0" brushRef="#br0" timeOffset="7">1518 117 37 0,'0'-3'54'15,"7"3"19"-15,-7 0-1 0,6-3 4 0,-6 3-5 16,0 0-10-16,0 0-14 0,0 0-11 0,0-1-5 0,3 1-8 16,-3 0-2-16,0 0-5 0,0 0-1 0,0 0 0 0,0 0-1 15,0 0-2-15,0 0-1 0,0 0 6 0,7 0 2 16,-7 0 4-16,0 0 8 0,0 0 5 0,0-3 0 0,0 3 5 16,0 0 4-16,0 0 2 0,0-2 2 0,0 2 5 0,0 0-2 15,0 0-1-15,0 0 2 0,0 0-2 0,0-3 1 16,0 3-2-16,0 0 0 0,0 0-1 0,0-2 3 0,0 2 3 15,0 0-1-15,0 0 6 0,0-2 0 0,0 2 3 0,3 0 1 16,-3 0 3-16,0-3-1 0,0 1 2 0,0 2 0 0,0-2-1 16,7 0 1-16,-7-1-3 0,6 0 2 0,-6 2 0 15,0-2 1-15,3 1-2 0,-3-2 2 0,7-2 6 0,-4 4 28 16,-3-2 10-16,13-2 4 0,-13 2 9 0,3-3 9 16,7 2 7-16,-4-1-3 0,1 0-16 0,-4 0-18 0,10-1-25 15,-10 2-15-15,6 1-11 0,-2-1-3 0,-1 0-2 0,-2 3 2 16,5-1 2-16,-2 1-2 0,-1 2-5 0,-3 0-2 0,10 0-5 15,-10 2-4-15,4 1-7 0,-4-1-5 0,10 5 0 16,-13 0-7-16,3 0-5 0,7 4-4 0,-4 1 4 0,1 0-1 16,-4 2 2-16,-3 0 8 0,6 2 9 0,-2-1 8 0,-4 1 8 15,0 0 11-15,0-2 12 0,-4 0 14 0,4 0 5 16,-6-2 6-16,3-1-8 0,3 4-10 0,-7-6-11 0,1 3-7 16,-4-3 0-16,10 0 3 0,-3-2-3 0,-10 0-1 15,10 1-3-15,-4-4-9 0,4-2-11 0,-10 3-8 0,10-3-13 16,-3-2-3-16,-1 3-7 0,-2-3 4 0,5-3-4 0,-9 1-1 15,4 0-4-15,6-1 1 0,-10-2 2 0,10 1-3 0,-10-3-1 16,3 0 4-16,7 0-4 0,-10-2 4 0,10 2 1 16,-4-2-3-16,4-3-2 0,-3 2 0 0,-1 1-1 0,7-3 5 15,0 3-2-15,0-3-8 0,-3 3-13 0,3-1-14 16,0 3-15-16,3-2-21 0,-3 0-21 0,0 2-38 0,0-1-46 16,0-1-59-16,0 5-33 0,7-3-62 0,-7 2-74 0,6 1-78 15,-6-1-20-15,0 1 64 0,0-2 1 0,0 4 19 0,3 0 26 16,-3 0-6-16,0-1 31 0</inkml:trace>
  <inkml:trace contextRef="#ctx0" brushRef="#br0" timeOffset="8">1837-66 105 0,'3'-2'107'0,"-3"-2"43"0,0-2-7 0,7 4-27 16,-1-2-24-16,-6-1-7 0,0 3-6 0,3 2-7 0,-3-5-3 16,0 2-6-16,7 2-4 0,-4-2-8 0,-3 0-5 15,6 1-3-15,1-2-5 0,-7 1-4 0,3 1 10 0,3 0 3 16,-2 2 4-16,-4-3-1 0,6 3 4 0,1 0 4 0,-4 0 1 16,-3 0 6-16,6 0-4 0,-3 3-2 0,-3-1-4 15,13 0 0-15,-13 1-5 0,0 1 1 0,4-2-1 0,-4 4 3 0,6-2 2 16,0 1 2-16,-6-3 0 0,0 5 4 0,0-3 4 15,4 4 5-15,-4-1 3 0,0-3 4 0,0 5 24 0,0-1 17 16,0-1 9-16,0 2 7 0,0 0 0 0,0 1-1 16,0 2-3-16,0-1-6 0,0 0-11 0,0 1-15 0,0 3-20 15,0-4-20-15,0 1-16 0,0 0-12 0,0-1-11 16,0 0-7-16,6 1-2 0,-3-2-4 0,-3-1-2 0,7 0 1 16,-1-1-1-16,-3-1-3 0,4-3-1 0,-4 4 2 0,3-4 2 15,1-2 0-15,-4 1 1 0,10-1-6 0,-10 0 1 0,4 1 0 16,-4-3-4-16,3 2 0 0,1-2 3 0,-4 2-2 0,3-2 3 15,-2 0 0-15,-4 0 2 0,6 2-2 0,0-2 6 16,-6 3 4-16,0 0 2 0,4 1 5 0,-4 1-1 0,0 2 3 16,0-3 3-16,0 5-2 0,0 0 0 0,0 3-5 15,0 0-4-15,0 3-3 0,0 1 1 0,-4 2-2 0,4-2 5 16,0 3-4-16,0 0 2 0,0-1 2 0,0-1 3 0,0 0 2 16,0-1 3-16,0-2 9 0,-6 0 4 0,6-3 7 0,-6 3 6 15,6-4 4-15,0-1-1 0,0 1 6 0,0-1-2 0,0-2 0 16,-4 0-10-16,4-1-8 0,0 0-10 0,0 0-6 15,-6-1-11-15,6 0-1 0,0 0-22 0,0-4-25 0,0 5-42 16,0-4-41-16,0 0-38 0,0 0-50 0,0-2-58 16,0 3-50-16,0-3-61 0,0-3-66 0,-3 1 59 0,3 2-11 15,0-2-24-15,0 0 34 0,-7-1-5 0,1 0 37 16,6 2 41-16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27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-204-2315 6 0,'0'-1'43'0,"-3"-5"16"16,3 4 2-16,0 0-6 0,-6 0-8 0,6-1 5 15,-7 1-3-15,7-3-12 0,0 3-4 0,0-1-9 0,-3-1-5 16,3 1-5-16,-7 1 1 0,7-2 4 0,0 1-2 0,0 1 6 15,0-3 0-15,0 3-1 0,0-1 2 0,-3 2 0 0,3-2 2 16,0 1-3-16,0-3 6 0,0 3 4 0,0-1 1 16,0 1-3-16,0 0 0 0,-6 2-3 0,6-3-1 0,0-2-1 15,0 5 0-15,0-4-4 0,-7 2-4 0,7-1-2 16,0 1 1-16,0 0-3 0,0-1 1 0,0-2-2 0,0 4 2 16,0-5 2-16,-3 4 0 0,3-2 2 0,0 1 5 0,0 0 4 15,0-1 1-15,0 2 3 0,0-1 1 0,0 2 0 0,0-2 1 16,-6 0-4-16,6 1 2 0,0 0-6 0,0 0 1 0,0-1-1 15,0 3-4-15,0-3 3 0,0 3-3 0,0-1-1 16,0-2-2-16,0 3 1 0,0 0 2 0,0 0 7 0,0-2 2 16,0 2 7-16,0 0 4 0,0 0 5 0,6 2 6 15,-6-2-1-15,0 0 2 0,0 3 3 0,0-2 5 0,0 2 6 16,3 0 5-16,-3-1-1 0,0 2-2 0,0 2-1 0,7-5-3 16,-7 4-6-16,6 2-7 0,-6-2-2 0,0 2-3 15,3-3 3-15,-3 6 6 0,7-3-2 0,-4 2-1 0,-3 1-4 16,0-1-6-16,13 3-6 0,-13-1-4 0,3 3-4 0,4 0-4 15,-4 0-4-15,10 2-2 0,-10 1-5 0,3 0 4 16,-2 1 0-16,8 1 1 0,-8 2-3 0,9 0 4 0,-10 2 2 16,6-2 7-16,-2 2 3 0,2-2 5 0,-2 3 8 0,-4-3 0 15,10 2 4-15,-10-2 0 0,10 1-6 0,-10-2 4 16,7 1-3-16,3-4-1 0,-10 2 4 0,4-3-1 0,2 0 2 16,-2 0-4-16,-4-2-3 0,6 0 1 0,-2 0-3 0,-1 1-1 15,-2-6-3-15,8 5-3 0,-8-5-1 0,2 0-2 0,-3 1-7 16,4-1-2-16,-1-2-6 0,-3 0-4 0,-3 0-4 15,7-2 0-15,-4-1-2 0,-3 1-3 0,6 0 0 0,1 0 1 16,-7-1-2-16,3-1 0 0,-3-1-1 0,0 2-5 16,7-1-4-16,-7 0-14 0,3-2-12 0,-3 2-17 0,0-1-22 15,0 1-30-15,6-2-50 0,-6-1-61 0,0 0-70 0,0 0-66 16,0 0 6-16,0-1 11 0,0-2-24 0,0-2-31 0,-6 4 29 16,6-5-8-16,0 2 28 0,-3-1 22 0</inkml:trace>
  <inkml:trace contextRef="#ctx0" brushRef="#br0" timeOffset="1">-111-2506 31 0,'0'-5'56'0,"0"1"15"16,0-1-6-16,0 0-9 0,7 1 4 0,-7 1-10 0,0-1-9 16,0 2-7-16,3-1-4 0,-3 0-2 0,0 2 0 15,0-2 1-15,0 1 1 0,0-1 0 0,0 1 0 0,7 2-4 16,-7-2-3-16,6-1 4 0,-6 1 3 0,0 0 1 0,0 2-4 15,3-2 4-15,-3 2 1 0,0-3 0 0,0 3 5 16,7-3 5-16,-1 3 2 0,-6 0 0 0,0 0 3 0,3 0 0 16,-3 0 0-16,0 0 5 0,7 0-1 0,-4 0-2 0,-3 3-1 15,0-3-2-15,0 3-2 0,6-3 1 0,1 2 0 0,-7 0-3 16,0 0 2-16,3 1-2 0,-3-1 3 0,0 0 1 16,7 1 2-16,-7 2 4 0,3-4 5 0,-3 5 8 0,0-2 4 15,6 1 6-15,1 2 1 0,-7 0 1 0,3-3 4 16,3 6-2-16,-3-3 3 0,4 4 3 0,-1-1 4 0,-2 2 29 15,2 0 8-15,0 1 1 0,4 3-6 0,-7-1-3 16,10 1-7-16,-10 2-5 0,7-1-6 0,3 2-4 0,-10-3-7 16,7 5-5-16,3-2-8 0,-10 2-3 0,10-1-9 0,-10 2-5 15,7-1-3-15,2 2-2 0,-8-2-5 0,5 0 1 0,-2 0 1 16,-1-2 8-16,4 0 3 0,-4-1 5 0,-2 1 3 0,5-1 2 16,-2-1-5-16,-1 0-11 0,-3-4-4 0,7 3-2 15,-4-1 0-15,1-1 1 0,-4-3-7 0,3 1-8 0,-2 2 1 16,2-3-5-16,1-1-3 0,-4 1 2 0,-3-4-4 15,6 3-2-15,1-1 1 0,-4-1-8 0,-3-2 2 0,6-1-4 16,-2 2-4-16,-4-3-3 0,0 2-7 0,6-2-1 0,0 1-1 16,-6-1 0-16,0-1 0 0,4-1 0 0,-4 2-10 15,0-1-10-15,0 0-14 0,6-3-23 0,-6 2-32 0,3-2-42 16,-3 0-38-16,0 0-30 0,0-2-24 0,0 2-41 0,0-3-40 16,0 0-40-16,0 2-34 0,0-2-2 0,0 1 62 0,-3-1 11 15,-3 1-8-15,6 0-2 0,0-1 28 0,-4-1 27 16,4 2 25-16,-6-1 32 0,0 0-30 0,2-1 11 0</inkml:trace>
  <inkml:trace contextRef="#ctx0" brushRef="#br0" timeOffset="2">-407-2872 78 0,'0'-5'64'0,"0"-2"14"15,0 2 6-15,7-2 2 0,-7 3-9 0,0-2-9 0,0 2-7 16,6-1-5-16,-6 4-6 0,0-5 3 0,0 2 3 0,0-1-3 16,0 2-5-16,0-1-4 0,0 2-7 0,4-2-3 15,-4 1-7-15,0 0-1 0,0 1-1 0,0 0-1 0,0 0 0 16,0-1 0-16,0 1 2 0,0 0 2 0,6 2 0 15,-6-3 3-15,0 3-2 0,0-2 4 0,3-1-3 0,-3 3 5 16,0-2-4-16,0 2 1 0,0-2-3 0,0 2-2 0,0 0 2 16,0 0-2-16,0-3-3 0,0 3-7 0,0 0-2 15,0 0-3-15,0-2-4 0,0 2 0 0,0 0-1 0,0 0 0 16,0 0 4-16,0 0 5 0,0 0-1 0,0 0 3 0,0 0 0 16,0 0 3-16,0 0 5 0,0 0 4 0,0 0 3 0,0 0 6 15,0 0 3-15,0 2 0 0,0-2 2 0,0 0-4 16,0 0-2-16,0 3-4 0,0-3-1 0,0 0-3 0,7 0-3 15,-7 2-3-15,0 0 0 0,0-2-6 0,0 3-2 16,0-3-3-16,0 2-2 0,0-2 0 0,0 3-3 0,0-1-2 16,6-2 1-16,-6 2-1 0,0-2-1 0,0 3-3 0,0-1 0 15,0-2-1-15,0 2 0 0,0-2 0 0,0 2-1 0,0-2 0 16,0 0 0-16,0 3 0 0,0-3-1 0,0 0-6 16,0 0-7-16,0 0-18 0,0 0-18 0,0 0-27 0,0 0-29 15,0 0-29-15,0 0-23 0,0-3-28 0,0 3 1 16,0 0-10-16,0 0-11 0,0-2-9 0,0 2 15 0,-6 0-10 15,6 0 23-15</inkml:trace>
  <inkml:trace contextRef="#ctx0" brushRef="#br0" timeOffset="3">-368-2954 112 0,'0'-7'77'0,"0"2"17"0,0 0 9 0,3 1-13 0,-3-1-13 15,0 3-10-15,0-3-8 0,0 3 1 0,0-3 4 16,0 3 3-16,0-1-3 0,7 1-2 0,-7 0 3 0,0 2-2 16,0-3 2-16,3 3-1 0,-3-2-2 0,0-1-1 0,0 3 1 15,0 0-2-15,0 0 9 0,0 0 4 0,0 0-4 0,0 0-1 16,6 0-6-16,-6 0-5 0,0 3-4 0,0-1-5 0,7 1 0 16,-7-3 2-16,0 4-4 0,0-1-6 0,0-1-3 15,0 3-5-15,0-3-2 0,0 3-5 0,0-1 1 0,3-1-3 16,-3 4-2-16,0-2-1 0,0-1-4 0,0 5 5 15,0-3-4-15,0 0 3 0,0 4 2 0,6-1 1 0,-6 0 4 16,0-2 6-16,0 5 5 0,0 0 3 0,4-1 0 0,-4 1 1 16,0 0 0-16,0 2 15 0,0-3 2 0,0 3-4 15,0-2-3-15,0 2-6 0,0-2-5 0,6 2-7 0,-6-3-2 16,0 4-2-16,0-4-4 0,0 3-5 0,0-2-7 0,0 1-2 16,-6 2 0-16,6-2-3 0,0-1-3 0,0 3-4 15,0-2 0-15,0 2 2 0,0-2-5 0,0 2 1 0,-4-2 0 16,4 2 0-16,-6-2 0 0,6 1 0 0,0-2 0 0,0 2-5 15,-3 0-2-15,3-2-6 0,0 2-6 0,0-2-2 16,-7 0-9-16,7-1-8 0,-6-2-10 0,6 1-9 0,0-1-5 16,0-2-10-16,0 2-11 0,-3-2 13 0,3 0 4 0,-7 1-1 15,7-2 0-15,0 1 0 0,0-2 1 0,0 2 4 0,-3-3-4 16,3 4 0-16,0-1-6 0,0-3-10 0,0 4-6 16,-6-4-10-16,6 1-8 0,0-1-17 0,-7 1 3 0,7-1 0 15,0 2-5-15,0-4-8 0,0 2-5 0,-3 1 0 16,3 0 9-16,-6-3 4 0,6 2-12 0,0-1 0 0,0 2 26 15,-4-3 16-15,4 0 3 0</inkml:trace>
  <inkml:trace contextRef="#ctx0" brushRef="#br0" timeOffset="4">-394-2221 80 0,'0'5'84'0,"0"-3"20"0,0 1 15 0,0-2-16 16,4-1-18-16,-4 3-13 0,0-3-12 0,0 2 2 15,0-2 0-15,0 0-2 0,0 3-5 0,0-3-5 0,0 0-3 16,6 0-3-16,-6 2 1 0,0-2 5 0,3 0 1 15,-3 0 3-15,0 0-5 0,0 0 2 0,7-2 0 0,-7 2 2 16,6-3 6-16,-6 3 16 0,0-2-1 0,3-1-4 0,-3 3-2 16,0-4-2-16,7 2-3 0,-4-1-4 0,-3 1-3 0,6-3-5 15,1 3-4-15,-4-3-7 0,-3 0-6 0,6 4-1 0,-2-4-1 16,2 0 2-16,1 3-2 0,-4-3-1 0,3 1 2 16,1 1-2-16,-4-1-3 0,6-1 0 0,4 0 0 0,-9 3-4 15,5-3 2-15,4 1 2 0,-10-2 1 0,10 2 1 16,-3-1 4-16,6 1 0 0,-6-4 14 0,-1 4 12 0,1 1 5 15,6-3 3-15,-6 1 8 0,3 0 2 0,-1-1 4 0,1 0 4 16,-3 2 2-16,0-1-7 0,-1 1-2 0,4-1-5 0,-3 1 3 16,-1-1 1-16,1 0-4 0,0 3 2 0,3-3-1 0,-4 0 4 15,1 3-3-15,0-1 4 0,-4-1-1 0,4 2 3 16,-1-3 2-16,4 3-3 0,-10-3-3 0,7 2-4 0,3-1 12 16,-3-1-2-16,-1 3-2 0,1-3-9 0,3 1-11 15,-10-1-8-15,7 1-10 0,2-2-11 0,-8 2-7 0,5-1-7 16,4 1-6-16,-10-1-1 0,4 1-6 0,-1 1-3 0,-2 0-3 15,5-1 0-15,-9-1 0 0,13 3-3 0,-13 0 3 16,3-1 3-16,4 1-9 0,-4-1-2 0,-3 1-9 0,6 0-15 16,1 2-25-16,-7-3-22 0,0 3-38 0,0 0-46 0,3-2-24 15,-3 2-43-15,0 0-55 0,0 0-66 0,0 0-69 16,0 0-26-16,0 0 63 0,0 2 9 0,0-2-2 0,-3 0 36 16,3 0 37-16,0 3 5 0,-7-3 35 0,1 2 18 15,6 0 35-15</inkml:trace>
  <inkml:trace contextRef="#ctx0" brushRef="#br0" timeOffset="5">-300-2882 76 0,'-7'-7'76'16,"1"2"16"-16,3-1 10 0,3 0-5 0,-7 0-14 0,1 2-7 15,6-2-6-15,-4 2-1 0,4-1 6 0,-6 2 1 0,6-1-3 16,0-1-1-16,-3 4 0 0,3-2-2 0,0 0-3 0,0 1-3 16,-7 0 0-16,7 0-3 0,0-1 2 0,-6 3 8 15,6-2 12-15,0 2 8 0,0 0 8 0,0 0 6 0,0 0 6 16,0 0 0-16,0 0-1 0,0 2 3 0,0-2 8 16,0 3 2-16,6-1 8 0,-6 0 28 0,7 0 2 0,-7 1-7 15,0 0-6-15,3 1-7 0,-3-2-6 0,6 2-14 0,-2-1-8 16,2 2-15-16,1-1-3 0,-4 2-2 0,3-2-6 0,1 1 1 15,-4-1-3-15,6 1-7 0,4 2-6 0,-9-3-9 16,5 4-6-16,4-4-9 0,-3 3-1 0,-1 0-2 0,1 0-6 16,3 0-2-16,0 2-5 0,0-1 2 0,0 1-1 0,3-2 7 15,-3 2 0-15,-1-2 3 0,1 2-3 0,0 1-2 16,0-1-3-16,-3 0 7 0,-1-1-1 0,7 1 3 0,-6 1-4 16,0-3 0-16,3 2 1 0,-1-2-8 0,1 2-2 15,-9-2-1-15,8 2 1 0,-2-1-2 0,0-2 5 0,-1 4 4 16,1-4-3-16,3 4-2 0,-10-3-5 0,7 0-4 0,3 0 2 15,-10 2-8-15,10-2-4 0,-10-2-4 0,3 5-2 0,-2-6-6 16,8 3 1-16,-8-2 1 0,2 0-1 0,-3-1-3 0,4 1 0 16,-1-1 0-16,-3-1 0 0,4 1-3 0,-1-1-15 15,-2-1-29-15,-4 1-28 0,6-2-30 0,-3 2-43 0,-3 0-57 16,7-3-84-16,-1 2-62 0,-6-2-76 0,3 0-106 16,-3 0-111-16,0 0 82 0,0-2-12 0,0 2 38 0,0 0 4 15,0 0 70-15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2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 contextRef="#ctx0" brushRef="#br0">5933-2905 145 0,'3'6'108'0,"-3"-4"44"0,0 2-18 0,0-1-29 16,0-1-10-16,7 0-1 0,-7 3 3 0,6-2 1 15,-6-2-2-15,0 2-1 0,0 0-1 0,3-3-2 0,-3 2-1 16,0-2 12-16,0 2 10 0,0-2 8 0,0 2 5 0,0-2 0 16,7 0-3-16,-7 0-11 0,0 0-9 0,0-2-6 15,6 2-4-15,-6-2-2 0,0 0 18 0,0-1 19 0,0 0 4 16,0-1-9-16,0-1-6 0,0 1-9 0,0-3-4 0,0-1-6 15,0-1 0-15,-6 0 4 0,6-1 13 0,0-3 3 0,-7-1 6 16,7 0 3-16,0-5 2 0,-3 1 4 0,3-3-9 16,-6-6 3-16,-1 2 9 0,-2-3-1 0,5 0 10 0,-8-3 0 15,8 1-10-15,-5 0-23 0,-4-3-24 0,10 5-17 16,-13-2-9-16,6-1-12 0,-3 3-4 0,3 3-3 0,1 1-5 0,-1 1-6 16,4 2-1-16,-4 2-11 0,4 2-3 0,-4 1-1 15,0 0-8-15,4 2-3 0,3 0 4 0,-10 2-2 0,9 3-2 16,-2-3 1-16,3 3-5 0,-4-1 0 0,1 1-5 0,3 0 4 15,-4-1 0-15,1 1 3 0,-4 2-2 0,10-2-5 16,-3 0 7-16,-10-3-2 0,13 2 2 0,-10 1-3 0,10-3 5 16,-3 3-4-16,-3 0 3 0,-1-1-6 0,7 1 2 15,-3 2-11-15,3 0-30 0,-6 2-41 0,2-1-99 0,4 0-143 16,0 2-174-16,-6-1-93 0,6 1-150 0,-6 1-45 0,6-2 54 16,0 4-14-16,0 1 25 0,0-3 282 0</inkml:trace>
  <inkml:trace contextRef="#ctx0" brushRef="#br1" timeOffset="1">5290-3002 76 0,'-7'2'111'15,"7"3"38"-15,0-3-3 0,0 3-32 0,0-3-28 0,-3 1-12 16,3-2-9-16,0-1-9 0,-7 3-5 0,1-1-6 0,6 1-8 15,-3-3-4-15,-4 2-3 0,7 0-5 0,0-2-5 16,-3 3 0-16,3-3-2 0,0 2 4 0,0-2 6 0,-6 2 1 16,6 1 6-16,0-1 4 0,0 1 4 0,-7-1 9 0,7 0 3 15,0 0 5-15,0-2 11 0,0 3 3 0,0-1-1 0,0 0 2 16,0 1-3-16,0-1 3 0,0-2 1 0,7 4 0 16,-7-4 4-16,0 3 0 0,0-3-3 0,0 3 0 0,6-3 1 15,-6 2 5-15,0-2 2 0,0 0 5 0,3 2 42 16,-3-2 13-16,7 0 5 0,-4 2 4 0,-3-2 1 0,6 0 1 15,1 0 0-15,-4 3 1 0,-3-3-1 0,10 3 2 0,-4-3 6 16,1 0 3-16,-4 0 2 0,10 0 14 0,-10 0-6 0,7 0-5 16,2 0-8-16,-8 0-2 0,5 0-6 0,4 0-3 15,-3 0-9-15,-1 0-32 0,1 0-19 0,6-3-4 0,-6 3-13 16,6-3-14-16,-6 3-8 0,3 0-7 0,3-2 3 16,-4 0 2-16,1 0-6 0,0-1-6 0,3 0 1 0,-3 2-7 15,0-2-3-15,3-2-1 0,7 1-2 0,-10 1-9 0,9-3-1 16,-3 1 7-16,-3 0-8 0,7-2-4 0,3 2-3 0,-7-1-3 15,4-2 2-15,2 1 1 0,1 0-3 0,-7 2-6 0,4-1 4 16,3 1 2-16,-7 0 4 0,7 1 2 0,-4-1 4 16,4 0 2-16,-7-2 11 0,4 5 6 0,3-3 6 0,-7-1 9 15,3-2-5-15,4 1-7 0,0 0 2 0,-7-2 1 16,7 2 1-16,0-2-9 0,-1 1-3 0,1-1-9 0,-3 2 4 16,2-2-12-16,1 0-3 0,-7 2 0 0,10-3 0 15,-9 3-5-15,-1 0 3 0,-3 0-2 0,7 2-2 0,-7 1-3 16,-3-1 2-16,3 3-3 0,0-3-1 0,0 1 0 0,0 1 6 15,-6-2 1-15,-1 3 2 0,7 0 4 0,-6-1 3 0,0 1 11 16,3 0 1-16,-4-3 2 0,7 2 7 0,-12-1-3 0,8 2 9 16,-8-3-2-16,5 3-1 0,4-1-11 0,-3-2-2 15,-7 1 2-15,10 2-2 0,-10-3-27 0,10 0 0 0,-10 1 0 16,7 1 0-16,3-2 0 0,-10 1 0 0,3-1 0 0,-2 3 0 16,8-3 0-16,-12 3 0 0,4 0 0 0,2-1 0 15,1-2 0-15,-4 3 0 0,3 0 0 0,-6 0-59 0,3-1-70 16,-3 3-54-16,0-2-65 0,0 0-125 0,0-1-223 0,-3 1-311 15,3-1-216-15,-9 2-138 0,2-2 203 0,-3 0 97 0,-2 3 248 16</inkml:trace>
  <inkml:trace contextRef="#ctx0" brushRef="#br0" timeOffset="2">4450-3696 84 0,'0'-3'69'0,"-7"3"11"0,1-2-2 16,6 0-9-16,-3 2-15 0,-4-3-15 0,7 3-13 15,0-2-7-15,0-1-7 0,-3 3-5 0,3-1-3 0,0-2-5 16,0 3-9-16,0-2-10 0,0-1-8 0,0 3-20 15,0-2-16-15,0-3 5 0,0 3 15 0,3 0 10 0,-3 0 8 16,0-1 10-16,0 0 10 0,0 3 14 0,0-4 14 16,7 4 13-16,-7-2 8 0,0-1 10 0,0 1 4 0,3 2-1 15,-3-2-1-15,0 2-2 0,0-3-2 0,0 3-2 0,0-2 1 16,0 0 32-16,0 2 0 0,0-2-3 0,0-1-3 0,0 3-3 16,0-3-5-16,0 2-1 0,0 1-4 0,-3-3-1 0,3 3-1 15,0-2-1-15,0-1 6 0,0 3 11 0,0-2 2 16,0 2 0-16,0-2 3 0,0-1 2 0,0 3 4 0,0-2 2 15,0 2 16-15,0-3 10 0,-7 3-8 0,7-1-5 16,0-2-7-16,0 0-6 0,0 1 28 0,0 0-2 0,0 2-12 16,0-2-26-16,0 2-19 0,0-3-15 0,0 3-11 0,0-2-11 15,0 0-5-15,0 2-2 0,0-3-3 0,0 3-2 0,7-2-1 16,-7-1-2-16,3 2-1 0,-3-2 2 0,13-2-3 0,-13 3-1 16,3-3 3-16,6 1-3 0,-2-1-3 0,-1 1 3 15,4-2-1-15,0 0-1 0,-1-1 3 0,4-1 2 0,-10 4 4 16,7-3 1-16,6-3 0 0,-3 3-1 0,0-2 8 15,3 2 0-15,-6-2-2 0,6 0 1 0,6-1 4 0,-6 1 2 16,-3-3 0-16,3 3-4 0,7-1-2 0,-7-1-3 16,3 1-2-16,1 1-4 0,-4 0-3 0,6 2-4 0,-6-2 4 15,4 2-1-15,-4-1-4 0,3 1-1 0,3-2 3 0,-5 2 1 16,2-1 2-16,0 2-2 0,-3-1 4 0,7-2 3 0,-4 2-3 16,4-2 1-16,-10 1 1 0,9 1 2 0,-3 0-3 0,-3 0 2 15,7 0-1-15,3 3-2 0,-10-1-1 0,3 0 1 16,0-2 1-16,-2 3-1 0,5-2-4 0,-6 2-1 0,3 2-3 15,1-1 0-15,-4 1 0 0,0 0 0 0,0 2 3 16,0 0-2-16,3 0 0 0,-3 2-1 0,1-2 3 0,-1 2-2 16,0 1-1-16,-3-1 2 0,3 2-1 0,0-1-1 15,6 0 0-15,-9-1 3 0,3 0-2 0,-3 3-4 0,0-3 6 0,3 3-2 16,-6-3-1-16,6 1-4 0,-6-1 3 0,2 0 5 16,-2 3-3-16,0-3-1 0,-4 0 2 0,4 1 0 0,-4-1 0 15,-3 1-2-15,7 1 0 0,-3-4 7 0,-1 5-3 16,-3-1 1-16,7-1 1 0,-4 1-1 0,1 1 2 0,-4-2-3 15,-3 1 4-15,6 3-3 0,1-2 0 0,-4 2-4 16,-3-1-1-16,0 2 3 0,6-4-2 0,-2 6 1 0,-4-3 3 16,0 0-3-16,6 3-2 0,-6-4 0 0,0 4 0 0,0-1 0 15,0 0 2-15,0 1-2 0,0-1 0 0,0 0 0 0,0 0 0 16,0 3 3-16,-6-2 2 0,6-1 1 0,0 0 5 0,0 3 2 16,-4-2 6-16,4 1 3 0,-6-1 3 0,6-1 3 15,-3 3 3-15,3-3-6 0,-7 2 1 0,1 1-5 0,3 0-1 16,-10 0-2-16,3-3-4 0,7 2-1 0,-10 4-4 15,3-3 0-15,-6-1-1 0,3 0-2 0,-3 1-3 0,4 0 2 16,-8 0-2-16,4-3 2 0,-3 3-4 0,-4-1 5 0,4-2-3 16,-4-1 0-16,-2 2-3 0,-1-1 2 0,0 0 2 0,0-2 0 15,-6 0 1-15,3 0-2 0,4 0 2 0,-14 0-1 0,13-2-3 16,-3 2 2-16,-3 0-1 0,6-2-2 0,-6 1 5 16,6-1 0-16,1 0-2 0,5-1 1 0,-5-2 1 0,2 1-3 15,4 0-1-15,-4-2 4 0,7 2-4 0,-3-3-1 16,3 0 3-16,0 0-1 0,0 0-5 0,3 0 4 0,-10 0 1 15,7 0-1-15,6-3 4 0,-6 3-5 0,0 0 5 0,3 0-4 16,-3 0 3-16,0 0-2 0,7 3-1 0,-14-3-1 0,7 0 0 16,6 2 0-16,-6-2-3 0,7 0 3 0,-8 3-18 15,14-3-20-15,-13 0-29 0,7 0-27 0,-4 2-43 0,9-2-48 16,-5 2-67-16,-4-2-74 0,10 0-70 0,-7 0 6 0,4 0-67 16,-4-2-57-16,4 0-70 0,-1-1 62 0</inkml:trace>
  <inkml:trace contextRef="#ctx0" brushRef="#br1" timeOffset="3">4679-4822 107 0,'0'-5'80'16,"0"2"15"-16,0 1 2 0,0 0-14 0,0 2-15 0,0-5-11 16,0 5-7-16,0-2-3 0,0 0 2 0,0-1 5 0,0 3 2 15,0-2 2-15,0 2 1 0,0-3 1 0,0 3 0 16,0-1 2-16,0 1 0 0,0-3 1 0,0 3 0 0,-6 0-2 15,6-3-4-15,0 3 2 0,0-2 7 0,0 2 3 16,0-2 0-16,0 2 0 0,0-2-1 0,0-1-1 0,0 3-5 16,0 0-2-16,-7-2-6 0,7 2 2 0,0-2 0 0,0 2 1 15,0 0 2-15,0 0-2 0,0-3 0 0,0 3-1 0,0 0-4 16,0 0 2-16,0-2-4 0,0 2-3 0,0-3-1 0,0 3 1 16,0 0 18-16,0 0 5 0,0 0 7 0,0 0 4 15,0 0 8-15,0 0 6 0,0 0 11 0,0 3 19 0,0-1 15 16,0-2 6-16,0 3-10 0,0-1-10 0,7 0-21 15,-7 3-16-15,0-3-17 0,0 3-8 0,0-2-6 0,6 1-6 16,-6-2-6-16,0 3 0 0,0 0-5 0,0 1-3 0,0 0 1 16,0 0-2-16,3-1 0 0,-3 2-1 0,0 0 3 0,0-2 4 15,0 2-6-15,7 2-1 0,-7-2 0 0,0 2-4 0,3-2 1 16,-3 2 1-16,0-1 1 0,0 1-2 0,6-2 3 16,-6 5 0-16,7-3 1 0,-7 1 4 0,3-1-1 15,-3 3 4-15,0-1 0 0,6 1 1 0,1 0 3 0,-7-3 0 16,3 5 3-16,4-3-2 0,-7 1 6 0,3 0-1 0,-3 2-6 15,6-3-3-15,-6 4-2 0,7-4-9 0,-7 3 0 0,3 0 5 16,-3-2-7-16,6 2 0 0,-2-2-2 0,-4-1-1 16,6 3-2-16,0-2 3 0,-6-1 0 0,4 1 5 0,-4 0 5 15,6 0-4-15,-3 1-7 0,-3-1-3 0,7 0-4 0,-1 0-6 16,-6 2 1-16,3-2-2 0,-3 1 0 0,13-1-3 16,-13 2-2-16,3 0 1 0,4 0-6 0,-7 0 1 0,3 3-1 15,4-1-2-15,-1 0 4 0,-3 0-2 0,-3 1 0 16,7 2-2-16,-4-1 1 0,3-2-2 0,1 3-2 0,-7-3 0 15,3 1 0-15,3-1 0 0,-2 0 0 0,-4 1 0 0,0-1 0 16,6-2 2-16,0 0 3 0,-6-2 1 0,4 2-4 0,-4-2-2 16,6 0 0-16,1 0 6 0,-7-2-4 0,3 2 3 0,-3 0-3 15,6-2 1-15,-3 1-2 0,-3 0-1 0,7-1 0 16,-7 2 0-16,6-1 0 0,-2 1 0 0,-4 0 0 0,6-1 0 16,-3 1 0-16,-3 0 0 0,13 1 0 0,-13 2 0 15,3-1 3-15,-3 2-2 0,13-4-1 0,-13 2 5 0,3 0-3 16,4 0-6-16,-7 0 2 0,3-3 6 0,3 1-2 0,1 3-2 15,-4-2-4-15,-3-1 2 0,7 2 6 0,-4-3-2 16,3 1-2-16,1 0 0 0,-4 2 0 0,-3-2-4 0,6 2 2 16,-2-1 2-16,2-1 0 0,0 3 0 0,-2-2 0 0,2 2 4 15,0-2-2-15,-2 2-2 0,-4-2 0 0,9 4 0 0,-2-3 0 16,-1 0 0-16,-6 2 0 0,3-4 0 0,4 2 0 16,-4 0 0-16,-3 0 0 0,13-2 3 0,-13 2-2 0,3-3 0 15,-3 3-5-15,7-2 3 0,-1 2 1 0,-6-2-4 16,3 0 2-16,4-1 2 0,-4 0 7 0,-3-1-4 0,6 2-6 15,1 0-2-15,-7-1 3 0,3 0 2 0,-3 1-2 0,6 0 0 16,-2 2 1-16,2-2 1 0,1-1-3 0,-7 1 6 0,3-2-3 16,-3-1 0-16,6 0 0 0,-3 1 0 0,-3-1 0 0,0 0 0 15,7-2 0-15,-1 0 0 0,-6 0 0 0,0 0 0 16,3 0 0-16,-3-2 0 0,7 2 0 0,-7-2 0 0,6 2 0 16,-6-3 0-16,0 1 0 0,4-1 0 0,-4 1-6 15,6-2 1-15,-6 1 0 0,0 1 3 0,0-3-3 0,3 3 3 16,-3-2-3-16,0 1 3 0,0-2-3 0,0 1 3 0,7-1 2 15,-7 0-4-15,0 3 4 0,0-3-2 0,0 0 2 16,6 1-3-16,-6 0-8 0,0-2-9 0,0 2-18 0,0-1-24 16,0 1-35-16,0-2-59 0,0-1-75 0,0 0-93 0,0 0-110 15,0 0-69-15,0-4-87 0,0 2-100 0,0-1 46 0,0-1 47 16,0 1 42-16,-6-1 18 0,-1-1 44 0,7 1 127 16</inkml:trace>
  <inkml:trace contextRef="#ctx0" brushRef="#br0" timeOffset="4">5952-3498 42 0,'-3'3'84'0,"3"-1"11"16,-6 1 7-16,-1-2-2 0,7 2-12 0,-3 2-15 16,3-3-11-16,-6 0-7 0,6-2 1 0,0 5 1 0,-4-5 0 15,4 2-5-15,0-2 1 0,0 3-8 0,0-1-2 16,0-2-5-16,-6 3-2 0,6-3 1 0,0 0 3 0,0 1 2 15,0-1-3-15,0 0 3 0,0 0-1 0,0 0-1 0,0 0-1 16,0 0 1-16,0 0 3 0,0 0 6 0,0 3 1 16,0-3-1-16,0 0 5 0,0 0-1 0,0 0 6 0,0 0 1 15,0 0 2-15,0 0 2 0,0 0 3 0,0 0 0 0,0 0-1 16,0 0-4-16,0 0-2 0,0 0-5 0,0 0-4 16,0 0-4-16,0 0-7 0,0-3-6 0,0 3-8 0,0-1-4 15,6-2-7-15,-6 1-3 0,4-1-2 0,-4 1 1 16,6-3-3-16,-3 1-1 0,-3-1 3 0,13-2-2 0,-10 2 0 0,4-2-2 15,-1-2-2-15,4 2 1 0,0-2 1 0,-1 0 0 16,1-1 1-16,3-2-1 0,-4 3 2 0,8-3 2 0,-8 0 5 16,7 1 6-16,0 0 3 0,-3-4 0 0,3 2 7 15,7-2 4-15,-4 3 8 0,4-4 0 0,2 0 1 0,1-1-3 16,-7 4 2-16,7-4 1 0,6 0-3 0,-6 1 0 0,6 0-10 16,-6 4-3-16,-7-2-7 0,7 3 0 0,0 2 0 15,-4-1-6-15,-2 1-1 0,2 1 5 0,-2 4 3 0,2-1 8 16,-9 1 7-16,3 1 8 0,-6 1 10 0,6 2 10 0,6 0 4 15,-12 0 4-15,6 0-1 0,0 0 0 0,-3 2 7 16,3-2-3-16,7 0 0 0,-4 0 6 0,3 0 5 0,-2 0 22 0,2-2 20 16,4 2 39-16,0-3 54 0,0 1 31 0,2-3 6 15,1 3-28-15,0-5-28 0,7 3-33 0,2-1-24 0,-9-2-16 16,10 0-18-16,3-1-11 0,-7 2-7 0,7 1-10 16,0-2-10-16,0 0-4 0,0 2-11 0,-4-2-6 0,4 3-4 15,-3-4-7-15,2 4-5 0,-5-3-9 0,6 0 0 16,-7-3 0-16,0 4 5 0,4-4-2 0,-10 1 5 0,10-3 5 15,-10 0-2-15,3-1 1 0,0-2 3 0,-3-1-2 0,3 0 0 16,0 2-2-16,-6-5 2 0,3 3-7 0,3-3-3 0,0-2-1 16,-3-2-7-16,-3 2 2 0,6-3-5 0,0 3 1 0,-6-2 0 15,-6 2-4-15,5-3-2 0,-2 4 1 0,-4-4-5 16,4 1-1-16,-7 0-3 0,3-1-2 0,-3 1-2 0,0-1-2 16,-3 1 5-16,0 2-5 0,3 2 4 0,-13 3-3 15,7-1-2-15,-4 5 7 0,1 2-1 0,-7 0-9 0,0 2-17 16,0 2-37-16,0 2-37 0,0-2-38 0,0 4-42 0,-7 0-58 15,1 2-88-15,3 0-134 0,-7 0-163 0,-3 2-157 0,4 0-33 16,-1 4-76-16,0 0 126 0,-6-2 52 0,0 4 52 16,0-1 56-16,0 0 160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29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1672-9 126 0,'-3'2'122'0,"-3"1"52"0,6-2-16 0,0 4-23 16,0-5-8-16,-4 3-8 0,4-1-14 0,0 0-8 0,0 1-9 16,0-3-6-16,0 2-7 0,0-2-9 0,4 2-3 0,-4-2 2 15,0 2-2-15,6-2-1 0,-3 0-2 0,-3 0-6 16,13 0-3-16,-13 0-6 0,3-2-9 0,4 2-8 0,-1-2-5 15,-3 2-7-15,7-2-6 0,-3-1 2 0,-1 3-4 0,-3-4-1 16,4 4 1-16,-4-3 3 0,10 1 4 0,-10-1 0 16,-3 2 8-16,10-2-5 0,-10 1-1 0,12-3-2 0,-12 0-4 15,4 3-1-15,-4-3-4 0,6 0-2 0,1 1-1 0,-7-3-2 16,0 2 0-16,0-2-1 0,0 0-2 0,0 0-7 16,0-2-5-16,0-1-5 0,-7-2-6 0,1 2-2 0,2-5 1 15,4 2-2-15,-12-2 1 0,2-1 4 0,7-1-1 16,-10-2 4-16,3 3 3 0,-6-2 4 0,6-1 0 0,1 0 6 15,-1 1 3-15,-3-1 2 0,0 3 2 0,1-3 0 0,2 2 1 16,7 1 4-16,-10 3 4 0,10-4 4 0,-10 3 0 0,9-3 2 16,-2 6 2-16,3-1 4 0,3 0 1 0,-7 3 6 15,7-3 6-15,-6 3 4 0,6 0 6 0,0-1 2 0,6 4 3 16,-6-4 0-16,7 4 2 0,-7-4-2 0,3 2 3 0,3 2-6 16,-2-1-1-16,2 0-8 0,1-1-3 0,-4 4-5 15,10-2-4-15,-10 0-7 0,7 4-2 0,2-2-4 0,-8 1-4 16,5 1-2-16,4 2 0 0,-10 0-1 0,10 0-3 15,-10 2 0-15,7 1 1 0,3 1-3 0,-3 1 0 0,-1 2 0 16,1-1 0-16,0 6 0 0,2-2 0 0,-8 2 0 0,9 1-1 16,-10-1 5-16,6 2-4 0,-2-2 0 0,-1-1 0 0,-2 1 0 15,5-3 0-15,-9 1 0 0,13-1 0 0,-13-2 0 0,3-2-2 16,-3-1 4-16,7 4-2 0,-4-4 0 0,-3-1 0 16,6 1 0-16,1 1 0 0,-7 0 2 0,0-3-1 0,3 3-2 15,-3-1-1-15,0 1-4 0,6-1-3 0,-6 2-3 16,7 0 1-16,-7-1-3 0,0 2 3 0,0 0 0 0,0 0 1 15,0 0 5-15,0 3-1 0,0-4 1 0,0 4 3 0,-7-1 1 16,7-2-1-16,0 2-1 0,0 0 2 0,0-1 1 0,0 2 0 16,0-4 0-16,0 4 0 0,0-4-2 0,7 1 0 15,-7 1 2-15,0-1 0 0,0-1 0 0,3 1 5 0,-3 1 1 16,7-4 6-16,-4 3 5 0,-3 0 3 0,6-2 4 0,1 0 2 16,-7 1 20-16,3-1 18 0,3 0 14 0,-3 0 9 15,4-1 8-15,-1 1 7 0,-2-1-2 0,-4-1-3 0,6 1-8 16,0 1-9-16,-2-2-11 0,-4-1-12 0,6 0-5 0,-3 1-9 15,4-1-6-15,-1-2-12 0,-3 2-8 0,-3-2-7 16,7-2-12-16,-4 2-22 0,3-2-40 0,1-1-46 0,-4 1-52 16,-3-3-51-16,10 3-51 0,-10-2-9 0,13-2 12 0,-13 4-20 15,3-2-33-15,-3-1-23 0,13 3 11 0,-13-3-28 0,3 2 22 16,-3 1 28-16</inkml:trace>
  <inkml:trace contextRef="#ctx0" brushRef="#br0" timeOffset="1">2136-486 4 0,'-7'-4'192'0,"7"-1"101"0,0 1 17 0,-3-1-31 16,-3 2-55-16,6-1-36 0,0-1-12 0,0 3-16 0,0-3-31 16,0 2-31-16,0-1-32 0,0 4-22 0,0-5-16 15,0 5-13-15,0-2-23 0,0 0-39 0,0 2-49 0,0-3-67 16,0 3-77-16,6 0-51 0,-6 0-100 0,0 0-10 0,-6 0 55 15</inkml:trace>
  <inkml:trace contextRef="#ctx0" brushRef="#br0" timeOffset="2">2245-238 18 0,'3'-3'178'0,"-3"1"92"0,0 0 15 0,0-1-16 15,0 3-36-15,0-2-29 0,7 2 12 0,-7 0-2 0,0 0-8 16,0 0-14-16,0 2-18 0,0-2-14 0,0 0 11 16,0 3 35-16,0-1 9 0,0 0-7 0,0 1-22 0,6-1-20 15,-6 2-24-15,0-1-23 0,0 2-15 0,0-1-17 16,0 1-15-16,3-3-19 0,-3 3-16 0,7-1-16 0,-7-1-5 15,6 2-5-15,-3-1-5 0,4-1 3 0,-4 1-13 0,-3-1-13 16,7-1-34-16,-1-2-49 0,-3 0-58 0,4 0-76 0,-4 0-77 16,10-2-79-16,-13-1 1 0,3 1 6 0,7-3-31 15,-10 1-10-15,6-1 5 0,0-2 7 0,-6 2 46 0</inkml:trace>
  <inkml:trace contextRef="#ctx0" brushRef="#br0" timeOffset="3">1299-532 155 0,'0'-3'86'0,"0"1"34"0,-3 0-1 0,-4-1-18 15,7 1-10-15,0-1-2 0,0 2 4 0,-3-2-2 0,3 0-3 16,0 1-3-16,0 0-2 0,0-3 4 0,0 2 2 15,0 2 3-15,0-2 13 0,0 1 17 0,0-1 6 0,0-1 9 16,3 1 1-16,-3 1 3 0,0 0-2 0,7 0-4 0,-4-1-1 16,-3 0 6-16,0 2 35 0,6-2 1 0,1 3-9 0,-7-2-9 15,3-1-15-15,-3 3-15 0,10 0-13 0,-10 0-18 16,6 0-12-16,1 0-13 0,-7 0-9 0,3 3-10 0,-3-1-9 16,6-2-5-16,-6 3-4 0,3-2-8 0,-3 2-2 15,7 0 5-15,-1-1-2 0,-6 0 1 0,0 0-5 0,0 1 1 16,4 1-2-16,-4-1 0 0,0-1-7 0,0 2-4 0,0 2-2 15,0-4-2-15,0 2-2 0,-4 2-4 0,4-2 2 16,0-2-3-16,-6 3-1 0,-1 0 2 0,7-3-1 0,-3 2 2 16,-3 1-2-16,6-2 3 0,-3 1-1 0,-4-1-2 0,1-1-1 15,6 0 0-15,-10 3 0 0,7-2 3 0,3-2 1 16,-13-1-2-16,10 0 3 0,-4 0 2 0,4 0 1 0,-3 0 3 16,-1 0-2-16,4-1-4 0,3-2 0 0,-13 1-4 15,13-1 2-15,-3-1-2 0,-4-1-3 0,7 0 1 0,-3 0-4 16,3 1-24-16,0-1-58 0,0-2-91 0,0 2-130 0,0-2-154 15,3 3-147-15,-3-4 25 0,0 4-50 0,0-1-19 0,7 1 51 16,-7 1 235-16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29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10 23 257 0,'-7'-3'200'0,"7"-1"40"0,0 2 4 0,0-1-34 16,0 1-31-16,0 0-13 0,0-1 13 0,-3 3 10 16,3-2-2-16,0 2-11 0,0-3-15 0,0 3-24 0,0 0-22 15,0 0-32-15,3 0-18 0,-3 0-15 0,0 3-15 0,0-3-9 16,0 0-34-16,7 0-56 0,-4 2-36 0,-3-2-58 0,0 0-76 16,6 0-84-16,1 3-77 0,-7-3-41 0,0 0-28 15,0 0 54-15</inkml:trace>
  <inkml:trace contextRef="#ctx0" brushRef="#br0" timeOffset="1">19 203 218 0,'7'-5'166'15,"-7"0"31"-15,3 1-8 0,-3 2-18 0,6-4-26 0,1 5-8 16,-7-2-1-16,3 1 3 0,-3-1 25 0,6 2 1 15,-2 1 0-15,-4 0-3 0,6 0-7 0,1 0-5 0,-7 1-4 16,3 2-1-16,-3-1 42 0,0 2 4 0,6 2 0 16,-3-2-8-16,-3 3-4 0,7-2-8 0,-7 1-6 0,6 4-9 15,-6-3-9-15,0 3-11 0,4-3-14 0,-4-1-18 0,6 2-19 16,-6-1-10-16,3-1-20 0,-3 0-17 0,0 0-8 0,7-1-10 16,-1 0-8-16,-6-1-5 0,3 1 0 0,-3-1-2 15,7-1 1-15,-1-1-4 0,-6 1-12 0,3-2-40 0,4-1-44 16,-4 0-31-16,-3 0-39 0,13-1-56 0,-13-2-70 0,3 1-70 15,4-1-82-15,-4 2-8 0,-3-5 33 0,6 4-15 16,1-2 16-16,-7-1 41 0,0 0 25 0,0 0 41 0,0 4 28 16</inkml:trace>
  <inkml:trace contextRef="#ctx0" brushRef="#br0" timeOffset="2">-531 191 111 0,'0'-2'94'15,"0"0"32"-15,0-4 2 0,-3 5-16 0,3-2-21 0,0 1-9 16,0 2-1-16,0-3-3 0,0 2-7 0,0 1-2 0,0-3-9 15,-7 3-5-15,7-3-7 0,0 3-7 0,0-2 0 16,0 2-1-16,0-2 3 0,0 2 3 0,7 0 3 0,-7-2 2 16,0 2 14-16,0 0 7 0,0-3 2 0,0 0 4 15,3 3 0-15,-3-1 2 0,0-2 1 0,0 3-1 0,6 0 1 16,-2-2-10-16,-4 2-6 0,0 0-6 0,6 0-7 0,1 0-8 16,-7 0 0-16,3 0-4 0,-3 0-5 0,6 2-5 15,-3-2-6-15,4 4-8 0,-1 2-6 0,-6-2-5 0,4 1 2 16,-4 2-3-16,6 2-1 0,0 0-3 0,-6 3 0 0,4 2 0 15,-4 3 4-15,0-4-1 0,0 6 2 0,-4 0 5 16,4-1 1-16,0 1 2 0,-6-1 0 0,0 0-2 0,6-2-2 16,-4-5-3-16,4 1-1 0,0-2-3 0,-6-1-2 15,6-2 0-15,0-5 0 0,0 3 0 0,0-3 0 0,6 1-4 0,-6-3 6 16,0 0 1-16,4 0-1 0,2-3-2 0,0 3-2 16,-2-2 2-16,2-1 0 0,-3 1 8 0,10 0 7 0,-10 2 1 15,7 0 8-15,3 0 8 0,-10 2 2 0,7 0 2 0,3 1-2 16,-10 2 1-16,10 1-2 0,-10 1 5 0,3 0 3 15,-2 2 4-15,2 1 6 0,0 1-2 0,-2 1-9 0,-4 0-5 16,6 2-9-16,-6 0-5 0,3 0-7 0,-3-2-4 16,0-1-4-16,0 1-4 0,0 0-1 0,0-3-4 0,-3 1-1 15,3-1-12-15,0-5-15 0,0 3-18 0,0-2-29 0,0-1-25 16,-6 2-32-16,6-2-23 0,0-2 31 0,0 1 6 0,0 0 1 16,0-2-8-16,0-1-12 0,0 0-14 0,0 0-18 15,0 0-24-15,0 0-2 0,0-1-6 0,0 1-13 0,0-3 2 16,0 0 9-16,0 1-29 0,-4 2 6 0</inkml:trace>
  <inkml:trace contextRef="#ctx0" brushRef="#br0" timeOffset="3">-946 459 203 0,'0'0'125'0,"6"-2"37"0,-6 0-19 0,4 0-14 16,-4 2-12-16,0-3-14 0,0 1-8 0,0 2-5 15,0-2-3-15,0-1-3 0,0 3-5 0,6-2-3 0,-6 2 5 16,0-3 6-16,0 3-2 0,6 0-2 0,-6-1-2 0,0 1 1 16,0 0-5-16,0 0 0 0,0-3 6 0,0 3 11 15,0 0 11-15,4 0 2 0,-4 0-6 0,0 0-6 0,0 0 28 16,0 0 16-16,0 3-5 0,0-3-2 0,6 0 0 0,-6 1-4 16,0-1-2-16,3 3-3 0,-3-1-4 0,0 3-1 0,0-3-2 15,0 1-1-15,0-1 1 0,0 2-1 0,7 2-8 16,-7-2-3-16,6 3 0 0,-6-2 11 0,0 1-4 0,0 2-11 15,3-4-15-15,-3 6-7 0,0-4-12 0,0 2-11 0,7 1-10 16,-7-2-14-16,0 3-14 0,3-1-4 0,-3-2-4 16,0 2 0-16,6 0-4 0,-6-2-4 0,7 3-2 0,-7-3-17 15,0 0-25-15,0-1-27 0,3 4-38 0,-3-5-34 16,0 2-42-16,0-2-19 0,0 2-33 0,0-3-56 0,0-2-72 16,7 4-69-16,-7-2-33 0,0-2 71 0,0 1 3 0,0-2-17 15,-7-1 42-15,7 0 16 0,0 0 20 0,0 0 19 0,0 0 42 16</inkml:trace>
  <inkml:trace contextRef="#ctx0" brushRef="#br0" timeOffset="4">-962 495 58 0,'-3'-2'107'0,"3"-1"30"0,0 0 12 0,-7-1-22 15,1 4-28-15,6-2-6 0,0-1-9 0,0 1-6 0,0 0-4 16,-3-1-1-16,3 1-4 0,0-2 0 0,0 1 1 0,0 0-2 16,3-1 1-16,-3 2 5 0,0-3 13 0,0 0 14 15,0 3 8-15,6-2 6 0,1-1 5 0,-7 0-1 0,3 0-2 16,3 1-8-16,1-4-6 0,-4 4-11 0,7-1-10 0,-4 1-7 15,0-3 13-15,-2 2 10 0,5 1-7 0,4-1-6 0,-10 2-16 16,7-1-4-16,-4 1-13 0,4 1-6 0,-3 2-10 16,-1-3-8-16,4 2-5 0,-7 1-2 0,10-3-3 0,-10 3-5 15,7 0 5-15,-4 0 4 0,1 0 3 0,-4 3 6 16,3-3-5-16,1 0-1 0,-4 1-6 0,-3 2-8 0,6-1-2 16,-6 3-3-16,3 0 1 0,-3 1-5 0,0-1-3 0,0 2-6 15,-3 3-5-15,-3-4-10 0,6 6-11 0,-3-2-1 0,-4 1 2 16,1 1 1-16,3 2 9 0,-10-5-3 0,9 0 9 0,-2 1-2 15,3-3-10-15,3 0-9 0,-7-3-6 0,1 2 2 16,6-2 8-16,0-2 12 0,0-2 5 0,0 3 10 0,0-3-3 16,0 0 6-16,0 0 1 0,6-3 1 0,1 1 1 15,-7 0 10-15,3 0 7 0,3-4 5 0,-2 5 2 0,9-2 4 16,-10-2 0-16,10 3-3 0,-10 0-4 0,6-1 0 0,4 1-3 16,-9 2-2-16,5-2-1 0,-2 2-2 0,-1 2-1 0,4-2-3 15,-7 2 2-15,3 1-4 0,1 1 3 0,-4 1-6 16,-3 2-1-16,6 0-3 0,1 0 3 0,-7 4-3 0,0-1 1 15,0 2 4-15,0-1-2 0,-7 3-8 0,1-2-5 16,3 2 0-16,-4 0-8 0,1-2-1 0,-4 0 0 0,7-3-4 16,-3 0 0-16,-4-2-1 0,4 0 3 0,2 0 3 0,-9-2 6 15,10 0 2-15,-3-1 6 0,6-1-1 0,-3 1-2 16,-4-2 6-16,1 1 0 0,6-1-2 0,-3 1 1 0,3-1 2 16,-7-2-6-16,1 2-10 0,6 1-12 0,0-3-27 0,-4 0-40 15,4 0-57-15,-6 0-12 0,6 0-34 0,-3-3-51 0,3 1-63 16,0-3-56-16,-7 3-1 0,1-1-26 0,6-1 7 15</inkml:trace>
  <inkml:trace contextRef="#ctx0" brushRef="#br0" timeOffset="5">-1065 354 114 0,'0'-4'122'0,"0"-1"57"0,0 1-20 16,6-1-32-16,-6 1-13 0,0-2-17 0,0 4-9 0,0 0-7 15,3-3-7-15,-3 2-7 0,0 2-8 0,0-2-6 0,0 1-2 16,7-1-4-16,-7 3-1 0,0-1-3 0,6 1 4 15,-6 0-1-15,0 0 2 0,0 0-2 0,4 0 3 0,-4 0-4 16,0 1 7-16,0-1-3 0,6 3 1 0,-6-1 1 16,0 1-4-16,0-2 7 0,0 5 2 0,0-4 3 0,0 2 1 15,0-1 0-15,0 1-7 0,0 1-4 0,0 2-7 0,-6 0-12 16,6-2-7-16,-4 2-6 0,4 0-6 0,-6 0-3 0,-1 2-1 16,7-2-4-16,-3 3 0 0,3-4-2 0,-6 2 2 15,-1-1-2-15,7 0-1 0,0-2-2 0,-3-1 2 0,-3 1-4 16,6-1-5-16,0 1-3 0,-3-3 0 0,3 0 3 0,0 4 1 15,0-5 1-15,0 2 1 0,0-1 5 0,0 1 0 16,0-1 1-16,0-2 0 0,0 5 1 0,3-3-1 0,3 0 3 16,-3 3 4-16,-3 0 5 0,13-1 3 0,-10 3 3 15,4 2 3-15,-1 1 1 0,4 2 0 0,-7 4-3 0,10 1-4 16,-10 1 2-16,7 3 1 0,3 0 8 0,-10 3 8 0,-3-3 24 16,10 2 27-16,-10-5 13 0,6 6 6 0,-6-5 0 0,0-1-2 15,0 1-2-15,0-3-6 0,0-1-3 0,-6-4-2 0,6-1-13 16,0-1-17-16,0-2-20 0,0-3-10 0,0 1-15 15,0-2-9-15,-3-2-4 0,3 4-6 0,0-5-5 0,3 3-7 16,-3-3-10-16,0 0-16 0,0 0-27 0,6 0-35 16,-6-3-38-16,7 3-49 0,-7-2-52 0,3-1-8 0,3 3 6 15,1-1-31-15,-7 1-43 0,3-3-35 0,-3 1-2 0,6 2-41 16,-2 0 3-16</inkml:trace>
  <inkml:trace contextRef="#ctx0" brushRef="#br0" timeOffset="6">283-12 125 0,'0'-5'116'0,"0"1"52"0,0-1-13 16,0 2-25-16,0-1 0 0,0-1-8 0,0 1-5 0,0 1-7 15,7-1 0-15,-7-1-2 0,6 1-5 0,-3 1 21 16,-3 1 0-16,7-3 1 0,-4 5-1 0,3-5-4 0,1 5-4 16,-4 0-5-16,-3 0-10 0,10 3-7 0,-10-1-19 0,6 3-13 15,1 0-14-15,-4 1-12 0,-3 4-9 0,6 2-5 0,1-1 2 16,-7 0-6-16,0 4 2 0,0 1 0 0,0 0 0 0,0 1 5 16,0 2 1-16,-7-6 5 0,7 3-3 0,-6 1-4 15,6-5-10-15,0-1-5 0,-3-2-6 0,3 1-3 0,0-2 2 16,0-2 0-16,0 1 0 0,3-2-2 0,-3-1 2 15,0 1-1-15,13 0-1 0,-13-3 0 0,9 2 0 0,-9-1 5 16,4 2 13-16,8-1 13 0,-8-1 8 0,5 4 6 0,-2-2 15 16,2 2 13-16,-2-1 14 0,2 4 11 0,-2 1 6 0,3-1 0 15,-4 2-5-15,-3 0-1 0,7 1-2 0,-10 2 5 16,13-5 2-16,-13 8 1 0,3-7-4 0,-3 3-3 0,0 0-15 16,0-3-18-16,6 1-15 0,-6 3-15 0,0-4-12 0,0-2-7 15,0 0-7-15,0 1-5 0,0-3-18 0,-6 3-22 16,6-4-25-16,0 1-39 0,0-2-37 0,0-1-52 0,0 4-55 15,0-6-50-15,0 3-48 0,0-3-42 0,0 3 66 16,-3-3 4-16,3-2-18 0,0 3-15 0,-7-3 28 0,1 0 6 16,6 0 6-16,0-3 8 0,-3 3 51 0</inkml:trace>
  <inkml:trace contextRef="#ctx0" brushRef="#br0" timeOffset="7">-309 121 78 0,'7'-5'115'0,"-1"1"40"0,-6-1-6 16,3 2-25-16,-3-1-17 0,0 2 1 0,7-1-4 16,-7 1 2-16,6 0 0 0,-6-1 1 0,3 1 0 0,-3 2-3 15,7-2 12-15,-4 2 6 0,-3 0-1 0,6 0-6 16,1 0-1-16,-4 2-5 0,3-2-5 0,-2 2-2 0,2-2-4 15,1 5-1-15,-4-3-1 0,10 1 5 0,-10-1 28 0,3 2 5 16,-3 1-12-16,10 0-18 0,-9 0-13 0,2 2-15 0,-3-2-17 16,4 1-12-16,-1 4-15 0,-3-4-8 0,-3 4-8 15,7-1-3-15,-4 3-6 0,-3 0-5 0,0 0 0 0,6 1 0 16,-6 2 2-16,0-2-8 0,0 2-1 0,7-2 1 0,-7 2-5 16,0 1-8-16,0-4-12 0,0 1-10 0,0-1-4 15,0-3-3-15,3 3-3 0,-3-2 1 0,7-4 4 0,-7 4 14 16,6-5 7-16,-3 2 7 0,-3-2 5 0,7 1 6 15,-4-1 3-15,3 0-2 0,1 2 2 0,-4-2 6 0,3-1 10 16,-2 1 14-16,8-1 13 0,-12 1 12 0,4 2 10 0,9 0 4 16,-10-2 1-16,3 2 3 0,-3-1-3 0,4 4 1 15,-1-1-1-15,-6 0 3 0,3 3 3 0,4 0 3 0,-4 2-2 16,-3-2-7-16,0 4-6 0,7-2-12 0,-7 2-9 0,6-1-12 16,-6-2-6-16,0 2-7 0,0-3-5 0,0-2-5 0,0 2-4 15,3-2-2-15,-3-1 0 0,0-2 0 0,0 0 0 16,7-2-5-16,-4 2-4 0,-3-3-13 0,0 2-18 0,13-5-14 15,-13 2-19-15,3-1-31 0,-3-2-43 0,6 0-51 16,1 3-55-16,-4-3-49 0,-3 2-11 0,6-2 51 0,-2 0-2 16,-4 0-35-16,0 2-63 0,6-2-16 0,-6 0-54 0,7 3 7 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02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118 516 184 0,'0'0'109'0,"0"-3"42"0,0 3-11 16,0-2-22-16,0 2 3 0,0 0-6 0,-6 0-3 0,6 0-4 15,0 0-8-15,0 0-6 0,0 0-8 0,0 0 2 0,0 0 13 16,0 0 2-16,0 0 4 0,0 0 2 0,0 0-4 0,0 0 2 16,0 0-5-16,0 0-1 0,0 0-4 0,0 0-3 15,0 0 5-15,0 0-3 0,0 0 40 0,0 0 14 0,0 0 3 16,0 0 3-16,0 2 8 0,6-2-9 0,-6 0-7 16,0 3-6-16,0-3-8 0,0 3-5 0,3-2-9 0,-3 2-16 15,7-1-13-15,-1 1-14 0,-3-1-12 0,4 0-11 0,-4 1-12 16,3-1 3-16,1 2-3 0,-4-4-5 0,7 3-5 0,3 0-4 15,-10-1-6-15,6-2-5 0,4 0-4 0,-3 0-3 16,0 0 4-16,-1-2 0 0,4-1 5 0,-10 0 3 0,7-1 3 16,3 2 0-16,-10-3-7 0,10 0-2 0,-10-1-5 0,7 0-2 15,-10-3-7-15,13 2 2 0,-13-2 0 0,3-3-5 16,-3 0-7-16,0 0-10 0,0 1-15 0,0-3-6 0,-3 2-13 16,-4-2-12-16,1 0-4 0,-4 2-22 0,1-1-4 15,-1-2-6-15,-6 1-2 0,0 3-3 0,0-4 7 0,-4 6 1 16,-2-3 12-16,6 0 16 0,3 6 17 0,-10-4 13 0,7 3 9 15,0 0 11-15,3 0 4 0,0 0 5 0,4 2 4 0,-1-2 4 16,0 2-1-16,-2 4 1 0,8-5 2 0,-2 2-3 0,3 2 2 16,-4-1 1-16,1-1 0 0,6 1 6 0,-3-2 4 15,-4 1 6-15,7-1 2 0,0-2 7 0,0 2 5 16,-3-2 1-16,3 3 1 0,3-4-1 0,-3 2 2 0,0-1-6 16,7-2-2-16,-4-1-7 0,-3 3-6 0,13-3-1 0,-10 1-1 15,3 0-4-15,-2-1-4 0,8 3-1 0,-8-2 4 0,2 2-3 16,4 0-1-16,-4 3 1 0,-3-2 0 0,10 0-2 15,-10 0 5-15,7 5-3 0,3-4-1 0,-10 2 2 0,10 2 3 16,-10-2-2-16,4 3 1 0,2-3-4 0,-2 3 5 0,2 0-3 16,-5 3 0-16,9-3-3 0,-10 3-3 0,6-2 3 15,4 2 3-15,-9 2-3 0,2-4 0 0,4 5 0 0,-4-2 2 16,-3 1 3-16,4-1-3 0,-1 1-2 0,-3 2 1 0,4-2 1 16,-4 4 1-16,3-4-2 0,1 2 0 0,-7 3-1 15,3-4 0-15,-3 4 0 0,7-1 0 0,-1 0 0 0,-6 3-3 16,0-2 2-16,3 2 1 0,-3-1 0 0,0 3-5 0,0-2-6 15,7 0 1-15,-7 0-3 0,3 1-2 0,-3-1 3 0,0 2-1 16,6-2 5-16,1 2 0 0,-7-2 1 0,3 1 3 16,-3-1 0-16,6 0-4 0,-2-3 7 0,-4 3 0 0,6-2-1 15,0-1 1-15,-6 0 1 0,4-2 2 0,2-2-2 16,-3 2 2-16,-3-2 8 0,13-1 4 0,-13 1 4 0,3-2 7 16,4-2 4-16,-1 2 5 0,-3 0 6 0,7-1 4 0,-3-2-2 15,-1 0-2-15,-3 0 0 0,7 0-3 0,-4 0-4 0,1-2-1 16,2-1-2-16,-5 0-4 0,9 2-5 0,-10-2 3 15,10 1 0-15,-10-1 0 0,6-1-2 0,-2 1-6 0,-1 1 1 16,-2-1-6-16,2-1 0 0,-3 2-6 0,10-3-2 0,-13 3-6 16,3-1-4-16,-3 1-21 0,13 0-22 0,-13-1-28 15,3 3-46-15,-3-2-68 0,0-1-85 0,7 3-101 0,-7-1-102 16,3-2 2-16,-3 3-7 0,-3-2-34 0,3 2 40 16,-7-3 5-16,7 3 56 0</inkml:trace>
  <inkml:trace contextRef="#ctx0" brushRef="#br0" timeOffset="1">630 242 142 0,'0'0'99'15,"-4"-5"48"-15,4 5-9 0,-6-3-23 0,0 2-14 16,6-2 0-16,0 1-3 0,-4-1-8 0,4 3-3 0,-6-2-4 15,6 0-8-15,0-1-1 0,0 1 3 0,0-1 3 0,-3 2 15 16,3-2 11-16,0 0 10 0,0 1 12 0,3 0 10 16,-3 0 7-16,0-3 11 0,0 3 5 0,0-1 12 0,6-2 73 15,-2 1 30-15,-4 1 11 0,6-1-4 0,0-1-18 16,-6-2-30-16,4 2-34 0,2 1-32 0,1-1-14 0,-4 1-23 16,3-4-28-16,-3 4-34 0,4-1-22 0,-1 1-16 0,-3-2-12 15,4 4-6-15,-4-2-2 0,4 1-8 0,-1 1 0 0,-3 0-3 16,4 2 2-16,-1-3 2 0,-3 3 3 0,-3 0-1 15,7 3-2-15,-4-3-4 0,-3 2 4 0,6 0 0 0,1 3-7 16,-7-1-6-16,0 2-10 0,0-2-10 0,0 3-1 16,0-2-6-16,0 1-8 0,0 2-6 0,0 1-8 0,-7-2-9 15,7 0-6-15,-6-2-5 0,6-1 3 0,0 4-6 0,0-6-9 16,0 3 3-16,0-3 8 0,0 2 13 0,0-1 17 0,0-3 17 16,0 0 7-16,0 3 8 0,0-3 5 0,6-3 3 15,1 3 5-15,-7 0 2 0,3-3-3 0,-3 3 7 0,6-2-1 16,-2 0-1-16,2 2-1 0,1-2 6 0,-4 2 1 0,3-3 1 15,-3 3 2-15,10 0-1 0,-9 0-3 0,-4 3 2 16,12-3-6-16,-8 2 1 0,2 2 0 0,-3-1 4 0,4 0 1 16,-1-2 3-16,-6 4-6 0,3 0 4 0,-3 0-5 15,7 0 1-15,-7-1-1 0,3 1-1 0,-3-1 1 0,0 1-2 16,0 2-1-16,-3-2-1 0,3 0 0 0,-7 0 0 0,7-1-5 16,-3 1-5-16,3-3-4 0,0 3 1 0,-13-3 0 0,13 2-1 15,-3-1-2-15,-3 0-2 0,6-2-4 0,-4-1-4 0,4 3-1 16,-6-1-2-16,0-2-4 0,6 3-16 0,0-3-22 15,-4 2-45-15,4 0-50 0,0-2-58 0,0 0-68 0,-6 0-41 16,6 3-3-16,-7-3-55 0,7 0-59 0,0 0-7 16,-3 0-10-16,-3 2 51 0</inkml:trace>
  <inkml:trace contextRef="#ctx0" brushRef="#br0" timeOffset="2">630 246 98 0,'6'-4'112'16,"-6"-4"54"-16,0 4 3 0,0-1-17 0,7 3 3 0,-7-3-11 16,0 0-6-16,0 4-9 0,0-2-7 0,0 0-11 15,0-1 11-15,0 4-4 0,0-2-4 0,0-1-7 0,0 1-4 16,0 0-3-16,0 2-3 0,0-3 0 0,0 3 0 0,0 0-1 15,3-2 2-15,-3 2 4 0,0 0 50 0,0 0 18 0,0 0 26 16,0 0 24-16,0 2 4 0,6-2-8 0,-6 3-13 16,3-3-9-16,-3 4-21 0,0-1-13 0,0-1-9 0,7 2-9 15,-1-1-21-15,-6 1-21 0,0 1-26 0,3 0-18 16,-3 0-16-16,0 0-10 0,7-1-11 0,-4 3-2 0,-3-2-5 16,7-1-7-16,-1 1-7 0,-6 2-7 0,3-2-16 0,-3-1-26 15,7 1-41-15,-7 0-43 0,6 0-45 0,-6-3-24 0,3 2-25 16,-3-1-30-16,0 1-32 0,7-1-34 0,-4-1-36 15,-3 1-6-15,0-3 49 0,0 4 5 0,0-4-11 0,0 3 5 16,0-3 29-16,0 2 21 0,0-2 7 0,0 3 24 16,0-3 17-16,-3 0 22 0</inkml:trace>
  <inkml:trace contextRef="#ctx0" brushRef="#br0" timeOffset="3">-339 28 165 0,'3'-4'88'0,"-3"2"49"0,7-4-3 16,-7 5-16-16,6-2-6 0,-6-2-3 0,0 4-5 16,0-2-5-16,3 0-7 0,-3 1-6 0,0 0-7 0,0 0-5 15,0-1-8-15,0 1 1 0,0-1 7 0,7 1 1 0,-7 0 4 16,0-1-2-16,0 3 0 0,0-2 0 0,3 0 4 16,-3 2 2-16,0-3 1 0,0 3 0 0,0 0 1 0,0 0 2 15,0-2-1-15,0 2-5 0,0-3-4 0,0 3 14 0,0 0 10 16,0 0-4-16,0 0 5 0,0 0 11 0,0 0 8 0,0 0 6 15,6 0 18-15,-6 0 21 0,0 3 9 0,7-1-4 16,-7 1-18-16,0-1-23 0,3 0-14 0,-3 1-13 0,6 1-14 16,1 1 2-16,-7 0-7 0,3-1-6 0,-3 2-13 15,7 0-12-15,-4-2-13 0,3 4-10 0,1-1-2 0,-4 0-10 16,3 2-6-16,-2-1-4 0,2-2-2 0,0 1-3 0,-2 0-2 16,2 3-1-16,-3-6-4 0,10 3 0 0,-13 1-8 0,3-4-19 15,4 1-36-15,-1-1-44 0,-3 2-42 0,-3-2-7 16,7-2-20-16,-4 3-33 0,-3-3-40 0,7 1-59 0,-7-1-66 15,6-2-40-15,-6 3 67 0,0-3 14 0,0 1-5 16,0-1 10-16,0 0 24 0,0-1-3 0,-6 1 24 0,-1 0 8 16,7-3 42-16</inkml:trace>
  <inkml:trace contextRef="#ctx0" brushRef="#br0" timeOffset="4">-288 24 131 0,'-6'-5'108'16,"6"2"56"-16,0-1-9 0,0-1-29 0,0 1-5 0,-3-1-16 16,3 1-10-16,0 1-5 0,0 1-3 0,0-3-6 15,0 0-3-15,0 3-4 0,0 0-6 0,-7-1 3 0,7 1 8 16,0-1 8-16,0 3 4 0,-6-1 1 0,6 1 5 0,0-3 0 16,0 3-2-16,0 3-7 0,0-3-9 0,0 1-10 0,0 4-10 15,0-2-9-15,0 1-9 0,0-1-2 0,0 4-6 16,-3-2-6-16,3-1-3 0,0 4-7 0,-7-2-6 0,7 4-1 15,0 2-5-15,0-3-1 0,-3 3-2 0,3-1-6 16,0 3-13-16,-6-2-19 0,6 0-21 0,-7-1-22 0,7 1-32 16,0-3-30-16,-3 0-28 0,-3 1-36 0,6-1-47 0,0-1-3 15,-4-2-17-15,4 0-23 0,-6 0 22 0,-1-1 17 0</inkml:trace>
  <inkml:trace contextRef="#ctx0" brushRef="#br0" timeOffset="5">-371 203 148 0,'0'-5'163'0,"0"4"63"0,6-5 7 16,-6 4-3-16,0-2-17 0,3 1-11 0,-3 0 20 0,0-1 16 16,7 2 3-16,-1-1-3 0,-6 1-5 0,4 0 39 15,-4-1 39-15,9-1 2 0,-9 2-17 0,13-1-33 0,-13 3-41 16,3-2-44-16,4-1-50 0,-4 1-40 0,10 0-31 0,-13-1-20 16,3 1-19-16,10 0-46 0,-10-1-78 0,4 1-111 0,-4-2-129 15,10 1-137-15,-10-2-99 0,3 3 44 0,-2-3-40 16,8 1 10-16,-12-1 5 0,4 2 116 0</inkml:trace>
  <inkml:trace contextRef="#ctx0" brushRef="#br0" timeOffset="6">1186 157 215 0,'4'-3'197'0,"2"3"49"0,0-2 17 15,-6 2-28-15,4-3-30 0,-4 3-2 0,6 3 4 0,1-3-5 16,-7 2-12-16,0 1-16 0,3-1-16 0,-3 0-12 16,0 3 4-16,6-1 18 0,-3 1-8 0,-3-1-22 0,0 2-28 15,0 0-33-15,7 1-20 0,-7-2-24 0,6 2-11 16,-6-2-15-16,0 2-30 0,0-3-39 0,0 4-65 0,3-4-83 15,-3 1-70-15,0-1-14 0,0-1-70 0,0 1-89 16,0-1-22-16,0-1-39 0,0 1 78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0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93 600 102 0,'0'2'90'0,"-7"-2"26"0,4 2 8 0,3-2-12 15,-6 2-17-15,-1-2-6 0,7 3 9 0,-3-3 1 0,3 0 1 16,0 0-1-16,-6 3 0 0,-1-3-7 0,7 0-3 0,0 1-3 16,-3-1 8-16,3 0 4 0,-6 3 0 0,6-3 0 15,0 2 0-15,0-2 3 0,0 0 2 0,-4 0 0 0,4 3 6 16,0-3 0-16,0 0 3 0,-6 0 0 0,6 0 41 16,0 1 16-16,-7-1 4 0,7 0-6 0,0 0-10 0,0 0-11 15,0 0-13-15,0 0-13 0,0 0-14 0,0 0-11 0,0 0-10 16,0 0-10-16,0 0 0 0,0 3-9 0,0-3-6 0,0 0-6 15,0 0-7-15,0 0 4 0,7 0-2 0,-7 0-3 16,6 0 6-16,-6 0 28 0,4 0 14 0,2 0-1 0,-3 0 2 16,-3 0-9-16,13-3-8 0,-10 2-6 0,-3 1-11 0,13-3-10 15,-10-2-11-15,4 4-11 0,-4-2-12 0,3-2-1 16,1 3-7-16,-4-3-4 0,7 1 1 0,-4-1-3 0,1-2 0 16,-4 2-2-16,3 3 3 0,-2-5 0 0,2 2-1 15,0 0 0-15,-6-2-5 0,4 3 2 0,-4-3 0 0,6 2-4 16,0-2-4-16,-6 0-12 0,0 3-3 0,0-4-11 0,4 1-2 15,-4 1-2-15,0-1-3 0,-4-1 0 0,4 4-3 0,0-3 1 16,0-1 0-16,-6 2-7 0,0-1-14 0,2 0-5 16,4-1 7-16,-12-1 11 0,8 2 14 0,-2-2 5 0,3 2 5 15,-10-2-3-15,3 1 4 0,7-1 0 0,-10 0 11 16,10 2 2-16,-7 0 3 0,4-2 1 0,-1 2 1 0,-2-1 2 16,2 2 2-16,-2-1 2 0,5 2 5 0,-2-2-6 0,-1 2 3 15,7-2 3-15,-9 0-6 0,9 2 3 0,-3-2 0 0,3 1 0 16,-7-1 0-16,1-1-2 0,6-1 1 0,0 2 0 0,-3-2 5 15,3 2-4-15,0-2 0 0,0-3 0 0,0 3 3 16,0-3-3-16,3 0 3 0,-3 1 6 0,0-1-1 0,6-3 1 16,1 5-1-16,-4-2 0 0,-3 0-3 0,6 0-3 15,-3 0 2-15,4 3-3 0,-1-1-4 0,-2 4 2 0,2-1-2 16,-3 0 5-16,4 2-1 0,-1 1-1 0,-3-1 0 0,4 0 3 16,-1 3-2-16,-3-1 2 0,4 1-5 0,-4 0 2 15,10 0 0-15,-10 2 3 0,4 0-2 0,-4 0-1 0,10 2 0 16,-10 0 0-16,7 0 0 0,2 3 0 0,-2 0 0 0,0 1-3 15,-1 0 5-15,4-2-1 0,-3 3-1 0,6 0 0 0,-13 0 0 16,13 0 0-16,-6 0 0 0,3 0 0 0,-10 2 0 16,7-2 0-16,3 3 2 0,-10-3-1 0,6 3-1 0,4-1 0 15,-9 0 5-15,2 1-3 0,0-1-2 0,4 0 0 16,-10 1 3-16,3-1-5 0,-3 0 5 0,7 0-2 0,-1 3 2 16,-6-2-5-16,0-1 1 0,3 0-6 0,-3 1-7 0,0-1-1 15,0 0-4-15,0 1-3 0,0-1 1 0,0 0-2 0,-3-2 0 16,3 2-4-16,0-2 8 0,0 1-1 0,-6-1-1 15,6-1-4-15,0-1-7 0,-7 2 0 0,7-3 0 0,0 4-1 16,0-4 7-16,0 1 1 0,0 0 4 0,0 0 6 0,0-1 5 16,0-2 0-16,0 3 7 0,0-3 2 0,0 3-2 15,7-3 2-15,-7 3 1 0,6-2 3 0,-6-2 5 0,0 2 9 16,3-1 5-16,-3 1 1 0,7 1 1 0,-4-1-1 0,-3-1 1 16,6 0-3-16,-6 0 3 0,7 1-1 0,-7 0-2 15,3-1 0-15,-3 0-6 0,7-2 0 0,-4 2-2 0,-3-2-3 16,6 3 2-16,1-3-3 0,-7 3 1 0,3-2-1 0,-3-1 0 15,6 3 2-15,1-1 1 0,-7-2 0 0,0 3-3 16,3-3-1-16,-3 1-4 0,6 2 2 0,-2-3-2 0,-4 3 3 16,0-1-5-16,6-2-1 0,0 2 1 0,-6-2-1 0,0 2-1 15,4-2 3-15,-4 0-23 0,0 0-40 0,6 0-61 16,-3-2-80-16,-3 0-103 0,0 2-109 0,7-2-117 0,-1-1 41 16,-6 0-19-16,0 2 5 0,0-2 32 0,3-2 32 0,-3 5 45 15</inkml:trace>
  <inkml:trace contextRef="#ctx0" brushRef="#br0" timeOffset="1">875 445 129 0,'0'-4'97'15,"9"2"48"-15,-9-4-2 0,0 4-14 0,7 0-2 0,-1 0 6 16,-6-1-2-16,0 1-4 0,4 0-4 0,-4-1-5 16,0 3 0-16,0-2 11 0,6-1 0 0,-6 3 3 0,0-1 0 15,0-2 1-15,0 3 5 0,0 0 1 0,0 0 6 0,0-2 17 16,0 2 59-16,0 0 21 0,-6-3 7 0,6 3-3 0,0 0-12 16,0 0-19-16,0 0-17 0,0 0-27 0,-4 3-27 15,4-3-11-15,0 2-5 0,-6-2-19 0,-1 3-19 0,7-2-20 16,0 2-20-16,-3-1-10 0,-3 1-10 0,6 1-7 0,-3-1-5 15,3-1-3-15,-7 2-5 0,7 2-5 0,-6-2 0 16,6-2 5-16,-4 4-4 0,4-2-4 0,0 1 2 0,-6-4-3 16,6 5 6-16,0-2 2 0,0-2 1 0,0 3 7 15,0-3 1-15,0 1 2 0,0-1 0 0,6 2 3 0,-6-1-4 0,4-3-4 16,2 3-3-16,1-3-4 0,-4 2-3 0,-3-2-10 16,9-2-50-16,4-1-63 0,-9 0-88 0,8 2-109 0,-2-4-72 15,-7 0-119-15,10 0-139 0,-3-1 2 0,-7 0 6 0,10 2 19 16,-10-1 6-16,-3 4 122 0</inkml:trace>
  <inkml:trace contextRef="#ctx0" brushRef="#br0" timeOffset="2">-493-24 110 0,'0'-2'102'0,"-6"-3"42"0,-1 2-1 0,7 1-16 0,-3 0-12 16,3 0 0-16,-6-1-9 0,6-1-5 0,-7 1-9 0,7 1-3 16,0-2-5-16,0 1-1 0,0-2-4 0,0 3 8 15,0-3 6-15,0 3 8 0,0 0-1 0,0-3 3 0,0 2 2 16,0-1 7-16,0-1 8 0,0 1 8 0,7-3 9 0,-1 2 8 16,-6 1 67-16,3-1 25 0,-3-2 10 0,13 2-8 0,-13 1-11 15,10-4-17-15,-7 1-16 0,3 0-26 0,4 2-30 0,-3-2-32 16,2 3-21-16,-2-1-20 0,2 1-21 0,-5-1-13 15,8 2-12-15,-8-1-3 0,2 1-5 0,0 3-4 0,-2-2 0 16,2 2-1-16,-3 2-2 0,4-2-3 0,-1 3-1 16,-6 0-1-16,3-2 0 0,-3 4-3 0,0-2-5 0,0 1-5 15,0 3-9-15,0-2 0 0,0 2-6 0,0 0-5 0,-3 0-1 16,3 0-6-16,-6 0 2 0,-1 0-4 0,7 0-3 0,-3-3-5 16,-3 1-4-16,6-2-8 0,-4 1 3 0,4 1-1 15,0-3 7-15,0 1 12 0,0-1 11 0,-6-2 12 0,6 3 3 16,6-3 10-16,-6 1 2 0,0-1 3 0,0 0 7 15,0 0 9-15,4 0 5 0,-4-1 5 0,6 1 7 0,-3-3 7 16,4 3-3-16,-1 0 0 0,-3 0-1 0,4 0-5 0,-4 0-5 16,10 0 4-16,-10 3 0 0,-3-2-3 0,13 2-5 0,-10-3-5 15,4 5-5-15,-4-3-2 0,3 0-4 0,1 3-4 16,-7 0 1-16,3 0-2 0,-3-1-1 0,6 3 0 0,-6 0 3 16,4-3-7-16,-4 4-3 0,0-4-11 0,0 3-7 0,0 1-6 15,-4-4-7-15,4 1-2 0,-6-1 1 0,6 1-1 16,0 0-6-16,0-3-4 0,-3 2-1 0,3-1 3 0,0 0 5 15,-7-3 7-15,7 2 7 0,-6-2 9 0,6 0 6 16,0 0 3-16,0 0 5 0,0 0 1 0,0-2 4 0,0 2-1 16,0 0-3-16,0-3 5 0,0 3 2 0,0 0 4 0,0 0 4 15,0 0 6-15,0 0 4 0,6 3 2 0,-6-3-2 0,0 0 0 16,0 2-7-16,0-2-4 0,7 2-4 0,-7 0-3 0,0-2 2 16,0 3-5-16,0 1-5 0,0-1-21 0,0-1-37 15,0 1-56-15,0-3-78 0,0 1-92 0,0-1-102 0,0 3-8 16,0-3-11-16,0 3-51 0,0-1 10 0,-7 0-15 15,1 0 41-15,6 1 89 0</inkml:trace>
  <inkml:trace contextRef="#ctx0" brushRef="#br0" timeOffset="3">-483-75 77 0,'0'-3'105'15,"3"-2"39"-15,-3 1 9 0,0 2-17 0,6-1-10 0,-6 1 0 16,0 0 0-16,7-1 0 0,-7 1 4 0,0 0-1 0,0-1 2 15,0 1 17-15,0 2 8 0,3-3 3 0,-3 3 4 16,0-1 1-16,0 1 2 0,0 0 5 0,0-3 38 0,0 3 43 16,0 0 8-16,0 0-1 0,7-2-10 0,-7 2-8 15,0 0-14-15,3 0-20 0,-3 0-18 0,0 0 11 0,0 0-6 16,0 0-8-16,0 0-3 0,0 0-1 0,6 2-9 0,-6-2-16 16,0 0-25-16,0 3-21 0,7-2-24 0,-7 2-20 0,0-1-15 15,0 1-11-15,0 1-8 0,3-1 0 0,-3 1 7 0,0 1-8 16,0-1-8-16,6 4-6 0,-2-4-4 0,-4 3-3 15,0-2-2-15,6 2-1 0,-6 0-3 0,6 0-3 0,-6 0 1 16,4 0-1-16,-4 0 2 0,6 0-3 0,0 0-1 16,-6-2 0-16,4 2-3 0,-4 0-11 0,6-1-11 0,-3 0-13 15,-3-2-15-15,0 1-24 0,7-1-39 0,-1 1-40 0,-6-1-46 16,0-1-61-16,3 0-76 0,-3-1-92 0,0 0-9 0,0 0-49 16,0-2-42-16,0 3-12 0,0-3 116 0,0 0 44 15,0 0 19-15,0 0 51 0,0 0 36 0,0 0 36 0,-3-3 20 16,3 3 20-16,0 0-5 0,-6 0 35 0</inkml:trace>
  <inkml:trace contextRef="#ctx0" brushRef="#br0" timeOffset="4">-1397-171 84 0,'0'-2'88'0,"-7"-1"19"16,7 0 12-16,0 2-12 0,-3 1-18 0,3-3-11 0,0 3-1 16,0-2 4-16,-6-1-6 0,6 3-6 0,0-1-3 0,-7-2-6 15,7 3 0-15,0 0-1 0,0-3-2 0,0 1-3 0,0 2 1 16,0-2-5-16,0 2-1 0,0 0-5 0,0 0 5 16,0-2-4-16,0 2 1 0,0 0 0 0,0-3-5 0,0 3 0 15,0 0 1-15,0 0 4 0,0-2 1 0,0 2 3 16,0 0 3-16,0 0 2 0,0 0-3 0,7 0 2 0,-7 0-4 15,6 2 3-15,-6-2-5 0,0 0 1 0,0 0-2 0,3 3 1 16,-3-3-4-16,0 0-4 0,7 2 5 0,-1-2 5 0,-6 2 0 16,4 0 1-16,-4 1 24 0,6 0 5 0,-3-2 7 15,4 4 3-15,-1-2-7 0,-3 1-2 0,-3 1-5 0,10-3-4 16,-4 6-10-16,1-2-3 0,-4-1-4 0,10 2-8 0,-3 3-3 16,-1-4-2-16,1 4-4 0,0-1-2 0,2 0 0 15,1 1-4-15,0-1-4 0,-3 0-3 0,-1 3-3 0,8-3-1 16,-8 1-5-16,7-1-1 0,-6 3-5 0,6-3 2 0,-6 1-3 15,3-1-3-15,-1 3 0 0,1-1 0 0,-3-2-5 16,6 3 5-16,-6-3-2 0,-1 1 3 0,1 1 0 0,3-1 1 16,0-1-2-16,0 3 2 0,-4-3-2 0,7 1 6 0,-12-1 1 15,8 0 3-15,1-2 8 0,0 2 5 0,-10 1 8 0,7-1-2 16,3-2 5-16,-10 0 2 0,10 3 1 0,-3-3 1 16,-7-1 0-16,10 2 0 0,-10-4 0 0,7 3 0 15,-10-2 3-15,13-1-4 0,-10 4 3 0,3-4-7 0,-3 1 4 16,4-3 4-16,-1 3-4 0,-3 2-6 0,-3-2-4 0,13-1-2 15,-13 1-9-15,4-3 4 0,-4 3-6 0,6 0-3 0,-3-3 0 16,-3 3 2-16,0-3 0 0,7 0-2 0,-1 1 5 0,-6-1 5 16,0 2 9-16,0-4 3 0,3 3 4 0,-3 0-3 15,0-1-3-15,0-2-5 0,0 2-4 0,0-2-12 0,0 2-2 16,0-2-5-16,0 3-2 0,0-3-2 0,0 0-4 16,0 2-1-16,0-2-9 0,0 0-20 0,0 2-18 0,0-2-21 15,0 0-32-15,0 0-46 0,0 0-74 0,0 0-69 0,-3 0-134 16,3 0-149-16,0 0-79 0,0-2 63 0,-6 0-1 0,-1-1 36 15,7 1 24-15,-3 0 106 0</inkml:trace>
  <inkml:trace contextRef="#ctx0" brushRef="#br0" timeOffset="5">1316 503 195 0,'0'-3'156'0,"0"-1"45"0,6-1 3 0,-6 2-12 16,7-1-21-16,-7-1-16 0,0 3-10 0,0-3 9 0,0 3 9 16,0 0 0-16,0 0-9 0,0-1-4 0,0 0-7 15,3 2-4-15,-3 1-11 0,0-3 4 0,0 3 43 0,0-2 11 16,0 2 4-16,0 0-3 0,-3 2 3 0,3-2 0 15,0 0-1-15,0 3-8 0,0-2-11 0,0 2-26 0,0 0-22 16,0-1-23-16,-7 2-18 0,7-1-22 0,-6 1-18 0,6 1-16 16,0-1-15-16,0 2-38 0,-4-2-66 0,4 1-68 0,0-1-99 15,0 1-126-15,-6-2-131 0,6 1-78 0,-6 1 34 16,6-1-27-16,0-1 11 0,-4 1 16 0,-2 1 154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472-946 54 0,'0'-5'54'16,"-6"3"16"-16,6-3-2 0,0 1 9 0,0 1-1 0,0-2-12 15,0 4-9-15,-4-2-6 0,4 1-1 0,0-3 0 16,0 3-1-16,0-1 9 0,0-1 9 0,0 2 3 0,0-1 0 16,0 0 0-16,0 2-1 0,0-2-5 0,0 1-3 15,0-1-4-15,0 1-6 0,0 0-2 0,0-1-2 0,0 3 0 16,0-4 0-16,0 4 2 0,0-2 5 0,0 2 4 0,0-3-2 15,0 3 2-15,0-3 1 0,0 3-2 0,0 0 0 16,0-2 5-16,0 2-1 0,-6 0 0 0,6-2-3 0,0 2-1 16,0 0-2-16,0 0-4 0,0-2-3 0,0 2-4 0,0 0-6 15,0 0 1-15,0-3-3 0,0 3-6 0,0 0-4 0,0 0-4 16,0 0 2-16,0 0 2 0,0 0 0 0,0 0 1 16,0 0 4-16,0 0 2 0,0 3 5 0,0-3 10 0,0 0 7 15,6 2 5-15,-6-2 19 0,0 2 21 0,0 0 11 16,0 1 5-16,0 2-3 0,4-1-10 0,-4 1-12 0,0 0-8 15,6 0-9-15,-6 2-6 0,3-3-7 0,-3 3-1 0,0 0-1 16,7 0-7-16,-1 2 0 0,-6-2-3 0,3 2 2 0,-3 1 1 16,0-3 5-16,7 3-3 0,-7-1 4 0,3 0-4 0,-3 1 4 15,6-4-6-15,-6 4-1 0,7-1-4 0,-7 0-6 16,0 1-3-16,3 2 4 0,-3-3 0 0,6 0-1 0,1 3-6 16,-7-3 2-16,3 3 0 0,-3-1-4 0,7 1-4 15,-4 3-4-15,-3-5 1 0,13 2-6 0,-13 3 4 0,3-2 6 16,3-1 5-16,-3 2 0 0,4 0 6 0,-1 1 4 0,-2-2 3 15,2 2 7-15,0-4 5 0,-2 3 5 0,2 0 1 16,-3 0-6-16,4 0-6 0,-1-3-4 0,-3 1-6 0,4 0-10 16,-4 2-6-16,-3-2-7 0,13 2-6 0,-13 0-2 0,3-3 0 15,4 1-9-15,-4 2 0 0,3 0-2 0,1 0 0 0,-4 0 0 16,-3 0 0-16,6 0 0 0,1 0 0 0,-4 0 0 16,3 2 3-16,-2-1 0 0,2-2-3 0,1 4 0 0,-4-1 0 15,3-4 0-15,-3 4 0 0,4-2 0 0,-1 0 0 16,-6-2 3-16,3 0-2 0,4 2-1 0,-1-3 0 0,-6 3 0 15,4-2 0-15,-4 2 0 0,9-2 0 0,-9-1 0 0,7 1 0 16,-1-3 0-16,-6 3 0 0,3 2 0 0,4-5 4 0,-4 3-3 16,-3 0-1-16,6 0 0 0,1-3 4 0,-7 0-6 15,0 3 1-15,3-2 1 0,-3-1 4 0,6 0-7 0,-2 1 2 16,-4-4-3-16,6 4 4 0,1-1-2 0,-7 0 2 16,3-2 4-16,-3 2-3 0,6-1-1 0,-6 1 0 0,7 1 0 15,-4-1 0-15,-3-2 0 0,6 5 0 0,-2-6 4 0,-4 6-2 16,12-2-2-16,-12-1 0 0,4 0 0 0,-4 1 2 0,6-1 0 15,-3 0-2-15,4 0 0 0,-1 1 0 0,-6-1 0 16,3 0-2-16,-3-2 1 0,7 3 1 0,-7-1 0 0,6 0 0 16,-6 0 0-16,3-2 0 0,4 3 3 0,-7-3-3 0,3 3 0 15,-3-4 0-15,7 4 0 0,-1-4 0 0,-6 4 0 16,3-3 0-16,-3 0 0 0,0 3 0 0,7-4 0 0,-4 4 0 16,-3-4-2-16,6 4 4 0,1-3-2 0,-7 3 0 0,0-4 0 15,3 1 0-15,-3 3-2 0,6-1 4 0,-6 0-2 16,4-1 0-16,-4 1 0 0,0-2 0 0,0 2-2 0,6-2 4 15,-6 2-2-15,0-2 0 0,6 1-2 0,-6-1 1 0,0-1-6 16,0 2-6-16,0-4-1 0,4 3-5 0,-4 1-3 0,0-7-8 16,0 4-7-16,0 0-3 0,0 0-6 0,0-3-2 15,0 2-5-15,6-4-2 0,-6 3-10 0,0 0-6 0,0-3-23 16,0 0-27-16,0 0-33 0,0 0-39 0,0 0-4 16,0-3-22-16,0 0-20 0,0 3-28 0,0-2-20 0,0 0-13 15,0 0-3-15,0 2 49 0,0-3 39 0,0 1 7 0,0 2 2 16,0 0-2-16,0 0-4 0,-6 0 19 0,6 0 17 0,0 0 5 15,0 0 8-15,0 0 0 0,0 2 12 0,-4-2 11 16,4 0 1-16,0 3 16 0,0-3 26 0,-6 0 12 0,6 0 6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1721 591 120 0,'-4'5'72'0,"-2"-3"15"0,6 2 10 0,0-1-7 15,-3-1-14-15,3 1-12 0,-7-1-8 0,1 0-10 0,6 3 6 16,0-5 4-16,0 2 3 0,-3 1 2 0,3-3-1 16,-7 2 2-16,7-2-2 0,0 3 0 0,0-3 1 0,0 0 1 15,0 0-2-15,0 1-2 0,0-1 1 0,0 0-3 0,0 0 6 16,0 0 4-16,0-1-3 0,0 1-4 0,0 0 0 16,0-3-3-16,0 3 2 0,0-2-4 0,7-1-3 0,-7 1 0 15,3 0-4-15,-3-1-6 0,0 1-3 0,0-3-2 0,0 3 0 16,6-1-4-16,1 2-2 0,-7-4-5 0,0 0-2 0,3 0 1 15,-3 3-2-15,6-3 1 0,-2-2 1 0,-4 3-1 16,6-1-3-16,0-2-3 0,-2 0 0 0,8 0 1 0,-8-2 0 16,5 0 0-16,4-3 1 0,-3 0 0 0,6 0 2 15,-6-2 0-15,6 0 5 0,0 0 1 0,3-2 9 0,0-1 1 16,4 1 3-16,-4-2-3 0,7 2-3 0,-3-1-4 0,-4 0-4 16,7 1-4-16,-1-2-2 0,1 2-5 0,-3 1-1 0,2-1-6 15,-5 2-1-15,2 0-3 0,-3 2-2 0,4 1-2 16,-4-1 0-16,-3 1 0 0,7 1 3 0,-10 1-2 0,3 0 0 15,0 2-1-15,0-2 0 0,0 1 0 0,0 1 0 0,-3 0 0 16,3 1 0-16,7-4 0 0,-7 3 0 0,-3-3 0 16,9 3 3-16,-2 1-2 0,2-4 4 0,-6 4 8 0,10-4 4 15,-13 3 8-15,16-3 3 0,-10 4 12 0,7-4 5 0,-7 3 8 16,10-2 6-16,0 2 8 0,-3 0 2 0,6-3 0 16,0 4-6-16,-3-4-10 0,10 4-10 0,-10 0-10 0,9 0-7 15,-9 1-10-15,10 0-5 0,-10 1-6 0,6-1-1 0,-3 2-2 16,1 1-2-16,-8 0 7 0,1 0-4 0,0 2 3 0,-7-3 3 15,4 3 4-15,-4 0 8 0,-3 0 7 0,7 0 5 16,-7 0 11-16,-7 0 7 0,7 0 13 0,-3-2 7 16,3 2 12-16,-6-2 4 0,6-1 14 0,0 1 1 0,7-2 4 15,-10 1 17-15,9-4 15 0,-3 2-6 0,4-2-2 0,-4 1-8 16,7-2-13-16,-3-1-5 0,2 2-13 0,1-2-10 0,0 2-11 16,0 0-8-16,6-2 0 0,-7 1-5 0,4-1-11 0,-3 5-5 15,6-6-2-15,-6 5-11 0,9 1-9 0,-2-3-3 16,-8 2-2-16,14 2 0 0,-13-1 1 0,3 2 2 0,-4-1-1 15,8 1 4-15,-1-3-5 0,-3 1 2 0,-3 2-2 16,6-4 6-16,-7 0 3 0,8 2-7 0,-4-6 7 0,0 2-6 16,0-1-2-16,-4 2 1 0,1-4-3 0,0 1 0 0,-1-1 0 15,4 2-2-15,-3-3-1 0,-13 0-1 0,16 0 0 16,-16-1 0-16,3-2-7 0,7 2-2 0,-11-2 0 0,4-1 1 16,1 0 4-16,-1-1-5 0,-7-1 2 0,1-1 1 0,6 0-4 15,-3-1-8-15,-3-1-5 0,-1 0 0 0,1 2 2 0,0 0-3 16,2 1-1-16,-8 2-3 0,5-1 6 0,4 0-2 15,-10 6-1-15,10-3 6 0,-10 5 3 0,4-1 1 0,-4 4 6 16,-3-2 0-16,7 4-1 0,-1-1 3 0,-6 3 4 16,0-3 4-16,0 2-9 0,0 2 0 0,3-2-2 0,-3 1 0 15,0 2 0-15,-3-3 0 0,3 1 3 0,0 2-2 0,0 0-3 16,-6-2 0-16,6 2 2 0,-7-3 0 0,7 3 0 0,-3 0-3 16,3 0-5-16,0-2-12 0,-7 2-23 0,4 0-31 15,3-2-57-15,-6 2-81 0,-1 0-118 0,7 0-169 0,-3-2-93 16,-3 2-141-16,-1-3-80 0,4 0 45 0,-3 3-3 0,2-1 41 15,-8-2 306-15</inkml:trace>
  <inkml:trace contextRef="#ctx0" brushRef="#br0" timeOffset="1">1566 241 97 0,'-6'3'101'16,"6"1"32"-16,-4-2 0 0,-2 1-25 0,6-1-24 16,-3 0-19-16,3 1-2 0,0-3-2 0,-7 2-3 0,7-2-2 15,-6 3-4-15,6-3-5 0,0 0-5 0,0 1-5 16,0-1-1-16,0 0-1 0,0 0-6 0,0 0-1 0,0-1 4 15,0 1-1-15,0-3 2 0,0 3-3 0,0-2 0 0,0-1 1 16,6 1 2-16,-6 0 3 0,7-1 3 0,-7 1 11 0,3-2 0 16,-3-2 2-16,6 2 4 0,-2 2-1 0,-4-5-5 0,6 2-4 15,1-2-1-15,-4 0-7 0,3 0-2 0,1-3-5 16,-4 1 1-16,6-2-3 0,4-1-5 0,-9 0-4 0,5 0-1 16,4-1 0-16,-3-2-4 0,-1-1-2 0,1 0-1 15,3-1-1-15,0-2 3 0,0 3 1 0,0-5 0 0,3 3-2 16,0-3 0-16,0 3-1 0,0-4 4 0,0 1-1 0,-3 3 2 15,9-1-2-15,-6 0 0 0,1 3 0 0,-5-2-1 16,5 1-5-16,-5 3 1 0,1 0-2 0,0 0 0 0,0 5 0 16,0-3-1-16,-3 3-2 0,6-3-4 0,-13 2 5 0,10 4-4 15,-4-4 0-15,1 1-2 0,0 2 0 0,-1 0 2 0,4-3-2 16,-3 3 1-16,0-2-1 0,-1 2 1 0,4 1 2 16,0-4-1-16,0 1 3 0,0-1 3 0,0 1 0 0,3 2 2 15,-4-5 5-15,5 2 3 0,5 1 4 0,-9 0 6 16,10-1 6-16,-4 0 9 0,3 0 5 0,-2-2 17 0,5 3 4 15,1 0-1-15,0-1-5 0,-4 1-2 0,-2 2-6 0,5-2-4 16,1 4-5-16,-10 0-8 0,7 1-2 0,-4-1-7 0,4 3-2 16,-7-1-1-16,-3 3 7 0,3 0-1 0,-7 0 3 15,7 0 5-15,1 3-1 0,-8-1-2 0,7 0 5 0,0 1 0 16,-6 1 5-16,13-2 1 0,-7 1 5 0,-3 2 2 16,3-1 4-16,0-1 8 0,0 1 12 0,3-2 14 0,-3 4 9 15,7-5 21-15,-10 2 19 0,9-1 21 0,-3 1 43 0,7-1 17 16,-3-2 17-16,2 0-17 0,1 0-30 0,6-2-27 0,-6-1-24 15,3 1-26-15,3-1-21 0,0-1-12 0,-3-3-2 16,10 0-9-16,-4 0-7 0,1-2-9 0,2-1-8 0,1-2-6 16,0 0-8-16,2 1 1 0,-5-3-2 0,6 1-10 0,0-5 1 15,-14 5 1-15,14-3-7 0,-3-3 2 0,-4 0-3 16,1 0 2-16,-1 0-6 0,7-1 7 0,-3-1-3 0,-4-3-11 16,0 1 3-16,7 0-3 0,-6-3 5 0,2 1 1 0,-9-2-6 15,10 2 6-15,-10 0 2 0,3-1 1 0,0 0-3 16,-3 0 4-16,-3 1 5 0,0 1-5 0,3 3 2 0,-10 1 1 0,0 1 5 15,-3 0 1-15,7 0 3 0,-4 3 1 0,-9 0 8 16,6 1-2-16,0 4-6 0,-6 2-4 0,2 0 4 0,-8-1-2 16,5 1-3-16,4 1-1 0,-10 4-6 0,7-2 2 15,3-2-3-15,-10 4-4 0,4-2-1 0,-1 0 0 0,4 1-2 16,-7 0-2-16,10-1-4 0,-10 0-2 0,7 2 1 16,3-3 4-16,-10 2 2 0,6 0-2 0,4-1-4 0,-10 1 2 15,10 0 0-15,-9 1 2 0,2-1 2 0,-3 1 1 0,4 1 0 16,-1 1 2-16,-3-3-4 0,-3 0-2 0,7 3 0 0,-4 0 1 15,-3-3-2-15,6 2-2 0,1 2-2 0,-7-2-10 0,0 1-20 16,0-3-25-16,0 3-34 0,0-1-45 0,0 1-60 16,0 0-97-16,-7 0-156 0,1-4-212 0,6 5-228 15,-3-2-141-15,-4 1-40 0,-2-3 90 0,-1 3 87 0,0-1 301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2-01T06:31:32.318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-1149 111 84 0,'-4'-2'76'0,"4"0"9"0,0 0 15 0,0-1-7 16,0 3-10-16,0 0-12 0,0 0-15 0,0-2-2 0,0 2-2 16,0 0-3-16,0 0 1 0,0 0-6 0,0 0-3 15,0 0-2-15,0 0-5 0,0 0-2 0,0 0-4 0,0 0-1 16,0 0-4-16,0 0-2 0,0 0 1 0,0 0 0 0,0 0-2 15,0 0 4-15,0 0 0 0,0 0 0 0,0 0 0 0,0 0 0 16,0-2 0-16,0 2 0 0,0 0 1 0,0 0 2 0,0 0-1 16,0 0 2-16,0 0-3 0,0 0-4 0,0 0 2 15,0 0 3-15,0 0 2 0,0 0-1 0,0 0 0 0,0 0 5 16,0 0 5-16,0 0 2 0,0 2 2 0,0-2 3 16,0 0 2-16,0 0 2 0,0 0 3 0,0 0 7 0,4 2 6 15,-4-2 7-15,0 3 6 0,0-1 6 0,0-2 5 0,6 2 8 16,-6 3 0-16,0-1 3 0,7 1 31 0,-7 2 23 15,3 0 5-15,-3 1 2 0,0 1-6 0,6 0-2 0,-6 2-3 16,3 1-2-16,-3 0-5 0,7 2-12 0,-1 2-13 0,-6-2-7 16,4 3-13-16,-4-1-14 0,6 0-12 0,-3 1-7 15,4-1-7-15,-1 3-3 0,-3-3 2 0,-3 0-4 0,13 1-1 16,-10 2-4-16,4-3-1 0,-4 2-5 0,10-2 7 0,-10 1-2 16,4 2-2-16,-4-3 2 0,10 0 2 0,-10 1 5 15,3 2 5-15,-3-3-3 0,4 0-1 0,-1 0 6 0,-2 3-1 16,2-2 8-16,0-1 5 0,-2 0 2 0,2 1-3 0,-3-1-7 15,4 0-6-15,-1 0-12 0,-3-1-14 0,-3-1-8 0,10 0-7 16,-10-2-5-16,7-1-1 0,-1 0 1 0,-6-1-8 16,3-1-3-16,-3 0-1 0,7-1 6 0,-1-4-4 0,-6 3-2 15,0-2 0-15,3 0 4 0,-3-1 1 0,7-1-4 16,-7 1-17-16,0-1-30 0,0-1-42 0,0 1-50 0,0-3-56 16,0 0-60-16,0 0-72 0,0-3-67 0,0 1-36 0,0-1-59 15,0 1-58-15,0-3 26 0,-7 1 67 0,7-1 11 0,-3-2 29 16,3 0 46-16,-13 0 21 0,13 0 28 0,-3 2 32 15</inkml:trace>
  <inkml:trace contextRef="#ctx0" brushRef="#br0" timeOffset="1">-1420-188 105 0,'0'-4'77'0,"0"-1"20"16,0 3 13-16,0-3-13 0,0 3-11 0,0 0-10 0,0-1-7 15,0 1 11-15,0-1 0 0,0 2 1 0,0-2-4 0,0 0-3 16,0 3-5-16,0-2-1 0,0 2-6 0,0-2-2 15,0 2-4-15,0-2-4 0,0 2-2 0,0-3 4 0,0 3 3 16,0 0 5-16,0 0 2 0,0 0 8 0,0 0 3 16,0 0 4-16,0 0 11 0,0 0 8 0,0 0 4 0,0 3 0 15,0-1 1-15,0-2-5 0,0 2-5 0,0 0 6 0,0 1 27 16,0 1 9-16,0 1 0 0,0-2 1 0,0 1 0 16,0 3 3-16,0-2-5 0,0 2-1 0,0-1-4 0,0 2-4 15,0-1-4-15,0 2-9 0,0 1 0 0,0 2-5 0,0-1-7 16,0 0-9-16,0 4 1 0,0-2-11 0,0 4-7 15,-3-1-16-15,3 3-9 0,-6 2-6 0,6 2-1 0,0-2-2 16,-4 3-10-16,4-1-4 0,-6 1-10 0,0-2-1 0,6 2-6 16,0-2-6-16,-4-2-3 0,-2 1 7 0,6-2-5 0,-3-1 3 15,3-1-3-15,0-1-6 0,-7-2 0 0,7 0 5 16,-6-2-3-16,6 2-16 0,0-5-18 0,0 3-26 0,-3-3-38 16,3-2-34-16,0 2-32 0,0-1-23 0,0-4-32 0,0 3-39 15,0-2-40-15,0-1-35 0,0 1-19 0,-7 0 42 16,7-3 59-16,0 3 29 0,0-3 17 0,-3 0 21 0,3 1 17 15,0 2 19-15,0-3 30 0,0 0 25 0,0 1 22 16,0-3 16-16,0 3 15 0,-6-2 17 0,6-1 6 0,0 3 8 16,0-1 5-16,0-2 8 0,0 0 5 0,0 3 6 0,6-3 8 15,-6 0 6-15,0 0 7 0,0 0 11 0,0 0 4 0,0 0 4 16,0-3 0-16,0 3 10 0,3 0 8 0,-3 0 3 0,7-2 4 16,-7-1 4-16,0 3 1 0,0-1 1 0,3-2-4 15,-3 3 1-15,0-3-1 0,6 3 2 0,-6-2 3 0,7 0 2 16,-7 2-3-16,3-5-1 0,-3 5 7 0,6-3 23 15,-2 1-4-15,2 0-5 0,0 0-10 0,-2-1-10 0,2 3-8 16,-3-2-6-16,4 0-1 0,-1-1-6 0,4 1-2 0,-4-1-8 16,-2-1-3-16,5 2-2 0,4-1-3 0,-3 1-4 0,-1-3 3 15,1 3-6-15,3 0 0 0,-3-3-6 0,6 2 1 16,-7 2 3-16,7-2-6 0,-6 1-1 0,6-1-7 0,0 1-4 16,-13 2 1-16,14-2-5 0,-8 2-1 0,7 0 0 0,-6-3-3 15,6 3-1-15,-6-2-2 0,6 0 2 0,-7 2-6 16,4-3 3-16,0 1-4 0,0 2-1 0,-3-3-1 0,-1-1 5 15,1 2-1-15,3-3 1 0,0 3-4 0,0-1-1 16,-10-1 0-16,6 2 2 0,4-1 0 0,-9 0 1 0,2-1-5 16,0 4 2-16,-2-2 0 0,5-1 0 0,-2 1 0 0,-1 0 0 15,-6 2 3-15,3-3 1 0,4 3-1 0,-4 0-2 0,-3 0 2 16,7-2-2-16,-1 2 0 0,-6-2-9 0,0 2-20 16,3 0-20-16,-3 0-24 0,0-2-32 0,0 2-46 0,7 0-62 15,-7-3-66-15,0 3-55 0,6 0 27 0,-6 0 40 16,-6 0 7-16,6 0 5 0,0 0-1 0,-7 0 22 0,7 0 10 15,0 3 13-15,-3-3 15 0,3 2 12 0,0-2 2 0,-6 2-7 16,-1 0 22-16</inkml:trace>
  <inkml:trace contextRef="#ctx0" brushRef="#br0" timeOffset="2">-1387 183 21 0,'0'-8'79'0,"0"4"14"0,0 1-3 15,0-1-3-15,0-1-14 0,0 1-16 0,0-1-8 0,0 1-7 16,0 1-8-16,0-2-1 0,0 1-1 0,0-2-1 16,0 5 2-16,0-4 0 0,0 2 1 0,0-1-5 0,0 1-4 15,0-1 4-15,0 2-3 0,0-1 2 0,0 1-2 16,0 0 3-16,0-1 4 0,0-2-1 0,0 3 3 0,0 0 3 16,0-1 2-16,0 1 2 0,0 2 1 0,0-2 1 0,0 2 0 15,0-2-5-15,0-1-2 0,0 3 3 0,0 0-2 0,0-2 0 16,0 2 5-16,0 0-1 0,0-3 2 0,0 3-1 0,0 0-2 15,0 0 3-15,0-2-2 0,0 2 6 0,0 0 6 16,0 0 2-16,6 0 6 0,-6 0-1 0,0 0 4 0,0 0 5 16,3 0 5-16,-3 0 8 0,0 2 8 0,0 1 5 15,0-1 3-15,7 3 24 0,-7-3 3 0,6 3-13 0,-6 2-12 16,3 0-13-16,-3 0-12 0,7 3-14 0,-4-1-7 0,3 4-9 16,1-1-11-16,-4 4-4 0,10 1-11 0,-3 2 2 15,-7 0-5-15,10-1 5 0,-10 3 4 0,7 0 3 0,2 0 9 16,-8-2 6-16,5 2 8 0,-2-3 2 0,-1 1 2 0,-3-3-2 15,10 3 0-15,-10-3 0 0,4-2-4 0,-4 2-3 16,4-1-1-16,-1-2-2 0,-3-1-7 0,4 3-1 0,-4-4-6 16,-3 1 1-16,13-1-2 0,-13 1-2 0,3 0-3 15,-3-1 0-15,10 1 0 0,-10 0-5 0,6 0-1 0,0-1-4 16,-2 1-5-16,-4 0 2 0,6 2 1 0,1-3 0 0,-7 3 0 16,3-2 0-16,3 2-3 0,-3 0-6 0,-3 0-2 0,7 0 5 15,-1-2-3-15,-2 2 0 0,-4 0-3 0,6 0 3 0,-3-2-2 16,-3 1 0-16,7-1-1 0,-1 0 3 0,-3-3-2 15,-3 0-1-15,7 1 0 0,-7-4-3 0,6 2-1 0,-6-4-5 16,0 2-10-16,3-5-16 0,4 4-30 0,-7-2-40 16,0-3-55-16,3 0-60 0,-3-3-66 0,0 1-72 0,6-2-82 15,-6-2 55-15,0 2-14 0,0-4-28 0,0-1 38 0,0 2 0 16,-6-2 36-16,6-3 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E624132-23E9-A280-D312-4B264C5AE9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defTabSz="966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95BB834-DB49-496C-FFEE-AA5364ABC9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algn="r" defTabSz="966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AED9525-ABC7-1E6B-3D5F-99C53137D9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8FBF77A-B7F7-849D-6D53-CFB6B55EC4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64E203B-B4CC-2C0B-C6D6-36DDADBA67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defTabSz="966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87AC4BC1-A64E-AEB8-1FF1-BC91B6AA50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104C434E-EF6A-459C-8476-1E99EB838A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A0FDF98-0AD3-6E56-4B6C-35B209347D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4E2292D-CA32-D1A2-4EBE-CA6F649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B64CC64-9E4B-6C7E-CD7A-00A6856B6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305542-458C-44AA-B19F-284107AB8418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D2FF703F-E438-63D2-3193-B4FF75F39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4C0F2B0-FFCC-996B-0E2C-2130A0C3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5FEA5E2-70E1-515F-B6D5-24643DA1A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44BA0C-2D70-4AD3-8E7D-76B45311B576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A0FDF98-0AD3-6E56-4B6C-35B209347D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4E2292D-CA32-D1A2-4EBE-CA6F649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B64CC64-9E4B-6C7E-CD7A-00A6856B6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305542-458C-44AA-B19F-284107AB8418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71667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2671A6A-E4B9-5D83-4E1C-E06AD33FA0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0E28303-911E-008F-23A4-2866FF8E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AC0131D-9969-B681-FB77-5956EB3F5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FCCAD8-E4EC-49C0-B5A3-91B5888E41ED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B46DB92E-D3A0-A37E-8121-AD7D02BD6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4028BAD-4740-8B4F-7BD3-97FC65184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D067702-313B-A8AB-5D67-EC08918AA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9E1A58-BE55-48C7-A20C-4401B214560F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45687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98F99508-B38C-723A-7C7E-C87EA6C1C4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36A2D409-A6B8-7D71-D2FC-1DA8400E2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5E8CABB0-BBB9-FD3F-9192-4A8C5726A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F42B5E-61C1-403B-A4F7-35D6FB9DC984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7D2CACBB-2E73-A3B7-CC59-FDDAB16390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B7B60193-4278-F197-7001-910014485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C83BE800-17ED-8BB3-020B-C49671AB6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F86588-E0AA-4136-8C2E-1BA6536D6EA9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AC4A9BEC-C8FA-9546-A637-958210598E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92F11CBC-79B3-1674-4A16-4643F4971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45AD220B-221B-C3CE-5A86-B0FCD2F81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5F20AB-1019-4D77-A76B-5870B97493C5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EDBF0FB7-4BBF-BFF1-FDFA-0B5489FA10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7BBD88F4-EC08-916F-6CDB-D94A666F7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957A9750-72E8-4964-B6CF-5B08CB82C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47B7D6-D159-40E0-98B6-F9DF5CDC4147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A26F94E7-5AB7-EEDE-9458-A68DEC10DA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0A172C7E-8DF7-3DC5-3BA5-81734E1DB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B6F7E949-A314-0570-7AAF-DA2F91F74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E468B0-CB68-4C11-8898-A7C7F4A24115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1660C44-7ADA-A5A7-359F-AC1FF02F75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3B350EDF-2C3F-5BB8-B400-171F8C7B2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9C242E7-C841-8CA9-F3D7-65358A36F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2688A2-A861-4848-85E8-CFB3FCF20DE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442231-6724-4241-BF10-E7CFC1957606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87957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488EFCD5-42DC-F56A-8E78-B83ADF2BD3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7789C96A-D21E-A9CF-1448-A05662857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62B78E38-996C-1070-13F5-88C4CCE3D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BC303C-A0DF-4E9E-BC35-049A2DFF3F43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70F02A4D-877A-DA1A-2570-F7AB381D50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A675DA4C-5D4B-CCD9-890E-50A3A3540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5B7CDA6C-D916-1E98-B3D6-C61BAE7E2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E5BCB3-6BC9-4D35-A2DE-48A00B4BD41E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DAD8BD64-6905-5DA3-2AF9-F57B12BB2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FA4C815C-4024-FB23-9909-9498B4B0E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8F79113D-2813-E677-2308-F00458EE5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DFB5AC-028C-408B-ADD8-31629C522FF0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82CC21C7-361E-6BE7-F8E3-69E5035303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2EE06EE5-2496-A62B-9875-D817E655D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53B2BD76-DF0F-A77D-2E19-D14FFFA44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918D23-7E76-4862-AF0C-BB2B1817CE3B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467D1B12-9D6D-E671-667A-203F3883DF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F3A7D89A-E7A3-A3BA-2D52-9D0392C67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A0CA192E-B04A-88AF-497D-64ADC3C5C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BB3B92-510C-4453-91C7-AF3479CC8B3C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6B6D3F58-4E36-1D20-4AAD-AAE02AF024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E1D62107-34B3-6A2D-C854-E0578B1BF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7023912C-ACD7-404C-4FF0-1ADED7476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BBAB71-E427-44CE-8D6A-1F3DE9CFAD08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27825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D02F804C-D82F-307C-D804-B7C52F6EE4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B46A7F74-9B95-73F2-E58B-C530F8EA6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D17FA3BF-FC7C-2D9C-F8DB-CACEDCDDC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C8DC6D-C69B-4DF1-9ECA-9E8A525523E6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69737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D02F804C-D82F-307C-D804-B7C52F6EE4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B46A7F74-9B95-73F2-E58B-C530F8EA6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D17FA3BF-FC7C-2D9C-F8DB-CACEDCDDC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C8DC6D-C69B-4DF1-9ECA-9E8A525523E6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99891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D02F804C-D82F-307C-D804-B7C52F6EE4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B46A7F74-9B95-73F2-E58B-C530F8EA6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D17FA3BF-FC7C-2D9C-F8DB-CACEDCDDC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C8DC6D-C69B-4DF1-9ECA-9E8A525523E6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744041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0058A9BE-D07D-2C3C-6BD9-C250B17964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B04B54AD-A816-D7EF-E388-A3012FC0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28ED6FA6-970C-0125-8B90-94B44B2AC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4761A1-A7AA-43B5-95AD-A857092438F9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820FC86D-1938-1909-0151-D6D9A9DDF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17A714F7-D330-EC20-9462-1D460B7A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73F2E98B-2C1D-19AC-F017-2866A9045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2475" indent="-288925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7288" indent="-230188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0838" indent="-230188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2800" indent="-230188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0000" indent="-230188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200" indent="-230188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4400" indent="-230188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1600" indent="-230188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8FD50A-6E8E-48F5-A589-1ACAF639325E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398CC27E-60A7-9783-7549-8C0252251A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A8C127BC-4961-CB24-2052-FFE515FB8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E5D601BC-036A-75D0-2107-7410E0B41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A43FB0-E1F2-444C-919A-F9373F816C95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90697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5185AF95-1357-987C-06E9-BC28FFE7F6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14616003-84EA-DD60-CAFE-42CC9622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7398B382-BA60-BDC9-4AE9-A13A55255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9D22-D917-4771-B514-3720275DCDE7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DFAF56FB-55BF-F085-A30A-28FB727BB1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4CA6770A-982E-A51E-07BA-962975A45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72C75109-E320-3E77-48F5-859B1DEE1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A10292-9BBF-4816-829F-2E44FABB0245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50910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9511CAF7-9DE6-BFA9-0859-CB16B53564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B31437E1-4F0B-E303-5B1E-C6CC3C26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2818E2BB-1EDE-0287-2351-C290E386D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621BB9-FC3C-4FB6-9A08-5B9A7F90C6FA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9FD1645B-A275-4CA7-88D1-10D149DF2C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AB1D70AB-8B51-A484-DA53-643E97E3B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0420ACC9-6572-D707-85E8-FF03CE7E5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6ECC71-E2EA-4482-8881-7920EDAE2157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46CC77E3-FE01-E469-DD1F-0A13EBCE2B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8625B7CC-02C3-306C-2D28-89D52F92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4515DFBB-90C5-C7C4-9E3D-E0F7FE421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C39FF3-EA47-484A-9BBF-C85865F8AD4A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5EB7F74D-84A0-F1F1-1CED-3B51F2A436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4B3A65DE-CDA7-B664-6EB4-A958B352C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4A734393-EB8D-1D19-2DE3-855B3246E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9BBBF3-3462-49DC-AC43-D65C00C17B78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2D54E212-DA96-809A-3AE2-BCBCFDFB07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5C7E7819-F0B7-B14C-69EC-C02D76A1F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AD6256F9-A1FF-4198-BBA5-B01BBA220A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747-F7A5-4B33-8067-E68F56DB52DC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0975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A7D4CE70-AA8F-51E9-C20C-90CEB99BD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91F9104A-EE01-CD61-047B-6E41684C2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7718C9FD-12E3-2331-77F2-7D42E6CFC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70B1DC-AB13-4454-90E5-AB215BF22758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1405F3F5-EA61-230E-B78E-80F33E9C6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C3795B2C-0043-1E92-F269-7502F4983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8413C72C-0E0F-ABBD-6C17-660622E8C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02CE90-56EC-430A-BFC5-457CFACD91AB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CC306BA-7035-5A0D-20E9-02D850D607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99D21E0-0ECA-0A3B-3A37-09838B0F2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B62297D-E269-97E9-6E91-144AE279D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2475" indent="-288925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7288" indent="-230188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0838" indent="-230188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2800" indent="-230188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0000" indent="-230188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200" indent="-230188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4400" indent="-230188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1600" indent="-230188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DDA3D2-9C3B-4B4D-9E12-F5BED749768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14783F1C-CDCE-C8E2-9D6B-52DED724E2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B21BA2EC-37CB-4D07-9CF4-8144F419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FC8BBE74-158A-D6A6-44F8-E6EF2F2ED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0FD0A3-071B-42FB-A2FD-05BB896789B6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6D4ACD62-7774-D500-ACA2-AB26EB8360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CB940A49-ADE7-6ABD-3F36-2372EF8D5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77C478BC-2EC2-BB74-09F7-0C993A409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525EC1-78E9-4140-9CB9-434A65B06416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A1CC1CA1-D65A-DA90-8E11-FF71FC8678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0AFDBA25-4B6D-5487-7344-5A0F7608D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51AD36B2-8869-4A2E-02CD-ACFC4E8CB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B76C14-E06C-4E29-8662-F94E14B1D24A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E4F5E391-3D10-93AD-192B-0CE5B60077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129DA3AF-AB36-D64A-AAEB-DB7C383EC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719E2B0B-EC37-4F15-21A5-3C0E846A8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40BAD4-E06A-4E86-8FF3-107E7BDB11BC}" type="slidenum">
              <a:rPr lang="en-US" altLang="en-US" sz="1200"/>
              <a:pPr/>
              <a:t>44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8D0B2D5F-8FD9-7668-D831-AD95ACCE93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484E6752-F732-42A2-4971-50DEF40B3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1DFEDF23-EDC7-E164-B1BC-1838A625F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AD836A-7A75-4D0B-9D4A-5453FE62F56E}" type="slidenum">
              <a:rPr lang="en-US" altLang="en-US" sz="1200"/>
              <a:pPr/>
              <a:t>45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1B9E2DB7-0497-0D9E-DF54-EF762FD11C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1F846DF6-A318-577A-10CF-0A3051366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D78DADB0-530B-C3A7-390C-D374FB906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923026-93D7-4CED-87F8-E1DB207B3267}" type="slidenum">
              <a:rPr lang="en-US" altLang="en-US" sz="1200"/>
              <a:pPr/>
              <a:t>46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511788F0-839E-B2C5-5734-B6C9D5199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AED4207-F920-3256-1694-1D7AB6D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8112B62B-C6A0-FEAD-E413-F13D7A8D4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1669CA-2212-4B55-8909-463602FD4B27}" type="slidenum">
              <a:rPr lang="en-US" altLang="en-US" sz="1200"/>
              <a:pPr/>
              <a:t>47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511788F0-839E-B2C5-5734-B6C9D5199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AED4207-F920-3256-1694-1D7AB6D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8112B62B-C6A0-FEAD-E413-F13D7A8D4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1669CA-2212-4B55-8909-463602FD4B27}" type="slidenum">
              <a:rPr lang="en-US" altLang="en-US" sz="1200"/>
              <a:pPr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167103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511788F0-839E-B2C5-5734-B6C9D5199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AED4207-F920-3256-1694-1D7AB6D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8112B62B-C6A0-FEAD-E413-F13D7A8D4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1669CA-2212-4B55-8909-463602FD4B27}" type="slidenum">
              <a:rPr lang="en-US" altLang="en-US" sz="1200"/>
              <a:pPr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725367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511788F0-839E-B2C5-5734-B6C9D5199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AED4207-F920-3256-1694-1D7AB6D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8112B62B-C6A0-FEAD-E413-F13D7A8D4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1669CA-2212-4B55-8909-463602FD4B27}" type="slidenum">
              <a:rPr lang="en-US" altLang="en-US" sz="1200"/>
              <a:pPr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5401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F631FAD9-7452-2D23-FB77-C6B593363B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541B4E0D-E81E-BCA2-9D69-2CE63D02C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E4C34831-D294-2939-E322-3F8E350DE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965B35-1FD9-4F73-893B-6423A5968922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268789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511788F0-839E-B2C5-5734-B6C9D5199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AED4207-F920-3256-1694-1D7AB6D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8112B62B-C6A0-FEAD-E413-F13D7A8D4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1669CA-2212-4B55-8909-463602FD4B27}" type="slidenum">
              <a:rPr lang="en-US" altLang="en-US" sz="1200"/>
              <a:pPr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040903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511788F0-839E-B2C5-5734-B6C9D5199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AED4207-F920-3256-1694-1D7AB6D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8112B62B-C6A0-FEAD-E413-F13D7A8D4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1669CA-2212-4B55-8909-463602FD4B27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381625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511788F0-839E-B2C5-5734-B6C9D5199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AED4207-F920-3256-1694-1D7AB6D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8112B62B-C6A0-FEAD-E413-F13D7A8D4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1669CA-2212-4B55-8909-463602FD4B27}" type="slidenum">
              <a:rPr lang="en-US" altLang="en-US" sz="1200"/>
              <a:pPr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390616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511788F0-839E-B2C5-5734-B6C9D5199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AED4207-F920-3256-1694-1D7AB6D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8112B62B-C6A0-FEAD-E413-F13D7A8D4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1669CA-2212-4B55-8909-463602FD4B27}" type="slidenum">
              <a:rPr lang="en-US" altLang="en-US" sz="1200"/>
              <a:pPr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437627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511788F0-839E-B2C5-5734-B6C9D5199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AED4207-F920-3256-1694-1D7AB6D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8112B62B-C6A0-FEAD-E413-F13D7A8D4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1669CA-2212-4B55-8909-463602FD4B27}" type="slidenum">
              <a:rPr lang="en-US" altLang="en-US" sz="1200"/>
              <a:pPr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43996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511788F0-839E-B2C5-5734-B6C9D5199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AED4207-F920-3256-1694-1D7AB6D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8112B62B-C6A0-FEAD-E413-F13D7A8D4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1669CA-2212-4B55-8909-463602FD4B27}" type="slidenum">
              <a:rPr lang="en-US" altLang="en-US" sz="1200"/>
              <a:pPr/>
              <a:t>56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956341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A0FDF98-0AD3-6E56-4B6C-35B209347D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4E2292D-CA32-D1A2-4EBE-CA6F649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B64CC64-9E4B-6C7E-CD7A-00A6856B6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305542-458C-44AA-B19F-284107AB8418}" type="slidenum">
              <a:rPr lang="en-US" altLang="en-US" sz="1200"/>
              <a:pPr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769663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F631FAD9-7452-2D23-FB77-C6B593363B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541B4E0D-E81E-BCA2-9D69-2CE63D02C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E4C34831-D294-2939-E322-3F8E350DE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965B35-1FD9-4F73-893B-6423A5968922}" type="slidenum">
              <a:rPr lang="en-US" altLang="en-US" sz="1200"/>
              <a:pPr/>
              <a:t>58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55435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D2FF703F-E438-63D2-3193-B4FF75F39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4C0F2B0-FFCC-996B-0E2C-2130A0C3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5FEA5E2-70E1-515F-B6D5-24643DA1A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44BA0C-2D70-4AD3-8E7D-76B45311B576}" type="slidenum">
              <a:rPr lang="en-US" altLang="en-US" sz="1200"/>
              <a:pPr/>
              <a:t>59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10271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E45EDBD7-9D47-E599-D982-05086AE524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4A6824FE-7E25-6466-4767-1D49379E3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FC0B1129-DCC6-C423-62A5-A29B26E10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240672-8EEE-43E3-8E0E-8FFAD4625E20}" type="slidenum">
              <a:rPr lang="en-US" altLang="en-US" sz="1200"/>
              <a:pPr/>
              <a:t>60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2AC30C95-CA33-6456-D5B5-3224C5D47C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6BBD8191-814A-CC3A-7E61-2C79464C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1B71191F-BD3E-9CE6-8E8C-97EEBBF24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D769E7-3E25-420E-A34E-0F4F46B9A01A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38103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>
            <a:extLst>
              <a:ext uri="{FF2B5EF4-FFF2-40B4-BE49-F238E27FC236}">
                <a16:creationId xmlns:a16="http://schemas.microsoft.com/office/drawing/2014/main" id="{1029E05F-A92A-FE8F-1369-D35922AD3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>
            <a:extLst>
              <a:ext uri="{FF2B5EF4-FFF2-40B4-BE49-F238E27FC236}">
                <a16:creationId xmlns:a16="http://schemas.microsoft.com/office/drawing/2014/main" id="{DF98BB91-9D9B-79D2-F5B1-AA4622842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5172" name="Slide Number Placeholder 3">
            <a:extLst>
              <a:ext uri="{FF2B5EF4-FFF2-40B4-BE49-F238E27FC236}">
                <a16:creationId xmlns:a16="http://schemas.microsoft.com/office/drawing/2014/main" id="{72C13515-7D22-BEEC-F092-0225ADF46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98D003-C8A8-4974-BD28-1105B9FC8580}" type="slidenum">
              <a:rPr lang="en-US" altLang="en-US" sz="1200"/>
              <a:pPr/>
              <a:t>61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>
            <a:extLst>
              <a:ext uri="{FF2B5EF4-FFF2-40B4-BE49-F238E27FC236}">
                <a16:creationId xmlns:a16="http://schemas.microsoft.com/office/drawing/2014/main" id="{639B433F-07B7-75A5-59B7-2EA9040184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>
            <a:extLst>
              <a:ext uri="{FF2B5EF4-FFF2-40B4-BE49-F238E27FC236}">
                <a16:creationId xmlns:a16="http://schemas.microsoft.com/office/drawing/2014/main" id="{7404DA11-213E-40EE-A289-D3D10BDF2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9268" name="Slide Number Placeholder 3">
            <a:extLst>
              <a:ext uri="{FF2B5EF4-FFF2-40B4-BE49-F238E27FC236}">
                <a16:creationId xmlns:a16="http://schemas.microsoft.com/office/drawing/2014/main" id="{1D9C7999-AAFE-1C03-4AF8-1B3A87E9D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3A158A-3D6F-4BF4-A4F2-A8102BD9DC04}" type="slidenum">
              <a:rPr lang="en-US" altLang="en-US" sz="1200"/>
              <a:pPr/>
              <a:t>62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280453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139F5861-3999-A083-D52C-F65D5BE89D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836B47F-5293-DD6D-FFDA-00B6CC1F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8DF2C93-6AC3-49DF-C914-3CBC96895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2BCBDB-2DEB-435C-B56E-8AEA0958617D}" type="slidenum">
              <a:rPr lang="en-US" altLang="en-US" sz="1200"/>
              <a:pPr/>
              <a:t>63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20403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D2FF703F-E438-63D2-3193-B4FF75F39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4C0F2B0-FFCC-996B-0E2C-2130A0C3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5FEA5E2-70E1-515F-B6D5-24643DA1A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44BA0C-2D70-4AD3-8E7D-76B45311B576}" type="slidenum">
              <a:rPr lang="en-US" altLang="en-US" sz="1200"/>
              <a:pPr/>
              <a:t>64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92576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>
            <a:extLst>
              <a:ext uri="{FF2B5EF4-FFF2-40B4-BE49-F238E27FC236}">
                <a16:creationId xmlns:a16="http://schemas.microsoft.com/office/drawing/2014/main" id="{639B433F-07B7-75A5-59B7-2EA9040184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>
            <a:extLst>
              <a:ext uri="{FF2B5EF4-FFF2-40B4-BE49-F238E27FC236}">
                <a16:creationId xmlns:a16="http://schemas.microsoft.com/office/drawing/2014/main" id="{7404DA11-213E-40EE-A289-D3D10BDF2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9268" name="Slide Number Placeholder 3">
            <a:extLst>
              <a:ext uri="{FF2B5EF4-FFF2-40B4-BE49-F238E27FC236}">
                <a16:creationId xmlns:a16="http://schemas.microsoft.com/office/drawing/2014/main" id="{1D9C7999-AAFE-1C03-4AF8-1B3A87E9D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3A158A-3D6F-4BF4-A4F2-A8102BD9DC04}" type="slidenum">
              <a:rPr lang="en-US" altLang="en-US" sz="1200"/>
              <a:pPr/>
              <a:t>65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>
            <a:extLst>
              <a:ext uri="{FF2B5EF4-FFF2-40B4-BE49-F238E27FC236}">
                <a16:creationId xmlns:a16="http://schemas.microsoft.com/office/drawing/2014/main" id="{777F7BFA-6C8F-4E2E-80A8-91B5D84B1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>
            <a:extLst>
              <a:ext uri="{FF2B5EF4-FFF2-40B4-BE49-F238E27FC236}">
                <a16:creationId xmlns:a16="http://schemas.microsoft.com/office/drawing/2014/main" id="{8179281A-A0BE-8379-9651-B755D8B7A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1316" name="Slide Number Placeholder 3">
            <a:extLst>
              <a:ext uri="{FF2B5EF4-FFF2-40B4-BE49-F238E27FC236}">
                <a16:creationId xmlns:a16="http://schemas.microsoft.com/office/drawing/2014/main" id="{8FA22A34-9FA8-A52D-63CB-A97B250C0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831952-F75C-41FA-8BBF-833D45AD36A4}" type="slidenum">
              <a:rPr lang="en-US" altLang="en-US" sz="1300"/>
              <a:pPr/>
              <a:t>66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>
            <a:extLst>
              <a:ext uri="{FF2B5EF4-FFF2-40B4-BE49-F238E27FC236}">
                <a16:creationId xmlns:a16="http://schemas.microsoft.com/office/drawing/2014/main" id="{2F275C6E-52CB-8D30-BD05-3F7CB22F4D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>
            <a:extLst>
              <a:ext uri="{FF2B5EF4-FFF2-40B4-BE49-F238E27FC236}">
                <a16:creationId xmlns:a16="http://schemas.microsoft.com/office/drawing/2014/main" id="{305174A1-F525-A606-870B-80429B3CE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364" name="Slide Number Placeholder 3">
            <a:extLst>
              <a:ext uri="{FF2B5EF4-FFF2-40B4-BE49-F238E27FC236}">
                <a16:creationId xmlns:a16="http://schemas.microsoft.com/office/drawing/2014/main" id="{FAC0F8B8-B56C-711A-0F87-12D4D3B4B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0E2D05-FBD0-44B6-B064-ECB72E8F4DC4}" type="slidenum">
              <a:rPr lang="en-US" altLang="en-US" sz="1300"/>
              <a:pPr/>
              <a:t>67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>
            <a:extLst>
              <a:ext uri="{FF2B5EF4-FFF2-40B4-BE49-F238E27FC236}">
                <a16:creationId xmlns:a16="http://schemas.microsoft.com/office/drawing/2014/main" id="{F0C9F9A8-3346-4638-21A8-8D271449C3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>
            <a:extLst>
              <a:ext uri="{FF2B5EF4-FFF2-40B4-BE49-F238E27FC236}">
                <a16:creationId xmlns:a16="http://schemas.microsoft.com/office/drawing/2014/main" id="{E5CAA646-E041-E988-3C3C-8FDC10957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5412" name="Slide Number Placeholder 3">
            <a:extLst>
              <a:ext uri="{FF2B5EF4-FFF2-40B4-BE49-F238E27FC236}">
                <a16:creationId xmlns:a16="http://schemas.microsoft.com/office/drawing/2014/main" id="{67410FD8-E5A9-C7FA-19C1-F963189F7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94624D-CC9E-4F71-812A-8EC8146A9578}" type="slidenum">
              <a:rPr lang="en-US" altLang="en-US" sz="1300"/>
              <a:pPr/>
              <a:t>68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>
            <a:extLst>
              <a:ext uri="{FF2B5EF4-FFF2-40B4-BE49-F238E27FC236}">
                <a16:creationId xmlns:a16="http://schemas.microsoft.com/office/drawing/2014/main" id="{59735BC1-20E4-7F19-4B47-A280268DF6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>
            <a:extLst>
              <a:ext uri="{FF2B5EF4-FFF2-40B4-BE49-F238E27FC236}">
                <a16:creationId xmlns:a16="http://schemas.microsoft.com/office/drawing/2014/main" id="{D3D1B6EC-6299-6D62-4DE2-05B05300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7460" name="Slide Number Placeholder 3">
            <a:extLst>
              <a:ext uri="{FF2B5EF4-FFF2-40B4-BE49-F238E27FC236}">
                <a16:creationId xmlns:a16="http://schemas.microsoft.com/office/drawing/2014/main" id="{6A60D43B-469E-F7E6-D6E5-79359F00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0DF7C6-008E-499B-B1F7-FCB5B217B1B9}" type="slidenum">
              <a:rPr lang="en-US" altLang="en-US" sz="1300"/>
              <a:pPr/>
              <a:t>69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>
            <a:extLst>
              <a:ext uri="{FF2B5EF4-FFF2-40B4-BE49-F238E27FC236}">
                <a16:creationId xmlns:a16="http://schemas.microsoft.com/office/drawing/2014/main" id="{F91BC5CC-766C-0CAC-83DA-701221253E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>
            <a:extLst>
              <a:ext uri="{FF2B5EF4-FFF2-40B4-BE49-F238E27FC236}">
                <a16:creationId xmlns:a16="http://schemas.microsoft.com/office/drawing/2014/main" id="{D0A71230-5158-79F0-1D7A-3AB8B963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9508" name="Slide Number Placeholder 3">
            <a:extLst>
              <a:ext uri="{FF2B5EF4-FFF2-40B4-BE49-F238E27FC236}">
                <a16:creationId xmlns:a16="http://schemas.microsoft.com/office/drawing/2014/main" id="{9DB41BEA-BE65-F2F7-C1DC-26AB86F2D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DFBC00-7EF9-4E29-B949-EAB0517DB139}" type="slidenum">
              <a:rPr lang="en-US" altLang="en-US" sz="1300"/>
              <a:pPr/>
              <a:t>70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F631FAD9-7452-2D23-FB77-C6B593363B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541B4E0D-E81E-BCA2-9D69-2CE63D02C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E4C34831-D294-2939-E322-3F8E350DE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965B35-1FD9-4F73-893B-6423A5968922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268789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>
            <a:extLst>
              <a:ext uri="{FF2B5EF4-FFF2-40B4-BE49-F238E27FC236}">
                <a16:creationId xmlns:a16="http://schemas.microsoft.com/office/drawing/2014/main" id="{0B3E7211-17F7-1A8A-6009-532AC13313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>
            <a:extLst>
              <a:ext uri="{FF2B5EF4-FFF2-40B4-BE49-F238E27FC236}">
                <a16:creationId xmlns:a16="http://schemas.microsoft.com/office/drawing/2014/main" id="{8005036B-8FD9-7120-5585-F36E8F9FD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1556" name="Slide Number Placeholder 3">
            <a:extLst>
              <a:ext uri="{FF2B5EF4-FFF2-40B4-BE49-F238E27FC236}">
                <a16:creationId xmlns:a16="http://schemas.microsoft.com/office/drawing/2014/main" id="{6066D8EC-7AB4-ECB6-54F7-3EE6008C0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ADA65D-F988-405A-9389-8E4460240F9C}" type="slidenum">
              <a:rPr lang="en-US" altLang="en-US" sz="1300"/>
              <a:pPr/>
              <a:t>71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>
            <a:extLst>
              <a:ext uri="{FF2B5EF4-FFF2-40B4-BE49-F238E27FC236}">
                <a16:creationId xmlns:a16="http://schemas.microsoft.com/office/drawing/2014/main" id="{AE9C1594-292A-9CC6-1D12-66426EBECE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>
            <a:extLst>
              <a:ext uri="{FF2B5EF4-FFF2-40B4-BE49-F238E27FC236}">
                <a16:creationId xmlns:a16="http://schemas.microsoft.com/office/drawing/2014/main" id="{317F8EFA-43E2-14AE-C2FE-F8581871C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04" name="Slide Number Placeholder 3">
            <a:extLst>
              <a:ext uri="{FF2B5EF4-FFF2-40B4-BE49-F238E27FC236}">
                <a16:creationId xmlns:a16="http://schemas.microsoft.com/office/drawing/2014/main" id="{5AB7B48C-CB37-C7C1-EBF6-2BB49C1A8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3E7510-C6AB-449E-9B08-72A89A4520D6}" type="slidenum">
              <a:rPr lang="en-US" altLang="en-US" sz="1300"/>
              <a:pPr/>
              <a:t>72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0FA94B4F-47DD-AA03-EF1A-DDC9E48E7D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C0C1731E-E8F1-8BCD-E805-DE9ABB585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A9551D7F-CC85-AB96-FC12-AAA451521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BCAB67-0BB0-4B55-8856-893030B3B9D6}" type="slidenum">
              <a:rPr lang="en-US" altLang="en-US" sz="1300"/>
              <a:pPr/>
              <a:t>73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>
            <a:extLst>
              <a:ext uri="{FF2B5EF4-FFF2-40B4-BE49-F238E27FC236}">
                <a16:creationId xmlns:a16="http://schemas.microsoft.com/office/drawing/2014/main" id="{6C089FEB-5C6E-AEB8-600A-9E3F724F02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>
            <a:extLst>
              <a:ext uri="{FF2B5EF4-FFF2-40B4-BE49-F238E27FC236}">
                <a16:creationId xmlns:a16="http://schemas.microsoft.com/office/drawing/2014/main" id="{7F8CD175-D889-FBDB-5302-8024C474B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7700" name="Slide Number Placeholder 3">
            <a:extLst>
              <a:ext uri="{FF2B5EF4-FFF2-40B4-BE49-F238E27FC236}">
                <a16:creationId xmlns:a16="http://schemas.microsoft.com/office/drawing/2014/main" id="{0E48D1E0-F5E0-7CBE-A8FA-6BD105A28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997BC5-788B-4B9D-B131-8C916A804451}" type="slidenum">
              <a:rPr lang="en-US" altLang="en-US" sz="1300"/>
              <a:pPr/>
              <a:t>74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>
            <a:extLst>
              <a:ext uri="{FF2B5EF4-FFF2-40B4-BE49-F238E27FC236}">
                <a16:creationId xmlns:a16="http://schemas.microsoft.com/office/drawing/2014/main" id="{A23EAB53-83C8-C2B5-10B2-41E3ABFDE3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>
            <a:extLst>
              <a:ext uri="{FF2B5EF4-FFF2-40B4-BE49-F238E27FC236}">
                <a16:creationId xmlns:a16="http://schemas.microsoft.com/office/drawing/2014/main" id="{4F644C9F-CBA9-89B8-12EE-5B30F0EC0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9748" name="Slide Number Placeholder 3">
            <a:extLst>
              <a:ext uri="{FF2B5EF4-FFF2-40B4-BE49-F238E27FC236}">
                <a16:creationId xmlns:a16="http://schemas.microsoft.com/office/drawing/2014/main" id="{E28F9DF0-0FE1-688D-1EFF-EC6F9B673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DEBA13-F513-4E0B-91EE-964CFE498D9E}" type="slidenum">
              <a:rPr lang="en-US" altLang="en-US" sz="1300"/>
              <a:pPr/>
              <a:t>75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>
            <a:extLst>
              <a:ext uri="{FF2B5EF4-FFF2-40B4-BE49-F238E27FC236}">
                <a16:creationId xmlns:a16="http://schemas.microsoft.com/office/drawing/2014/main" id="{36533001-2083-7C89-87B9-AB2BEE4022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>
            <a:extLst>
              <a:ext uri="{FF2B5EF4-FFF2-40B4-BE49-F238E27FC236}">
                <a16:creationId xmlns:a16="http://schemas.microsoft.com/office/drawing/2014/main" id="{92CB09B1-AB35-B71E-5EEC-53BE93C3F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1796" name="Slide Number Placeholder 3">
            <a:extLst>
              <a:ext uri="{FF2B5EF4-FFF2-40B4-BE49-F238E27FC236}">
                <a16:creationId xmlns:a16="http://schemas.microsoft.com/office/drawing/2014/main" id="{8373774D-B51D-3B82-6FAE-B9B7F492E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BA87E7-5DB6-41B8-B789-D682D632A96A}" type="slidenum">
              <a:rPr lang="en-US" altLang="en-US" sz="1300"/>
              <a:pPr/>
              <a:t>76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2AC30C95-CA33-6456-D5B5-3224C5D47C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6BBD8191-814A-CC3A-7E61-2C79464C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1B71191F-BD3E-9CE6-8E8C-97EEBBF24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D769E7-3E25-420E-A34E-0F4F46B9A01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429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139F5861-3999-A083-D52C-F65D5BE89D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836B47F-5293-DD6D-FFDA-00B6CC1F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8DF2C93-6AC3-49DF-C914-3CBC96895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2BCBDB-2DEB-435C-B56E-8AEA0958617D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B7005-C6E6-88A5-8233-BBA5E1C9C7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B2BDF-4B76-ECF4-C29A-EB69F3A6F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5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0D31E-D761-90A1-ABA0-5D9FC3FD83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73BD3-24AC-383E-E22C-BB330E1FD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5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1756E-5BFF-7DCD-9194-834D0DBE7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5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F6743-C296-6D53-238F-5EE40DDEB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C44A88-5CFB-377B-1DB7-233A5C4E8F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5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75355-4027-0B3B-F7E3-77A19554F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8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26C520-4BC1-175B-3537-4BA7B96C20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0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7A574-FAC9-1F77-A4E5-9CC6551711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B2F5C-8612-E8CB-7200-2697067A17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Models of Robot Manipulation - EE 543 </a:t>
            </a:r>
            <a:r>
              <a:rPr lang="en-US" b="0">
                <a:latin typeface="Times New Roman" pitchFamily="18" charset="0"/>
              </a:rPr>
              <a:t>- </a:t>
            </a:r>
            <a:r>
              <a:rPr lang="en-US"/>
              <a:t>Department of Electrical Engineering -</a:t>
            </a:r>
            <a:r>
              <a:rPr lang="en-US" b="0">
                <a:latin typeface="Times New Roman" pitchFamily="18" charset="0"/>
              </a:rPr>
              <a:t> </a:t>
            </a:r>
            <a:r>
              <a:rPr lang="en-US"/>
              <a:t>University of Washington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7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2DA6D6-F3D4-EC3B-2614-584531FB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381000"/>
            <a:ext cx="934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B94EE5-F824-F6C3-DFFF-176EA7DC1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991570-A17F-9053-9F0C-4A14498A65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6800" y="6248400"/>
            <a:ext cx="904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Models of Robot Manipulation - EE 543 - Department of Electrical Engineering - University of Washington</a:t>
            </a:r>
          </a:p>
        </p:txBody>
      </p:sp>
      <p:sp>
        <p:nvSpPr>
          <p:cNvPr id="2" name="Line 7">
            <a:extLst>
              <a:ext uri="{FF2B5EF4-FFF2-40B4-BE49-F238E27FC236}">
                <a16:creationId xmlns:a16="http://schemas.microsoft.com/office/drawing/2014/main" id="{C22B970A-4618-23C7-DB17-EA7797D2C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172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0" name="Line 8">
            <a:extLst>
              <a:ext uri="{FF2B5EF4-FFF2-40B4-BE49-F238E27FC236}">
                <a16:creationId xmlns:a16="http://schemas.microsoft.com/office/drawing/2014/main" id="{B39F3163-FECA-36A8-540D-47154FCAF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400" y="1219200"/>
            <a:ext cx="934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1" name="Rectangle 10">
            <a:extLst>
              <a:ext uri="{FF2B5EF4-FFF2-40B4-BE49-F238E27FC236}">
                <a16:creationId xmlns:a16="http://schemas.microsoft.com/office/drawing/2014/main" id="{9FB8354C-CB53-9AA6-63A1-72F0520FA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810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2" name="Picture 19" descr="F:\Users\JR\Projects\EE543\Graphics\coworker1.gif">
            <a:extLst>
              <a:ext uri="{FF2B5EF4-FFF2-40B4-BE49-F238E27FC236}">
                <a16:creationId xmlns:a16="http://schemas.microsoft.com/office/drawing/2014/main" id="{B8883958-E1C0-2F7E-0FB6-535614E1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54013"/>
            <a:ext cx="8413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2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.jpeg"/><Relationship Id="rId5" Type="http://schemas.openxmlformats.org/officeDocument/2006/relationships/image" Target="../media/image23.wmf"/><Relationship Id="rId10" Type="http://schemas.openxmlformats.org/officeDocument/2006/relationships/image" Target="../media/image15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8" Type="http://schemas.openxmlformats.org/officeDocument/2006/relationships/image" Target="../media/image163.emf"/><Relationship Id="rId26" Type="http://schemas.openxmlformats.org/officeDocument/2006/relationships/image" Target="../media/image167.emf"/><Relationship Id="rId3" Type="http://schemas.openxmlformats.org/officeDocument/2006/relationships/notesSlide" Target="../notesSlides/notesSlide13.xml"/><Relationship Id="rId21" Type="http://schemas.openxmlformats.org/officeDocument/2006/relationships/customXml" Target="../ink/ink137.xml"/><Relationship Id="rId7" Type="http://schemas.openxmlformats.org/officeDocument/2006/relationships/oleObject" Target="../embeddings/oleObject4.bin"/><Relationship Id="rId17" Type="http://schemas.openxmlformats.org/officeDocument/2006/relationships/customXml" Target="../ink/ink135.xml"/><Relationship Id="rId25" Type="http://schemas.openxmlformats.org/officeDocument/2006/relationships/customXml" Target="../ink/ink13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2.emf"/><Relationship Id="rId20" Type="http://schemas.openxmlformats.org/officeDocument/2006/relationships/image" Target="../media/image164.emf"/><Relationship Id="rId29" Type="http://schemas.openxmlformats.org/officeDocument/2006/relationships/image" Target="../media/image2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customXml" Target="../ink/ink133.xml"/><Relationship Id="rId24" Type="http://schemas.openxmlformats.org/officeDocument/2006/relationships/image" Target="../media/image166.emf"/><Relationship Id="rId5" Type="http://schemas.openxmlformats.org/officeDocument/2006/relationships/oleObject" Target="../embeddings/oleObject3.bin"/><Relationship Id="rId15" Type="http://schemas.openxmlformats.org/officeDocument/2006/relationships/customXml" Target="../ink/ink134.xml"/><Relationship Id="rId23" Type="http://schemas.openxmlformats.org/officeDocument/2006/relationships/customXml" Target="../ink/ink138.xml"/><Relationship Id="rId28" Type="http://schemas.openxmlformats.org/officeDocument/2006/relationships/image" Target="../media/image168.emf"/><Relationship Id="rId10" Type="http://schemas.openxmlformats.org/officeDocument/2006/relationships/image" Target="../media/image28.png"/><Relationship Id="rId19" Type="http://schemas.openxmlformats.org/officeDocument/2006/relationships/customXml" Target="../ink/ink136.xml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161.emf"/><Relationship Id="rId22" Type="http://schemas.openxmlformats.org/officeDocument/2006/relationships/image" Target="../media/image165.emf"/><Relationship Id="rId27" Type="http://schemas.openxmlformats.org/officeDocument/2006/relationships/customXml" Target="../ink/ink1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3.png"/><Relationship Id="rId10" Type="http://schemas.openxmlformats.org/officeDocument/2006/relationships/image" Target="../media/image2.jpeg"/><Relationship Id="rId4" Type="http://schemas.openxmlformats.org/officeDocument/2006/relationships/image" Target="../media/image32.png"/><Relationship Id="rId9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9.xml"/><Relationship Id="rId21" Type="http://schemas.openxmlformats.org/officeDocument/2006/relationships/image" Target="../media/image223.png"/><Relationship Id="rId42" Type="http://schemas.openxmlformats.org/officeDocument/2006/relationships/customXml" Target="../ink/ink157.xml"/><Relationship Id="rId47" Type="http://schemas.openxmlformats.org/officeDocument/2006/relationships/image" Target="../media/image236.png"/><Relationship Id="rId63" Type="http://schemas.openxmlformats.org/officeDocument/2006/relationships/image" Target="../media/image244.png"/><Relationship Id="rId68" Type="http://schemas.openxmlformats.org/officeDocument/2006/relationships/customXml" Target="../ink/ink170.xml"/><Relationship Id="rId7" Type="http://schemas.openxmlformats.org/officeDocument/2006/relationships/oleObject" Target="../embeddings/oleObject8.bin"/><Relationship Id="rId71" Type="http://schemas.openxmlformats.org/officeDocument/2006/relationships/image" Target="../media/image248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44.xml"/><Relationship Id="rId29" Type="http://schemas.openxmlformats.org/officeDocument/2006/relationships/image" Target="../media/image227.png"/><Relationship Id="rId11" Type="http://schemas.openxmlformats.org/officeDocument/2006/relationships/image" Target="../media/image218.png"/><Relationship Id="rId24" Type="http://schemas.openxmlformats.org/officeDocument/2006/relationships/customXml" Target="../ink/ink148.xml"/><Relationship Id="rId32" Type="http://schemas.openxmlformats.org/officeDocument/2006/relationships/customXml" Target="../ink/ink152.xml"/><Relationship Id="rId37" Type="http://schemas.openxmlformats.org/officeDocument/2006/relationships/image" Target="../media/image231.png"/><Relationship Id="rId40" Type="http://schemas.openxmlformats.org/officeDocument/2006/relationships/customXml" Target="../ink/ink156.xml"/><Relationship Id="rId45" Type="http://schemas.openxmlformats.org/officeDocument/2006/relationships/image" Target="../media/image235.png"/><Relationship Id="rId53" Type="http://schemas.openxmlformats.org/officeDocument/2006/relationships/image" Target="../media/image239.png"/><Relationship Id="rId58" Type="http://schemas.openxmlformats.org/officeDocument/2006/relationships/customXml" Target="../ink/ink165.xml"/><Relationship Id="rId66" Type="http://schemas.openxmlformats.org/officeDocument/2006/relationships/customXml" Target="../ink/ink169.xml"/><Relationship Id="rId5" Type="http://schemas.openxmlformats.org/officeDocument/2006/relationships/oleObject" Target="../embeddings/oleObject7.bin"/><Relationship Id="rId61" Type="http://schemas.openxmlformats.org/officeDocument/2006/relationships/image" Target="../media/image243.png"/><Relationship Id="rId19" Type="http://schemas.openxmlformats.org/officeDocument/2006/relationships/image" Target="../media/image222.png"/><Relationship Id="rId14" Type="http://schemas.openxmlformats.org/officeDocument/2006/relationships/customXml" Target="../ink/ink143.xml"/><Relationship Id="rId22" Type="http://schemas.openxmlformats.org/officeDocument/2006/relationships/customXml" Target="../ink/ink147.xml"/><Relationship Id="rId27" Type="http://schemas.openxmlformats.org/officeDocument/2006/relationships/image" Target="../media/image226.png"/><Relationship Id="rId30" Type="http://schemas.openxmlformats.org/officeDocument/2006/relationships/customXml" Target="../ink/ink151.xml"/><Relationship Id="rId35" Type="http://schemas.openxmlformats.org/officeDocument/2006/relationships/image" Target="../media/image230.png"/><Relationship Id="rId43" Type="http://schemas.openxmlformats.org/officeDocument/2006/relationships/image" Target="../media/image234.png"/><Relationship Id="rId48" Type="http://schemas.openxmlformats.org/officeDocument/2006/relationships/customXml" Target="../ink/ink160.xml"/><Relationship Id="rId56" Type="http://schemas.openxmlformats.org/officeDocument/2006/relationships/customXml" Target="../ink/ink164.xml"/><Relationship Id="rId64" Type="http://schemas.openxmlformats.org/officeDocument/2006/relationships/customXml" Target="../ink/ink168.xml"/><Relationship Id="rId69" Type="http://schemas.openxmlformats.org/officeDocument/2006/relationships/image" Target="../media/image247.png"/><Relationship Id="rId8" Type="http://schemas.openxmlformats.org/officeDocument/2006/relationships/image" Target="../media/image30.wmf"/><Relationship Id="rId51" Type="http://schemas.openxmlformats.org/officeDocument/2006/relationships/image" Target="../media/image238.png"/><Relationship Id="rId72" Type="http://schemas.openxmlformats.org/officeDocument/2006/relationships/image" Target="../media/image2.jpeg"/><Relationship Id="rId3" Type="http://schemas.openxmlformats.org/officeDocument/2006/relationships/notesSlide" Target="../notesSlides/notesSlide15.xml"/><Relationship Id="rId12" Type="http://schemas.openxmlformats.org/officeDocument/2006/relationships/customXml" Target="../ink/ink142.xml"/><Relationship Id="rId17" Type="http://schemas.openxmlformats.org/officeDocument/2006/relationships/image" Target="../media/image221.png"/><Relationship Id="rId25" Type="http://schemas.openxmlformats.org/officeDocument/2006/relationships/image" Target="../media/image225.png"/><Relationship Id="rId33" Type="http://schemas.openxmlformats.org/officeDocument/2006/relationships/image" Target="../media/image229.png"/><Relationship Id="rId38" Type="http://schemas.openxmlformats.org/officeDocument/2006/relationships/customXml" Target="../ink/ink155.xml"/><Relationship Id="rId46" Type="http://schemas.openxmlformats.org/officeDocument/2006/relationships/customXml" Target="../ink/ink159.xml"/><Relationship Id="rId59" Type="http://schemas.openxmlformats.org/officeDocument/2006/relationships/image" Target="../media/image242.png"/><Relationship Id="rId67" Type="http://schemas.openxmlformats.org/officeDocument/2006/relationships/image" Target="../media/image246.png"/><Relationship Id="rId20" Type="http://schemas.openxmlformats.org/officeDocument/2006/relationships/customXml" Target="../ink/ink146.xml"/><Relationship Id="rId41" Type="http://schemas.openxmlformats.org/officeDocument/2006/relationships/image" Target="../media/image233.png"/><Relationship Id="rId54" Type="http://schemas.openxmlformats.org/officeDocument/2006/relationships/customXml" Target="../ink/ink163.xml"/><Relationship Id="rId62" Type="http://schemas.openxmlformats.org/officeDocument/2006/relationships/customXml" Target="../ink/ink167.xml"/><Relationship Id="rId70" Type="http://schemas.openxmlformats.org/officeDocument/2006/relationships/customXml" Target="../ink/ink17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5" Type="http://schemas.openxmlformats.org/officeDocument/2006/relationships/image" Target="../media/image220.png"/><Relationship Id="rId23" Type="http://schemas.openxmlformats.org/officeDocument/2006/relationships/image" Target="../media/image224.png"/><Relationship Id="rId28" Type="http://schemas.openxmlformats.org/officeDocument/2006/relationships/customXml" Target="../ink/ink150.xml"/><Relationship Id="rId36" Type="http://schemas.openxmlformats.org/officeDocument/2006/relationships/customXml" Target="../ink/ink154.xml"/><Relationship Id="rId49" Type="http://schemas.openxmlformats.org/officeDocument/2006/relationships/image" Target="../media/image237.png"/><Relationship Id="rId57" Type="http://schemas.openxmlformats.org/officeDocument/2006/relationships/image" Target="../media/image241.png"/><Relationship Id="rId31" Type="http://schemas.openxmlformats.org/officeDocument/2006/relationships/image" Target="../media/image228.png"/><Relationship Id="rId44" Type="http://schemas.openxmlformats.org/officeDocument/2006/relationships/customXml" Target="../ink/ink158.xml"/><Relationship Id="rId52" Type="http://schemas.openxmlformats.org/officeDocument/2006/relationships/customXml" Target="../ink/ink162.xml"/><Relationship Id="rId60" Type="http://schemas.openxmlformats.org/officeDocument/2006/relationships/customXml" Target="../ink/ink166.xml"/><Relationship Id="rId65" Type="http://schemas.openxmlformats.org/officeDocument/2006/relationships/image" Target="../media/image245.png"/><Relationship Id="rId4" Type="http://schemas.openxmlformats.org/officeDocument/2006/relationships/image" Target="../media/image22.png"/><Relationship Id="rId9" Type="http://schemas.openxmlformats.org/officeDocument/2006/relationships/customXml" Target="../ink/ink141.xml"/><Relationship Id="rId13" Type="http://schemas.openxmlformats.org/officeDocument/2006/relationships/image" Target="../media/image219.png"/><Relationship Id="rId18" Type="http://schemas.openxmlformats.org/officeDocument/2006/relationships/customXml" Target="../ink/ink145.xml"/><Relationship Id="rId39" Type="http://schemas.openxmlformats.org/officeDocument/2006/relationships/image" Target="../media/image232.png"/><Relationship Id="rId34" Type="http://schemas.openxmlformats.org/officeDocument/2006/relationships/customXml" Target="../ink/ink153.xml"/><Relationship Id="rId50" Type="http://schemas.openxmlformats.org/officeDocument/2006/relationships/customXml" Target="../ink/ink161.xml"/><Relationship Id="rId55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252.png"/><Relationship Id="rId18" Type="http://schemas.openxmlformats.org/officeDocument/2006/relationships/customXml" Target="../ink/ink176.xml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256.png"/><Relationship Id="rId7" Type="http://schemas.openxmlformats.org/officeDocument/2006/relationships/oleObject" Target="../embeddings/oleObject10.bin"/><Relationship Id="rId12" Type="http://schemas.openxmlformats.org/officeDocument/2006/relationships/customXml" Target="../ink/ink173.xml"/><Relationship Id="rId17" Type="http://schemas.openxmlformats.org/officeDocument/2006/relationships/image" Target="../media/image254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75.xml"/><Relationship Id="rId20" Type="http://schemas.openxmlformats.org/officeDocument/2006/relationships/customXml" Target="../ink/ink17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image" Target="../media/image251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53.png"/><Relationship Id="rId19" Type="http://schemas.openxmlformats.org/officeDocument/2006/relationships/image" Target="../media/image255.png"/><Relationship Id="rId4" Type="http://schemas.openxmlformats.org/officeDocument/2006/relationships/image" Target="../media/image22.png"/><Relationship Id="rId9" Type="http://schemas.openxmlformats.org/officeDocument/2006/relationships/customXml" Target="../ink/ink172.xml"/><Relationship Id="rId14" Type="http://schemas.openxmlformats.org/officeDocument/2006/relationships/customXml" Target="../ink/ink174.xml"/><Relationship Id="rId2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pn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81.emf"/><Relationship Id="rId7" Type="http://schemas.openxmlformats.org/officeDocument/2006/relationships/image" Target="../media/image35.wmf"/><Relationship Id="rId12" Type="http://schemas.openxmlformats.org/officeDocument/2006/relationships/image" Target="../media/image36.wmf"/><Relationship Id="rId17" Type="http://schemas.openxmlformats.org/officeDocument/2006/relationships/customXml" Target="../ink/ink17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customXml" Target="../ink/ink17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.jpeg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18.bin"/><Relationship Id="rId23" Type="http://schemas.openxmlformats.org/officeDocument/2006/relationships/image" Target="../media/image182.emf"/><Relationship Id="rId10" Type="http://schemas.openxmlformats.org/officeDocument/2006/relationships/image" Target="../media/image34.wmf"/><Relationship Id="rId19" Type="http://schemas.openxmlformats.org/officeDocument/2006/relationships/image" Target="../media/image180.e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7.wmf"/><Relationship Id="rId22" Type="http://schemas.openxmlformats.org/officeDocument/2006/relationships/customXml" Target="../ink/ink180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0.xml"/><Relationship Id="rId21" Type="http://schemas.openxmlformats.org/officeDocument/2006/relationships/image" Target="../media/image46.png"/><Relationship Id="rId42" Type="http://schemas.openxmlformats.org/officeDocument/2006/relationships/customXml" Target="../ink/ink198.xml"/><Relationship Id="rId47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customXml" Target="../ink/ink211.xml"/><Relationship Id="rId84" Type="http://schemas.openxmlformats.org/officeDocument/2006/relationships/customXml" Target="../ink/ink219.xml"/><Relationship Id="rId89" Type="http://schemas.openxmlformats.org/officeDocument/2006/relationships/image" Target="../media/image80.png"/><Relationship Id="rId16" Type="http://schemas.openxmlformats.org/officeDocument/2006/relationships/customXml" Target="../ink/ink185.xml"/><Relationship Id="rId11" Type="http://schemas.openxmlformats.org/officeDocument/2006/relationships/image" Target="../media/image41.png"/><Relationship Id="rId32" Type="http://schemas.openxmlformats.org/officeDocument/2006/relationships/customXml" Target="../ink/ink193.xml"/><Relationship Id="rId37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customXml" Target="../ink/ink206.xml"/><Relationship Id="rId74" Type="http://schemas.openxmlformats.org/officeDocument/2006/relationships/customXml" Target="../ink/ink214.xml"/><Relationship Id="rId79" Type="http://schemas.openxmlformats.org/officeDocument/2006/relationships/image" Target="../media/image75.png"/><Relationship Id="rId5" Type="http://schemas.openxmlformats.org/officeDocument/2006/relationships/image" Target="../media/image25.wmf"/><Relationship Id="rId90" Type="http://schemas.openxmlformats.org/officeDocument/2006/relationships/image" Target="../media/image2.jpeg"/><Relationship Id="rId14" Type="http://schemas.openxmlformats.org/officeDocument/2006/relationships/customXml" Target="../ink/ink184.xml"/><Relationship Id="rId22" Type="http://schemas.openxmlformats.org/officeDocument/2006/relationships/customXml" Target="../ink/ink188.xml"/><Relationship Id="rId27" Type="http://schemas.openxmlformats.org/officeDocument/2006/relationships/image" Target="../media/image49.png"/><Relationship Id="rId30" Type="http://schemas.openxmlformats.org/officeDocument/2006/relationships/customXml" Target="../ink/ink192.xml"/><Relationship Id="rId35" Type="http://schemas.openxmlformats.org/officeDocument/2006/relationships/image" Target="../media/image53.png"/><Relationship Id="rId43" Type="http://schemas.openxmlformats.org/officeDocument/2006/relationships/image" Target="../media/image57.png"/><Relationship Id="rId48" Type="http://schemas.openxmlformats.org/officeDocument/2006/relationships/customXml" Target="../ink/ink201.xml"/><Relationship Id="rId56" Type="http://schemas.openxmlformats.org/officeDocument/2006/relationships/customXml" Target="../ink/ink205.xml"/><Relationship Id="rId64" Type="http://schemas.openxmlformats.org/officeDocument/2006/relationships/customXml" Target="../ink/ink209.xml"/><Relationship Id="rId69" Type="http://schemas.openxmlformats.org/officeDocument/2006/relationships/image" Target="../media/image70.png"/><Relationship Id="rId77" Type="http://schemas.openxmlformats.org/officeDocument/2006/relationships/image" Target="../media/image74.png"/><Relationship Id="rId8" Type="http://schemas.openxmlformats.org/officeDocument/2006/relationships/customXml" Target="../ink/ink181.xml"/><Relationship Id="rId51" Type="http://schemas.openxmlformats.org/officeDocument/2006/relationships/image" Target="../media/image61.png"/><Relationship Id="rId72" Type="http://schemas.openxmlformats.org/officeDocument/2006/relationships/customXml" Target="../ink/ink213.xml"/><Relationship Id="rId80" Type="http://schemas.openxmlformats.org/officeDocument/2006/relationships/customXml" Target="../ink/ink217.xml"/><Relationship Id="rId85" Type="http://schemas.openxmlformats.org/officeDocument/2006/relationships/image" Target="../media/image78.png"/><Relationship Id="rId3" Type="http://schemas.openxmlformats.org/officeDocument/2006/relationships/notesSlide" Target="../notesSlides/notesSlide19.xml"/><Relationship Id="rId12" Type="http://schemas.openxmlformats.org/officeDocument/2006/relationships/customXml" Target="../ink/ink183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33" Type="http://schemas.openxmlformats.org/officeDocument/2006/relationships/image" Target="../media/image52.png"/><Relationship Id="rId38" Type="http://schemas.openxmlformats.org/officeDocument/2006/relationships/customXml" Target="../ink/ink196.xml"/><Relationship Id="rId46" Type="http://schemas.openxmlformats.org/officeDocument/2006/relationships/customXml" Target="../ink/ink200.xml"/><Relationship Id="rId59" Type="http://schemas.openxmlformats.org/officeDocument/2006/relationships/image" Target="../media/image65.png"/><Relationship Id="rId67" Type="http://schemas.openxmlformats.org/officeDocument/2006/relationships/image" Target="../media/image69.png"/><Relationship Id="rId20" Type="http://schemas.openxmlformats.org/officeDocument/2006/relationships/customXml" Target="../ink/ink187.xml"/><Relationship Id="rId41" Type="http://schemas.openxmlformats.org/officeDocument/2006/relationships/image" Target="../media/image56.png"/><Relationship Id="rId54" Type="http://schemas.openxmlformats.org/officeDocument/2006/relationships/customXml" Target="../ink/ink204.xml"/><Relationship Id="rId62" Type="http://schemas.openxmlformats.org/officeDocument/2006/relationships/customXml" Target="../ink/ink208.xml"/><Relationship Id="rId70" Type="http://schemas.openxmlformats.org/officeDocument/2006/relationships/customXml" Target="../ink/ink212.xml"/><Relationship Id="rId75" Type="http://schemas.openxmlformats.org/officeDocument/2006/relationships/image" Target="../media/image73.png"/><Relationship Id="rId83" Type="http://schemas.openxmlformats.org/officeDocument/2006/relationships/image" Target="../media/image77.png"/><Relationship Id="rId88" Type="http://schemas.openxmlformats.org/officeDocument/2006/relationships/customXml" Target="../ink/ink22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customXml" Target="../ink/ink191.xml"/><Relationship Id="rId36" Type="http://schemas.openxmlformats.org/officeDocument/2006/relationships/customXml" Target="../ink/ink195.xml"/><Relationship Id="rId49" Type="http://schemas.openxmlformats.org/officeDocument/2006/relationships/image" Target="../media/image60.png"/><Relationship Id="rId57" Type="http://schemas.openxmlformats.org/officeDocument/2006/relationships/image" Target="../media/image64.png"/><Relationship Id="rId10" Type="http://schemas.openxmlformats.org/officeDocument/2006/relationships/customXml" Target="../ink/ink182.xml"/><Relationship Id="rId31" Type="http://schemas.openxmlformats.org/officeDocument/2006/relationships/image" Target="../media/image51.png"/><Relationship Id="rId44" Type="http://schemas.openxmlformats.org/officeDocument/2006/relationships/customXml" Target="../ink/ink199.xml"/><Relationship Id="rId52" Type="http://schemas.openxmlformats.org/officeDocument/2006/relationships/customXml" Target="../ink/ink203.xml"/><Relationship Id="rId60" Type="http://schemas.openxmlformats.org/officeDocument/2006/relationships/customXml" Target="../ink/ink207.xml"/><Relationship Id="rId65" Type="http://schemas.openxmlformats.org/officeDocument/2006/relationships/image" Target="../media/image68.png"/><Relationship Id="rId73" Type="http://schemas.openxmlformats.org/officeDocument/2006/relationships/image" Target="../media/image72.png"/><Relationship Id="rId78" Type="http://schemas.openxmlformats.org/officeDocument/2006/relationships/customXml" Target="../ink/ink216.xml"/><Relationship Id="rId81" Type="http://schemas.openxmlformats.org/officeDocument/2006/relationships/image" Target="../media/image76.png"/><Relationship Id="rId86" Type="http://schemas.openxmlformats.org/officeDocument/2006/relationships/customXml" Target="../ink/ink220.xml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customXml" Target="../ink/ink186.xml"/><Relationship Id="rId39" Type="http://schemas.openxmlformats.org/officeDocument/2006/relationships/image" Target="../media/image55.png"/><Relationship Id="rId34" Type="http://schemas.openxmlformats.org/officeDocument/2006/relationships/customXml" Target="../ink/ink194.xml"/><Relationship Id="rId50" Type="http://schemas.openxmlformats.org/officeDocument/2006/relationships/customXml" Target="../ink/ink202.xml"/><Relationship Id="rId55" Type="http://schemas.openxmlformats.org/officeDocument/2006/relationships/image" Target="../media/image63.png"/><Relationship Id="rId76" Type="http://schemas.openxmlformats.org/officeDocument/2006/relationships/customXml" Target="../ink/ink215.xml"/><Relationship Id="rId7" Type="http://schemas.openxmlformats.org/officeDocument/2006/relationships/image" Target="../media/image26.wmf"/><Relationship Id="rId71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50.png"/><Relationship Id="rId24" Type="http://schemas.openxmlformats.org/officeDocument/2006/relationships/customXml" Target="../ink/ink189.xml"/><Relationship Id="rId40" Type="http://schemas.openxmlformats.org/officeDocument/2006/relationships/customXml" Target="../ink/ink197.xml"/><Relationship Id="rId45" Type="http://schemas.openxmlformats.org/officeDocument/2006/relationships/image" Target="../media/image58.png"/><Relationship Id="rId66" Type="http://schemas.openxmlformats.org/officeDocument/2006/relationships/customXml" Target="../ink/ink210.xml"/><Relationship Id="rId87" Type="http://schemas.openxmlformats.org/officeDocument/2006/relationships/image" Target="../media/image79.png"/><Relationship Id="rId61" Type="http://schemas.openxmlformats.org/officeDocument/2006/relationships/image" Target="../media/image66.png"/><Relationship Id="rId82" Type="http://schemas.openxmlformats.org/officeDocument/2006/relationships/customXml" Target="../ink/ink218.xml"/><Relationship Id="rId1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7.png"/><Relationship Id="rId299" Type="http://schemas.openxmlformats.org/officeDocument/2006/relationships/image" Target="../media/image408.png"/><Relationship Id="rId63" Type="http://schemas.openxmlformats.org/officeDocument/2006/relationships/image" Target="../media/image290.png"/><Relationship Id="rId159" Type="http://schemas.openxmlformats.org/officeDocument/2006/relationships/image" Target="../media/image338.png"/><Relationship Id="rId324" Type="http://schemas.openxmlformats.org/officeDocument/2006/relationships/customXml" Target="../ink/ink361.xml"/><Relationship Id="rId366" Type="http://schemas.openxmlformats.org/officeDocument/2006/relationships/customXml" Target="../ink/ink382.xml"/><Relationship Id="rId170" Type="http://schemas.openxmlformats.org/officeDocument/2006/relationships/customXml" Target="../ink/ink284.xml"/><Relationship Id="rId226" Type="http://schemas.openxmlformats.org/officeDocument/2006/relationships/customXml" Target="../ink/ink312.xml"/><Relationship Id="rId268" Type="http://schemas.openxmlformats.org/officeDocument/2006/relationships/customXml" Target="../ink/ink333.xml"/><Relationship Id="rId128" Type="http://schemas.openxmlformats.org/officeDocument/2006/relationships/customXml" Target="../ink/ink263.xml"/><Relationship Id="rId335" Type="http://schemas.openxmlformats.org/officeDocument/2006/relationships/image" Target="../media/image189.emf"/><Relationship Id="rId377" Type="http://schemas.openxmlformats.org/officeDocument/2006/relationships/image" Target="../media/image210.emf"/><Relationship Id="rId5" Type="http://schemas.openxmlformats.org/officeDocument/2006/relationships/image" Target="../media/image39.wmf"/><Relationship Id="rId181" Type="http://schemas.openxmlformats.org/officeDocument/2006/relationships/image" Target="../media/image349.png"/><Relationship Id="rId237" Type="http://schemas.openxmlformats.org/officeDocument/2006/relationships/image" Target="../media/image377.png"/><Relationship Id="rId279" Type="http://schemas.openxmlformats.org/officeDocument/2006/relationships/image" Target="../media/image398.png"/><Relationship Id="rId139" Type="http://schemas.openxmlformats.org/officeDocument/2006/relationships/image" Target="../media/image328.png"/><Relationship Id="rId290" Type="http://schemas.openxmlformats.org/officeDocument/2006/relationships/customXml" Target="../ink/ink344.xml"/><Relationship Id="rId304" Type="http://schemas.openxmlformats.org/officeDocument/2006/relationships/customXml" Target="../ink/ink351.xml"/><Relationship Id="rId346" Type="http://schemas.openxmlformats.org/officeDocument/2006/relationships/customXml" Target="../ink/ink372.xml"/><Relationship Id="rId85" Type="http://schemas.openxmlformats.org/officeDocument/2006/relationships/image" Target="../media/image301.png"/><Relationship Id="rId150" Type="http://schemas.openxmlformats.org/officeDocument/2006/relationships/customXml" Target="../ink/ink274.xml"/><Relationship Id="rId192" Type="http://schemas.openxmlformats.org/officeDocument/2006/relationships/customXml" Target="../ink/ink295.xml"/><Relationship Id="rId206" Type="http://schemas.openxmlformats.org/officeDocument/2006/relationships/customXml" Target="../ink/ink302.xml"/><Relationship Id="rId248" Type="http://schemas.openxmlformats.org/officeDocument/2006/relationships/customXml" Target="../ink/ink323.xml"/><Relationship Id="rId12" Type="http://schemas.openxmlformats.org/officeDocument/2006/relationships/image" Target="../media/image264.png"/><Relationship Id="rId108" Type="http://schemas.openxmlformats.org/officeDocument/2006/relationships/customXml" Target="../ink/ink253.xml"/><Relationship Id="rId315" Type="http://schemas.openxmlformats.org/officeDocument/2006/relationships/image" Target="../media/image416.png"/><Relationship Id="rId357" Type="http://schemas.openxmlformats.org/officeDocument/2006/relationships/image" Target="../media/image200.emf"/><Relationship Id="rId54" Type="http://schemas.openxmlformats.org/officeDocument/2006/relationships/customXml" Target="../ink/ink231.xml"/><Relationship Id="rId96" Type="http://schemas.openxmlformats.org/officeDocument/2006/relationships/customXml" Target="../ink/ink247.xml"/><Relationship Id="rId161" Type="http://schemas.openxmlformats.org/officeDocument/2006/relationships/image" Target="../media/image339.png"/><Relationship Id="rId217" Type="http://schemas.openxmlformats.org/officeDocument/2006/relationships/image" Target="../media/image367.png"/><Relationship Id="rId259" Type="http://schemas.openxmlformats.org/officeDocument/2006/relationships/image" Target="../media/image388.png"/><Relationship Id="rId119" Type="http://schemas.openxmlformats.org/officeDocument/2006/relationships/image" Target="../media/image318.png"/><Relationship Id="rId270" Type="http://schemas.openxmlformats.org/officeDocument/2006/relationships/customXml" Target="../ink/ink334.xml"/><Relationship Id="rId326" Type="http://schemas.openxmlformats.org/officeDocument/2006/relationships/customXml" Target="../ink/ink362.xml"/><Relationship Id="rId65" Type="http://schemas.openxmlformats.org/officeDocument/2006/relationships/image" Target="../media/image291.png"/><Relationship Id="rId130" Type="http://schemas.openxmlformats.org/officeDocument/2006/relationships/customXml" Target="../ink/ink264.xml"/><Relationship Id="rId368" Type="http://schemas.openxmlformats.org/officeDocument/2006/relationships/customXml" Target="../ink/ink383.xml"/><Relationship Id="rId172" Type="http://schemas.openxmlformats.org/officeDocument/2006/relationships/customXml" Target="../ink/ink285.xml"/><Relationship Id="rId228" Type="http://schemas.openxmlformats.org/officeDocument/2006/relationships/customXml" Target="../ink/ink313.xml"/><Relationship Id="rId281" Type="http://schemas.openxmlformats.org/officeDocument/2006/relationships/image" Target="../media/image399.png"/><Relationship Id="rId337" Type="http://schemas.openxmlformats.org/officeDocument/2006/relationships/image" Target="../media/image190.emf"/><Relationship Id="rId76" Type="http://schemas.openxmlformats.org/officeDocument/2006/relationships/customXml" Target="../ink/ink238.xml"/><Relationship Id="rId141" Type="http://schemas.openxmlformats.org/officeDocument/2006/relationships/image" Target="../media/image329.png"/><Relationship Id="rId379" Type="http://schemas.openxmlformats.org/officeDocument/2006/relationships/image" Target="../media/image211.emf"/><Relationship Id="rId7" Type="http://schemas.openxmlformats.org/officeDocument/2006/relationships/image" Target="../media/image25.wmf"/><Relationship Id="rId183" Type="http://schemas.openxmlformats.org/officeDocument/2006/relationships/image" Target="../media/image350.png"/><Relationship Id="rId239" Type="http://schemas.openxmlformats.org/officeDocument/2006/relationships/image" Target="../media/image378.png"/><Relationship Id="rId250" Type="http://schemas.openxmlformats.org/officeDocument/2006/relationships/customXml" Target="../ink/ink324.xml"/><Relationship Id="rId292" Type="http://schemas.openxmlformats.org/officeDocument/2006/relationships/customXml" Target="../ink/ink345.xml"/><Relationship Id="rId306" Type="http://schemas.openxmlformats.org/officeDocument/2006/relationships/customXml" Target="../ink/ink352.xml"/><Relationship Id="rId87" Type="http://schemas.openxmlformats.org/officeDocument/2006/relationships/image" Target="../media/image302.png"/><Relationship Id="rId110" Type="http://schemas.openxmlformats.org/officeDocument/2006/relationships/customXml" Target="../ink/ink254.xml"/><Relationship Id="rId348" Type="http://schemas.openxmlformats.org/officeDocument/2006/relationships/customXml" Target="../ink/ink373.xml"/><Relationship Id="rId152" Type="http://schemas.openxmlformats.org/officeDocument/2006/relationships/customXml" Target="../ink/ink275.xml"/><Relationship Id="rId194" Type="http://schemas.openxmlformats.org/officeDocument/2006/relationships/customXml" Target="../ink/ink296.xml"/><Relationship Id="rId208" Type="http://schemas.openxmlformats.org/officeDocument/2006/relationships/customXml" Target="../ink/ink303.xml"/><Relationship Id="rId240" Type="http://schemas.openxmlformats.org/officeDocument/2006/relationships/customXml" Target="../ink/ink319.xml"/><Relationship Id="rId261" Type="http://schemas.openxmlformats.org/officeDocument/2006/relationships/image" Target="../media/image389.png"/><Relationship Id="rId14" Type="http://schemas.openxmlformats.org/officeDocument/2006/relationships/image" Target="../media/image265.png"/><Relationship Id="rId35" Type="http://schemas.openxmlformats.org/officeDocument/2006/relationships/image" Target="../media/image276.png"/><Relationship Id="rId56" Type="http://schemas.openxmlformats.org/officeDocument/2006/relationships/customXml" Target="../ink/ink232.xml"/><Relationship Id="rId77" Type="http://schemas.openxmlformats.org/officeDocument/2006/relationships/image" Target="../media/image297.png"/><Relationship Id="rId100" Type="http://schemas.openxmlformats.org/officeDocument/2006/relationships/customXml" Target="../ink/ink249.xml"/><Relationship Id="rId282" Type="http://schemas.openxmlformats.org/officeDocument/2006/relationships/customXml" Target="../ink/ink340.xml"/><Relationship Id="rId317" Type="http://schemas.openxmlformats.org/officeDocument/2006/relationships/image" Target="../media/image417.png"/><Relationship Id="rId338" Type="http://schemas.openxmlformats.org/officeDocument/2006/relationships/customXml" Target="../ink/ink368.xml"/><Relationship Id="rId359" Type="http://schemas.openxmlformats.org/officeDocument/2006/relationships/image" Target="../media/image201.emf"/><Relationship Id="rId8" Type="http://schemas.openxmlformats.org/officeDocument/2006/relationships/oleObject" Target="../embeddings/oleObject23.bin"/><Relationship Id="rId98" Type="http://schemas.openxmlformats.org/officeDocument/2006/relationships/customXml" Target="../ink/ink248.xml"/><Relationship Id="rId121" Type="http://schemas.openxmlformats.org/officeDocument/2006/relationships/image" Target="../media/image319.png"/><Relationship Id="rId142" Type="http://schemas.openxmlformats.org/officeDocument/2006/relationships/customXml" Target="../ink/ink270.xml"/><Relationship Id="rId163" Type="http://schemas.openxmlformats.org/officeDocument/2006/relationships/image" Target="../media/image340.png"/><Relationship Id="rId184" Type="http://schemas.openxmlformats.org/officeDocument/2006/relationships/customXml" Target="../ink/ink291.xml"/><Relationship Id="rId219" Type="http://schemas.openxmlformats.org/officeDocument/2006/relationships/image" Target="../media/image368.png"/><Relationship Id="rId370" Type="http://schemas.openxmlformats.org/officeDocument/2006/relationships/customXml" Target="../ink/ink384.xml"/><Relationship Id="rId230" Type="http://schemas.openxmlformats.org/officeDocument/2006/relationships/customXml" Target="../ink/ink314.xml"/><Relationship Id="rId251" Type="http://schemas.openxmlformats.org/officeDocument/2006/relationships/image" Target="../media/image384.png"/><Relationship Id="rId25" Type="http://schemas.openxmlformats.org/officeDocument/2006/relationships/image" Target="../media/image271.png"/><Relationship Id="rId272" Type="http://schemas.openxmlformats.org/officeDocument/2006/relationships/customXml" Target="../ink/ink335.xml"/><Relationship Id="rId293" Type="http://schemas.openxmlformats.org/officeDocument/2006/relationships/image" Target="../media/image405.png"/><Relationship Id="rId307" Type="http://schemas.openxmlformats.org/officeDocument/2006/relationships/image" Target="../media/image412.png"/><Relationship Id="rId328" Type="http://schemas.openxmlformats.org/officeDocument/2006/relationships/customXml" Target="../ink/ink363.xml"/><Relationship Id="rId349" Type="http://schemas.openxmlformats.org/officeDocument/2006/relationships/image" Target="../media/image196.emf"/><Relationship Id="rId88" Type="http://schemas.openxmlformats.org/officeDocument/2006/relationships/customXml" Target="../ink/ink243.xml"/><Relationship Id="rId111" Type="http://schemas.openxmlformats.org/officeDocument/2006/relationships/image" Target="../media/image314.png"/><Relationship Id="rId132" Type="http://schemas.openxmlformats.org/officeDocument/2006/relationships/customXml" Target="../ink/ink265.xml"/><Relationship Id="rId153" Type="http://schemas.openxmlformats.org/officeDocument/2006/relationships/image" Target="../media/image335.png"/><Relationship Id="rId174" Type="http://schemas.openxmlformats.org/officeDocument/2006/relationships/customXml" Target="../ink/ink286.xml"/><Relationship Id="rId195" Type="http://schemas.openxmlformats.org/officeDocument/2006/relationships/image" Target="../media/image356.png"/><Relationship Id="rId209" Type="http://schemas.openxmlformats.org/officeDocument/2006/relationships/image" Target="../media/image363.png"/><Relationship Id="rId360" Type="http://schemas.openxmlformats.org/officeDocument/2006/relationships/customXml" Target="../ink/ink379.xml"/><Relationship Id="rId220" Type="http://schemas.openxmlformats.org/officeDocument/2006/relationships/customXml" Target="../ink/ink309.xml"/><Relationship Id="rId241" Type="http://schemas.openxmlformats.org/officeDocument/2006/relationships/image" Target="../media/image379.png"/><Relationship Id="rId15" Type="http://schemas.openxmlformats.org/officeDocument/2006/relationships/customXml" Target="../ink/ink224.xml"/><Relationship Id="rId36" Type="http://schemas.openxmlformats.org/officeDocument/2006/relationships/customXml" Target="../ink/ink229.xml"/><Relationship Id="rId57" Type="http://schemas.openxmlformats.org/officeDocument/2006/relationships/image" Target="../media/image287.png"/><Relationship Id="rId262" Type="http://schemas.openxmlformats.org/officeDocument/2006/relationships/customXml" Target="../ink/ink330.xml"/><Relationship Id="rId283" Type="http://schemas.openxmlformats.org/officeDocument/2006/relationships/image" Target="../media/image400.png"/><Relationship Id="rId318" Type="http://schemas.openxmlformats.org/officeDocument/2006/relationships/customXml" Target="../ink/ink358.xml"/><Relationship Id="rId339" Type="http://schemas.openxmlformats.org/officeDocument/2006/relationships/image" Target="../media/image191.emf"/><Relationship Id="rId78" Type="http://schemas.openxmlformats.org/officeDocument/2006/relationships/customXml" Target="../ink/ink239.xml"/><Relationship Id="rId99" Type="http://schemas.openxmlformats.org/officeDocument/2006/relationships/image" Target="../media/image308.png"/><Relationship Id="rId101" Type="http://schemas.openxmlformats.org/officeDocument/2006/relationships/image" Target="../media/image309.png"/><Relationship Id="rId122" Type="http://schemas.openxmlformats.org/officeDocument/2006/relationships/customXml" Target="../ink/ink260.xml"/><Relationship Id="rId143" Type="http://schemas.openxmlformats.org/officeDocument/2006/relationships/image" Target="../media/image330.png"/><Relationship Id="rId164" Type="http://schemas.openxmlformats.org/officeDocument/2006/relationships/customXml" Target="../ink/ink281.xml"/><Relationship Id="rId185" Type="http://schemas.openxmlformats.org/officeDocument/2006/relationships/image" Target="../media/image351.png"/><Relationship Id="rId350" Type="http://schemas.openxmlformats.org/officeDocument/2006/relationships/customXml" Target="../ink/ink374.xml"/><Relationship Id="rId371" Type="http://schemas.openxmlformats.org/officeDocument/2006/relationships/image" Target="../media/image207.emf"/><Relationship Id="rId9" Type="http://schemas.openxmlformats.org/officeDocument/2006/relationships/image" Target="../media/image26.wmf"/><Relationship Id="rId210" Type="http://schemas.openxmlformats.org/officeDocument/2006/relationships/customXml" Target="../ink/ink304.xml"/><Relationship Id="rId26" Type="http://schemas.openxmlformats.org/officeDocument/2006/relationships/customXml" Target="../ink/ink227.xml"/><Relationship Id="rId231" Type="http://schemas.openxmlformats.org/officeDocument/2006/relationships/image" Target="../media/image374.png"/><Relationship Id="rId252" Type="http://schemas.openxmlformats.org/officeDocument/2006/relationships/customXml" Target="../ink/ink325.xml"/><Relationship Id="rId273" Type="http://schemas.openxmlformats.org/officeDocument/2006/relationships/image" Target="../media/image395.png"/><Relationship Id="rId294" Type="http://schemas.openxmlformats.org/officeDocument/2006/relationships/customXml" Target="../ink/ink346.xml"/><Relationship Id="rId308" Type="http://schemas.openxmlformats.org/officeDocument/2006/relationships/customXml" Target="../ink/ink353.xml"/><Relationship Id="rId329" Type="http://schemas.openxmlformats.org/officeDocument/2006/relationships/image" Target="../media/image186.emf"/><Relationship Id="rId47" Type="http://schemas.openxmlformats.org/officeDocument/2006/relationships/image" Target="../media/image282.png"/><Relationship Id="rId89" Type="http://schemas.openxmlformats.org/officeDocument/2006/relationships/image" Target="../media/image303.png"/><Relationship Id="rId112" Type="http://schemas.openxmlformats.org/officeDocument/2006/relationships/customXml" Target="../ink/ink255.xml"/><Relationship Id="rId133" Type="http://schemas.openxmlformats.org/officeDocument/2006/relationships/image" Target="../media/image325.png"/><Relationship Id="rId154" Type="http://schemas.openxmlformats.org/officeDocument/2006/relationships/customXml" Target="../ink/ink276.xml"/><Relationship Id="rId175" Type="http://schemas.openxmlformats.org/officeDocument/2006/relationships/image" Target="../media/image346.png"/><Relationship Id="rId340" Type="http://schemas.openxmlformats.org/officeDocument/2006/relationships/customXml" Target="../ink/ink369.xml"/><Relationship Id="rId361" Type="http://schemas.openxmlformats.org/officeDocument/2006/relationships/image" Target="../media/image202.emf"/><Relationship Id="rId196" Type="http://schemas.openxmlformats.org/officeDocument/2006/relationships/customXml" Target="../ink/ink297.xml"/><Relationship Id="rId200" Type="http://schemas.openxmlformats.org/officeDocument/2006/relationships/customXml" Target="../ink/ink299.xml"/><Relationship Id="rId16" Type="http://schemas.openxmlformats.org/officeDocument/2006/relationships/image" Target="../media/image266.png"/><Relationship Id="rId221" Type="http://schemas.openxmlformats.org/officeDocument/2006/relationships/image" Target="../media/image369.png"/><Relationship Id="rId242" Type="http://schemas.openxmlformats.org/officeDocument/2006/relationships/customXml" Target="../ink/ink320.xml"/><Relationship Id="rId263" Type="http://schemas.openxmlformats.org/officeDocument/2006/relationships/image" Target="../media/image390.png"/><Relationship Id="rId284" Type="http://schemas.openxmlformats.org/officeDocument/2006/relationships/customXml" Target="../ink/ink341.xml"/><Relationship Id="rId319" Type="http://schemas.openxmlformats.org/officeDocument/2006/relationships/image" Target="../media/image418.png"/><Relationship Id="rId58" Type="http://schemas.openxmlformats.org/officeDocument/2006/relationships/customXml" Target="../ink/ink233.xml"/><Relationship Id="rId79" Type="http://schemas.openxmlformats.org/officeDocument/2006/relationships/image" Target="../media/image298.png"/><Relationship Id="rId102" Type="http://schemas.openxmlformats.org/officeDocument/2006/relationships/customXml" Target="../ink/ink250.xml"/><Relationship Id="rId123" Type="http://schemas.openxmlformats.org/officeDocument/2006/relationships/image" Target="../media/image320.png"/><Relationship Id="rId144" Type="http://schemas.openxmlformats.org/officeDocument/2006/relationships/customXml" Target="../ink/ink271.xml"/><Relationship Id="rId330" Type="http://schemas.openxmlformats.org/officeDocument/2006/relationships/customXml" Target="../ink/ink364.xml"/><Relationship Id="rId90" Type="http://schemas.openxmlformats.org/officeDocument/2006/relationships/customXml" Target="../ink/ink244.xml"/><Relationship Id="rId165" Type="http://schemas.openxmlformats.org/officeDocument/2006/relationships/image" Target="../media/image341.png"/><Relationship Id="rId186" Type="http://schemas.openxmlformats.org/officeDocument/2006/relationships/customXml" Target="../ink/ink292.xml"/><Relationship Id="rId351" Type="http://schemas.openxmlformats.org/officeDocument/2006/relationships/image" Target="../media/image197.emf"/><Relationship Id="rId372" Type="http://schemas.openxmlformats.org/officeDocument/2006/relationships/customXml" Target="../ink/ink385.xml"/><Relationship Id="rId211" Type="http://schemas.openxmlformats.org/officeDocument/2006/relationships/image" Target="../media/image364.png"/><Relationship Id="rId232" Type="http://schemas.openxmlformats.org/officeDocument/2006/relationships/customXml" Target="../ink/ink315.xml"/><Relationship Id="rId253" Type="http://schemas.openxmlformats.org/officeDocument/2006/relationships/image" Target="../media/image385.png"/><Relationship Id="rId274" Type="http://schemas.openxmlformats.org/officeDocument/2006/relationships/customXml" Target="../ink/ink336.xml"/><Relationship Id="rId295" Type="http://schemas.openxmlformats.org/officeDocument/2006/relationships/image" Target="../media/image406.png"/><Relationship Id="rId309" Type="http://schemas.openxmlformats.org/officeDocument/2006/relationships/image" Target="../media/image413.png"/><Relationship Id="rId27" Type="http://schemas.openxmlformats.org/officeDocument/2006/relationships/image" Target="../media/image272.png"/><Relationship Id="rId48" Type="http://schemas.openxmlformats.org/officeDocument/2006/relationships/customXml" Target="../ink/ink230.xml"/><Relationship Id="rId113" Type="http://schemas.openxmlformats.org/officeDocument/2006/relationships/image" Target="../media/image315.png"/><Relationship Id="rId134" Type="http://schemas.openxmlformats.org/officeDocument/2006/relationships/customXml" Target="../ink/ink266.xml"/><Relationship Id="rId320" Type="http://schemas.openxmlformats.org/officeDocument/2006/relationships/customXml" Target="../ink/ink359.xml"/><Relationship Id="rId80" Type="http://schemas.openxmlformats.org/officeDocument/2006/relationships/customXml" Target="../ink/ink240.xml"/><Relationship Id="rId155" Type="http://schemas.openxmlformats.org/officeDocument/2006/relationships/image" Target="../media/image336.png"/><Relationship Id="rId176" Type="http://schemas.openxmlformats.org/officeDocument/2006/relationships/customXml" Target="../ink/ink287.xml"/><Relationship Id="rId197" Type="http://schemas.openxmlformats.org/officeDocument/2006/relationships/image" Target="../media/image357.png"/><Relationship Id="rId341" Type="http://schemas.openxmlformats.org/officeDocument/2006/relationships/image" Target="../media/image192.emf"/><Relationship Id="rId362" Type="http://schemas.openxmlformats.org/officeDocument/2006/relationships/customXml" Target="../ink/ink380.xml"/><Relationship Id="rId201" Type="http://schemas.openxmlformats.org/officeDocument/2006/relationships/image" Target="../media/image359.png"/><Relationship Id="rId222" Type="http://schemas.openxmlformats.org/officeDocument/2006/relationships/customXml" Target="../ink/ink310.xml"/><Relationship Id="rId243" Type="http://schemas.openxmlformats.org/officeDocument/2006/relationships/image" Target="../media/image380.png"/><Relationship Id="rId264" Type="http://schemas.openxmlformats.org/officeDocument/2006/relationships/customXml" Target="../ink/ink331.xml"/><Relationship Id="rId285" Type="http://schemas.openxmlformats.org/officeDocument/2006/relationships/image" Target="../media/image401.png"/><Relationship Id="rId17" Type="http://schemas.openxmlformats.org/officeDocument/2006/relationships/customXml" Target="../ink/ink225.xml"/><Relationship Id="rId59" Type="http://schemas.openxmlformats.org/officeDocument/2006/relationships/image" Target="../media/image288.png"/><Relationship Id="rId103" Type="http://schemas.openxmlformats.org/officeDocument/2006/relationships/image" Target="../media/image310.png"/><Relationship Id="rId124" Type="http://schemas.openxmlformats.org/officeDocument/2006/relationships/customXml" Target="../ink/ink261.xml"/><Relationship Id="rId310" Type="http://schemas.openxmlformats.org/officeDocument/2006/relationships/customXml" Target="../ink/ink354.xml"/><Relationship Id="rId91" Type="http://schemas.openxmlformats.org/officeDocument/2006/relationships/image" Target="../media/image304.png"/><Relationship Id="rId145" Type="http://schemas.openxmlformats.org/officeDocument/2006/relationships/image" Target="../media/image331.png"/><Relationship Id="rId166" Type="http://schemas.openxmlformats.org/officeDocument/2006/relationships/customXml" Target="../ink/ink282.xml"/><Relationship Id="rId187" Type="http://schemas.openxmlformats.org/officeDocument/2006/relationships/image" Target="../media/image352.png"/><Relationship Id="rId331" Type="http://schemas.openxmlformats.org/officeDocument/2006/relationships/image" Target="../media/image187.emf"/><Relationship Id="rId352" Type="http://schemas.openxmlformats.org/officeDocument/2006/relationships/customXml" Target="../ink/ink375.xml"/><Relationship Id="rId373" Type="http://schemas.openxmlformats.org/officeDocument/2006/relationships/image" Target="../media/image208.emf"/><Relationship Id="rId1" Type="http://schemas.openxmlformats.org/officeDocument/2006/relationships/vmlDrawing" Target="../drawings/vmlDrawing9.vml"/><Relationship Id="rId212" Type="http://schemas.openxmlformats.org/officeDocument/2006/relationships/customXml" Target="../ink/ink305.xml"/><Relationship Id="rId233" Type="http://schemas.openxmlformats.org/officeDocument/2006/relationships/image" Target="../media/image375.png"/><Relationship Id="rId254" Type="http://schemas.openxmlformats.org/officeDocument/2006/relationships/customXml" Target="../ink/ink326.xml"/><Relationship Id="rId28" Type="http://schemas.openxmlformats.org/officeDocument/2006/relationships/customXml" Target="../ink/ink228.xml"/><Relationship Id="rId114" Type="http://schemas.openxmlformats.org/officeDocument/2006/relationships/customXml" Target="../ink/ink256.xml"/><Relationship Id="rId275" Type="http://schemas.openxmlformats.org/officeDocument/2006/relationships/image" Target="../media/image396.png"/><Relationship Id="rId296" Type="http://schemas.openxmlformats.org/officeDocument/2006/relationships/customXml" Target="../ink/ink347.xml"/><Relationship Id="rId300" Type="http://schemas.openxmlformats.org/officeDocument/2006/relationships/customXml" Target="../ink/ink349.xml"/><Relationship Id="rId60" Type="http://schemas.openxmlformats.org/officeDocument/2006/relationships/customXml" Target="../ink/ink234.xml"/><Relationship Id="rId135" Type="http://schemas.openxmlformats.org/officeDocument/2006/relationships/image" Target="../media/image326.png"/><Relationship Id="rId156" Type="http://schemas.openxmlformats.org/officeDocument/2006/relationships/customXml" Target="../ink/ink277.xml"/><Relationship Id="rId177" Type="http://schemas.openxmlformats.org/officeDocument/2006/relationships/image" Target="../media/image347.png"/><Relationship Id="rId198" Type="http://schemas.openxmlformats.org/officeDocument/2006/relationships/customXml" Target="../ink/ink298.xml"/><Relationship Id="rId321" Type="http://schemas.openxmlformats.org/officeDocument/2006/relationships/image" Target="../media/image419.png"/><Relationship Id="rId342" Type="http://schemas.openxmlformats.org/officeDocument/2006/relationships/customXml" Target="../ink/ink370.xml"/><Relationship Id="rId363" Type="http://schemas.openxmlformats.org/officeDocument/2006/relationships/image" Target="../media/image203.emf"/><Relationship Id="rId202" Type="http://schemas.openxmlformats.org/officeDocument/2006/relationships/customXml" Target="../ink/ink300.xml"/><Relationship Id="rId223" Type="http://schemas.openxmlformats.org/officeDocument/2006/relationships/image" Target="../media/image370.png"/><Relationship Id="rId244" Type="http://schemas.openxmlformats.org/officeDocument/2006/relationships/customXml" Target="../ink/ink321.xml"/><Relationship Id="rId18" Type="http://schemas.openxmlformats.org/officeDocument/2006/relationships/image" Target="../media/image267.png"/><Relationship Id="rId265" Type="http://schemas.openxmlformats.org/officeDocument/2006/relationships/image" Target="../media/image391.png"/><Relationship Id="rId286" Type="http://schemas.openxmlformats.org/officeDocument/2006/relationships/customXml" Target="../ink/ink342.xml"/><Relationship Id="rId104" Type="http://schemas.openxmlformats.org/officeDocument/2006/relationships/customXml" Target="../ink/ink251.xml"/><Relationship Id="rId125" Type="http://schemas.openxmlformats.org/officeDocument/2006/relationships/image" Target="../media/image321.png"/><Relationship Id="rId146" Type="http://schemas.openxmlformats.org/officeDocument/2006/relationships/customXml" Target="../ink/ink272.xml"/><Relationship Id="rId167" Type="http://schemas.openxmlformats.org/officeDocument/2006/relationships/image" Target="../media/image342.png"/><Relationship Id="rId188" Type="http://schemas.openxmlformats.org/officeDocument/2006/relationships/customXml" Target="../ink/ink293.xml"/><Relationship Id="rId311" Type="http://schemas.openxmlformats.org/officeDocument/2006/relationships/image" Target="../media/image414.png"/><Relationship Id="rId332" Type="http://schemas.openxmlformats.org/officeDocument/2006/relationships/customXml" Target="../ink/ink365.xml"/><Relationship Id="rId353" Type="http://schemas.openxmlformats.org/officeDocument/2006/relationships/image" Target="../media/image198.emf"/><Relationship Id="rId374" Type="http://schemas.openxmlformats.org/officeDocument/2006/relationships/customXml" Target="../ink/ink386.xml"/><Relationship Id="rId92" Type="http://schemas.openxmlformats.org/officeDocument/2006/relationships/customXml" Target="../ink/ink245.xml"/><Relationship Id="rId213" Type="http://schemas.openxmlformats.org/officeDocument/2006/relationships/image" Target="../media/image365.png"/><Relationship Id="rId234" Type="http://schemas.openxmlformats.org/officeDocument/2006/relationships/customXml" Target="../ink/ink316.xml"/><Relationship Id="rId2" Type="http://schemas.openxmlformats.org/officeDocument/2006/relationships/slideLayout" Target="../slideLayouts/slideLayout2.xml"/><Relationship Id="rId255" Type="http://schemas.openxmlformats.org/officeDocument/2006/relationships/image" Target="../media/image386.png"/><Relationship Id="rId276" Type="http://schemas.openxmlformats.org/officeDocument/2006/relationships/customXml" Target="../ink/ink337.xml"/><Relationship Id="rId297" Type="http://schemas.openxmlformats.org/officeDocument/2006/relationships/image" Target="../media/image407.png"/><Relationship Id="rId115" Type="http://schemas.openxmlformats.org/officeDocument/2006/relationships/image" Target="../media/image316.png"/><Relationship Id="rId136" Type="http://schemas.openxmlformats.org/officeDocument/2006/relationships/customXml" Target="../ink/ink267.xml"/><Relationship Id="rId157" Type="http://schemas.openxmlformats.org/officeDocument/2006/relationships/image" Target="../media/image337.png"/><Relationship Id="rId178" Type="http://schemas.openxmlformats.org/officeDocument/2006/relationships/customXml" Target="../ink/ink288.xml"/><Relationship Id="rId301" Type="http://schemas.openxmlformats.org/officeDocument/2006/relationships/image" Target="../media/image409.png"/><Relationship Id="rId322" Type="http://schemas.openxmlformats.org/officeDocument/2006/relationships/customXml" Target="../ink/ink360.xml"/><Relationship Id="rId343" Type="http://schemas.openxmlformats.org/officeDocument/2006/relationships/image" Target="../media/image193.emf"/><Relationship Id="rId364" Type="http://schemas.openxmlformats.org/officeDocument/2006/relationships/customXml" Target="../ink/ink381.xml"/><Relationship Id="rId61" Type="http://schemas.openxmlformats.org/officeDocument/2006/relationships/image" Target="../media/image289.png"/><Relationship Id="rId199" Type="http://schemas.openxmlformats.org/officeDocument/2006/relationships/image" Target="../media/image358.png"/><Relationship Id="rId203" Type="http://schemas.openxmlformats.org/officeDocument/2006/relationships/image" Target="../media/image360.png"/><Relationship Id="rId19" Type="http://schemas.openxmlformats.org/officeDocument/2006/relationships/customXml" Target="../ink/ink226.xml"/><Relationship Id="rId224" Type="http://schemas.openxmlformats.org/officeDocument/2006/relationships/customXml" Target="../ink/ink311.xml"/><Relationship Id="rId245" Type="http://schemas.openxmlformats.org/officeDocument/2006/relationships/image" Target="../media/image381.png"/><Relationship Id="rId266" Type="http://schemas.openxmlformats.org/officeDocument/2006/relationships/customXml" Target="../ink/ink332.xml"/><Relationship Id="rId287" Type="http://schemas.openxmlformats.org/officeDocument/2006/relationships/image" Target="../media/image402.png"/><Relationship Id="rId105" Type="http://schemas.openxmlformats.org/officeDocument/2006/relationships/image" Target="../media/image311.png"/><Relationship Id="rId126" Type="http://schemas.openxmlformats.org/officeDocument/2006/relationships/customXml" Target="../ink/ink262.xml"/><Relationship Id="rId147" Type="http://schemas.openxmlformats.org/officeDocument/2006/relationships/image" Target="../media/image332.png"/><Relationship Id="rId168" Type="http://schemas.openxmlformats.org/officeDocument/2006/relationships/customXml" Target="../ink/ink283.xml"/><Relationship Id="rId312" Type="http://schemas.openxmlformats.org/officeDocument/2006/relationships/customXml" Target="../ink/ink355.xml"/><Relationship Id="rId333" Type="http://schemas.openxmlformats.org/officeDocument/2006/relationships/image" Target="../media/image188.emf"/><Relationship Id="rId354" Type="http://schemas.openxmlformats.org/officeDocument/2006/relationships/customXml" Target="../ink/ink376.xml"/><Relationship Id="rId93" Type="http://schemas.openxmlformats.org/officeDocument/2006/relationships/image" Target="../media/image305.png"/><Relationship Id="rId189" Type="http://schemas.openxmlformats.org/officeDocument/2006/relationships/image" Target="../media/image353.png"/><Relationship Id="rId375" Type="http://schemas.openxmlformats.org/officeDocument/2006/relationships/image" Target="../media/image209.emf"/><Relationship Id="rId3" Type="http://schemas.openxmlformats.org/officeDocument/2006/relationships/notesSlide" Target="../notesSlides/notesSlide20.xml"/><Relationship Id="rId214" Type="http://schemas.openxmlformats.org/officeDocument/2006/relationships/customXml" Target="../ink/ink306.xml"/><Relationship Id="rId235" Type="http://schemas.openxmlformats.org/officeDocument/2006/relationships/image" Target="../media/image376.png"/><Relationship Id="rId256" Type="http://schemas.openxmlformats.org/officeDocument/2006/relationships/customXml" Target="../ink/ink327.xml"/><Relationship Id="rId277" Type="http://schemas.openxmlformats.org/officeDocument/2006/relationships/image" Target="../media/image397.png"/><Relationship Id="rId298" Type="http://schemas.openxmlformats.org/officeDocument/2006/relationships/customXml" Target="../ink/ink348.xml"/><Relationship Id="rId116" Type="http://schemas.openxmlformats.org/officeDocument/2006/relationships/customXml" Target="../ink/ink257.xml"/><Relationship Id="rId137" Type="http://schemas.openxmlformats.org/officeDocument/2006/relationships/image" Target="../media/image327.png"/><Relationship Id="rId158" Type="http://schemas.openxmlformats.org/officeDocument/2006/relationships/customXml" Target="../ink/ink278.xml"/><Relationship Id="rId302" Type="http://schemas.openxmlformats.org/officeDocument/2006/relationships/customXml" Target="../ink/ink350.xml"/><Relationship Id="rId323" Type="http://schemas.openxmlformats.org/officeDocument/2006/relationships/image" Target="../media/image420.png"/><Relationship Id="rId344" Type="http://schemas.openxmlformats.org/officeDocument/2006/relationships/customXml" Target="../ink/ink371.xml"/><Relationship Id="rId62" Type="http://schemas.openxmlformats.org/officeDocument/2006/relationships/customXml" Target="../ink/ink235.xml"/><Relationship Id="rId83" Type="http://schemas.openxmlformats.org/officeDocument/2006/relationships/image" Target="../media/image300.png"/><Relationship Id="rId179" Type="http://schemas.openxmlformats.org/officeDocument/2006/relationships/image" Target="../media/image348.png"/><Relationship Id="rId365" Type="http://schemas.openxmlformats.org/officeDocument/2006/relationships/image" Target="../media/image204.emf"/><Relationship Id="rId190" Type="http://schemas.openxmlformats.org/officeDocument/2006/relationships/customXml" Target="../ink/ink294.xml"/><Relationship Id="rId204" Type="http://schemas.openxmlformats.org/officeDocument/2006/relationships/customXml" Target="../ink/ink301.xml"/><Relationship Id="rId225" Type="http://schemas.openxmlformats.org/officeDocument/2006/relationships/image" Target="../media/image371.png"/><Relationship Id="rId246" Type="http://schemas.openxmlformats.org/officeDocument/2006/relationships/customXml" Target="../ink/ink322.xml"/><Relationship Id="rId267" Type="http://schemas.openxmlformats.org/officeDocument/2006/relationships/image" Target="../media/image392.png"/><Relationship Id="rId288" Type="http://schemas.openxmlformats.org/officeDocument/2006/relationships/customXml" Target="../ink/ink343.xml"/><Relationship Id="rId106" Type="http://schemas.openxmlformats.org/officeDocument/2006/relationships/customXml" Target="../ink/ink252.xml"/><Relationship Id="rId127" Type="http://schemas.openxmlformats.org/officeDocument/2006/relationships/image" Target="../media/image322.png"/><Relationship Id="rId313" Type="http://schemas.openxmlformats.org/officeDocument/2006/relationships/image" Target="../media/image415.png"/><Relationship Id="rId10" Type="http://schemas.openxmlformats.org/officeDocument/2006/relationships/customXml" Target="../ink/ink222.xml"/><Relationship Id="rId94" Type="http://schemas.openxmlformats.org/officeDocument/2006/relationships/customXml" Target="../ink/ink246.xml"/><Relationship Id="rId148" Type="http://schemas.openxmlformats.org/officeDocument/2006/relationships/customXml" Target="../ink/ink273.xml"/><Relationship Id="rId169" Type="http://schemas.openxmlformats.org/officeDocument/2006/relationships/image" Target="../media/image343.png"/><Relationship Id="rId334" Type="http://schemas.openxmlformats.org/officeDocument/2006/relationships/customXml" Target="../ink/ink366.xml"/><Relationship Id="rId355" Type="http://schemas.openxmlformats.org/officeDocument/2006/relationships/image" Target="../media/image199.emf"/><Relationship Id="rId376" Type="http://schemas.openxmlformats.org/officeDocument/2006/relationships/customXml" Target="../ink/ink387.xml"/><Relationship Id="rId4" Type="http://schemas.openxmlformats.org/officeDocument/2006/relationships/oleObject" Target="../embeddings/oleObject21.bin"/><Relationship Id="rId180" Type="http://schemas.openxmlformats.org/officeDocument/2006/relationships/customXml" Target="../ink/ink289.xml"/><Relationship Id="rId215" Type="http://schemas.openxmlformats.org/officeDocument/2006/relationships/image" Target="../media/image366.png"/><Relationship Id="rId236" Type="http://schemas.openxmlformats.org/officeDocument/2006/relationships/customXml" Target="../ink/ink317.xml"/><Relationship Id="rId257" Type="http://schemas.openxmlformats.org/officeDocument/2006/relationships/image" Target="../media/image387.png"/><Relationship Id="rId278" Type="http://schemas.openxmlformats.org/officeDocument/2006/relationships/customXml" Target="../ink/ink338.xml"/><Relationship Id="rId303" Type="http://schemas.openxmlformats.org/officeDocument/2006/relationships/image" Target="../media/image410.png"/><Relationship Id="rId84" Type="http://schemas.openxmlformats.org/officeDocument/2006/relationships/customXml" Target="../ink/ink241.xml"/><Relationship Id="rId138" Type="http://schemas.openxmlformats.org/officeDocument/2006/relationships/customXml" Target="../ink/ink268.xml"/><Relationship Id="rId345" Type="http://schemas.openxmlformats.org/officeDocument/2006/relationships/image" Target="../media/image194.emf"/><Relationship Id="rId191" Type="http://schemas.openxmlformats.org/officeDocument/2006/relationships/image" Target="../media/image354.png"/><Relationship Id="rId205" Type="http://schemas.openxmlformats.org/officeDocument/2006/relationships/image" Target="../media/image361.png"/><Relationship Id="rId247" Type="http://schemas.openxmlformats.org/officeDocument/2006/relationships/image" Target="../media/image382.png"/><Relationship Id="rId107" Type="http://schemas.openxmlformats.org/officeDocument/2006/relationships/image" Target="../media/image312.png"/><Relationship Id="rId289" Type="http://schemas.openxmlformats.org/officeDocument/2006/relationships/image" Target="../media/image403.png"/><Relationship Id="rId53" Type="http://schemas.openxmlformats.org/officeDocument/2006/relationships/image" Target="../media/image285.png"/><Relationship Id="rId149" Type="http://schemas.openxmlformats.org/officeDocument/2006/relationships/image" Target="../media/image333.png"/><Relationship Id="rId314" Type="http://schemas.openxmlformats.org/officeDocument/2006/relationships/customXml" Target="../ink/ink356.xml"/><Relationship Id="rId356" Type="http://schemas.openxmlformats.org/officeDocument/2006/relationships/customXml" Target="../ink/ink377.xml"/><Relationship Id="rId95" Type="http://schemas.openxmlformats.org/officeDocument/2006/relationships/image" Target="../media/image306.png"/><Relationship Id="rId160" Type="http://schemas.openxmlformats.org/officeDocument/2006/relationships/customXml" Target="../ink/ink279.xml"/><Relationship Id="rId216" Type="http://schemas.openxmlformats.org/officeDocument/2006/relationships/customXml" Target="../ink/ink307.xml"/><Relationship Id="rId258" Type="http://schemas.openxmlformats.org/officeDocument/2006/relationships/customXml" Target="../ink/ink328.xml"/><Relationship Id="rId64" Type="http://schemas.openxmlformats.org/officeDocument/2006/relationships/customXml" Target="../ink/ink236.xml"/><Relationship Id="rId118" Type="http://schemas.openxmlformats.org/officeDocument/2006/relationships/customXml" Target="../ink/ink258.xml"/><Relationship Id="rId325" Type="http://schemas.openxmlformats.org/officeDocument/2006/relationships/image" Target="../media/image421.png"/><Relationship Id="rId367" Type="http://schemas.openxmlformats.org/officeDocument/2006/relationships/image" Target="../media/image205.emf"/><Relationship Id="rId171" Type="http://schemas.openxmlformats.org/officeDocument/2006/relationships/image" Target="../media/image344.png"/><Relationship Id="rId227" Type="http://schemas.openxmlformats.org/officeDocument/2006/relationships/image" Target="../media/image372.png"/><Relationship Id="rId269" Type="http://schemas.openxmlformats.org/officeDocument/2006/relationships/image" Target="../media/image393.png"/><Relationship Id="rId129" Type="http://schemas.openxmlformats.org/officeDocument/2006/relationships/image" Target="../media/image323.png"/><Relationship Id="rId280" Type="http://schemas.openxmlformats.org/officeDocument/2006/relationships/customXml" Target="../ink/ink339.xml"/><Relationship Id="rId336" Type="http://schemas.openxmlformats.org/officeDocument/2006/relationships/customXml" Target="../ink/ink367.xml"/><Relationship Id="rId75" Type="http://schemas.openxmlformats.org/officeDocument/2006/relationships/image" Target="../media/image296.png"/><Relationship Id="rId140" Type="http://schemas.openxmlformats.org/officeDocument/2006/relationships/customXml" Target="../ink/ink269.xml"/><Relationship Id="rId182" Type="http://schemas.openxmlformats.org/officeDocument/2006/relationships/customXml" Target="../ink/ink290.xml"/><Relationship Id="rId378" Type="http://schemas.openxmlformats.org/officeDocument/2006/relationships/customXml" Target="../ink/ink388.xml"/><Relationship Id="rId6" Type="http://schemas.openxmlformats.org/officeDocument/2006/relationships/oleObject" Target="../embeddings/oleObject22.bin"/><Relationship Id="rId238" Type="http://schemas.openxmlformats.org/officeDocument/2006/relationships/customXml" Target="../ink/ink318.xml"/><Relationship Id="rId291" Type="http://schemas.openxmlformats.org/officeDocument/2006/relationships/image" Target="../media/image404.png"/><Relationship Id="rId305" Type="http://schemas.openxmlformats.org/officeDocument/2006/relationships/image" Target="../media/image411.png"/><Relationship Id="rId347" Type="http://schemas.openxmlformats.org/officeDocument/2006/relationships/image" Target="../media/image195.emf"/><Relationship Id="rId86" Type="http://schemas.openxmlformats.org/officeDocument/2006/relationships/customXml" Target="../ink/ink242.xml"/><Relationship Id="rId151" Type="http://schemas.openxmlformats.org/officeDocument/2006/relationships/image" Target="../media/image334.png"/><Relationship Id="rId193" Type="http://schemas.openxmlformats.org/officeDocument/2006/relationships/image" Target="../media/image355.png"/><Relationship Id="rId207" Type="http://schemas.openxmlformats.org/officeDocument/2006/relationships/image" Target="../media/image362.png"/><Relationship Id="rId249" Type="http://schemas.openxmlformats.org/officeDocument/2006/relationships/image" Target="../media/image383.png"/><Relationship Id="rId13" Type="http://schemas.openxmlformats.org/officeDocument/2006/relationships/customXml" Target="../ink/ink223.xml"/><Relationship Id="rId109" Type="http://schemas.openxmlformats.org/officeDocument/2006/relationships/image" Target="../media/image313.png"/><Relationship Id="rId260" Type="http://schemas.openxmlformats.org/officeDocument/2006/relationships/customXml" Target="../ink/ink329.xml"/><Relationship Id="rId316" Type="http://schemas.openxmlformats.org/officeDocument/2006/relationships/customXml" Target="../ink/ink357.xml"/><Relationship Id="rId55" Type="http://schemas.openxmlformats.org/officeDocument/2006/relationships/image" Target="../media/image286.png"/><Relationship Id="rId97" Type="http://schemas.openxmlformats.org/officeDocument/2006/relationships/image" Target="../media/image307.png"/><Relationship Id="rId120" Type="http://schemas.openxmlformats.org/officeDocument/2006/relationships/customXml" Target="../ink/ink259.xml"/><Relationship Id="rId358" Type="http://schemas.openxmlformats.org/officeDocument/2006/relationships/customXml" Target="../ink/ink378.xml"/><Relationship Id="rId162" Type="http://schemas.openxmlformats.org/officeDocument/2006/relationships/customXml" Target="../ink/ink280.xml"/><Relationship Id="rId218" Type="http://schemas.openxmlformats.org/officeDocument/2006/relationships/customXml" Target="../ink/ink308.xml"/><Relationship Id="rId271" Type="http://schemas.openxmlformats.org/officeDocument/2006/relationships/image" Target="../media/image394.png"/><Relationship Id="rId66" Type="http://schemas.openxmlformats.org/officeDocument/2006/relationships/customXml" Target="../ink/ink237.xml"/><Relationship Id="rId131" Type="http://schemas.openxmlformats.org/officeDocument/2006/relationships/image" Target="../media/image324.png"/><Relationship Id="rId327" Type="http://schemas.openxmlformats.org/officeDocument/2006/relationships/image" Target="../media/image185.emf"/><Relationship Id="rId369" Type="http://schemas.openxmlformats.org/officeDocument/2006/relationships/image" Target="../media/image206.emf"/><Relationship Id="rId173" Type="http://schemas.openxmlformats.org/officeDocument/2006/relationships/image" Target="../media/image345.png"/><Relationship Id="rId229" Type="http://schemas.openxmlformats.org/officeDocument/2006/relationships/image" Target="../media/image373.png"/><Relationship Id="rId380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image" Target="../media/image2.jpe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0.wmf"/><Relationship Id="rId18" Type="http://schemas.openxmlformats.org/officeDocument/2006/relationships/image" Target="../media/image2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4.png"/><Relationship Id="rId21" Type="http://schemas.openxmlformats.org/officeDocument/2006/relationships/customXml" Target="../ink/ink398.xml"/><Relationship Id="rId42" Type="http://schemas.openxmlformats.org/officeDocument/2006/relationships/image" Target="../media/image452.png"/><Relationship Id="rId47" Type="http://schemas.openxmlformats.org/officeDocument/2006/relationships/customXml" Target="../ink/ink411.xml"/><Relationship Id="rId63" Type="http://schemas.openxmlformats.org/officeDocument/2006/relationships/customXml" Target="../ink/ink419.xml"/><Relationship Id="rId68" Type="http://schemas.openxmlformats.org/officeDocument/2006/relationships/image" Target="../media/image465.png"/><Relationship Id="rId84" Type="http://schemas.openxmlformats.org/officeDocument/2006/relationships/image" Target="../media/image473.png"/><Relationship Id="rId16" Type="http://schemas.openxmlformats.org/officeDocument/2006/relationships/image" Target="../media/image439.png"/><Relationship Id="rId11" Type="http://schemas.openxmlformats.org/officeDocument/2006/relationships/customXml" Target="../ink/ink393.xml"/><Relationship Id="rId32" Type="http://schemas.openxmlformats.org/officeDocument/2006/relationships/image" Target="../media/image447.png"/><Relationship Id="rId37" Type="http://schemas.openxmlformats.org/officeDocument/2006/relationships/customXml" Target="../ink/ink406.xml"/><Relationship Id="rId53" Type="http://schemas.openxmlformats.org/officeDocument/2006/relationships/customXml" Target="../ink/ink414.xml"/><Relationship Id="rId58" Type="http://schemas.openxmlformats.org/officeDocument/2006/relationships/image" Target="../media/image460.png"/><Relationship Id="rId74" Type="http://schemas.openxmlformats.org/officeDocument/2006/relationships/image" Target="../media/image468.png"/><Relationship Id="rId79" Type="http://schemas.openxmlformats.org/officeDocument/2006/relationships/customXml" Target="../ink/ink427.xml"/><Relationship Id="rId5" Type="http://schemas.openxmlformats.org/officeDocument/2006/relationships/customXml" Target="../ink/ink390.xml"/><Relationship Id="rId19" Type="http://schemas.openxmlformats.org/officeDocument/2006/relationships/customXml" Target="../ink/ink397.xml"/><Relationship Id="rId14" Type="http://schemas.openxmlformats.org/officeDocument/2006/relationships/image" Target="../media/image438.png"/><Relationship Id="rId22" Type="http://schemas.openxmlformats.org/officeDocument/2006/relationships/image" Target="../media/image442.png"/><Relationship Id="rId27" Type="http://schemas.openxmlformats.org/officeDocument/2006/relationships/customXml" Target="../ink/ink401.xml"/><Relationship Id="rId30" Type="http://schemas.openxmlformats.org/officeDocument/2006/relationships/image" Target="../media/image446.png"/><Relationship Id="rId35" Type="http://schemas.openxmlformats.org/officeDocument/2006/relationships/customXml" Target="../ink/ink405.xml"/><Relationship Id="rId43" Type="http://schemas.openxmlformats.org/officeDocument/2006/relationships/customXml" Target="../ink/ink409.xml"/><Relationship Id="rId48" Type="http://schemas.openxmlformats.org/officeDocument/2006/relationships/image" Target="../media/image455.png"/><Relationship Id="rId56" Type="http://schemas.openxmlformats.org/officeDocument/2006/relationships/image" Target="../media/image459.png"/><Relationship Id="rId64" Type="http://schemas.openxmlformats.org/officeDocument/2006/relationships/image" Target="../media/image463.png"/><Relationship Id="rId69" Type="http://schemas.openxmlformats.org/officeDocument/2006/relationships/customXml" Target="../ink/ink422.xml"/><Relationship Id="rId77" Type="http://schemas.openxmlformats.org/officeDocument/2006/relationships/customXml" Target="../ink/ink426.xml"/><Relationship Id="rId8" Type="http://schemas.openxmlformats.org/officeDocument/2006/relationships/image" Target="../media/image435.png"/><Relationship Id="rId51" Type="http://schemas.openxmlformats.org/officeDocument/2006/relationships/customXml" Target="../ink/ink413.xml"/><Relationship Id="rId72" Type="http://schemas.openxmlformats.org/officeDocument/2006/relationships/image" Target="../media/image467.png"/><Relationship Id="rId80" Type="http://schemas.openxmlformats.org/officeDocument/2006/relationships/image" Target="../media/image471.png"/><Relationship Id="rId85" Type="http://schemas.openxmlformats.org/officeDocument/2006/relationships/customXml" Target="../ink/ink430.xml"/><Relationship Id="rId3" Type="http://schemas.openxmlformats.org/officeDocument/2006/relationships/image" Target="../media/image432.png"/><Relationship Id="rId12" Type="http://schemas.openxmlformats.org/officeDocument/2006/relationships/image" Target="../media/image437.png"/><Relationship Id="rId17" Type="http://schemas.openxmlformats.org/officeDocument/2006/relationships/customXml" Target="../ink/ink396.xml"/><Relationship Id="rId25" Type="http://schemas.openxmlformats.org/officeDocument/2006/relationships/customXml" Target="../ink/ink400.xml"/><Relationship Id="rId33" Type="http://schemas.openxmlformats.org/officeDocument/2006/relationships/customXml" Target="../ink/ink404.xml"/><Relationship Id="rId38" Type="http://schemas.openxmlformats.org/officeDocument/2006/relationships/image" Target="../media/image450.png"/><Relationship Id="rId46" Type="http://schemas.openxmlformats.org/officeDocument/2006/relationships/image" Target="../media/image454.png"/><Relationship Id="rId59" Type="http://schemas.openxmlformats.org/officeDocument/2006/relationships/customXml" Target="../ink/ink417.xml"/><Relationship Id="rId67" Type="http://schemas.openxmlformats.org/officeDocument/2006/relationships/customXml" Target="../ink/ink421.xml"/><Relationship Id="rId20" Type="http://schemas.openxmlformats.org/officeDocument/2006/relationships/image" Target="../media/image441.png"/><Relationship Id="rId41" Type="http://schemas.openxmlformats.org/officeDocument/2006/relationships/customXml" Target="../ink/ink408.xml"/><Relationship Id="rId54" Type="http://schemas.openxmlformats.org/officeDocument/2006/relationships/image" Target="../media/image458.png"/><Relationship Id="rId62" Type="http://schemas.openxmlformats.org/officeDocument/2006/relationships/image" Target="../media/image462.png"/><Relationship Id="rId70" Type="http://schemas.openxmlformats.org/officeDocument/2006/relationships/image" Target="../media/image466.png"/><Relationship Id="rId75" Type="http://schemas.openxmlformats.org/officeDocument/2006/relationships/customXml" Target="../ink/ink425.xml"/><Relationship Id="rId83" Type="http://schemas.openxmlformats.org/officeDocument/2006/relationships/customXml" Target="../ink/ink4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4.png"/><Relationship Id="rId15" Type="http://schemas.openxmlformats.org/officeDocument/2006/relationships/customXml" Target="../ink/ink395.xml"/><Relationship Id="rId23" Type="http://schemas.openxmlformats.org/officeDocument/2006/relationships/customXml" Target="../ink/ink399.xml"/><Relationship Id="rId28" Type="http://schemas.openxmlformats.org/officeDocument/2006/relationships/image" Target="../media/image445.png"/><Relationship Id="rId36" Type="http://schemas.openxmlformats.org/officeDocument/2006/relationships/image" Target="../media/image449.png"/><Relationship Id="rId49" Type="http://schemas.openxmlformats.org/officeDocument/2006/relationships/customXml" Target="../ink/ink412.xml"/><Relationship Id="rId57" Type="http://schemas.openxmlformats.org/officeDocument/2006/relationships/customXml" Target="../ink/ink416.xml"/><Relationship Id="rId10" Type="http://schemas.openxmlformats.org/officeDocument/2006/relationships/image" Target="../media/image436.png"/><Relationship Id="rId31" Type="http://schemas.openxmlformats.org/officeDocument/2006/relationships/customXml" Target="../ink/ink403.xml"/><Relationship Id="rId44" Type="http://schemas.openxmlformats.org/officeDocument/2006/relationships/image" Target="../media/image453.png"/><Relationship Id="rId52" Type="http://schemas.openxmlformats.org/officeDocument/2006/relationships/image" Target="../media/image457.png"/><Relationship Id="rId60" Type="http://schemas.openxmlformats.org/officeDocument/2006/relationships/image" Target="../media/image461.png"/><Relationship Id="rId65" Type="http://schemas.openxmlformats.org/officeDocument/2006/relationships/customXml" Target="../ink/ink420.xml"/><Relationship Id="rId73" Type="http://schemas.openxmlformats.org/officeDocument/2006/relationships/customXml" Target="../ink/ink424.xml"/><Relationship Id="rId78" Type="http://schemas.openxmlformats.org/officeDocument/2006/relationships/image" Target="../media/image470.png"/><Relationship Id="rId81" Type="http://schemas.openxmlformats.org/officeDocument/2006/relationships/customXml" Target="../ink/ink428.xml"/><Relationship Id="rId86" Type="http://schemas.openxmlformats.org/officeDocument/2006/relationships/image" Target="../media/image474.png"/><Relationship Id="rId4" Type="http://schemas.openxmlformats.org/officeDocument/2006/relationships/image" Target="../media/image81.png"/><Relationship Id="rId9" Type="http://schemas.openxmlformats.org/officeDocument/2006/relationships/customXml" Target="../ink/ink392.xml"/><Relationship Id="rId13" Type="http://schemas.openxmlformats.org/officeDocument/2006/relationships/customXml" Target="../ink/ink394.xml"/><Relationship Id="rId18" Type="http://schemas.openxmlformats.org/officeDocument/2006/relationships/image" Target="../media/image440.png"/><Relationship Id="rId39" Type="http://schemas.openxmlformats.org/officeDocument/2006/relationships/customXml" Target="../ink/ink407.xml"/><Relationship Id="rId34" Type="http://schemas.openxmlformats.org/officeDocument/2006/relationships/image" Target="../media/image448.png"/><Relationship Id="rId50" Type="http://schemas.openxmlformats.org/officeDocument/2006/relationships/image" Target="../media/image456.png"/><Relationship Id="rId55" Type="http://schemas.openxmlformats.org/officeDocument/2006/relationships/customXml" Target="../ink/ink415.xml"/><Relationship Id="rId76" Type="http://schemas.openxmlformats.org/officeDocument/2006/relationships/image" Target="../media/image469.png"/><Relationship Id="rId7" Type="http://schemas.openxmlformats.org/officeDocument/2006/relationships/customXml" Target="../ink/ink391.xml"/><Relationship Id="rId71" Type="http://schemas.openxmlformats.org/officeDocument/2006/relationships/customXml" Target="../ink/ink423.xml"/><Relationship Id="rId2" Type="http://schemas.openxmlformats.org/officeDocument/2006/relationships/customXml" Target="../ink/ink389.xml"/><Relationship Id="rId29" Type="http://schemas.openxmlformats.org/officeDocument/2006/relationships/customXml" Target="../ink/ink402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410.xml"/><Relationship Id="rId66" Type="http://schemas.openxmlformats.org/officeDocument/2006/relationships/image" Target="../media/image464.png"/><Relationship Id="rId87" Type="http://schemas.openxmlformats.org/officeDocument/2006/relationships/image" Target="../media/image2.jpeg"/><Relationship Id="rId61" Type="http://schemas.openxmlformats.org/officeDocument/2006/relationships/customXml" Target="../ink/ink418.xml"/><Relationship Id="rId82" Type="http://schemas.openxmlformats.org/officeDocument/2006/relationships/image" Target="../media/image47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wmf"/><Relationship Id="rId18" Type="http://schemas.openxmlformats.org/officeDocument/2006/relationships/customXml" Target="../ink/ink431.xml"/><Relationship Id="rId26" Type="http://schemas.openxmlformats.org/officeDocument/2006/relationships/image" Target="../media/image483.png"/><Relationship Id="rId39" Type="http://schemas.openxmlformats.org/officeDocument/2006/relationships/customXml" Target="../ink/ink441.xml"/><Relationship Id="rId21" Type="http://schemas.openxmlformats.org/officeDocument/2006/relationships/customXml" Target="../ink/ink432.xml"/><Relationship Id="rId34" Type="http://schemas.openxmlformats.org/officeDocument/2006/relationships/image" Target="../media/image487.png"/><Relationship Id="rId42" Type="http://schemas.openxmlformats.org/officeDocument/2006/relationships/image" Target="../media/image491.pn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480.png"/><Relationship Id="rId29" Type="http://schemas.openxmlformats.org/officeDocument/2006/relationships/customXml" Target="../ink/ink436.xml"/><Relationship Id="rId41" Type="http://schemas.openxmlformats.org/officeDocument/2006/relationships/customXml" Target="../ink/ink44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85.wmf"/><Relationship Id="rId24" Type="http://schemas.openxmlformats.org/officeDocument/2006/relationships/image" Target="../media/image482.png"/><Relationship Id="rId32" Type="http://schemas.openxmlformats.org/officeDocument/2006/relationships/image" Target="../media/image486.png"/><Relationship Id="rId37" Type="http://schemas.openxmlformats.org/officeDocument/2006/relationships/customXml" Target="../ink/ink440.xml"/><Relationship Id="rId40" Type="http://schemas.openxmlformats.org/officeDocument/2006/relationships/image" Target="../media/image490.png"/><Relationship Id="rId5" Type="http://schemas.openxmlformats.org/officeDocument/2006/relationships/image" Target="../media/image82.wmf"/><Relationship Id="rId15" Type="http://schemas.openxmlformats.org/officeDocument/2006/relationships/image" Target="../media/image26.wmf"/><Relationship Id="rId23" Type="http://schemas.openxmlformats.org/officeDocument/2006/relationships/customXml" Target="../ink/ink433.xml"/><Relationship Id="rId28" Type="http://schemas.openxmlformats.org/officeDocument/2006/relationships/image" Target="../media/image484.png"/><Relationship Id="rId36" Type="http://schemas.openxmlformats.org/officeDocument/2006/relationships/image" Target="../media/image488.png"/><Relationship Id="rId10" Type="http://schemas.openxmlformats.org/officeDocument/2006/relationships/oleObject" Target="../embeddings/oleObject42.bin"/><Relationship Id="rId31" Type="http://schemas.openxmlformats.org/officeDocument/2006/relationships/customXml" Target="../ink/ink437.xml"/><Relationship Id="rId4" Type="http://schemas.openxmlformats.org/officeDocument/2006/relationships/oleObject" Target="../embeddings/oleObject39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44.bin"/><Relationship Id="rId22" Type="http://schemas.openxmlformats.org/officeDocument/2006/relationships/image" Target="../media/image481.png"/><Relationship Id="rId27" Type="http://schemas.openxmlformats.org/officeDocument/2006/relationships/customXml" Target="../ink/ink435.xml"/><Relationship Id="rId30" Type="http://schemas.openxmlformats.org/officeDocument/2006/relationships/image" Target="../media/image485.png"/><Relationship Id="rId35" Type="http://schemas.openxmlformats.org/officeDocument/2006/relationships/customXml" Target="../ink/ink439.xml"/><Relationship Id="rId43" Type="http://schemas.openxmlformats.org/officeDocument/2006/relationships/image" Target="../media/image2.jpeg"/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3.xml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86.wmf"/><Relationship Id="rId25" Type="http://schemas.openxmlformats.org/officeDocument/2006/relationships/customXml" Target="../ink/ink434.xml"/><Relationship Id="rId33" Type="http://schemas.openxmlformats.org/officeDocument/2006/relationships/customXml" Target="../ink/ink438.xml"/><Relationship Id="rId38" Type="http://schemas.openxmlformats.org/officeDocument/2006/relationships/image" Target="../media/image4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20" Type="http://schemas.openxmlformats.org/officeDocument/2006/relationships/image" Target="../media/image2.jpe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89.wmf"/><Relationship Id="rId5" Type="http://schemas.openxmlformats.org/officeDocument/2006/relationships/image" Target="../media/image42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51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png"/><Relationship Id="rId18" Type="http://schemas.openxmlformats.org/officeDocument/2006/relationships/image" Target="../media/image88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01.png"/><Relationship Id="rId12" Type="http://schemas.openxmlformats.org/officeDocument/2006/relationships/image" Target="../media/image151.png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5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0.png"/><Relationship Id="rId11" Type="http://schemas.openxmlformats.org/officeDocument/2006/relationships/image" Target="../media/image426.png"/><Relationship Id="rId5" Type="http://schemas.openxmlformats.org/officeDocument/2006/relationships/image" Target="../media/image99.emf"/><Relationship Id="rId15" Type="http://schemas.openxmlformats.org/officeDocument/2006/relationships/image" Target="../media/image154.png"/><Relationship Id="rId10" Type="http://schemas.openxmlformats.org/officeDocument/2006/relationships/image" Target="../media/image425.png"/><Relationship Id="rId19" Type="http://schemas.openxmlformats.org/officeDocument/2006/relationships/image" Target="../media/image2.jpeg"/><Relationship Id="rId4" Type="http://schemas.openxmlformats.org/officeDocument/2006/relationships/oleObject" Target="../embeddings/oleObject54.bin"/><Relationship Id="rId14" Type="http://schemas.openxmlformats.org/officeDocument/2006/relationships/image" Target="../media/image153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image" Target="../media/image155.png"/><Relationship Id="rId26" Type="http://schemas.openxmlformats.org/officeDocument/2006/relationships/image" Target="../media/image2.jpeg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58.png"/><Relationship Id="rId7" Type="http://schemas.openxmlformats.org/officeDocument/2006/relationships/image" Target="../media/image101.png"/><Relationship Id="rId12" Type="http://schemas.openxmlformats.org/officeDocument/2006/relationships/image" Target="../media/image427.png"/><Relationship Id="rId17" Type="http://schemas.openxmlformats.org/officeDocument/2006/relationships/image" Target="../media/image154.png"/><Relationship Id="rId25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0.png"/><Relationship Id="rId11" Type="http://schemas.openxmlformats.org/officeDocument/2006/relationships/image" Target="../media/image426.png"/><Relationship Id="rId24" Type="http://schemas.openxmlformats.org/officeDocument/2006/relationships/oleObject" Target="../embeddings/oleObject57.bin"/><Relationship Id="rId5" Type="http://schemas.openxmlformats.org/officeDocument/2006/relationships/image" Target="../media/image99.emf"/><Relationship Id="rId15" Type="http://schemas.openxmlformats.org/officeDocument/2006/relationships/image" Target="../media/image152.png"/><Relationship Id="rId23" Type="http://schemas.openxmlformats.org/officeDocument/2006/relationships/image" Target="../media/image161.png"/><Relationship Id="rId19" Type="http://schemas.openxmlformats.org/officeDocument/2006/relationships/image" Target="../media/image156.png"/><Relationship Id="rId4" Type="http://schemas.openxmlformats.org/officeDocument/2006/relationships/oleObject" Target="../embeddings/oleObject56.bin"/><Relationship Id="rId14" Type="http://schemas.openxmlformats.org/officeDocument/2006/relationships/image" Target="../media/image151.png"/><Relationship Id="rId22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5.png"/><Relationship Id="rId18" Type="http://schemas.openxmlformats.org/officeDocument/2006/relationships/image" Target="../media/image155.png"/><Relationship Id="rId26" Type="http://schemas.openxmlformats.org/officeDocument/2006/relationships/image" Target="../media/image162.png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58.png"/><Relationship Id="rId34" Type="http://schemas.openxmlformats.org/officeDocument/2006/relationships/image" Target="../media/image99.emf"/><Relationship Id="rId12" Type="http://schemas.openxmlformats.org/officeDocument/2006/relationships/image" Target="../media/image427.png"/><Relationship Id="rId17" Type="http://schemas.openxmlformats.org/officeDocument/2006/relationships/image" Target="../media/image154.png"/><Relationship Id="rId25" Type="http://schemas.openxmlformats.org/officeDocument/2006/relationships/image" Target="../media/image91.wmf"/><Relationship Id="rId3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29" Type="http://schemas.openxmlformats.org/officeDocument/2006/relationships/image" Target="../media/image165.png"/><Relationship Id="rId1" Type="http://schemas.openxmlformats.org/officeDocument/2006/relationships/vmlDrawing" Target="../drawings/vmlDrawing16.vml"/><Relationship Id="rId11" Type="http://schemas.openxmlformats.org/officeDocument/2006/relationships/image" Target="../media/image426.png"/><Relationship Id="rId24" Type="http://schemas.openxmlformats.org/officeDocument/2006/relationships/oleObject" Target="../embeddings/oleObject58.bin"/><Relationship Id="rId32" Type="http://schemas.openxmlformats.org/officeDocument/2006/relationships/image" Target="../media/image2.jpeg"/><Relationship Id="rId5" Type="http://schemas.openxmlformats.org/officeDocument/2006/relationships/image" Target="../media/image101.png"/><Relationship Id="rId15" Type="http://schemas.openxmlformats.org/officeDocument/2006/relationships/image" Target="../media/image152.png"/><Relationship Id="rId23" Type="http://schemas.openxmlformats.org/officeDocument/2006/relationships/image" Target="../media/image161.png"/><Relationship Id="rId28" Type="http://schemas.openxmlformats.org/officeDocument/2006/relationships/image" Target="../media/image164.png"/><Relationship Id="rId19" Type="http://schemas.openxmlformats.org/officeDocument/2006/relationships/image" Target="../media/image156.png"/><Relationship Id="rId31" Type="http://schemas.openxmlformats.org/officeDocument/2006/relationships/image" Target="../media/image167.png"/><Relationship Id="rId4" Type="http://schemas.openxmlformats.org/officeDocument/2006/relationships/image" Target="../media/image100.png"/><Relationship Id="rId14" Type="http://schemas.openxmlformats.org/officeDocument/2006/relationships/image" Target="../media/image151.png"/><Relationship Id="rId22" Type="http://schemas.openxmlformats.org/officeDocument/2006/relationships/image" Target="../media/image160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5.png"/><Relationship Id="rId18" Type="http://schemas.openxmlformats.org/officeDocument/2006/relationships/image" Target="../media/image155.png"/><Relationship Id="rId26" Type="http://schemas.openxmlformats.org/officeDocument/2006/relationships/image" Target="../media/image164.png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58.png"/><Relationship Id="rId34" Type="http://schemas.openxmlformats.org/officeDocument/2006/relationships/oleObject" Target="../embeddings/oleObject59.bin"/><Relationship Id="rId7" Type="http://schemas.openxmlformats.org/officeDocument/2006/relationships/image" Target="../media/image101.png"/><Relationship Id="rId12" Type="http://schemas.openxmlformats.org/officeDocument/2006/relationships/image" Target="../media/image427.png"/><Relationship Id="rId17" Type="http://schemas.openxmlformats.org/officeDocument/2006/relationships/image" Target="../media/image154.png"/><Relationship Id="rId25" Type="http://schemas.openxmlformats.org/officeDocument/2006/relationships/image" Target="../media/image163.png"/><Relationship Id="rId33" Type="http://schemas.openxmlformats.org/officeDocument/2006/relationships/image" Target="../media/image17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29" Type="http://schemas.openxmlformats.org/officeDocument/2006/relationships/image" Target="../media/image167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0.png"/><Relationship Id="rId11" Type="http://schemas.openxmlformats.org/officeDocument/2006/relationships/image" Target="../media/image426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5" Type="http://schemas.openxmlformats.org/officeDocument/2006/relationships/image" Target="../media/image99.emf"/><Relationship Id="rId15" Type="http://schemas.openxmlformats.org/officeDocument/2006/relationships/image" Target="../media/image152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36" Type="http://schemas.openxmlformats.org/officeDocument/2006/relationships/image" Target="../media/image2.jpeg"/><Relationship Id="rId19" Type="http://schemas.openxmlformats.org/officeDocument/2006/relationships/image" Target="../media/image156.png"/><Relationship Id="rId31" Type="http://schemas.openxmlformats.org/officeDocument/2006/relationships/image" Target="../media/image169.png"/><Relationship Id="rId4" Type="http://schemas.openxmlformats.org/officeDocument/2006/relationships/oleObject" Target="../embeddings/oleObject56.bin"/><Relationship Id="rId14" Type="http://schemas.openxmlformats.org/officeDocument/2006/relationships/image" Target="../media/image151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Relationship Id="rId35" Type="http://schemas.openxmlformats.org/officeDocument/2006/relationships/image" Target="../media/image8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02.wmf"/><Relationship Id="rId10" Type="http://schemas.openxmlformats.org/officeDocument/2006/relationships/image" Target="../media/image2.jpeg"/><Relationship Id="rId4" Type="http://schemas.openxmlformats.org/officeDocument/2006/relationships/oleObject" Target="../embeddings/oleObject60.bin"/><Relationship Id="rId9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5.emf"/><Relationship Id="rId21" Type="http://schemas.openxmlformats.org/officeDocument/2006/relationships/image" Target="../media/image277.emf"/><Relationship Id="rId42" Type="http://schemas.openxmlformats.org/officeDocument/2006/relationships/customXml" Target="../ink/ink459.xml"/><Relationship Id="rId63" Type="http://schemas.openxmlformats.org/officeDocument/2006/relationships/image" Target="../media/image298.emf"/><Relationship Id="rId84" Type="http://schemas.openxmlformats.org/officeDocument/2006/relationships/customXml" Target="../ink/ink480.xml"/><Relationship Id="rId16" Type="http://schemas.openxmlformats.org/officeDocument/2006/relationships/customXml" Target="../ink/ink446.xml"/><Relationship Id="rId107" Type="http://schemas.openxmlformats.org/officeDocument/2006/relationships/image" Target="../media/image320.emf"/><Relationship Id="rId11" Type="http://schemas.openxmlformats.org/officeDocument/2006/relationships/image" Target="../media/image272.emf"/><Relationship Id="rId32" Type="http://schemas.openxmlformats.org/officeDocument/2006/relationships/customXml" Target="../ink/ink454.xml"/><Relationship Id="rId37" Type="http://schemas.openxmlformats.org/officeDocument/2006/relationships/image" Target="../media/image285.emf"/><Relationship Id="rId53" Type="http://schemas.openxmlformats.org/officeDocument/2006/relationships/image" Target="../media/image293.emf"/><Relationship Id="rId58" Type="http://schemas.openxmlformats.org/officeDocument/2006/relationships/customXml" Target="../ink/ink467.xml"/><Relationship Id="rId74" Type="http://schemas.openxmlformats.org/officeDocument/2006/relationships/customXml" Target="../ink/ink475.xml"/><Relationship Id="rId79" Type="http://schemas.openxmlformats.org/officeDocument/2006/relationships/image" Target="../media/image306.emf"/><Relationship Id="rId102" Type="http://schemas.openxmlformats.org/officeDocument/2006/relationships/customXml" Target="../ink/ink489.xml"/><Relationship Id="rId123" Type="http://schemas.openxmlformats.org/officeDocument/2006/relationships/image" Target="../media/image328.emf"/><Relationship Id="rId128" Type="http://schemas.openxmlformats.org/officeDocument/2006/relationships/customXml" Target="../ink/ink502.xml"/><Relationship Id="rId5" Type="http://schemas.openxmlformats.org/officeDocument/2006/relationships/image" Target="../media/image25.wmf"/><Relationship Id="rId90" Type="http://schemas.openxmlformats.org/officeDocument/2006/relationships/customXml" Target="../ink/ink483.xml"/><Relationship Id="rId95" Type="http://schemas.openxmlformats.org/officeDocument/2006/relationships/image" Target="../media/image314.emf"/><Relationship Id="rId22" Type="http://schemas.openxmlformats.org/officeDocument/2006/relationships/customXml" Target="../ink/ink449.xml"/><Relationship Id="rId27" Type="http://schemas.openxmlformats.org/officeDocument/2006/relationships/image" Target="../media/image280.emf"/><Relationship Id="rId43" Type="http://schemas.openxmlformats.org/officeDocument/2006/relationships/image" Target="../media/image288.emf"/><Relationship Id="rId48" Type="http://schemas.openxmlformats.org/officeDocument/2006/relationships/customXml" Target="../ink/ink462.xml"/><Relationship Id="rId64" Type="http://schemas.openxmlformats.org/officeDocument/2006/relationships/customXml" Target="../ink/ink470.xml"/><Relationship Id="rId69" Type="http://schemas.openxmlformats.org/officeDocument/2006/relationships/image" Target="../media/image301.emf"/><Relationship Id="rId113" Type="http://schemas.openxmlformats.org/officeDocument/2006/relationships/image" Target="../media/image323.emf"/><Relationship Id="rId118" Type="http://schemas.openxmlformats.org/officeDocument/2006/relationships/customXml" Target="../ink/ink497.xml"/><Relationship Id="rId134" Type="http://schemas.openxmlformats.org/officeDocument/2006/relationships/customXml" Target="../ink/ink505.xml"/><Relationship Id="rId80" Type="http://schemas.openxmlformats.org/officeDocument/2006/relationships/customXml" Target="../ink/ink478.xml"/><Relationship Id="rId85" Type="http://schemas.openxmlformats.org/officeDocument/2006/relationships/image" Target="../media/image309.emf"/><Relationship Id="rId12" Type="http://schemas.openxmlformats.org/officeDocument/2006/relationships/customXml" Target="../ink/ink444.xml"/><Relationship Id="rId17" Type="http://schemas.openxmlformats.org/officeDocument/2006/relationships/image" Target="../media/image275.emf"/><Relationship Id="rId33" Type="http://schemas.openxmlformats.org/officeDocument/2006/relationships/image" Target="../media/image283.emf"/><Relationship Id="rId38" Type="http://schemas.openxmlformats.org/officeDocument/2006/relationships/customXml" Target="../ink/ink457.xml"/><Relationship Id="rId59" Type="http://schemas.openxmlformats.org/officeDocument/2006/relationships/image" Target="../media/image296.emf"/><Relationship Id="rId103" Type="http://schemas.openxmlformats.org/officeDocument/2006/relationships/image" Target="../media/image318.emf"/><Relationship Id="rId108" Type="http://schemas.openxmlformats.org/officeDocument/2006/relationships/customXml" Target="../ink/ink492.xml"/><Relationship Id="rId124" Type="http://schemas.openxmlformats.org/officeDocument/2006/relationships/customXml" Target="../ink/ink500.xml"/><Relationship Id="rId129" Type="http://schemas.openxmlformats.org/officeDocument/2006/relationships/image" Target="../media/image331.emf"/><Relationship Id="rId54" Type="http://schemas.openxmlformats.org/officeDocument/2006/relationships/customXml" Target="../ink/ink465.xml"/><Relationship Id="rId70" Type="http://schemas.openxmlformats.org/officeDocument/2006/relationships/customXml" Target="../ink/ink473.xml"/><Relationship Id="rId75" Type="http://schemas.openxmlformats.org/officeDocument/2006/relationships/image" Target="../media/image304.emf"/><Relationship Id="rId91" Type="http://schemas.openxmlformats.org/officeDocument/2006/relationships/image" Target="../media/image312.emf"/><Relationship Id="rId96" Type="http://schemas.openxmlformats.org/officeDocument/2006/relationships/customXml" Target="../ink/ink48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4.bin"/><Relationship Id="rId23" Type="http://schemas.openxmlformats.org/officeDocument/2006/relationships/image" Target="../media/image278.emf"/><Relationship Id="rId28" Type="http://schemas.openxmlformats.org/officeDocument/2006/relationships/customXml" Target="../ink/ink452.xml"/><Relationship Id="rId49" Type="http://schemas.openxmlformats.org/officeDocument/2006/relationships/image" Target="../media/image291.emf"/><Relationship Id="rId114" Type="http://schemas.openxmlformats.org/officeDocument/2006/relationships/customXml" Target="../ink/ink495.xml"/><Relationship Id="rId119" Type="http://schemas.openxmlformats.org/officeDocument/2006/relationships/image" Target="../media/image326.emf"/><Relationship Id="rId44" Type="http://schemas.openxmlformats.org/officeDocument/2006/relationships/customXml" Target="../ink/ink460.xml"/><Relationship Id="rId60" Type="http://schemas.openxmlformats.org/officeDocument/2006/relationships/customXml" Target="../ink/ink468.xml"/><Relationship Id="rId65" Type="http://schemas.openxmlformats.org/officeDocument/2006/relationships/image" Target="../media/image299.emf"/><Relationship Id="rId81" Type="http://schemas.openxmlformats.org/officeDocument/2006/relationships/image" Target="../media/image307.emf"/><Relationship Id="rId86" Type="http://schemas.openxmlformats.org/officeDocument/2006/relationships/customXml" Target="../ink/ink481.xml"/><Relationship Id="rId130" Type="http://schemas.openxmlformats.org/officeDocument/2006/relationships/customXml" Target="../ink/ink503.xml"/><Relationship Id="rId135" Type="http://schemas.openxmlformats.org/officeDocument/2006/relationships/image" Target="../media/image334.emf"/><Relationship Id="rId13" Type="http://schemas.openxmlformats.org/officeDocument/2006/relationships/image" Target="../media/image273.emf"/><Relationship Id="rId18" Type="http://schemas.openxmlformats.org/officeDocument/2006/relationships/customXml" Target="../ink/ink447.xml"/><Relationship Id="rId39" Type="http://schemas.openxmlformats.org/officeDocument/2006/relationships/image" Target="../media/image286.emf"/><Relationship Id="rId109" Type="http://schemas.openxmlformats.org/officeDocument/2006/relationships/image" Target="../media/image321.emf"/><Relationship Id="rId34" Type="http://schemas.openxmlformats.org/officeDocument/2006/relationships/customXml" Target="../ink/ink455.xml"/><Relationship Id="rId50" Type="http://schemas.openxmlformats.org/officeDocument/2006/relationships/customXml" Target="../ink/ink463.xml"/><Relationship Id="rId55" Type="http://schemas.openxmlformats.org/officeDocument/2006/relationships/image" Target="../media/image294.emf"/><Relationship Id="rId76" Type="http://schemas.openxmlformats.org/officeDocument/2006/relationships/customXml" Target="../ink/ink476.xml"/><Relationship Id="rId97" Type="http://schemas.openxmlformats.org/officeDocument/2006/relationships/image" Target="../media/image315.emf"/><Relationship Id="rId104" Type="http://schemas.openxmlformats.org/officeDocument/2006/relationships/customXml" Target="../ink/ink490.xml"/><Relationship Id="rId120" Type="http://schemas.openxmlformats.org/officeDocument/2006/relationships/customXml" Target="../ink/ink498.xml"/><Relationship Id="rId125" Type="http://schemas.openxmlformats.org/officeDocument/2006/relationships/image" Target="../media/image329.emf"/><Relationship Id="rId7" Type="http://schemas.openxmlformats.org/officeDocument/2006/relationships/image" Target="../media/image26.wmf"/><Relationship Id="rId71" Type="http://schemas.openxmlformats.org/officeDocument/2006/relationships/image" Target="../media/image302.emf"/><Relationship Id="rId92" Type="http://schemas.openxmlformats.org/officeDocument/2006/relationships/customXml" Target="../ink/ink484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81.emf"/><Relationship Id="rId24" Type="http://schemas.openxmlformats.org/officeDocument/2006/relationships/customXml" Target="../ink/ink450.xml"/><Relationship Id="rId40" Type="http://schemas.openxmlformats.org/officeDocument/2006/relationships/customXml" Target="../ink/ink458.xml"/><Relationship Id="rId45" Type="http://schemas.openxmlformats.org/officeDocument/2006/relationships/image" Target="../media/image289.emf"/><Relationship Id="rId66" Type="http://schemas.openxmlformats.org/officeDocument/2006/relationships/customXml" Target="../ink/ink471.xml"/><Relationship Id="rId87" Type="http://schemas.openxmlformats.org/officeDocument/2006/relationships/image" Target="../media/image310.emf"/><Relationship Id="rId110" Type="http://schemas.openxmlformats.org/officeDocument/2006/relationships/customXml" Target="../ink/ink493.xml"/><Relationship Id="rId115" Type="http://schemas.openxmlformats.org/officeDocument/2006/relationships/image" Target="../media/image324.emf"/><Relationship Id="rId131" Type="http://schemas.openxmlformats.org/officeDocument/2006/relationships/image" Target="../media/image332.emf"/><Relationship Id="rId136" Type="http://schemas.openxmlformats.org/officeDocument/2006/relationships/image" Target="../media/image2.jpeg"/><Relationship Id="rId61" Type="http://schemas.openxmlformats.org/officeDocument/2006/relationships/image" Target="../media/image297.emf"/><Relationship Id="rId82" Type="http://schemas.openxmlformats.org/officeDocument/2006/relationships/customXml" Target="../ink/ink479.xml"/><Relationship Id="rId19" Type="http://schemas.openxmlformats.org/officeDocument/2006/relationships/image" Target="../media/image276.emf"/><Relationship Id="rId14" Type="http://schemas.openxmlformats.org/officeDocument/2006/relationships/customXml" Target="../ink/ink445.xml"/><Relationship Id="rId30" Type="http://schemas.openxmlformats.org/officeDocument/2006/relationships/customXml" Target="../ink/ink453.xml"/><Relationship Id="rId35" Type="http://schemas.openxmlformats.org/officeDocument/2006/relationships/image" Target="../media/image284.emf"/><Relationship Id="rId56" Type="http://schemas.openxmlformats.org/officeDocument/2006/relationships/customXml" Target="../ink/ink466.xml"/><Relationship Id="rId77" Type="http://schemas.openxmlformats.org/officeDocument/2006/relationships/image" Target="../media/image305.emf"/><Relationship Id="rId100" Type="http://schemas.openxmlformats.org/officeDocument/2006/relationships/customXml" Target="../ink/ink488.xml"/><Relationship Id="rId105" Type="http://schemas.openxmlformats.org/officeDocument/2006/relationships/image" Target="../media/image319.emf"/><Relationship Id="rId126" Type="http://schemas.openxmlformats.org/officeDocument/2006/relationships/customXml" Target="../ink/ink501.xml"/><Relationship Id="rId8" Type="http://schemas.openxmlformats.org/officeDocument/2006/relationships/oleObject" Target="../embeddings/oleObject65.bin"/><Relationship Id="rId51" Type="http://schemas.openxmlformats.org/officeDocument/2006/relationships/image" Target="../media/image292.emf"/><Relationship Id="rId72" Type="http://schemas.openxmlformats.org/officeDocument/2006/relationships/customXml" Target="../ink/ink474.xml"/><Relationship Id="rId93" Type="http://schemas.openxmlformats.org/officeDocument/2006/relationships/image" Target="../media/image313.emf"/><Relationship Id="rId98" Type="http://schemas.openxmlformats.org/officeDocument/2006/relationships/customXml" Target="../ink/ink487.xml"/><Relationship Id="rId121" Type="http://schemas.openxmlformats.org/officeDocument/2006/relationships/image" Target="../media/image327.emf"/><Relationship Id="rId3" Type="http://schemas.openxmlformats.org/officeDocument/2006/relationships/notesSlide" Target="../notesSlides/notesSlide30.xml"/><Relationship Id="rId25" Type="http://schemas.openxmlformats.org/officeDocument/2006/relationships/image" Target="../media/image279.emf"/><Relationship Id="rId46" Type="http://schemas.openxmlformats.org/officeDocument/2006/relationships/customXml" Target="../ink/ink461.xml"/><Relationship Id="rId67" Type="http://schemas.openxmlformats.org/officeDocument/2006/relationships/image" Target="../media/image300.emf"/><Relationship Id="rId116" Type="http://schemas.openxmlformats.org/officeDocument/2006/relationships/customXml" Target="../ink/ink496.xml"/><Relationship Id="rId20" Type="http://schemas.openxmlformats.org/officeDocument/2006/relationships/customXml" Target="../ink/ink448.xml"/><Relationship Id="rId41" Type="http://schemas.openxmlformats.org/officeDocument/2006/relationships/image" Target="../media/image287.emf"/><Relationship Id="rId62" Type="http://schemas.openxmlformats.org/officeDocument/2006/relationships/customXml" Target="../ink/ink469.xml"/><Relationship Id="rId83" Type="http://schemas.openxmlformats.org/officeDocument/2006/relationships/image" Target="../media/image308.emf"/><Relationship Id="rId88" Type="http://schemas.openxmlformats.org/officeDocument/2006/relationships/customXml" Target="../ink/ink482.xml"/><Relationship Id="rId111" Type="http://schemas.openxmlformats.org/officeDocument/2006/relationships/image" Target="../media/image322.emf"/><Relationship Id="rId132" Type="http://schemas.openxmlformats.org/officeDocument/2006/relationships/customXml" Target="../ink/ink504.xml"/><Relationship Id="rId15" Type="http://schemas.openxmlformats.org/officeDocument/2006/relationships/image" Target="../media/image274.emf"/><Relationship Id="rId36" Type="http://schemas.openxmlformats.org/officeDocument/2006/relationships/customXml" Target="../ink/ink456.xml"/><Relationship Id="rId57" Type="http://schemas.openxmlformats.org/officeDocument/2006/relationships/image" Target="../media/image295.emf"/><Relationship Id="rId106" Type="http://schemas.openxmlformats.org/officeDocument/2006/relationships/customXml" Target="../ink/ink491.xml"/><Relationship Id="rId127" Type="http://schemas.openxmlformats.org/officeDocument/2006/relationships/image" Target="../media/image330.emf"/><Relationship Id="rId31" Type="http://schemas.openxmlformats.org/officeDocument/2006/relationships/image" Target="../media/image282.emf"/><Relationship Id="rId52" Type="http://schemas.openxmlformats.org/officeDocument/2006/relationships/customXml" Target="../ink/ink464.xml"/><Relationship Id="rId73" Type="http://schemas.openxmlformats.org/officeDocument/2006/relationships/image" Target="../media/image303.emf"/><Relationship Id="rId78" Type="http://schemas.openxmlformats.org/officeDocument/2006/relationships/customXml" Target="../ink/ink477.xml"/><Relationship Id="rId94" Type="http://schemas.openxmlformats.org/officeDocument/2006/relationships/customXml" Target="../ink/ink485.xml"/><Relationship Id="rId99" Type="http://schemas.openxmlformats.org/officeDocument/2006/relationships/image" Target="../media/image316.emf"/><Relationship Id="rId101" Type="http://schemas.openxmlformats.org/officeDocument/2006/relationships/image" Target="../media/image317.emf"/><Relationship Id="rId122" Type="http://schemas.openxmlformats.org/officeDocument/2006/relationships/customXml" Target="../ink/ink499.xml"/><Relationship Id="rId4" Type="http://schemas.openxmlformats.org/officeDocument/2006/relationships/oleObject" Target="../embeddings/oleObject63.bin"/><Relationship Id="rId9" Type="http://schemas.openxmlformats.org/officeDocument/2006/relationships/customXml" Target="../ink/ink443.xml"/><Relationship Id="rId26" Type="http://schemas.openxmlformats.org/officeDocument/2006/relationships/customXml" Target="../ink/ink451.xml"/><Relationship Id="rId47" Type="http://schemas.openxmlformats.org/officeDocument/2006/relationships/image" Target="../media/image290.emf"/><Relationship Id="rId68" Type="http://schemas.openxmlformats.org/officeDocument/2006/relationships/customXml" Target="../ink/ink472.xml"/><Relationship Id="rId89" Type="http://schemas.openxmlformats.org/officeDocument/2006/relationships/image" Target="../media/image311.emf"/><Relationship Id="rId112" Type="http://schemas.openxmlformats.org/officeDocument/2006/relationships/customXml" Target="../ink/ink494.xml"/><Relationship Id="rId133" Type="http://schemas.openxmlformats.org/officeDocument/2006/relationships/image" Target="../media/image33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25.wmf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2.jpeg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1.bin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3.bin"/><Relationship Id="rId10" Type="http://schemas.openxmlformats.org/officeDocument/2006/relationships/oleObject" Target="../embeddings/oleObject69.bin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106.png"/><Relationship Id="rId9" Type="http://schemas.openxmlformats.org/officeDocument/2006/relationships/image" Target="../media/image103.wmf"/><Relationship Id="rId14" Type="http://schemas.openxmlformats.org/officeDocument/2006/relationships/image" Target="../media/image104.wmf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0.png"/><Relationship Id="rId21" Type="http://schemas.openxmlformats.org/officeDocument/2006/relationships/image" Target="../media/image188.png"/><Relationship Id="rId324" Type="http://schemas.openxmlformats.org/officeDocument/2006/relationships/customXml" Target="../ink/ink660.xml"/><Relationship Id="rId531" Type="http://schemas.openxmlformats.org/officeDocument/2006/relationships/image" Target="../media/image681.png"/><Relationship Id="rId170" Type="http://schemas.openxmlformats.org/officeDocument/2006/relationships/customXml" Target="../ink/ink583.xml"/><Relationship Id="rId268" Type="http://schemas.openxmlformats.org/officeDocument/2006/relationships/customXml" Target="../ink/ink632.xml"/><Relationship Id="rId475" Type="http://schemas.openxmlformats.org/officeDocument/2006/relationships/image" Target="../media/image653.png"/><Relationship Id="rId32" Type="http://schemas.openxmlformats.org/officeDocument/2006/relationships/customXml" Target="../ink/ink514.xml"/><Relationship Id="rId128" Type="http://schemas.openxmlformats.org/officeDocument/2006/relationships/customXml" Target="../ink/ink562.xml"/><Relationship Id="rId335" Type="http://schemas.openxmlformats.org/officeDocument/2006/relationships/image" Target="../media/image583.png"/><Relationship Id="rId542" Type="http://schemas.openxmlformats.org/officeDocument/2006/relationships/customXml" Target="../ink/ink769.xml"/><Relationship Id="rId181" Type="http://schemas.openxmlformats.org/officeDocument/2006/relationships/image" Target="../media/image502.png"/><Relationship Id="rId402" Type="http://schemas.openxmlformats.org/officeDocument/2006/relationships/customXml" Target="../ink/ink699.xml"/><Relationship Id="rId279" Type="http://schemas.openxmlformats.org/officeDocument/2006/relationships/image" Target="../media/image552.png"/><Relationship Id="rId486" Type="http://schemas.openxmlformats.org/officeDocument/2006/relationships/customXml" Target="../ink/ink741.xml"/><Relationship Id="rId43" Type="http://schemas.openxmlformats.org/officeDocument/2006/relationships/image" Target="../media/image199.png"/><Relationship Id="rId139" Type="http://schemas.openxmlformats.org/officeDocument/2006/relationships/image" Target="../media/image424.png"/><Relationship Id="rId346" Type="http://schemas.openxmlformats.org/officeDocument/2006/relationships/customXml" Target="../ink/ink671.xml"/><Relationship Id="rId553" Type="http://schemas.openxmlformats.org/officeDocument/2006/relationships/image" Target="../media/image692.png"/><Relationship Id="rId192" Type="http://schemas.openxmlformats.org/officeDocument/2006/relationships/customXml" Target="../ink/ink594.xml"/><Relationship Id="rId206" Type="http://schemas.openxmlformats.org/officeDocument/2006/relationships/customXml" Target="../ink/ink601.xml"/><Relationship Id="rId413" Type="http://schemas.openxmlformats.org/officeDocument/2006/relationships/image" Target="../media/image622.png"/><Relationship Id="rId497" Type="http://schemas.openxmlformats.org/officeDocument/2006/relationships/image" Target="../media/image664.png"/><Relationship Id="rId357" Type="http://schemas.openxmlformats.org/officeDocument/2006/relationships/image" Target="../media/image594.png"/><Relationship Id="rId54" Type="http://schemas.openxmlformats.org/officeDocument/2006/relationships/customXml" Target="../ink/ink525.xml"/><Relationship Id="rId217" Type="http://schemas.openxmlformats.org/officeDocument/2006/relationships/image" Target="../media/image521.png"/><Relationship Id="rId564" Type="http://schemas.openxmlformats.org/officeDocument/2006/relationships/customXml" Target="../ink/ink780.xml"/><Relationship Id="rId424" Type="http://schemas.openxmlformats.org/officeDocument/2006/relationships/customXml" Target="../ink/ink710.xml"/><Relationship Id="rId270" Type="http://schemas.openxmlformats.org/officeDocument/2006/relationships/customXml" Target="../ink/ink633.xml"/><Relationship Id="rId65" Type="http://schemas.openxmlformats.org/officeDocument/2006/relationships/image" Target="../media/image210.png"/><Relationship Id="rId130" Type="http://schemas.openxmlformats.org/officeDocument/2006/relationships/customXml" Target="../ink/ink563.xml"/><Relationship Id="rId368" Type="http://schemas.openxmlformats.org/officeDocument/2006/relationships/customXml" Target="../ink/ink682.xml"/><Relationship Id="rId575" Type="http://schemas.openxmlformats.org/officeDocument/2006/relationships/image" Target="../media/image703.png"/><Relationship Id="rId228" Type="http://schemas.openxmlformats.org/officeDocument/2006/relationships/customXml" Target="../ink/ink612.xml"/><Relationship Id="rId435" Type="http://schemas.openxmlformats.org/officeDocument/2006/relationships/image" Target="../media/image633.png"/><Relationship Id="rId281" Type="http://schemas.openxmlformats.org/officeDocument/2006/relationships/image" Target="../media/image553.png"/><Relationship Id="rId502" Type="http://schemas.openxmlformats.org/officeDocument/2006/relationships/customXml" Target="../ink/ink749.xml"/><Relationship Id="rId76" Type="http://schemas.openxmlformats.org/officeDocument/2006/relationships/customXml" Target="../ink/ink536.xml"/><Relationship Id="rId141" Type="http://schemas.openxmlformats.org/officeDocument/2006/relationships/image" Target="../media/image428.png"/><Relationship Id="rId379" Type="http://schemas.openxmlformats.org/officeDocument/2006/relationships/image" Target="../media/image605.png"/><Relationship Id="rId7" Type="http://schemas.openxmlformats.org/officeDocument/2006/relationships/image" Target="../media/image26.wmf"/><Relationship Id="rId183" Type="http://schemas.openxmlformats.org/officeDocument/2006/relationships/image" Target="../media/image503.png"/><Relationship Id="rId239" Type="http://schemas.openxmlformats.org/officeDocument/2006/relationships/image" Target="../media/image532.png"/><Relationship Id="rId390" Type="http://schemas.openxmlformats.org/officeDocument/2006/relationships/customXml" Target="../ink/ink693.xml"/><Relationship Id="rId404" Type="http://schemas.openxmlformats.org/officeDocument/2006/relationships/customXml" Target="../ink/ink700.xml"/><Relationship Id="rId446" Type="http://schemas.openxmlformats.org/officeDocument/2006/relationships/customXml" Target="../ink/ink721.xml"/><Relationship Id="rId250" Type="http://schemas.openxmlformats.org/officeDocument/2006/relationships/customXml" Target="../ink/ink623.xml"/><Relationship Id="rId292" Type="http://schemas.openxmlformats.org/officeDocument/2006/relationships/customXml" Target="../ink/ink644.xml"/><Relationship Id="rId306" Type="http://schemas.openxmlformats.org/officeDocument/2006/relationships/customXml" Target="../ink/ink651.xml"/><Relationship Id="rId488" Type="http://schemas.openxmlformats.org/officeDocument/2006/relationships/customXml" Target="../ink/ink742.xml"/><Relationship Id="rId45" Type="http://schemas.openxmlformats.org/officeDocument/2006/relationships/image" Target="../media/image200.png"/><Relationship Id="rId87" Type="http://schemas.openxmlformats.org/officeDocument/2006/relationships/image" Target="../media/image258.png"/><Relationship Id="rId110" Type="http://schemas.openxmlformats.org/officeDocument/2006/relationships/customXml" Target="../ink/ink553.xml"/><Relationship Id="rId348" Type="http://schemas.openxmlformats.org/officeDocument/2006/relationships/customXml" Target="../ink/ink672.xml"/><Relationship Id="rId513" Type="http://schemas.openxmlformats.org/officeDocument/2006/relationships/image" Target="../media/image672.png"/><Relationship Id="rId555" Type="http://schemas.openxmlformats.org/officeDocument/2006/relationships/image" Target="../media/image693.png"/><Relationship Id="rId152" Type="http://schemas.openxmlformats.org/officeDocument/2006/relationships/customXml" Target="../ink/ink574.xml"/><Relationship Id="rId194" Type="http://schemas.openxmlformats.org/officeDocument/2006/relationships/customXml" Target="../ink/ink595.xml"/><Relationship Id="rId208" Type="http://schemas.openxmlformats.org/officeDocument/2006/relationships/customXml" Target="../ink/ink602.xml"/><Relationship Id="rId415" Type="http://schemas.openxmlformats.org/officeDocument/2006/relationships/image" Target="../media/image623.png"/><Relationship Id="rId457" Type="http://schemas.openxmlformats.org/officeDocument/2006/relationships/image" Target="../media/image644.png"/><Relationship Id="rId261" Type="http://schemas.openxmlformats.org/officeDocument/2006/relationships/image" Target="../media/image543.png"/><Relationship Id="rId499" Type="http://schemas.openxmlformats.org/officeDocument/2006/relationships/image" Target="../media/image665.png"/><Relationship Id="rId14" Type="http://schemas.openxmlformats.org/officeDocument/2006/relationships/image" Target="../media/image114.png"/><Relationship Id="rId56" Type="http://schemas.openxmlformats.org/officeDocument/2006/relationships/customXml" Target="../ink/ink526.xml"/><Relationship Id="rId317" Type="http://schemas.openxmlformats.org/officeDocument/2006/relationships/image" Target="../media/image574.png"/><Relationship Id="rId359" Type="http://schemas.openxmlformats.org/officeDocument/2006/relationships/image" Target="../media/image595.png"/><Relationship Id="rId524" Type="http://schemas.openxmlformats.org/officeDocument/2006/relationships/customXml" Target="../ink/ink760.xml"/><Relationship Id="rId566" Type="http://schemas.openxmlformats.org/officeDocument/2006/relationships/customXml" Target="../ink/ink781.xml"/><Relationship Id="rId98" Type="http://schemas.openxmlformats.org/officeDocument/2006/relationships/customXml" Target="../ink/ink547.xml"/><Relationship Id="rId121" Type="http://schemas.openxmlformats.org/officeDocument/2006/relationships/image" Target="../media/image283.png"/><Relationship Id="rId163" Type="http://schemas.openxmlformats.org/officeDocument/2006/relationships/image" Target="../media/image493.png"/><Relationship Id="rId219" Type="http://schemas.openxmlformats.org/officeDocument/2006/relationships/image" Target="../media/image522.png"/><Relationship Id="rId370" Type="http://schemas.openxmlformats.org/officeDocument/2006/relationships/customXml" Target="../ink/ink683.xml"/><Relationship Id="rId426" Type="http://schemas.openxmlformats.org/officeDocument/2006/relationships/customXml" Target="../ink/ink711.xml"/><Relationship Id="rId230" Type="http://schemas.openxmlformats.org/officeDocument/2006/relationships/customXml" Target="../ink/ink613.xml"/><Relationship Id="rId468" Type="http://schemas.openxmlformats.org/officeDocument/2006/relationships/customXml" Target="../ink/ink732.xml"/><Relationship Id="rId25" Type="http://schemas.openxmlformats.org/officeDocument/2006/relationships/image" Target="../media/image190.png"/><Relationship Id="rId67" Type="http://schemas.openxmlformats.org/officeDocument/2006/relationships/image" Target="../media/image211.png"/><Relationship Id="rId272" Type="http://schemas.openxmlformats.org/officeDocument/2006/relationships/customXml" Target="../ink/ink634.xml"/><Relationship Id="rId328" Type="http://schemas.openxmlformats.org/officeDocument/2006/relationships/customXml" Target="../ink/ink662.xml"/><Relationship Id="rId535" Type="http://schemas.openxmlformats.org/officeDocument/2006/relationships/image" Target="../media/image683.png"/><Relationship Id="rId577" Type="http://schemas.openxmlformats.org/officeDocument/2006/relationships/image" Target="../media/image704.png"/><Relationship Id="rId132" Type="http://schemas.openxmlformats.org/officeDocument/2006/relationships/customXml" Target="../ink/ink564.xml"/><Relationship Id="rId174" Type="http://schemas.openxmlformats.org/officeDocument/2006/relationships/customXml" Target="../ink/ink585.xml"/><Relationship Id="rId381" Type="http://schemas.openxmlformats.org/officeDocument/2006/relationships/image" Target="../media/image606.png"/><Relationship Id="rId241" Type="http://schemas.openxmlformats.org/officeDocument/2006/relationships/image" Target="../media/image533.png"/><Relationship Id="rId437" Type="http://schemas.openxmlformats.org/officeDocument/2006/relationships/image" Target="../media/image634.png"/><Relationship Id="rId479" Type="http://schemas.openxmlformats.org/officeDocument/2006/relationships/image" Target="../media/image655.png"/><Relationship Id="rId36" Type="http://schemas.openxmlformats.org/officeDocument/2006/relationships/customXml" Target="../ink/ink516.xml"/><Relationship Id="rId283" Type="http://schemas.openxmlformats.org/officeDocument/2006/relationships/image" Target="../media/image554.png"/><Relationship Id="rId339" Type="http://schemas.openxmlformats.org/officeDocument/2006/relationships/image" Target="../media/image585.png"/><Relationship Id="rId490" Type="http://schemas.openxmlformats.org/officeDocument/2006/relationships/customXml" Target="../ink/ink743.xml"/><Relationship Id="rId504" Type="http://schemas.openxmlformats.org/officeDocument/2006/relationships/customXml" Target="../ink/ink750.xml"/><Relationship Id="rId546" Type="http://schemas.openxmlformats.org/officeDocument/2006/relationships/customXml" Target="../ink/ink771.xml"/><Relationship Id="rId78" Type="http://schemas.openxmlformats.org/officeDocument/2006/relationships/customXml" Target="../ink/ink537.xml"/><Relationship Id="rId101" Type="http://schemas.openxmlformats.org/officeDocument/2006/relationships/image" Target="../media/image269.png"/><Relationship Id="rId143" Type="http://schemas.openxmlformats.org/officeDocument/2006/relationships/image" Target="../media/image429.png"/><Relationship Id="rId185" Type="http://schemas.openxmlformats.org/officeDocument/2006/relationships/image" Target="../media/image504.png"/><Relationship Id="rId350" Type="http://schemas.openxmlformats.org/officeDocument/2006/relationships/customXml" Target="../ink/ink673.xml"/><Relationship Id="rId406" Type="http://schemas.openxmlformats.org/officeDocument/2006/relationships/customXml" Target="../ink/ink701.xml"/><Relationship Id="rId9" Type="http://schemas.openxmlformats.org/officeDocument/2006/relationships/image" Target="../media/image109.png"/><Relationship Id="rId210" Type="http://schemas.openxmlformats.org/officeDocument/2006/relationships/customXml" Target="../ink/ink603.xml"/><Relationship Id="rId392" Type="http://schemas.openxmlformats.org/officeDocument/2006/relationships/customXml" Target="../ink/ink694.xml"/><Relationship Id="rId448" Type="http://schemas.openxmlformats.org/officeDocument/2006/relationships/customXml" Target="../ink/ink722.xml"/><Relationship Id="rId252" Type="http://schemas.openxmlformats.org/officeDocument/2006/relationships/customXml" Target="../ink/ink624.xml"/><Relationship Id="rId294" Type="http://schemas.openxmlformats.org/officeDocument/2006/relationships/customXml" Target="../ink/ink645.xml"/><Relationship Id="rId308" Type="http://schemas.openxmlformats.org/officeDocument/2006/relationships/customXml" Target="../ink/ink652.xml"/><Relationship Id="rId515" Type="http://schemas.openxmlformats.org/officeDocument/2006/relationships/image" Target="../media/image673.png"/><Relationship Id="rId47" Type="http://schemas.openxmlformats.org/officeDocument/2006/relationships/image" Target="../media/image201.png"/><Relationship Id="rId89" Type="http://schemas.openxmlformats.org/officeDocument/2006/relationships/image" Target="../media/image259.png"/><Relationship Id="rId112" Type="http://schemas.openxmlformats.org/officeDocument/2006/relationships/customXml" Target="../ink/ink554.xml"/><Relationship Id="rId154" Type="http://schemas.openxmlformats.org/officeDocument/2006/relationships/customXml" Target="../ink/ink575.xml"/><Relationship Id="rId361" Type="http://schemas.openxmlformats.org/officeDocument/2006/relationships/image" Target="../media/image596.png"/><Relationship Id="rId557" Type="http://schemas.openxmlformats.org/officeDocument/2006/relationships/image" Target="../media/image694.png"/><Relationship Id="rId196" Type="http://schemas.openxmlformats.org/officeDocument/2006/relationships/customXml" Target="../ink/ink596.xml"/><Relationship Id="rId417" Type="http://schemas.openxmlformats.org/officeDocument/2006/relationships/image" Target="../media/image624.png"/><Relationship Id="rId459" Type="http://schemas.openxmlformats.org/officeDocument/2006/relationships/image" Target="../media/image645.png"/><Relationship Id="rId16" Type="http://schemas.openxmlformats.org/officeDocument/2006/relationships/customXml" Target="../ink/ink506.xml"/><Relationship Id="rId221" Type="http://schemas.openxmlformats.org/officeDocument/2006/relationships/image" Target="../media/image523.png"/><Relationship Id="rId263" Type="http://schemas.openxmlformats.org/officeDocument/2006/relationships/image" Target="../media/image544.png"/><Relationship Id="rId319" Type="http://schemas.openxmlformats.org/officeDocument/2006/relationships/image" Target="../media/image575.png"/><Relationship Id="rId470" Type="http://schemas.openxmlformats.org/officeDocument/2006/relationships/customXml" Target="../ink/ink733.xml"/><Relationship Id="rId526" Type="http://schemas.openxmlformats.org/officeDocument/2006/relationships/customXml" Target="../ink/ink761.xml"/><Relationship Id="rId58" Type="http://schemas.openxmlformats.org/officeDocument/2006/relationships/customXml" Target="../ink/ink527.xml"/><Relationship Id="rId123" Type="http://schemas.openxmlformats.org/officeDocument/2006/relationships/image" Target="../media/image284.png"/><Relationship Id="rId330" Type="http://schemas.openxmlformats.org/officeDocument/2006/relationships/customXml" Target="../ink/ink663.xml"/><Relationship Id="rId568" Type="http://schemas.openxmlformats.org/officeDocument/2006/relationships/customXml" Target="../ink/ink782.xml"/><Relationship Id="rId165" Type="http://schemas.openxmlformats.org/officeDocument/2006/relationships/image" Target="../media/image494.png"/><Relationship Id="rId372" Type="http://schemas.openxmlformats.org/officeDocument/2006/relationships/customXml" Target="../ink/ink684.xml"/><Relationship Id="rId428" Type="http://schemas.openxmlformats.org/officeDocument/2006/relationships/customXml" Target="../ink/ink712.xml"/><Relationship Id="rId232" Type="http://schemas.openxmlformats.org/officeDocument/2006/relationships/customXml" Target="../ink/ink614.xml"/><Relationship Id="rId274" Type="http://schemas.openxmlformats.org/officeDocument/2006/relationships/customXml" Target="../ink/ink635.xml"/><Relationship Id="rId481" Type="http://schemas.openxmlformats.org/officeDocument/2006/relationships/image" Target="../media/image656.png"/><Relationship Id="rId27" Type="http://schemas.openxmlformats.org/officeDocument/2006/relationships/image" Target="../media/image191.png"/><Relationship Id="rId69" Type="http://schemas.openxmlformats.org/officeDocument/2006/relationships/image" Target="../media/image212.png"/><Relationship Id="rId134" Type="http://schemas.openxmlformats.org/officeDocument/2006/relationships/customXml" Target="../ink/ink565.xml"/><Relationship Id="rId537" Type="http://schemas.openxmlformats.org/officeDocument/2006/relationships/image" Target="../media/image684.png"/><Relationship Id="rId579" Type="http://schemas.openxmlformats.org/officeDocument/2006/relationships/image" Target="../media/image705.png"/><Relationship Id="rId80" Type="http://schemas.openxmlformats.org/officeDocument/2006/relationships/customXml" Target="../ink/ink538.xml"/><Relationship Id="rId176" Type="http://schemas.openxmlformats.org/officeDocument/2006/relationships/customXml" Target="../ink/ink586.xml"/><Relationship Id="rId341" Type="http://schemas.openxmlformats.org/officeDocument/2006/relationships/image" Target="../media/image586.png"/><Relationship Id="rId383" Type="http://schemas.openxmlformats.org/officeDocument/2006/relationships/image" Target="../media/image607.png"/><Relationship Id="rId439" Type="http://schemas.openxmlformats.org/officeDocument/2006/relationships/image" Target="../media/image635.png"/><Relationship Id="rId201" Type="http://schemas.openxmlformats.org/officeDocument/2006/relationships/image" Target="../media/image513.png"/><Relationship Id="rId243" Type="http://schemas.openxmlformats.org/officeDocument/2006/relationships/image" Target="../media/image534.png"/><Relationship Id="rId285" Type="http://schemas.openxmlformats.org/officeDocument/2006/relationships/image" Target="../media/image555.png"/><Relationship Id="rId450" Type="http://schemas.openxmlformats.org/officeDocument/2006/relationships/customXml" Target="../ink/ink723.xml"/><Relationship Id="rId506" Type="http://schemas.openxmlformats.org/officeDocument/2006/relationships/customXml" Target="../ink/ink751.xml"/><Relationship Id="rId38" Type="http://schemas.openxmlformats.org/officeDocument/2006/relationships/customXml" Target="../ink/ink517.xml"/><Relationship Id="rId103" Type="http://schemas.openxmlformats.org/officeDocument/2006/relationships/image" Target="../media/image270.png"/><Relationship Id="rId310" Type="http://schemas.openxmlformats.org/officeDocument/2006/relationships/customXml" Target="../ink/ink653.xml"/><Relationship Id="rId492" Type="http://schemas.openxmlformats.org/officeDocument/2006/relationships/customXml" Target="../ink/ink744.xml"/><Relationship Id="rId548" Type="http://schemas.openxmlformats.org/officeDocument/2006/relationships/customXml" Target="../ink/ink772.xml"/><Relationship Id="rId91" Type="http://schemas.openxmlformats.org/officeDocument/2006/relationships/image" Target="../media/image260.png"/><Relationship Id="rId145" Type="http://schemas.openxmlformats.org/officeDocument/2006/relationships/image" Target="../media/image430.png"/><Relationship Id="rId187" Type="http://schemas.openxmlformats.org/officeDocument/2006/relationships/image" Target="../media/image505.png"/><Relationship Id="rId352" Type="http://schemas.openxmlformats.org/officeDocument/2006/relationships/customXml" Target="../ink/ink674.xml"/><Relationship Id="rId394" Type="http://schemas.openxmlformats.org/officeDocument/2006/relationships/customXml" Target="../ink/ink695.xml"/><Relationship Id="rId408" Type="http://schemas.openxmlformats.org/officeDocument/2006/relationships/customXml" Target="../ink/ink702.xml"/><Relationship Id="rId212" Type="http://schemas.openxmlformats.org/officeDocument/2006/relationships/customXml" Target="../ink/ink604.xml"/><Relationship Id="rId254" Type="http://schemas.openxmlformats.org/officeDocument/2006/relationships/customXml" Target="../ink/ink625.xml"/><Relationship Id="rId49" Type="http://schemas.openxmlformats.org/officeDocument/2006/relationships/image" Target="../media/image202.png"/><Relationship Id="rId114" Type="http://schemas.openxmlformats.org/officeDocument/2006/relationships/customXml" Target="../ink/ink555.xml"/><Relationship Id="rId296" Type="http://schemas.openxmlformats.org/officeDocument/2006/relationships/customXml" Target="../ink/ink646.xml"/><Relationship Id="rId461" Type="http://schemas.openxmlformats.org/officeDocument/2006/relationships/image" Target="../media/image646.png"/><Relationship Id="rId517" Type="http://schemas.openxmlformats.org/officeDocument/2006/relationships/image" Target="../media/image674.png"/><Relationship Id="rId559" Type="http://schemas.openxmlformats.org/officeDocument/2006/relationships/image" Target="../media/image695.png"/><Relationship Id="rId60" Type="http://schemas.openxmlformats.org/officeDocument/2006/relationships/customXml" Target="../ink/ink528.xml"/><Relationship Id="rId156" Type="http://schemas.openxmlformats.org/officeDocument/2006/relationships/customXml" Target="../ink/ink576.xml"/><Relationship Id="rId198" Type="http://schemas.openxmlformats.org/officeDocument/2006/relationships/customXml" Target="../ink/ink597.xml"/><Relationship Id="rId321" Type="http://schemas.openxmlformats.org/officeDocument/2006/relationships/image" Target="../media/image576.png"/><Relationship Id="rId363" Type="http://schemas.openxmlformats.org/officeDocument/2006/relationships/image" Target="../media/image597.png"/><Relationship Id="rId419" Type="http://schemas.openxmlformats.org/officeDocument/2006/relationships/image" Target="../media/image625.png"/><Relationship Id="rId570" Type="http://schemas.openxmlformats.org/officeDocument/2006/relationships/customXml" Target="../ink/ink783.xml"/><Relationship Id="rId223" Type="http://schemas.openxmlformats.org/officeDocument/2006/relationships/image" Target="../media/image524.png"/><Relationship Id="rId430" Type="http://schemas.openxmlformats.org/officeDocument/2006/relationships/customXml" Target="../ink/ink713.xml"/><Relationship Id="rId18" Type="http://schemas.openxmlformats.org/officeDocument/2006/relationships/customXml" Target="../ink/ink507.xml"/><Relationship Id="rId265" Type="http://schemas.openxmlformats.org/officeDocument/2006/relationships/image" Target="../media/image545.png"/><Relationship Id="rId472" Type="http://schemas.openxmlformats.org/officeDocument/2006/relationships/customXml" Target="../ink/ink734.xml"/><Relationship Id="rId528" Type="http://schemas.openxmlformats.org/officeDocument/2006/relationships/customXml" Target="../ink/ink762.xml"/><Relationship Id="rId125" Type="http://schemas.openxmlformats.org/officeDocument/2006/relationships/image" Target="../media/image292.png"/><Relationship Id="rId167" Type="http://schemas.openxmlformats.org/officeDocument/2006/relationships/image" Target="../media/image495.png"/><Relationship Id="rId332" Type="http://schemas.openxmlformats.org/officeDocument/2006/relationships/customXml" Target="../ink/ink664.xml"/><Relationship Id="rId374" Type="http://schemas.openxmlformats.org/officeDocument/2006/relationships/customXml" Target="../ink/ink685.xml"/><Relationship Id="rId581" Type="http://schemas.openxmlformats.org/officeDocument/2006/relationships/image" Target="../media/image706.png"/><Relationship Id="rId71" Type="http://schemas.openxmlformats.org/officeDocument/2006/relationships/image" Target="../media/image213.png"/><Relationship Id="rId234" Type="http://schemas.openxmlformats.org/officeDocument/2006/relationships/customXml" Target="../ink/ink615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92.png"/><Relationship Id="rId276" Type="http://schemas.openxmlformats.org/officeDocument/2006/relationships/customXml" Target="../ink/ink636.xml"/><Relationship Id="rId441" Type="http://schemas.openxmlformats.org/officeDocument/2006/relationships/image" Target="../media/image636.png"/><Relationship Id="rId483" Type="http://schemas.openxmlformats.org/officeDocument/2006/relationships/image" Target="../media/image657.png"/><Relationship Id="rId539" Type="http://schemas.openxmlformats.org/officeDocument/2006/relationships/image" Target="../media/image685.png"/><Relationship Id="rId40" Type="http://schemas.openxmlformats.org/officeDocument/2006/relationships/customXml" Target="../ink/ink518.xml"/><Relationship Id="rId136" Type="http://schemas.openxmlformats.org/officeDocument/2006/relationships/customXml" Target="../ink/ink566.xml"/><Relationship Id="rId178" Type="http://schemas.openxmlformats.org/officeDocument/2006/relationships/customXml" Target="../ink/ink587.xml"/><Relationship Id="rId301" Type="http://schemas.openxmlformats.org/officeDocument/2006/relationships/image" Target="../media/image563.png"/><Relationship Id="rId343" Type="http://schemas.openxmlformats.org/officeDocument/2006/relationships/image" Target="../media/image587.png"/><Relationship Id="rId550" Type="http://schemas.openxmlformats.org/officeDocument/2006/relationships/customXml" Target="../ink/ink773.xml"/><Relationship Id="rId82" Type="http://schemas.openxmlformats.org/officeDocument/2006/relationships/customXml" Target="../ink/ink539.xml"/><Relationship Id="rId203" Type="http://schemas.openxmlformats.org/officeDocument/2006/relationships/image" Target="../media/image514.png"/><Relationship Id="rId385" Type="http://schemas.openxmlformats.org/officeDocument/2006/relationships/image" Target="../media/image608.png"/><Relationship Id="rId245" Type="http://schemas.openxmlformats.org/officeDocument/2006/relationships/image" Target="../media/image535.png"/><Relationship Id="rId287" Type="http://schemas.openxmlformats.org/officeDocument/2006/relationships/image" Target="../media/image556.png"/><Relationship Id="rId410" Type="http://schemas.openxmlformats.org/officeDocument/2006/relationships/customXml" Target="../ink/ink703.xml"/><Relationship Id="rId452" Type="http://schemas.openxmlformats.org/officeDocument/2006/relationships/customXml" Target="../ink/ink724.xml"/><Relationship Id="rId494" Type="http://schemas.openxmlformats.org/officeDocument/2006/relationships/customXml" Target="../ink/ink745.xml"/><Relationship Id="rId508" Type="http://schemas.openxmlformats.org/officeDocument/2006/relationships/customXml" Target="../ink/ink752.xml"/><Relationship Id="rId105" Type="http://schemas.openxmlformats.org/officeDocument/2006/relationships/image" Target="../media/image273.png"/><Relationship Id="rId147" Type="http://schemas.openxmlformats.org/officeDocument/2006/relationships/image" Target="../media/image431.png"/><Relationship Id="rId312" Type="http://schemas.openxmlformats.org/officeDocument/2006/relationships/customXml" Target="../ink/ink654.xml"/><Relationship Id="rId354" Type="http://schemas.openxmlformats.org/officeDocument/2006/relationships/customXml" Target="../ink/ink675.xml"/><Relationship Id="rId51" Type="http://schemas.openxmlformats.org/officeDocument/2006/relationships/image" Target="../media/image203.png"/><Relationship Id="rId93" Type="http://schemas.openxmlformats.org/officeDocument/2006/relationships/image" Target="../media/image261.png"/><Relationship Id="rId189" Type="http://schemas.openxmlformats.org/officeDocument/2006/relationships/image" Target="../media/image506.png"/><Relationship Id="rId396" Type="http://schemas.openxmlformats.org/officeDocument/2006/relationships/customXml" Target="../ink/ink696.xml"/><Relationship Id="rId561" Type="http://schemas.openxmlformats.org/officeDocument/2006/relationships/image" Target="../media/image696.png"/><Relationship Id="rId214" Type="http://schemas.openxmlformats.org/officeDocument/2006/relationships/customXml" Target="../ink/ink605.xml"/><Relationship Id="rId256" Type="http://schemas.openxmlformats.org/officeDocument/2006/relationships/customXml" Target="../ink/ink626.xml"/><Relationship Id="rId298" Type="http://schemas.openxmlformats.org/officeDocument/2006/relationships/customXml" Target="../ink/ink647.xml"/><Relationship Id="rId421" Type="http://schemas.openxmlformats.org/officeDocument/2006/relationships/image" Target="../media/image626.png"/><Relationship Id="rId463" Type="http://schemas.openxmlformats.org/officeDocument/2006/relationships/image" Target="../media/image647.png"/><Relationship Id="rId519" Type="http://schemas.openxmlformats.org/officeDocument/2006/relationships/image" Target="../media/image675.png"/><Relationship Id="rId116" Type="http://schemas.openxmlformats.org/officeDocument/2006/relationships/customXml" Target="../ink/ink556.xml"/><Relationship Id="rId158" Type="http://schemas.openxmlformats.org/officeDocument/2006/relationships/customXml" Target="../ink/ink577.xml"/><Relationship Id="rId323" Type="http://schemas.openxmlformats.org/officeDocument/2006/relationships/image" Target="../media/image577.png"/><Relationship Id="rId530" Type="http://schemas.openxmlformats.org/officeDocument/2006/relationships/customXml" Target="../ink/ink763.xml"/><Relationship Id="rId20" Type="http://schemas.openxmlformats.org/officeDocument/2006/relationships/customXml" Target="../ink/ink508.xml"/><Relationship Id="rId62" Type="http://schemas.openxmlformats.org/officeDocument/2006/relationships/customXml" Target="../ink/ink529.xml"/><Relationship Id="rId365" Type="http://schemas.openxmlformats.org/officeDocument/2006/relationships/image" Target="../media/image598.png"/><Relationship Id="rId572" Type="http://schemas.openxmlformats.org/officeDocument/2006/relationships/customXml" Target="../ink/ink784.xml"/><Relationship Id="rId225" Type="http://schemas.openxmlformats.org/officeDocument/2006/relationships/image" Target="../media/image525.png"/><Relationship Id="rId267" Type="http://schemas.openxmlformats.org/officeDocument/2006/relationships/image" Target="../media/image546.png"/><Relationship Id="rId432" Type="http://schemas.openxmlformats.org/officeDocument/2006/relationships/customXml" Target="../ink/ink714.xml"/><Relationship Id="rId474" Type="http://schemas.openxmlformats.org/officeDocument/2006/relationships/customXml" Target="../ink/ink735.xml"/><Relationship Id="rId127" Type="http://schemas.openxmlformats.org/officeDocument/2006/relationships/image" Target="../media/image293.png"/><Relationship Id="rId31" Type="http://schemas.openxmlformats.org/officeDocument/2006/relationships/image" Target="../media/image193.png"/><Relationship Id="rId73" Type="http://schemas.openxmlformats.org/officeDocument/2006/relationships/image" Target="../media/image214.png"/><Relationship Id="rId169" Type="http://schemas.openxmlformats.org/officeDocument/2006/relationships/image" Target="../media/image496.png"/><Relationship Id="rId334" Type="http://schemas.openxmlformats.org/officeDocument/2006/relationships/customXml" Target="../ink/ink665.xml"/><Relationship Id="rId376" Type="http://schemas.openxmlformats.org/officeDocument/2006/relationships/customXml" Target="../ink/ink686.xml"/><Relationship Id="rId541" Type="http://schemas.openxmlformats.org/officeDocument/2006/relationships/image" Target="../media/image686.png"/><Relationship Id="rId4" Type="http://schemas.openxmlformats.org/officeDocument/2006/relationships/oleObject" Target="../embeddings/oleObject76.bin"/><Relationship Id="rId180" Type="http://schemas.openxmlformats.org/officeDocument/2006/relationships/customXml" Target="../ink/ink588.xml"/><Relationship Id="rId236" Type="http://schemas.openxmlformats.org/officeDocument/2006/relationships/customXml" Target="../ink/ink616.xml"/><Relationship Id="rId278" Type="http://schemas.openxmlformats.org/officeDocument/2006/relationships/customXml" Target="../ink/ink637.xml"/><Relationship Id="rId401" Type="http://schemas.openxmlformats.org/officeDocument/2006/relationships/image" Target="../media/image616.png"/><Relationship Id="rId443" Type="http://schemas.openxmlformats.org/officeDocument/2006/relationships/image" Target="../media/image637.png"/><Relationship Id="rId303" Type="http://schemas.openxmlformats.org/officeDocument/2006/relationships/image" Target="../media/image564.png"/><Relationship Id="rId485" Type="http://schemas.openxmlformats.org/officeDocument/2006/relationships/image" Target="../media/image658.png"/><Relationship Id="rId42" Type="http://schemas.openxmlformats.org/officeDocument/2006/relationships/customXml" Target="../ink/ink519.xml"/><Relationship Id="rId84" Type="http://schemas.openxmlformats.org/officeDocument/2006/relationships/customXml" Target="../ink/ink540.xml"/><Relationship Id="rId138" Type="http://schemas.openxmlformats.org/officeDocument/2006/relationships/customXml" Target="../ink/ink567.xml"/><Relationship Id="rId345" Type="http://schemas.openxmlformats.org/officeDocument/2006/relationships/image" Target="../media/image588.png"/><Relationship Id="rId387" Type="http://schemas.openxmlformats.org/officeDocument/2006/relationships/image" Target="../media/image609.png"/><Relationship Id="rId510" Type="http://schemas.openxmlformats.org/officeDocument/2006/relationships/customXml" Target="../ink/ink753.xml"/><Relationship Id="rId552" Type="http://schemas.openxmlformats.org/officeDocument/2006/relationships/customXml" Target="../ink/ink774.xml"/><Relationship Id="rId191" Type="http://schemas.openxmlformats.org/officeDocument/2006/relationships/image" Target="../media/image507.png"/><Relationship Id="rId205" Type="http://schemas.openxmlformats.org/officeDocument/2006/relationships/image" Target="../media/image515.png"/><Relationship Id="rId247" Type="http://schemas.openxmlformats.org/officeDocument/2006/relationships/image" Target="../media/image536.png"/><Relationship Id="rId412" Type="http://schemas.openxmlformats.org/officeDocument/2006/relationships/customXml" Target="../ink/ink704.xml"/><Relationship Id="rId107" Type="http://schemas.openxmlformats.org/officeDocument/2006/relationships/image" Target="../media/image274.png"/><Relationship Id="rId289" Type="http://schemas.openxmlformats.org/officeDocument/2006/relationships/image" Target="../media/image557.png"/><Relationship Id="rId454" Type="http://schemas.openxmlformats.org/officeDocument/2006/relationships/customXml" Target="../ink/ink725.xml"/><Relationship Id="rId496" Type="http://schemas.openxmlformats.org/officeDocument/2006/relationships/customXml" Target="../ink/ink746.xml"/><Relationship Id="rId11" Type="http://schemas.openxmlformats.org/officeDocument/2006/relationships/image" Target="../media/image111.png"/><Relationship Id="rId53" Type="http://schemas.openxmlformats.org/officeDocument/2006/relationships/image" Target="../media/image204.png"/><Relationship Id="rId149" Type="http://schemas.openxmlformats.org/officeDocument/2006/relationships/image" Target="../media/image433.png"/><Relationship Id="rId314" Type="http://schemas.openxmlformats.org/officeDocument/2006/relationships/customXml" Target="../ink/ink655.xml"/><Relationship Id="rId356" Type="http://schemas.openxmlformats.org/officeDocument/2006/relationships/customXml" Target="../ink/ink676.xml"/><Relationship Id="rId398" Type="http://schemas.openxmlformats.org/officeDocument/2006/relationships/customXml" Target="../ink/ink697.xml"/><Relationship Id="rId521" Type="http://schemas.openxmlformats.org/officeDocument/2006/relationships/image" Target="../media/image676.png"/><Relationship Id="rId563" Type="http://schemas.openxmlformats.org/officeDocument/2006/relationships/image" Target="../media/image697.png"/><Relationship Id="rId95" Type="http://schemas.openxmlformats.org/officeDocument/2006/relationships/image" Target="../media/image262.png"/><Relationship Id="rId160" Type="http://schemas.openxmlformats.org/officeDocument/2006/relationships/customXml" Target="../ink/ink578.xml"/><Relationship Id="rId216" Type="http://schemas.openxmlformats.org/officeDocument/2006/relationships/customXml" Target="../ink/ink606.xml"/><Relationship Id="rId423" Type="http://schemas.openxmlformats.org/officeDocument/2006/relationships/image" Target="../media/image627.png"/><Relationship Id="rId258" Type="http://schemas.openxmlformats.org/officeDocument/2006/relationships/customXml" Target="../ink/ink627.xml"/><Relationship Id="rId465" Type="http://schemas.openxmlformats.org/officeDocument/2006/relationships/image" Target="../media/image648.png"/><Relationship Id="rId22" Type="http://schemas.openxmlformats.org/officeDocument/2006/relationships/customXml" Target="../ink/ink509.xml"/><Relationship Id="rId64" Type="http://schemas.openxmlformats.org/officeDocument/2006/relationships/customXml" Target="../ink/ink530.xml"/><Relationship Id="rId118" Type="http://schemas.openxmlformats.org/officeDocument/2006/relationships/customXml" Target="../ink/ink557.xml"/><Relationship Id="rId325" Type="http://schemas.openxmlformats.org/officeDocument/2006/relationships/image" Target="../media/image578.png"/><Relationship Id="rId367" Type="http://schemas.openxmlformats.org/officeDocument/2006/relationships/image" Target="../media/image599.png"/><Relationship Id="rId532" Type="http://schemas.openxmlformats.org/officeDocument/2006/relationships/customXml" Target="../ink/ink764.xml"/><Relationship Id="rId574" Type="http://schemas.openxmlformats.org/officeDocument/2006/relationships/customXml" Target="../ink/ink785.xml"/><Relationship Id="rId171" Type="http://schemas.openxmlformats.org/officeDocument/2006/relationships/image" Target="../media/image497.png"/><Relationship Id="rId227" Type="http://schemas.openxmlformats.org/officeDocument/2006/relationships/image" Target="../media/image526.png"/><Relationship Id="rId269" Type="http://schemas.openxmlformats.org/officeDocument/2006/relationships/image" Target="../media/image547.png"/><Relationship Id="rId434" Type="http://schemas.openxmlformats.org/officeDocument/2006/relationships/customXml" Target="../ink/ink715.xml"/><Relationship Id="rId476" Type="http://schemas.openxmlformats.org/officeDocument/2006/relationships/customXml" Target="../ink/ink736.xml"/><Relationship Id="rId33" Type="http://schemas.openxmlformats.org/officeDocument/2006/relationships/image" Target="../media/image194.png"/><Relationship Id="rId129" Type="http://schemas.openxmlformats.org/officeDocument/2006/relationships/image" Target="../media/image294.png"/><Relationship Id="rId280" Type="http://schemas.openxmlformats.org/officeDocument/2006/relationships/customXml" Target="../ink/ink638.xml"/><Relationship Id="rId336" Type="http://schemas.openxmlformats.org/officeDocument/2006/relationships/customXml" Target="../ink/ink666.xml"/><Relationship Id="rId501" Type="http://schemas.openxmlformats.org/officeDocument/2006/relationships/image" Target="../media/image666.png"/><Relationship Id="rId543" Type="http://schemas.openxmlformats.org/officeDocument/2006/relationships/image" Target="../media/image687.png"/><Relationship Id="rId75" Type="http://schemas.openxmlformats.org/officeDocument/2006/relationships/image" Target="../media/image215.png"/><Relationship Id="rId140" Type="http://schemas.openxmlformats.org/officeDocument/2006/relationships/customXml" Target="../ink/ink568.xml"/><Relationship Id="rId182" Type="http://schemas.openxmlformats.org/officeDocument/2006/relationships/customXml" Target="../ink/ink589.xml"/><Relationship Id="rId378" Type="http://schemas.openxmlformats.org/officeDocument/2006/relationships/customXml" Target="../ink/ink687.xml"/><Relationship Id="rId403" Type="http://schemas.openxmlformats.org/officeDocument/2006/relationships/image" Target="../media/image617.png"/><Relationship Id="rId6" Type="http://schemas.openxmlformats.org/officeDocument/2006/relationships/oleObject" Target="../embeddings/oleObject77.bin"/><Relationship Id="rId238" Type="http://schemas.openxmlformats.org/officeDocument/2006/relationships/customXml" Target="../ink/ink617.xml"/><Relationship Id="rId445" Type="http://schemas.openxmlformats.org/officeDocument/2006/relationships/image" Target="../media/image638.png"/><Relationship Id="rId487" Type="http://schemas.openxmlformats.org/officeDocument/2006/relationships/image" Target="../media/image659.png"/><Relationship Id="rId291" Type="http://schemas.openxmlformats.org/officeDocument/2006/relationships/image" Target="../media/image558.png"/><Relationship Id="rId305" Type="http://schemas.openxmlformats.org/officeDocument/2006/relationships/image" Target="../media/image568.png"/><Relationship Id="rId347" Type="http://schemas.openxmlformats.org/officeDocument/2006/relationships/image" Target="../media/image589.png"/><Relationship Id="rId512" Type="http://schemas.openxmlformats.org/officeDocument/2006/relationships/customXml" Target="../ink/ink754.xml"/><Relationship Id="rId44" Type="http://schemas.openxmlformats.org/officeDocument/2006/relationships/customXml" Target="../ink/ink520.xml"/><Relationship Id="rId86" Type="http://schemas.openxmlformats.org/officeDocument/2006/relationships/customXml" Target="../ink/ink541.xml"/><Relationship Id="rId151" Type="http://schemas.openxmlformats.org/officeDocument/2006/relationships/image" Target="../media/image475.png"/><Relationship Id="rId389" Type="http://schemas.openxmlformats.org/officeDocument/2006/relationships/image" Target="../media/image610.png"/><Relationship Id="rId554" Type="http://schemas.openxmlformats.org/officeDocument/2006/relationships/customXml" Target="../ink/ink775.xml"/><Relationship Id="rId193" Type="http://schemas.openxmlformats.org/officeDocument/2006/relationships/image" Target="../media/image508.png"/><Relationship Id="rId207" Type="http://schemas.openxmlformats.org/officeDocument/2006/relationships/image" Target="../media/image516.png"/><Relationship Id="rId249" Type="http://schemas.openxmlformats.org/officeDocument/2006/relationships/image" Target="../media/image537.png"/><Relationship Id="rId414" Type="http://schemas.openxmlformats.org/officeDocument/2006/relationships/customXml" Target="../ink/ink705.xml"/><Relationship Id="rId456" Type="http://schemas.openxmlformats.org/officeDocument/2006/relationships/customXml" Target="../ink/ink726.xml"/><Relationship Id="rId498" Type="http://schemas.openxmlformats.org/officeDocument/2006/relationships/customXml" Target="../ink/ink747.xml"/><Relationship Id="rId13" Type="http://schemas.openxmlformats.org/officeDocument/2006/relationships/image" Target="../media/image113.png"/><Relationship Id="rId109" Type="http://schemas.openxmlformats.org/officeDocument/2006/relationships/image" Target="../media/image275.png"/><Relationship Id="rId260" Type="http://schemas.openxmlformats.org/officeDocument/2006/relationships/customXml" Target="../ink/ink628.xml"/><Relationship Id="rId316" Type="http://schemas.openxmlformats.org/officeDocument/2006/relationships/customXml" Target="../ink/ink656.xml"/><Relationship Id="rId523" Type="http://schemas.openxmlformats.org/officeDocument/2006/relationships/image" Target="../media/image677.png"/><Relationship Id="rId55" Type="http://schemas.openxmlformats.org/officeDocument/2006/relationships/image" Target="../media/image205.png"/><Relationship Id="rId97" Type="http://schemas.openxmlformats.org/officeDocument/2006/relationships/image" Target="../media/image263.png"/><Relationship Id="rId120" Type="http://schemas.openxmlformats.org/officeDocument/2006/relationships/customXml" Target="../ink/ink558.xml"/><Relationship Id="rId358" Type="http://schemas.openxmlformats.org/officeDocument/2006/relationships/customXml" Target="../ink/ink677.xml"/><Relationship Id="rId565" Type="http://schemas.openxmlformats.org/officeDocument/2006/relationships/image" Target="../media/image698.png"/><Relationship Id="rId162" Type="http://schemas.openxmlformats.org/officeDocument/2006/relationships/customXml" Target="../ink/ink579.xml"/><Relationship Id="rId218" Type="http://schemas.openxmlformats.org/officeDocument/2006/relationships/customXml" Target="../ink/ink607.xml"/><Relationship Id="rId425" Type="http://schemas.openxmlformats.org/officeDocument/2006/relationships/image" Target="../media/image628.png"/><Relationship Id="rId467" Type="http://schemas.openxmlformats.org/officeDocument/2006/relationships/image" Target="../media/image649.png"/><Relationship Id="rId271" Type="http://schemas.openxmlformats.org/officeDocument/2006/relationships/image" Target="../media/image548.png"/><Relationship Id="rId24" Type="http://schemas.openxmlformats.org/officeDocument/2006/relationships/customXml" Target="../ink/ink510.xml"/><Relationship Id="rId66" Type="http://schemas.openxmlformats.org/officeDocument/2006/relationships/customXml" Target="../ink/ink531.xml"/><Relationship Id="rId131" Type="http://schemas.openxmlformats.org/officeDocument/2006/relationships/image" Target="../media/image295.png"/><Relationship Id="rId327" Type="http://schemas.openxmlformats.org/officeDocument/2006/relationships/image" Target="../media/image579.png"/><Relationship Id="rId369" Type="http://schemas.openxmlformats.org/officeDocument/2006/relationships/image" Target="../media/image600.png"/><Relationship Id="rId534" Type="http://schemas.openxmlformats.org/officeDocument/2006/relationships/customXml" Target="../ink/ink765.xml"/><Relationship Id="rId576" Type="http://schemas.openxmlformats.org/officeDocument/2006/relationships/customXml" Target="../ink/ink786.xml"/><Relationship Id="rId173" Type="http://schemas.openxmlformats.org/officeDocument/2006/relationships/image" Target="../media/image498.png"/><Relationship Id="rId229" Type="http://schemas.openxmlformats.org/officeDocument/2006/relationships/image" Target="../media/image527.png"/><Relationship Id="rId380" Type="http://schemas.openxmlformats.org/officeDocument/2006/relationships/customXml" Target="../ink/ink688.xml"/><Relationship Id="rId436" Type="http://schemas.openxmlformats.org/officeDocument/2006/relationships/customXml" Target="../ink/ink716.xml"/><Relationship Id="rId240" Type="http://schemas.openxmlformats.org/officeDocument/2006/relationships/customXml" Target="../ink/ink618.xml"/><Relationship Id="rId478" Type="http://schemas.openxmlformats.org/officeDocument/2006/relationships/customXml" Target="../ink/ink737.xml"/><Relationship Id="rId35" Type="http://schemas.openxmlformats.org/officeDocument/2006/relationships/image" Target="../media/image195.png"/><Relationship Id="rId77" Type="http://schemas.openxmlformats.org/officeDocument/2006/relationships/image" Target="../media/image216.png"/><Relationship Id="rId100" Type="http://schemas.openxmlformats.org/officeDocument/2006/relationships/customXml" Target="../ink/ink548.xml"/><Relationship Id="rId282" Type="http://schemas.openxmlformats.org/officeDocument/2006/relationships/customXml" Target="../ink/ink639.xml"/><Relationship Id="rId338" Type="http://schemas.openxmlformats.org/officeDocument/2006/relationships/customXml" Target="../ink/ink667.xml"/><Relationship Id="rId503" Type="http://schemas.openxmlformats.org/officeDocument/2006/relationships/image" Target="../media/image667.png"/><Relationship Id="rId545" Type="http://schemas.openxmlformats.org/officeDocument/2006/relationships/image" Target="../media/image688.png"/><Relationship Id="rId8" Type="http://schemas.openxmlformats.org/officeDocument/2006/relationships/image" Target="../media/image108.png"/><Relationship Id="rId142" Type="http://schemas.openxmlformats.org/officeDocument/2006/relationships/customXml" Target="../ink/ink569.xml"/><Relationship Id="rId184" Type="http://schemas.openxmlformats.org/officeDocument/2006/relationships/customXml" Target="../ink/ink590.xml"/><Relationship Id="rId391" Type="http://schemas.openxmlformats.org/officeDocument/2006/relationships/image" Target="../media/image611.png"/><Relationship Id="rId405" Type="http://schemas.openxmlformats.org/officeDocument/2006/relationships/image" Target="../media/image618.png"/><Relationship Id="rId447" Type="http://schemas.openxmlformats.org/officeDocument/2006/relationships/image" Target="../media/image639.png"/><Relationship Id="rId251" Type="http://schemas.openxmlformats.org/officeDocument/2006/relationships/image" Target="../media/image538.png"/><Relationship Id="rId489" Type="http://schemas.openxmlformats.org/officeDocument/2006/relationships/image" Target="../media/image660.png"/><Relationship Id="rId46" Type="http://schemas.openxmlformats.org/officeDocument/2006/relationships/customXml" Target="../ink/ink521.xml"/><Relationship Id="rId293" Type="http://schemas.openxmlformats.org/officeDocument/2006/relationships/image" Target="../media/image559.png"/><Relationship Id="rId307" Type="http://schemas.openxmlformats.org/officeDocument/2006/relationships/image" Target="../media/image569.png"/><Relationship Id="rId349" Type="http://schemas.openxmlformats.org/officeDocument/2006/relationships/image" Target="../media/image590.png"/><Relationship Id="rId514" Type="http://schemas.openxmlformats.org/officeDocument/2006/relationships/customXml" Target="../ink/ink755.xml"/><Relationship Id="rId556" Type="http://schemas.openxmlformats.org/officeDocument/2006/relationships/customXml" Target="../ink/ink776.xml"/><Relationship Id="rId88" Type="http://schemas.openxmlformats.org/officeDocument/2006/relationships/customXml" Target="../ink/ink542.xml"/><Relationship Id="rId111" Type="http://schemas.openxmlformats.org/officeDocument/2006/relationships/image" Target="../media/image277.png"/><Relationship Id="rId153" Type="http://schemas.openxmlformats.org/officeDocument/2006/relationships/image" Target="../media/image476.png"/><Relationship Id="rId195" Type="http://schemas.openxmlformats.org/officeDocument/2006/relationships/image" Target="../media/image509.png"/><Relationship Id="rId209" Type="http://schemas.openxmlformats.org/officeDocument/2006/relationships/image" Target="../media/image517.png"/><Relationship Id="rId360" Type="http://schemas.openxmlformats.org/officeDocument/2006/relationships/customXml" Target="../ink/ink678.xml"/><Relationship Id="rId416" Type="http://schemas.openxmlformats.org/officeDocument/2006/relationships/customXml" Target="../ink/ink706.xml"/><Relationship Id="rId220" Type="http://schemas.openxmlformats.org/officeDocument/2006/relationships/customXml" Target="../ink/ink608.xml"/><Relationship Id="rId458" Type="http://schemas.openxmlformats.org/officeDocument/2006/relationships/customXml" Target="../ink/ink727.xml"/><Relationship Id="rId15" Type="http://schemas.openxmlformats.org/officeDocument/2006/relationships/image" Target="../media/image107.png"/><Relationship Id="rId57" Type="http://schemas.openxmlformats.org/officeDocument/2006/relationships/image" Target="../media/image206.png"/><Relationship Id="rId262" Type="http://schemas.openxmlformats.org/officeDocument/2006/relationships/customXml" Target="../ink/ink629.xml"/><Relationship Id="rId318" Type="http://schemas.openxmlformats.org/officeDocument/2006/relationships/customXml" Target="../ink/ink657.xml"/><Relationship Id="rId525" Type="http://schemas.openxmlformats.org/officeDocument/2006/relationships/image" Target="../media/image678.png"/><Relationship Id="rId567" Type="http://schemas.openxmlformats.org/officeDocument/2006/relationships/image" Target="../media/image699.png"/><Relationship Id="rId99" Type="http://schemas.openxmlformats.org/officeDocument/2006/relationships/image" Target="../media/image268.png"/><Relationship Id="rId122" Type="http://schemas.openxmlformats.org/officeDocument/2006/relationships/customXml" Target="../ink/ink559.xml"/><Relationship Id="rId164" Type="http://schemas.openxmlformats.org/officeDocument/2006/relationships/customXml" Target="../ink/ink580.xml"/><Relationship Id="rId371" Type="http://schemas.openxmlformats.org/officeDocument/2006/relationships/image" Target="../media/image601.png"/><Relationship Id="rId427" Type="http://schemas.openxmlformats.org/officeDocument/2006/relationships/image" Target="../media/image629.png"/><Relationship Id="rId469" Type="http://schemas.openxmlformats.org/officeDocument/2006/relationships/image" Target="../media/image650.png"/><Relationship Id="rId26" Type="http://schemas.openxmlformats.org/officeDocument/2006/relationships/customXml" Target="../ink/ink511.xml"/><Relationship Id="rId231" Type="http://schemas.openxmlformats.org/officeDocument/2006/relationships/image" Target="../media/image528.png"/><Relationship Id="rId273" Type="http://schemas.openxmlformats.org/officeDocument/2006/relationships/image" Target="../media/image549.png"/><Relationship Id="rId329" Type="http://schemas.openxmlformats.org/officeDocument/2006/relationships/image" Target="../media/image580.png"/><Relationship Id="rId480" Type="http://schemas.openxmlformats.org/officeDocument/2006/relationships/customXml" Target="../ink/ink738.xml"/><Relationship Id="rId536" Type="http://schemas.openxmlformats.org/officeDocument/2006/relationships/customXml" Target="../ink/ink766.xml"/><Relationship Id="rId68" Type="http://schemas.openxmlformats.org/officeDocument/2006/relationships/customXml" Target="../ink/ink532.xml"/><Relationship Id="rId133" Type="http://schemas.openxmlformats.org/officeDocument/2006/relationships/image" Target="../media/image299.png"/><Relationship Id="rId175" Type="http://schemas.openxmlformats.org/officeDocument/2006/relationships/image" Target="../media/image499.png"/><Relationship Id="rId340" Type="http://schemas.openxmlformats.org/officeDocument/2006/relationships/customXml" Target="../ink/ink668.xml"/><Relationship Id="rId578" Type="http://schemas.openxmlformats.org/officeDocument/2006/relationships/customXml" Target="../ink/ink787.xml"/><Relationship Id="rId200" Type="http://schemas.openxmlformats.org/officeDocument/2006/relationships/customXml" Target="../ink/ink598.xml"/><Relationship Id="rId382" Type="http://schemas.openxmlformats.org/officeDocument/2006/relationships/customXml" Target="../ink/ink689.xml"/><Relationship Id="rId438" Type="http://schemas.openxmlformats.org/officeDocument/2006/relationships/customXml" Target="../ink/ink717.xml"/><Relationship Id="rId242" Type="http://schemas.openxmlformats.org/officeDocument/2006/relationships/customXml" Target="../ink/ink619.xml"/><Relationship Id="rId284" Type="http://schemas.openxmlformats.org/officeDocument/2006/relationships/customXml" Target="../ink/ink640.xml"/><Relationship Id="rId491" Type="http://schemas.openxmlformats.org/officeDocument/2006/relationships/image" Target="../media/image661.png"/><Relationship Id="rId505" Type="http://schemas.openxmlformats.org/officeDocument/2006/relationships/image" Target="../media/image668.png"/><Relationship Id="rId37" Type="http://schemas.openxmlformats.org/officeDocument/2006/relationships/image" Target="../media/image196.png"/><Relationship Id="rId79" Type="http://schemas.openxmlformats.org/officeDocument/2006/relationships/image" Target="../media/image217.png"/><Relationship Id="rId102" Type="http://schemas.openxmlformats.org/officeDocument/2006/relationships/customXml" Target="../ink/ink549.xml"/><Relationship Id="rId144" Type="http://schemas.openxmlformats.org/officeDocument/2006/relationships/customXml" Target="../ink/ink570.xml"/><Relationship Id="rId547" Type="http://schemas.openxmlformats.org/officeDocument/2006/relationships/image" Target="../media/image689.png"/><Relationship Id="rId90" Type="http://schemas.openxmlformats.org/officeDocument/2006/relationships/customXml" Target="../ink/ink543.xml"/><Relationship Id="rId186" Type="http://schemas.openxmlformats.org/officeDocument/2006/relationships/customXml" Target="../ink/ink591.xml"/><Relationship Id="rId351" Type="http://schemas.openxmlformats.org/officeDocument/2006/relationships/image" Target="../media/image591.png"/><Relationship Id="rId393" Type="http://schemas.openxmlformats.org/officeDocument/2006/relationships/image" Target="../media/image612.png"/><Relationship Id="rId407" Type="http://schemas.openxmlformats.org/officeDocument/2006/relationships/image" Target="../media/image619.png"/><Relationship Id="rId449" Type="http://schemas.openxmlformats.org/officeDocument/2006/relationships/image" Target="../media/image640.png"/><Relationship Id="rId211" Type="http://schemas.openxmlformats.org/officeDocument/2006/relationships/image" Target="../media/image518.png"/><Relationship Id="rId253" Type="http://schemas.openxmlformats.org/officeDocument/2006/relationships/image" Target="../media/image539.png"/><Relationship Id="rId295" Type="http://schemas.openxmlformats.org/officeDocument/2006/relationships/image" Target="../media/image560.png"/><Relationship Id="rId309" Type="http://schemas.openxmlformats.org/officeDocument/2006/relationships/image" Target="../media/image570.png"/><Relationship Id="rId460" Type="http://schemas.openxmlformats.org/officeDocument/2006/relationships/customXml" Target="../ink/ink728.xml"/><Relationship Id="rId516" Type="http://schemas.openxmlformats.org/officeDocument/2006/relationships/customXml" Target="../ink/ink756.xml"/><Relationship Id="rId48" Type="http://schemas.openxmlformats.org/officeDocument/2006/relationships/customXml" Target="../ink/ink522.xml"/><Relationship Id="rId113" Type="http://schemas.openxmlformats.org/officeDocument/2006/relationships/image" Target="../media/image278.png"/><Relationship Id="rId320" Type="http://schemas.openxmlformats.org/officeDocument/2006/relationships/customXml" Target="../ink/ink658.xml"/><Relationship Id="rId558" Type="http://schemas.openxmlformats.org/officeDocument/2006/relationships/customXml" Target="../ink/ink777.xml"/><Relationship Id="rId155" Type="http://schemas.openxmlformats.org/officeDocument/2006/relationships/image" Target="../media/image477.png"/><Relationship Id="rId197" Type="http://schemas.openxmlformats.org/officeDocument/2006/relationships/image" Target="../media/image510.png"/><Relationship Id="rId362" Type="http://schemas.openxmlformats.org/officeDocument/2006/relationships/customXml" Target="../ink/ink679.xml"/><Relationship Id="rId418" Type="http://schemas.openxmlformats.org/officeDocument/2006/relationships/customXml" Target="../ink/ink707.xml"/><Relationship Id="rId222" Type="http://schemas.openxmlformats.org/officeDocument/2006/relationships/customXml" Target="../ink/ink609.xml"/><Relationship Id="rId264" Type="http://schemas.openxmlformats.org/officeDocument/2006/relationships/customXml" Target="../ink/ink630.xml"/><Relationship Id="rId471" Type="http://schemas.openxmlformats.org/officeDocument/2006/relationships/image" Target="../media/image651.png"/><Relationship Id="rId17" Type="http://schemas.openxmlformats.org/officeDocument/2006/relationships/image" Target="../media/image186.png"/><Relationship Id="rId59" Type="http://schemas.openxmlformats.org/officeDocument/2006/relationships/image" Target="../media/image207.png"/><Relationship Id="rId124" Type="http://schemas.openxmlformats.org/officeDocument/2006/relationships/customXml" Target="../ink/ink560.xml"/><Relationship Id="rId527" Type="http://schemas.openxmlformats.org/officeDocument/2006/relationships/image" Target="../media/image679.png"/><Relationship Id="rId569" Type="http://schemas.openxmlformats.org/officeDocument/2006/relationships/image" Target="../media/image700.png"/><Relationship Id="rId70" Type="http://schemas.openxmlformats.org/officeDocument/2006/relationships/customXml" Target="../ink/ink533.xml"/><Relationship Id="rId166" Type="http://schemas.openxmlformats.org/officeDocument/2006/relationships/customXml" Target="../ink/ink581.xml"/><Relationship Id="rId331" Type="http://schemas.openxmlformats.org/officeDocument/2006/relationships/image" Target="../media/image581.png"/><Relationship Id="rId373" Type="http://schemas.openxmlformats.org/officeDocument/2006/relationships/image" Target="../media/image602.png"/><Relationship Id="rId429" Type="http://schemas.openxmlformats.org/officeDocument/2006/relationships/image" Target="../media/image630.png"/><Relationship Id="rId580" Type="http://schemas.openxmlformats.org/officeDocument/2006/relationships/customXml" Target="../ink/ink788.xml"/><Relationship Id="rId1" Type="http://schemas.openxmlformats.org/officeDocument/2006/relationships/vmlDrawing" Target="../drawings/vmlDrawing21.vml"/><Relationship Id="rId233" Type="http://schemas.openxmlformats.org/officeDocument/2006/relationships/image" Target="../media/image529.png"/><Relationship Id="rId440" Type="http://schemas.openxmlformats.org/officeDocument/2006/relationships/customXml" Target="../ink/ink718.xml"/><Relationship Id="rId28" Type="http://schemas.openxmlformats.org/officeDocument/2006/relationships/customXml" Target="../ink/ink512.xml"/><Relationship Id="rId275" Type="http://schemas.openxmlformats.org/officeDocument/2006/relationships/image" Target="../media/image550.png"/><Relationship Id="rId300" Type="http://schemas.openxmlformats.org/officeDocument/2006/relationships/customXml" Target="../ink/ink648.xml"/><Relationship Id="rId482" Type="http://schemas.openxmlformats.org/officeDocument/2006/relationships/customXml" Target="../ink/ink739.xml"/><Relationship Id="rId538" Type="http://schemas.openxmlformats.org/officeDocument/2006/relationships/customXml" Target="../ink/ink767.xml"/><Relationship Id="rId81" Type="http://schemas.openxmlformats.org/officeDocument/2006/relationships/image" Target="../media/image249.png"/><Relationship Id="rId135" Type="http://schemas.openxmlformats.org/officeDocument/2006/relationships/image" Target="../media/image422.png"/><Relationship Id="rId177" Type="http://schemas.openxmlformats.org/officeDocument/2006/relationships/image" Target="../media/image500.png"/><Relationship Id="rId342" Type="http://schemas.openxmlformats.org/officeDocument/2006/relationships/customXml" Target="../ink/ink669.xml"/><Relationship Id="rId384" Type="http://schemas.openxmlformats.org/officeDocument/2006/relationships/customXml" Target="../ink/ink690.xml"/><Relationship Id="rId202" Type="http://schemas.openxmlformats.org/officeDocument/2006/relationships/customXml" Target="../ink/ink599.xml"/><Relationship Id="rId244" Type="http://schemas.openxmlformats.org/officeDocument/2006/relationships/customXml" Target="../ink/ink620.xml"/><Relationship Id="rId39" Type="http://schemas.openxmlformats.org/officeDocument/2006/relationships/image" Target="../media/image197.png"/><Relationship Id="rId286" Type="http://schemas.openxmlformats.org/officeDocument/2006/relationships/customXml" Target="../ink/ink641.xml"/><Relationship Id="rId451" Type="http://schemas.openxmlformats.org/officeDocument/2006/relationships/image" Target="../media/image641.png"/><Relationship Id="rId493" Type="http://schemas.openxmlformats.org/officeDocument/2006/relationships/image" Target="../media/image662.png"/><Relationship Id="rId507" Type="http://schemas.openxmlformats.org/officeDocument/2006/relationships/image" Target="../media/image669.png"/><Relationship Id="rId549" Type="http://schemas.openxmlformats.org/officeDocument/2006/relationships/image" Target="../media/image690.png"/><Relationship Id="rId50" Type="http://schemas.openxmlformats.org/officeDocument/2006/relationships/customXml" Target="../ink/ink523.xml"/><Relationship Id="rId104" Type="http://schemas.openxmlformats.org/officeDocument/2006/relationships/customXml" Target="../ink/ink550.xml"/><Relationship Id="rId146" Type="http://schemas.openxmlformats.org/officeDocument/2006/relationships/customXml" Target="../ink/ink571.xml"/><Relationship Id="rId188" Type="http://schemas.openxmlformats.org/officeDocument/2006/relationships/customXml" Target="../ink/ink592.xml"/><Relationship Id="rId311" Type="http://schemas.openxmlformats.org/officeDocument/2006/relationships/image" Target="../media/image571.png"/><Relationship Id="rId353" Type="http://schemas.openxmlformats.org/officeDocument/2006/relationships/image" Target="../media/image592.png"/><Relationship Id="rId395" Type="http://schemas.openxmlformats.org/officeDocument/2006/relationships/image" Target="../media/image613.png"/><Relationship Id="rId409" Type="http://schemas.openxmlformats.org/officeDocument/2006/relationships/image" Target="../media/image620.png"/><Relationship Id="rId560" Type="http://schemas.openxmlformats.org/officeDocument/2006/relationships/customXml" Target="../ink/ink778.xml"/><Relationship Id="rId92" Type="http://schemas.openxmlformats.org/officeDocument/2006/relationships/customXml" Target="../ink/ink544.xml"/><Relationship Id="rId213" Type="http://schemas.openxmlformats.org/officeDocument/2006/relationships/image" Target="../media/image519.png"/><Relationship Id="rId420" Type="http://schemas.openxmlformats.org/officeDocument/2006/relationships/customXml" Target="../ink/ink708.xml"/><Relationship Id="rId255" Type="http://schemas.openxmlformats.org/officeDocument/2006/relationships/image" Target="../media/image540.png"/><Relationship Id="rId297" Type="http://schemas.openxmlformats.org/officeDocument/2006/relationships/image" Target="../media/image561.png"/><Relationship Id="rId462" Type="http://schemas.openxmlformats.org/officeDocument/2006/relationships/customXml" Target="../ink/ink729.xml"/><Relationship Id="rId518" Type="http://schemas.openxmlformats.org/officeDocument/2006/relationships/customXml" Target="../ink/ink757.xml"/><Relationship Id="rId115" Type="http://schemas.openxmlformats.org/officeDocument/2006/relationships/image" Target="../media/image279.png"/><Relationship Id="rId157" Type="http://schemas.openxmlformats.org/officeDocument/2006/relationships/image" Target="../media/image478.png"/><Relationship Id="rId322" Type="http://schemas.openxmlformats.org/officeDocument/2006/relationships/customXml" Target="../ink/ink659.xml"/><Relationship Id="rId364" Type="http://schemas.openxmlformats.org/officeDocument/2006/relationships/customXml" Target="../ink/ink680.xml"/><Relationship Id="rId61" Type="http://schemas.openxmlformats.org/officeDocument/2006/relationships/image" Target="../media/image208.png"/><Relationship Id="rId199" Type="http://schemas.openxmlformats.org/officeDocument/2006/relationships/image" Target="../media/image511.png"/><Relationship Id="rId571" Type="http://schemas.openxmlformats.org/officeDocument/2006/relationships/image" Target="../media/image701.png"/><Relationship Id="rId19" Type="http://schemas.openxmlformats.org/officeDocument/2006/relationships/image" Target="../media/image187.png"/><Relationship Id="rId224" Type="http://schemas.openxmlformats.org/officeDocument/2006/relationships/customXml" Target="../ink/ink610.xml"/><Relationship Id="rId266" Type="http://schemas.openxmlformats.org/officeDocument/2006/relationships/customXml" Target="../ink/ink631.xml"/><Relationship Id="rId431" Type="http://schemas.openxmlformats.org/officeDocument/2006/relationships/image" Target="../media/image631.png"/><Relationship Id="rId473" Type="http://schemas.openxmlformats.org/officeDocument/2006/relationships/image" Target="../media/image652.png"/><Relationship Id="rId529" Type="http://schemas.openxmlformats.org/officeDocument/2006/relationships/image" Target="../media/image680.png"/><Relationship Id="rId30" Type="http://schemas.openxmlformats.org/officeDocument/2006/relationships/customXml" Target="../ink/ink513.xml"/><Relationship Id="rId126" Type="http://schemas.openxmlformats.org/officeDocument/2006/relationships/customXml" Target="../ink/ink561.xml"/><Relationship Id="rId168" Type="http://schemas.openxmlformats.org/officeDocument/2006/relationships/customXml" Target="../ink/ink582.xml"/><Relationship Id="rId333" Type="http://schemas.openxmlformats.org/officeDocument/2006/relationships/image" Target="../media/image582.png"/><Relationship Id="rId540" Type="http://schemas.openxmlformats.org/officeDocument/2006/relationships/customXml" Target="../ink/ink768.xml"/><Relationship Id="rId72" Type="http://schemas.openxmlformats.org/officeDocument/2006/relationships/customXml" Target="../ink/ink534.xml"/><Relationship Id="rId375" Type="http://schemas.openxmlformats.org/officeDocument/2006/relationships/image" Target="../media/image603.png"/><Relationship Id="rId582" Type="http://schemas.openxmlformats.org/officeDocument/2006/relationships/image" Target="../media/image2.jpeg"/><Relationship Id="rId3" Type="http://schemas.openxmlformats.org/officeDocument/2006/relationships/notesSlide" Target="../notesSlides/notesSlide32.xml"/><Relationship Id="rId235" Type="http://schemas.openxmlformats.org/officeDocument/2006/relationships/image" Target="../media/image530.png"/><Relationship Id="rId277" Type="http://schemas.openxmlformats.org/officeDocument/2006/relationships/image" Target="../media/image551.png"/><Relationship Id="rId400" Type="http://schemas.openxmlformats.org/officeDocument/2006/relationships/customXml" Target="../ink/ink698.xml"/><Relationship Id="rId442" Type="http://schemas.openxmlformats.org/officeDocument/2006/relationships/customXml" Target="../ink/ink719.xml"/><Relationship Id="rId484" Type="http://schemas.openxmlformats.org/officeDocument/2006/relationships/customXml" Target="../ink/ink740.xml"/><Relationship Id="rId137" Type="http://schemas.openxmlformats.org/officeDocument/2006/relationships/image" Target="../media/image423.png"/><Relationship Id="rId302" Type="http://schemas.openxmlformats.org/officeDocument/2006/relationships/customXml" Target="../ink/ink649.xml"/><Relationship Id="rId344" Type="http://schemas.openxmlformats.org/officeDocument/2006/relationships/customXml" Target="../ink/ink670.xml"/><Relationship Id="rId41" Type="http://schemas.openxmlformats.org/officeDocument/2006/relationships/image" Target="../media/image198.png"/><Relationship Id="rId83" Type="http://schemas.openxmlformats.org/officeDocument/2006/relationships/image" Target="../media/image250.png"/><Relationship Id="rId179" Type="http://schemas.openxmlformats.org/officeDocument/2006/relationships/image" Target="../media/image501.png"/><Relationship Id="rId386" Type="http://schemas.openxmlformats.org/officeDocument/2006/relationships/customXml" Target="../ink/ink691.xml"/><Relationship Id="rId551" Type="http://schemas.openxmlformats.org/officeDocument/2006/relationships/image" Target="../media/image691.png"/><Relationship Id="rId190" Type="http://schemas.openxmlformats.org/officeDocument/2006/relationships/customXml" Target="../ink/ink593.xml"/><Relationship Id="rId204" Type="http://schemas.openxmlformats.org/officeDocument/2006/relationships/customXml" Target="../ink/ink600.xml"/><Relationship Id="rId246" Type="http://schemas.openxmlformats.org/officeDocument/2006/relationships/customXml" Target="../ink/ink621.xml"/><Relationship Id="rId288" Type="http://schemas.openxmlformats.org/officeDocument/2006/relationships/customXml" Target="../ink/ink642.xml"/><Relationship Id="rId411" Type="http://schemas.openxmlformats.org/officeDocument/2006/relationships/image" Target="../media/image621.png"/><Relationship Id="rId453" Type="http://schemas.openxmlformats.org/officeDocument/2006/relationships/image" Target="../media/image642.png"/><Relationship Id="rId509" Type="http://schemas.openxmlformats.org/officeDocument/2006/relationships/image" Target="../media/image670.png"/><Relationship Id="rId106" Type="http://schemas.openxmlformats.org/officeDocument/2006/relationships/customXml" Target="../ink/ink551.xml"/><Relationship Id="rId313" Type="http://schemas.openxmlformats.org/officeDocument/2006/relationships/image" Target="../media/image572.png"/><Relationship Id="rId495" Type="http://schemas.openxmlformats.org/officeDocument/2006/relationships/image" Target="../media/image663.png"/><Relationship Id="rId10" Type="http://schemas.openxmlformats.org/officeDocument/2006/relationships/image" Target="../media/image110.png"/><Relationship Id="rId52" Type="http://schemas.openxmlformats.org/officeDocument/2006/relationships/customXml" Target="../ink/ink524.xml"/><Relationship Id="rId94" Type="http://schemas.openxmlformats.org/officeDocument/2006/relationships/customXml" Target="../ink/ink545.xml"/><Relationship Id="rId148" Type="http://schemas.openxmlformats.org/officeDocument/2006/relationships/customXml" Target="../ink/ink572.xml"/><Relationship Id="rId355" Type="http://schemas.openxmlformats.org/officeDocument/2006/relationships/image" Target="../media/image593.png"/><Relationship Id="rId397" Type="http://schemas.openxmlformats.org/officeDocument/2006/relationships/image" Target="../media/image614.png"/><Relationship Id="rId520" Type="http://schemas.openxmlformats.org/officeDocument/2006/relationships/customXml" Target="../ink/ink758.xml"/><Relationship Id="rId562" Type="http://schemas.openxmlformats.org/officeDocument/2006/relationships/customXml" Target="../ink/ink779.xml"/><Relationship Id="rId215" Type="http://schemas.openxmlformats.org/officeDocument/2006/relationships/image" Target="../media/image520.png"/><Relationship Id="rId257" Type="http://schemas.openxmlformats.org/officeDocument/2006/relationships/image" Target="../media/image541.png"/><Relationship Id="rId422" Type="http://schemas.openxmlformats.org/officeDocument/2006/relationships/customXml" Target="../ink/ink709.xml"/><Relationship Id="rId464" Type="http://schemas.openxmlformats.org/officeDocument/2006/relationships/customXml" Target="../ink/ink730.xml"/><Relationship Id="rId299" Type="http://schemas.openxmlformats.org/officeDocument/2006/relationships/image" Target="../media/image562.png"/><Relationship Id="rId63" Type="http://schemas.openxmlformats.org/officeDocument/2006/relationships/image" Target="../media/image209.png"/><Relationship Id="rId159" Type="http://schemas.openxmlformats.org/officeDocument/2006/relationships/image" Target="../media/image479.png"/><Relationship Id="rId366" Type="http://schemas.openxmlformats.org/officeDocument/2006/relationships/customXml" Target="../ink/ink681.xml"/><Relationship Id="rId573" Type="http://schemas.openxmlformats.org/officeDocument/2006/relationships/image" Target="../media/image702.png"/><Relationship Id="rId226" Type="http://schemas.openxmlformats.org/officeDocument/2006/relationships/customXml" Target="../ink/ink611.xml"/><Relationship Id="rId433" Type="http://schemas.openxmlformats.org/officeDocument/2006/relationships/image" Target="../media/image632.png"/><Relationship Id="rId74" Type="http://schemas.openxmlformats.org/officeDocument/2006/relationships/customXml" Target="../ink/ink535.xml"/><Relationship Id="rId377" Type="http://schemas.openxmlformats.org/officeDocument/2006/relationships/image" Target="../media/image604.png"/><Relationship Id="rId500" Type="http://schemas.openxmlformats.org/officeDocument/2006/relationships/customXml" Target="../ink/ink748.xml"/><Relationship Id="rId5" Type="http://schemas.openxmlformats.org/officeDocument/2006/relationships/image" Target="../media/image25.wmf"/><Relationship Id="rId237" Type="http://schemas.openxmlformats.org/officeDocument/2006/relationships/image" Target="../media/image531.png"/><Relationship Id="rId444" Type="http://schemas.openxmlformats.org/officeDocument/2006/relationships/customXml" Target="../ink/ink720.xml"/><Relationship Id="rId290" Type="http://schemas.openxmlformats.org/officeDocument/2006/relationships/customXml" Target="../ink/ink643.xml"/><Relationship Id="rId304" Type="http://schemas.openxmlformats.org/officeDocument/2006/relationships/customXml" Target="../ink/ink650.xml"/><Relationship Id="rId388" Type="http://schemas.openxmlformats.org/officeDocument/2006/relationships/customXml" Target="../ink/ink692.xml"/><Relationship Id="rId511" Type="http://schemas.openxmlformats.org/officeDocument/2006/relationships/image" Target="../media/image671.png"/><Relationship Id="rId85" Type="http://schemas.openxmlformats.org/officeDocument/2006/relationships/image" Target="../media/image257.png"/><Relationship Id="rId150" Type="http://schemas.openxmlformats.org/officeDocument/2006/relationships/customXml" Target="../ink/ink573.xml"/><Relationship Id="rId248" Type="http://schemas.openxmlformats.org/officeDocument/2006/relationships/customXml" Target="../ink/ink622.xml"/><Relationship Id="rId455" Type="http://schemas.openxmlformats.org/officeDocument/2006/relationships/image" Target="../media/image643.png"/><Relationship Id="rId12" Type="http://schemas.openxmlformats.org/officeDocument/2006/relationships/image" Target="../media/image112.png"/><Relationship Id="rId108" Type="http://schemas.openxmlformats.org/officeDocument/2006/relationships/customXml" Target="../ink/ink552.xml"/><Relationship Id="rId315" Type="http://schemas.openxmlformats.org/officeDocument/2006/relationships/image" Target="../media/image573.png"/><Relationship Id="rId522" Type="http://schemas.openxmlformats.org/officeDocument/2006/relationships/customXml" Target="../ink/ink759.xml"/><Relationship Id="rId96" Type="http://schemas.openxmlformats.org/officeDocument/2006/relationships/customXml" Target="../ink/ink546.xml"/><Relationship Id="rId161" Type="http://schemas.openxmlformats.org/officeDocument/2006/relationships/image" Target="../media/image492.png"/><Relationship Id="rId399" Type="http://schemas.openxmlformats.org/officeDocument/2006/relationships/image" Target="../media/image615.png"/><Relationship Id="rId259" Type="http://schemas.openxmlformats.org/officeDocument/2006/relationships/image" Target="../media/image542.png"/><Relationship Id="rId466" Type="http://schemas.openxmlformats.org/officeDocument/2006/relationships/customXml" Target="../ink/ink731.xml"/><Relationship Id="rId23" Type="http://schemas.openxmlformats.org/officeDocument/2006/relationships/image" Target="../media/image189.png"/><Relationship Id="rId119" Type="http://schemas.openxmlformats.org/officeDocument/2006/relationships/image" Target="../media/image281.png"/><Relationship Id="rId326" Type="http://schemas.openxmlformats.org/officeDocument/2006/relationships/customXml" Target="../ink/ink661.xml"/><Relationship Id="rId533" Type="http://schemas.openxmlformats.org/officeDocument/2006/relationships/image" Target="../media/image682.png"/><Relationship Id="rId172" Type="http://schemas.openxmlformats.org/officeDocument/2006/relationships/customXml" Target="../ink/ink584.xml"/><Relationship Id="rId477" Type="http://schemas.openxmlformats.org/officeDocument/2006/relationships/image" Target="../media/image654.png"/><Relationship Id="rId337" Type="http://schemas.openxmlformats.org/officeDocument/2006/relationships/image" Target="../media/image584.png"/><Relationship Id="rId34" Type="http://schemas.openxmlformats.org/officeDocument/2006/relationships/customXml" Target="../ink/ink515.xml"/><Relationship Id="rId544" Type="http://schemas.openxmlformats.org/officeDocument/2006/relationships/customXml" Target="../ink/ink77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2.jpe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6.wmf"/><Relationship Id="rId12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19.png"/><Relationship Id="rId5" Type="http://schemas.openxmlformats.org/officeDocument/2006/relationships/image" Target="../media/image25.wmf"/><Relationship Id="rId10" Type="http://schemas.openxmlformats.org/officeDocument/2006/relationships/image" Target="../media/image118.png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17.wmf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26.wmf"/><Relationship Id="rId5" Type="http://schemas.openxmlformats.org/officeDocument/2006/relationships/image" Target="../media/image116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5.png"/><Relationship Id="rId11" Type="http://schemas.openxmlformats.org/officeDocument/2006/relationships/image" Target="../media/image2.jpeg"/><Relationship Id="rId5" Type="http://schemas.openxmlformats.org/officeDocument/2006/relationships/image" Target="../media/image124.png"/><Relationship Id="rId10" Type="http://schemas.openxmlformats.org/officeDocument/2006/relationships/image" Target="../media/image26.wmf"/><Relationship Id="rId4" Type="http://schemas.openxmlformats.org/officeDocument/2006/relationships/image" Target="../media/image121.png"/><Relationship Id="rId9" Type="http://schemas.openxmlformats.org/officeDocument/2006/relationships/oleObject" Target="../embeddings/oleObject8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2.jpeg"/><Relationship Id="rId5" Type="http://schemas.openxmlformats.org/officeDocument/2006/relationships/image" Target="../media/image25.wmf"/><Relationship Id="rId10" Type="http://schemas.openxmlformats.org/officeDocument/2006/relationships/image" Target="../media/image126.png"/><Relationship Id="rId4" Type="http://schemas.openxmlformats.org/officeDocument/2006/relationships/oleObject" Target="../embeddings/oleObject88.bin"/><Relationship Id="rId9" Type="http://schemas.openxmlformats.org/officeDocument/2006/relationships/image" Target="../media/image527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95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4.bin"/><Relationship Id="rId5" Type="http://schemas.openxmlformats.org/officeDocument/2006/relationships/image" Target="../media/image122.wmf"/><Relationship Id="rId15" Type="http://schemas.openxmlformats.org/officeDocument/2006/relationships/image" Target="../media/image2.jpeg"/><Relationship Id="rId10" Type="http://schemas.openxmlformats.org/officeDocument/2006/relationships/image" Target="../media/image124.wmf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128.wmf"/><Relationship Id="rId18" Type="http://schemas.openxmlformats.org/officeDocument/2006/relationships/oleObject" Target="../embeddings/oleObject103.bin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26.wmf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130.wmf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127.wmf"/><Relationship Id="rId24" Type="http://schemas.openxmlformats.org/officeDocument/2006/relationships/image" Target="../media/image5380.png"/><Relationship Id="rId5" Type="http://schemas.openxmlformats.org/officeDocument/2006/relationships/image" Target="../media/image122.wmf"/><Relationship Id="rId15" Type="http://schemas.openxmlformats.org/officeDocument/2006/relationships/image" Target="../media/image129.wmf"/><Relationship Id="rId10" Type="http://schemas.openxmlformats.org/officeDocument/2006/relationships/oleObject" Target="../embeddings/oleObject99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01.bin"/><Relationship Id="rId22" Type="http://schemas.openxmlformats.org/officeDocument/2006/relationships/customXml" Target="../ink/ink78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39.png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26.wmf"/><Relationship Id="rId10" Type="http://schemas.openxmlformats.org/officeDocument/2006/relationships/image" Target="../media/image132.png"/><Relationship Id="rId4" Type="http://schemas.openxmlformats.org/officeDocument/2006/relationships/image" Target="../media/image136.png"/><Relationship Id="rId9" Type="http://schemas.openxmlformats.org/officeDocument/2006/relationships/image" Target="../media/image131.png"/><Relationship Id="rId14" Type="http://schemas.openxmlformats.org/officeDocument/2006/relationships/oleObject" Target="../embeddings/oleObject10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0.xml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6.wmf"/><Relationship Id="rId17" Type="http://schemas.openxmlformats.org/officeDocument/2006/relationships/image" Target="../media/image1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25.wmf"/><Relationship Id="rId15" Type="http://schemas.openxmlformats.org/officeDocument/2006/relationships/image" Target="../media/image5500.png"/><Relationship Id="rId19" Type="http://schemas.openxmlformats.org/officeDocument/2006/relationships/image" Target="../media/image2.jpeg"/><Relationship Id="rId4" Type="http://schemas.openxmlformats.org/officeDocument/2006/relationships/oleObject" Target="../embeddings/oleObject10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2.jpe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32.wmf"/><Relationship Id="rId12" Type="http://schemas.openxmlformats.org/officeDocument/2006/relationships/image" Target="../media/image1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48.png"/><Relationship Id="rId5" Type="http://schemas.openxmlformats.org/officeDocument/2006/relationships/image" Target="../media/image131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3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41.png"/><Relationship Id="rId4" Type="http://schemas.openxmlformats.org/officeDocument/2006/relationships/image" Target="../media/image1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2.jpe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33.wmf"/><Relationship Id="rId12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4.bin"/><Relationship Id="rId11" Type="http://schemas.openxmlformats.org/officeDocument/2006/relationships/oleObject" Target="../embeddings/oleObject117.bin"/><Relationship Id="rId5" Type="http://schemas.openxmlformats.org/officeDocument/2006/relationships/image" Target="../media/image134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3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11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emf"/><Relationship Id="rId5" Type="http://schemas.openxmlformats.org/officeDocument/2006/relationships/customXml" Target="../ink/ink79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29.emf"/><Relationship Id="rId42" Type="http://schemas.openxmlformats.org/officeDocument/2006/relationships/image" Target="../media/image33.emf"/><Relationship Id="rId47" Type="http://schemas.openxmlformats.org/officeDocument/2006/relationships/customXml" Target="../ink/ink22.xml"/><Relationship Id="rId50" Type="http://schemas.openxmlformats.org/officeDocument/2006/relationships/image" Target="../media/image37.emf"/><Relationship Id="rId55" Type="http://schemas.openxmlformats.org/officeDocument/2006/relationships/image" Target="../media/image2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emf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24.emf"/><Relationship Id="rId32" Type="http://schemas.openxmlformats.org/officeDocument/2006/relationships/image" Target="../media/image28.emf"/><Relationship Id="rId37" Type="http://schemas.openxmlformats.org/officeDocument/2006/relationships/customXml" Target="../ink/ink17.xml"/><Relationship Id="rId40" Type="http://schemas.openxmlformats.org/officeDocument/2006/relationships/image" Target="../media/image32.emf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10" Type="http://schemas.openxmlformats.org/officeDocument/2006/relationships/image" Target="../media/image17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34.emf"/><Relationship Id="rId52" Type="http://schemas.openxmlformats.org/officeDocument/2006/relationships/image" Target="../media/image38.emf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Relationship Id="rId27" Type="http://schemas.openxmlformats.org/officeDocument/2006/relationships/customXml" Target="../ink/ink12.xml"/><Relationship Id="rId30" Type="http://schemas.openxmlformats.org/officeDocument/2006/relationships/image" Target="../media/image27.emf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36.emf"/><Relationship Id="rId8" Type="http://schemas.openxmlformats.org/officeDocument/2006/relationships/image" Target="../media/image16.emf"/><Relationship Id="rId51" Type="http://schemas.openxmlformats.org/officeDocument/2006/relationships/customXml" Target="../ink/ink24.xml"/><Relationship Id="rId3" Type="http://schemas.openxmlformats.org/officeDocument/2006/relationships/image" Target="../media/image5.wmf"/><Relationship Id="rId12" Type="http://schemas.openxmlformats.org/officeDocument/2006/relationships/image" Target="../media/image18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31.emf"/><Relationship Id="rId46" Type="http://schemas.openxmlformats.org/officeDocument/2006/relationships/image" Target="../media/image35.emf"/><Relationship Id="rId20" Type="http://schemas.openxmlformats.org/officeDocument/2006/relationships/image" Target="../media/image22.emf"/><Relationship Id="rId41" Type="http://schemas.openxmlformats.org/officeDocument/2006/relationships/customXml" Target="../ink/ink19.xml"/><Relationship Id="rId5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6.emf"/><Relationship Id="rId36" Type="http://schemas.openxmlformats.org/officeDocument/2006/relationships/image" Target="../media/image30.emf"/><Relationship Id="rId49" Type="http://schemas.openxmlformats.org/officeDocument/2006/relationships/customXml" Target="../ink/ink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emf"/><Relationship Id="rId5" Type="http://schemas.openxmlformats.org/officeDocument/2006/relationships/customXml" Target="../ink/ink792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0.png"/><Relationship Id="rId4" Type="http://schemas.openxmlformats.org/officeDocument/2006/relationships/customXml" Target="../ink/ink79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4.xml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2.jpeg"/><Relationship Id="rId5" Type="http://schemas.openxmlformats.org/officeDocument/2006/relationships/image" Target="../media/image147.wmf"/><Relationship Id="rId10" Type="http://schemas.openxmlformats.org/officeDocument/2006/relationships/image" Target="../media/image157.emf"/><Relationship Id="rId4" Type="http://schemas.openxmlformats.org/officeDocument/2006/relationships/oleObject" Target="../embeddings/oleObject120.bin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.xml"/><Relationship Id="rId117" Type="http://schemas.openxmlformats.org/officeDocument/2006/relationships/image" Target="../media/image96.emf"/><Relationship Id="rId21" Type="http://schemas.openxmlformats.org/officeDocument/2006/relationships/image" Target="../media/image48.emf"/><Relationship Id="rId42" Type="http://schemas.openxmlformats.org/officeDocument/2006/relationships/customXml" Target="../ink/ink45.xml"/><Relationship Id="rId47" Type="http://schemas.openxmlformats.org/officeDocument/2006/relationships/image" Target="../media/image61.emf"/><Relationship Id="rId63" Type="http://schemas.openxmlformats.org/officeDocument/2006/relationships/image" Target="../media/image69.emf"/><Relationship Id="rId68" Type="http://schemas.openxmlformats.org/officeDocument/2006/relationships/customXml" Target="../ink/ink58.xml"/><Relationship Id="rId84" Type="http://schemas.openxmlformats.org/officeDocument/2006/relationships/customXml" Target="../ink/ink66.xml"/><Relationship Id="rId89" Type="http://schemas.openxmlformats.org/officeDocument/2006/relationships/image" Target="../media/image82.emf"/><Relationship Id="rId112" Type="http://schemas.openxmlformats.org/officeDocument/2006/relationships/customXml" Target="../ink/ink80.xml"/><Relationship Id="rId16" Type="http://schemas.openxmlformats.org/officeDocument/2006/relationships/customXml" Target="../ink/ink32.xml"/><Relationship Id="rId107" Type="http://schemas.openxmlformats.org/officeDocument/2006/relationships/image" Target="../media/image91.emf"/><Relationship Id="rId11" Type="http://schemas.openxmlformats.org/officeDocument/2006/relationships/image" Target="../media/image43.emf"/><Relationship Id="rId32" Type="http://schemas.openxmlformats.org/officeDocument/2006/relationships/customXml" Target="../ink/ink40.xml"/><Relationship Id="rId37" Type="http://schemas.openxmlformats.org/officeDocument/2006/relationships/image" Target="../media/image56.emf"/><Relationship Id="rId53" Type="http://schemas.openxmlformats.org/officeDocument/2006/relationships/image" Target="../media/image64.emf"/><Relationship Id="rId58" Type="http://schemas.openxmlformats.org/officeDocument/2006/relationships/customXml" Target="../ink/ink53.xml"/><Relationship Id="rId74" Type="http://schemas.openxmlformats.org/officeDocument/2006/relationships/customXml" Target="../ink/ink61.xml"/><Relationship Id="rId79" Type="http://schemas.openxmlformats.org/officeDocument/2006/relationships/image" Target="../media/image77.emf"/><Relationship Id="rId102" Type="http://schemas.openxmlformats.org/officeDocument/2006/relationships/customXml" Target="../ink/ink75.xml"/><Relationship Id="rId5" Type="http://schemas.openxmlformats.org/officeDocument/2006/relationships/image" Target="../media/image40.emf"/><Relationship Id="rId90" Type="http://schemas.openxmlformats.org/officeDocument/2006/relationships/customXml" Target="../ink/ink69.xml"/><Relationship Id="rId95" Type="http://schemas.openxmlformats.org/officeDocument/2006/relationships/image" Target="../media/image85.emf"/><Relationship Id="rId22" Type="http://schemas.openxmlformats.org/officeDocument/2006/relationships/customXml" Target="../ink/ink35.xml"/><Relationship Id="rId27" Type="http://schemas.openxmlformats.org/officeDocument/2006/relationships/image" Target="../media/image51.emf"/><Relationship Id="rId43" Type="http://schemas.openxmlformats.org/officeDocument/2006/relationships/image" Target="../media/image59.emf"/><Relationship Id="rId48" Type="http://schemas.openxmlformats.org/officeDocument/2006/relationships/customXml" Target="../ink/ink48.xml"/><Relationship Id="rId64" Type="http://schemas.openxmlformats.org/officeDocument/2006/relationships/customXml" Target="../ink/ink56.xml"/><Relationship Id="rId69" Type="http://schemas.openxmlformats.org/officeDocument/2006/relationships/image" Target="../media/image72.emf"/><Relationship Id="rId113" Type="http://schemas.openxmlformats.org/officeDocument/2006/relationships/image" Target="../media/image94.emf"/><Relationship Id="rId118" Type="http://schemas.openxmlformats.org/officeDocument/2006/relationships/customXml" Target="../ink/ink83.xml"/><Relationship Id="rId80" Type="http://schemas.openxmlformats.org/officeDocument/2006/relationships/customXml" Target="../ink/ink64.xml"/><Relationship Id="rId85" Type="http://schemas.openxmlformats.org/officeDocument/2006/relationships/image" Target="../media/image80.emf"/><Relationship Id="rId12" Type="http://schemas.openxmlformats.org/officeDocument/2006/relationships/customXml" Target="../ink/ink30.xml"/><Relationship Id="rId17" Type="http://schemas.openxmlformats.org/officeDocument/2006/relationships/image" Target="../media/image46.emf"/><Relationship Id="rId33" Type="http://schemas.openxmlformats.org/officeDocument/2006/relationships/image" Target="../media/image54.emf"/><Relationship Id="rId38" Type="http://schemas.openxmlformats.org/officeDocument/2006/relationships/customXml" Target="../ink/ink43.xml"/><Relationship Id="rId59" Type="http://schemas.openxmlformats.org/officeDocument/2006/relationships/image" Target="../media/image67.emf"/><Relationship Id="rId103" Type="http://schemas.openxmlformats.org/officeDocument/2006/relationships/image" Target="../media/image89.emf"/><Relationship Id="rId108" Type="http://schemas.openxmlformats.org/officeDocument/2006/relationships/customXml" Target="../ink/ink78.xml"/><Relationship Id="rId54" Type="http://schemas.openxmlformats.org/officeDocument/2006/relationships/customXml" Target="../ink/ink51.xml"/><Relationship Id="rId70" Type="http://schemas.openxmlformats.org/officeDocument/2006/relationships/customXml" Target="../ink/ink59.xml"/><Relationship Id="rId75" Type="http://schemas.openxmlformats.org/officeDocument/2006/relationships/image" Target="../media/image75.emf"/><Relationship Id="rId91" Type="http://schemas.openxmlformats.org/officeDocument/2006/relationships/image" Target="../media/image83.emf"/><Relationship Id="rId96" Type="http://schemas.openxmlformats.org/officeDocument/2006/relationships/customXml" Target="../ink/ink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23" Type="http://schemas.openxmlformats.org/officeDocument/2006/relationships/image" Target="../media/image49.emf"/><Relationship Id="rId28" Type="http://schemas.openxmlformats.org/officeDocument/2006/relationships/customXml" Target="../ink/ink38.xml"/><Relationship Id="rId49" Type="http://schemas.openxmlformats.org/officeDocument/2006/relationships/image" Target="../media/image62.emf"/><Relationship Id="rId114" Type="http://schemas.openxmlformats.org/officeDocument/2006/relationships/customXml" Target="../ink/ink81.xml"/><Relationship Id="rId119" Type="http://schemas.openxmlformats.org/officeDocument/2006/relationships/image" Target="../media/image97.emf"/><Relationship Id="rId44" Type="http://schemas.openxmlformats.org/officeDocument/2006/relationships/customXml" Target="../ink/ink46.xml"/><Relationship Id="rId60" Type="http://schemas.openxmlformats.org/officeDocument/2006/relationships/customXml" Target="../ink/ink54.xml"/><Relationship Id="rId65" Type="http://schemas.openxmlformats.org/officeDocument/2006/relationships/image" Target="../media/image70.emf"/><Relationship Id="rId81" Type="http://schemas.openxmlformats.org/officeDocument/2006/relationships/image" Target="../media/image78.emf"/><Relationship Id="rId86" Type="http://schemas.openxmlformats.org/officeDocument/2006/relationships/customXml" Target="../ink/ink67.xml"/><Relationship Id="rId9" Type="http://schemas.openxmlformats.org/officeDocument/2006/relationships/image" Target="../media/image42.emf"/><Relationship Id="rId13" Type="http://schemas.openxmlformats.org/officeDocument/2006/relationships/image" Target="../media/image44.emf"/><Relationship Id="rId18" Type="http://schemas.openxmlformats.org/officeDocument/2006/relationships/customXml" Target="../ink/ink33.xml"/><Relationship Id="rId39" Type="http://schemas.openxmlformats.org/officeDocument/2006/relationships/image" Target="../media/image57.emf"/><Relationship Id="rId109" Type="http://schemas.openxmlformats.org/officeDocument/2006/relationships/image" Target="../media/image92.emf"/><Relationship Id="rId34" Type="http://schemas.openxmlformats.org/officeDocument/2006/relationships/customXml" Target="../ink/ink41.xml"/><Relationship Id="rId50" Type="http://schemas.openxmlformats.org/officeDocument/2006/relationships/customXml" Target="../ink/ink49.xml"/><Relationship Id="rId55" Type="http://schemas.openxmlformats.org/officeDocument/2006/relationships/image" Target="../media/image65.emf"/><Relationship Id="rId76" Type="http://schemas.openxmlformats.org/officeDocument/2006/relationships/customXml" Target="../ink/ink62.xml"/><Relationship Id="rId97" Type="http://schemas.openxmlformats.org/officeDocument/2006/relationships/image" Target="../media/image86.emf"/><Relationship Id="rId104" Type="http://schemas.openxmlformats.org/officeDocument/2006/relationships/customXml" Target="../ink/ink76.xml"/><Relationship Id="rId120" Type="http://schemas.openxmlformats.org/officeDocument/2006/relationships/customXml" Target="../ink/ink84.xml"/><Relationship Id="rId7" Type="http://schemas.openxmlformats.org/officeDocument/2006/relationships/image" Target="../media/image41.emf"/><Relationship Id="rId71" Type="http://schemas.openxmlformats.org/officeDocument/2006/relationships/image" Target="../media/image73.emf"/><Relationship Id="rId92" Type="http://schemas.openxmlformats.org/officeDocument/2006/relationships/customXml" Target="../ink/ink70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52.emf"/><Relationship Id="rId24" Type="http://schemas.openxmlformats.org/officeDocument/2006/relationships/customXml" Target="../ink/ink36.xml"/><Relationship Id="rId40" Type="http://schemas.openxmlformats.org/officeDocument/2006/relationships/customXml" Target="../ink/ink44.xml"/><Relationship Id="rId45" Type="http://schemas.openxmlformats.org/officeDocument/2006/relationships/image" Target="../media/image60.emf"/><Relationship Id="rId66" Type="http://schemas.openxmlformats.org/officeDocument/2006/relationships/customXml" Target="../ink/ink57.xml"/><Relationship Id="rId87" Type="http://schemas.openxmlformats.org/officeDocument/2006/relationships/image" Target="../media/image81.emf"/><Relationship Id="rId110" Type="http://schemas.openxmlformats.org/officeDocument/2006/relationships/customXml" Target="../ink/ink79.xml"/><Relationship Id="rId115" Type="http://schemas.openxmlformats.org/officeDocument/2006/relationships/image" Target="../media/image95.emf"/><Relationship Id="rId61" Type="http://schemas.openxmlformats.org/officeDocument/2006/relationships/image" Target="../media/image68.emf"/><Relationship Id="rId82" Type="http://schemas.openxmlformats.org/officeDocument/2006/relationships/customXml" Target="../ink/ink65.xml"/><Relationship Id="rId19" Type="http://schemas.openxmlformats.org/officeDocument/2006/relationships/image" Target="../media/image47.emf"/><Relationship Id="rId14" Type="http://schemas.openxmlformats.org/officeDocument/2006/relationships/customXml" Target="../ink/ink31.xml"/><Relationship Id="rId30" Type="http://schemas.openxmlformats.org/officeDocument/2006/relationships/customXml" Target="../ink/ink39.xml"/><Relationship Id="rId35" Type="http://schemas.openxmlformats.org/officeDocument/2006/relationships/image" Target="../media/image55.emf"/><Relationship Id="rId56" Type="http://schemas.openxmlformats.org/officeDocument/2006/relationships/customXml" Target="../ink/ink52.xml"/><Relationship Id="rId77" Type="http://schemas.openxmlformats.org/officeDocument/2006/relationships/image" Target="../media/image76.emf"/><Relationship Id="rId100" Type="http://schemas.openxmlformats.org/officeDocument/2006/relationships/customXml" Target="../ink/ink74.xml"/><Relationship Id="rId105" Type="http://schemas.openxmlformats.org/officeDocument/2006/relationships/image" Target="../media/image90.emf"/><Relationship Id="rId8" Type="http://schemas.openxmlformats.org/officeDocument/2006/relationships/customXml" Target="../ink/ink28.xml"/><Relationship Id="rId51" Type="http://schemas.openxmlformats.org/officeDocument/2006/relationships/image" Target="../media/image63.emf"/><Relationship Id="rId72" Type="http://schemas.openxmlformats.org/officeDocument/2006/relationships/customXml" Target="../ink/ink60.xml"/><Relationship Id="rId93" Type="http://schemas.openxmlformats.org/officeDocument/2006/relationships/image" Target="../media/image84.emf"/><Relationship Id="rId98" Type="http://schemas.openxmlformats.org/officeDocument/2006/relationships/customXml" Target="../ink/ink73.xml"/><Relationship Id="rId121" Type="http://schemas.openxmlformats.org/officeDocument/2006/relationships/image" Target="../media/image98.emf"/><Relationship Id="rId3" Type="http://schemas.openxmlformats.org/officeDocument/2006/relationships/customXml" Target="../ink/ink26.xml"/><Relationship Id="rId25" Type="http://schemas.openxmlformats.org/officeDocument/2006/relationships/image" Target="../media/image50.emf"/><Relationship Id="rId46" Type="http://schemas.openxmlformats.org/officeDocument/2006/relationships/customXml" Target="../ink/ink47.xml"/><Relationship Id="rId67" Type="http://schemas.openxmlformats.org/officeDocument/2006/relationships/image" Target="../media/image71.emf"/><Relationship Id="rId116" Type="http://schemas.openxmlformats.org/officeDocument/2006/relationships/customXml" Target="../ink/ink82.xml"/><Relationship Id="rId20" Type="http://schemas.openxmlformats.org/officeDocument/2006/relationships/customXml" Target="../ink/ink34.xml"/><Relationship Id="rId41" Type="http://schemas.openxmlformats.org/officeDocument/2006/relationships/image" Target="../media/image58.emf"/><Relationship Id="rId62" Type="http://schemas.openxmlformats.org/officeDocument/2006/relationships/customXml" Target="../ink/ink55.xml"/><Relationship Id="rId83" Type="http://schemas.openxmlformats.org/officeDocument/2006/relationships/image" Target="../media/image79.emf"/><Relationship Id="rId88" Type="http://schemas.openxmlformats.org/officeDocument/2006/relationships/customXml" Target="../ink/ink68.xml"/><Relationship Id="rId111" Type="http://schemas.openxmlformats.org/officeDocument/2006/relationships/image" Target="../media/image93.emf"/><Relationship Id="rId15" Type="http://schemas.openxmlformats.org/officeDocument/2006/relationships/image" Target="../media/image45.emf"/><Relationship Id="rId36" Type="http://schemas.openxmlformats.org/officeDocument/2006/relationships/customXml" Target="../ink/ink42.xml"/><Relationship Id="rId57" Type="http://schemas.openxmlformats.org/officeDocument/2006/relationships/image" Target="../media/image66.emf"/><Relationship Id="rId106" Type="http://schemas.openxmlformats.org/officeDocument/2006/relationships/customXml" Target="../ink/ink77.xml"/><Relationship Id="rId10" Type="http://schemas.openxmlformats.org/officeDocument/2006/relationships/customXml" Target="../ink/ink29.xml"/><Relationship Id="rId31" Type="http://schemas.openxmlformats.org/officeDocument/2006/relationships/image" Target="../media/image53.emf"/><Relationship Id="rId52" Type="http://schemas.openxmlformats.org/officeDocument/2006/relationships/customXml" Target="../ink/ink50.xml"/><Relationship Id="rId73" Type="http://schemas.openxmlformats.org/officeDocument/2006/relationships/image" Target="../media/image74.emf"/><Relationship Id="rId78" Type="http://schemas.openxmlformats.org/officeDocument/2006/relationships/customXml" Target="../ink/ink63.xml"/><Relationship Id="rId94" Type="http://schemas.openxmlformats.org/officeDocument/2006/relationships/customXml" Target="../ink/ink71.xml"/><Relationship Id="rId99" Type="http://schemas.openxmlformats.org/officeDocument/2006/relationships/image" Target="../media/image87.emf"/><Relationship Id="rId101" Type="http://schemas.openxmlformats.org/officeDocument/2006/relationships/image" Target="../media/image88.emf"/><Relationship Id="rId12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153.wmf"/><Relationship Id="rId18" Type="http://schemas.openxmlformats.org/officeDocument/2006/relationships/oleObject" Target="../embeddings/oleObject129.bin"/><Relationship Id="rId26" Type="http://schemas.openxmlformats.org/officeDocument/2006/relationships/image" Target="../media/image5750.png"/><Relationship Id="rId3" Type="http://schemas.openxmlformats.org/officeDocument/2006/relationships/notesSlide" Target="../notesSlides/notesSlide59.xml"/><Relationship Id="rId21" Type="http://schemas.openxmlformats.org/officeDocument/2006/relationships/image" Target="../media/image147.wmf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155.wmf"/><Relationship Id="rId25" Type="http://schemas.openxmlformats.org/officeDocument/2006/relationships/customXml" Target="../ink/ink796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8.bin"/><Relationship Id="rId20" Type="http://schemas.openxmlformats.org/officeDocument/2006/relationships/oleObject" Target="../embeddings/oleObject130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52.wmf"/><Relationship Id="rId24" Type="http://schemas.openxmlformats.org/officeDocument/2006/relationships/image" Target="../media/image5740.png"/><Relationship Id="rId5" Type="http://schemas.openxmlformats.org/officeDocument/2006/relationships/image" Target="../media/image149.wmf"/><Relationship Id="rId15" Type="http://schemas.openxmlformats.org/officeDocument/2006/relationships/image" Target="../media/image154.wmf"/><Relationship Id="rId10" Type="http://schemas.openxmlformats.org/officeDocument/2006/relationships/oleObject" Target="../embeddings/oleObject125.bin"/><Relationship Id="rId19" Type="http://schemas.openxmlformats.org/officeDocument/2006/relationships/image" Target="../media/image148.wmf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51.wmf"/><Relationship Id="rId14" Type="http://schemas.openxmlformats.org/officeDocument/2006/relationships/oleObject" Target="../embeddings/oleObject127.bin"/><Relationship Id="rId22" Type="http://schemas.openxmlformats.org/officeDocument/2006/relationships/customXml" Target="../ink/ink795.xml"/><Relationship Id="rId27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48.wmf"/><Relationship Id="rId18" Type="http://schemas.openxmlformats.org/officeDocument/2006/relationships/image" Target="../media/image5810.png"/><Relationship Id="rId3" Type="http://schemas.openxmlformats.org/officeDocument/2006/relationships/notesSlide" Target="../notesSlides/notesSlide60.xml"/><Relationship Id="rId21" Type="http://schemas.openxmlformats.org/officeDocument/2006/relationships/customXml" Target="../ink/ink800.xml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135.bin"/><Relationship Id="rId17" Type="http://schemas.openxmlformats.org/officeDocument/2006/relationships/customXml" Target="../ink/ink79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00.png"/><Relationship Id="rId20" Type="http://schemas.openxmlformats.org/officeDocument/2006/relationships/image" Target="../media/image5820.png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59.wmf"/><Relationship Id="rId5" Type="http://schemas.openxmlformats.org/officeDocument/2006/relationships/image" Target="../media/image156.wmf"/><Relationship Id="rId23" Type="http://schemas.openxmlformats.org/officeDocument/2006/relationships/image" Target="../media/image2.jpeg"/><Relationship Id="rId10" Type="http://schemas.openxmlformats.org/officeDocument/2006/relationships/oleObject" Target="../embeddings/oleObject134.bin"/><Relationship Id="rId19" Type="http://schemas.openxmlformats.org/officeDocument/2006/relationships/customXml" Target="../ink/ink799.xml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58.wmf"/><Relationship Id="rId14" Type="http://schemas.openxmlformats.org/officeDocument/2006/relationships/customXml" Target="../ink/ink797.xml"/><Relationship Id="rId22" Type="http://schemas.openxmlformats.org/officeDocument/2006/relationships/image" Target="../media/image58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jpe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1.xml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2.jpeg"/><Relationship Id="rId5" Type="http://schemas.openxmlformats.org/officeDocument/2006/relationships/image" Target="../media/image147.wmf"/><Relationship Id="rId10" Type="http://schemas.openxmlformats.org/officeDocument/2006/relationships/image" Target="../media/image157.emf"/><Relationship Id="rId4" Type="http://schemas.openxmlformats.org/officeDocument/2006/relationships/oleObject" Target="../embeddings/oleObject12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61.wmf"/><Relationship Id="rId12" Type="http://schemas.openxmlformats.org/officeDocument/2006/relationships/customXml" Target="../ink/ink80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63.wmf"/><Relationship Id="rId5" Type="http://schemas.openxmlformats.org/officeDocument/2006/relationships/image" Target="../media/image160.wmf"/><Relationship Id="rId15" Type="http://schemas.openxmlformats.org/officeDocument/2006/relationships/image" Target="../media/image2.jpeg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62.wmf"/><Relationship Id="rId14" Type="http://schemas.openxmlformats.org/officeDocument/2006/relationships/image" Target="../media/image589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147.bin"/><Relationship Id="rId3" Type="http://schemas.openxmlformats.org/officeDocument/2006/relationships/notesSlide" Target="../notesSlides/notesSlide66.xml"/><Relationship Id="rId21" Type="http://schemas.openxmlformats.org/officeDocument/2006/relationships/image" Target="../media/image172.wmf"/><Relationship Id="rId7" Type="http://schemas.openxmlformats.org/officeDocument/2006/relationships/image" Target="../media/image165.wmf"/><Relationship Id="rId12" Type="http://schemas.openxmlformats.org/officeDocument/2006/relationships/oleObject" Target="../embeddings/oleObject144.bin"/><Relationship Id="rId17" Type="http://schemas.openxmlformats.org/officeDocument/2006/relationships/image" Target="../media/image170.wmf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6.bin"/><Relationship Id="rId20" Type="http://schemas.openxmlformats.org/officeDocument/2006/relationships/oleObject" Target="../embeddings/oleObject148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167.wmf"/><Relationship Id="rId24" Type="http://schemas.openxmlformats.org/officeDocument/2006/relationships/image" Target="../media/image5990.png"/><Relationship Id="rId5" Type="http://schemas.openxmlformats.org/officeDocument/2006/relationships/image" Target="../media/image164.wmf"/><Relationship Id="rId15" Type="http://schemas.openxmlformats.org/officeDocument/2006/relationships/image" Target="../media/image169.wmf"/><Relationship Id="rId10" Type="http://schemas.openxmlformats.org/officeDocument/2006/relationships/oleObject" Target="../embeddings/oleObject143.bin"/><Relationship Id="rId19" Type="http://schemas.openxmlformats.org/officeDocument/2006/relationships/image" Target="../media/image171.wmf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145.bin"/><Relationship Id="rId22" Type="http://schemas.openxmlformats.org/officeDocument/2006/relationships/customXml" Target="../ink/ink80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customXml" Target="../ink/ink805.xml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174.wmf"/><Relationship Id="rId12" Type="http://schemas.openxmlformats.org/officeDocument/2006/relationships/image" Target="../media/image2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50.bin"/><Relationship Id="rId11" Type="http://schemas.openxmlformats.org/officeDocument/2006/relationships/customXml" Target="../ink/ink804.xml"/><Relationship Id="rId5" Type="http://schemas.openxmlformats.org/officeDocument/2006/relationships/image" Target="../media/image173.wmf"/><Relationship Id="rId10" Type="http://schemas.openxmlformats.org/officeDocument/2006/relationships/image" Target="../media/image2.jpeg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75.wmf"/><Relationship Id="rId14" Type="http://schemas.openxmlformats.org/officeDocument/2006/relationships/image" Target="../media/image213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image" Target="../media/image180.wmf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77.wmf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79.wmf"/><Relationship Id="rId5" Type="http://schemas.openxmlformats.org/officeDocument/2006/relationships/image" Target="../media/image176.wmf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78.wmf"/><Relationship Id="rId1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0.png"/><Relationship Id="rId4" Type="http://schemas.openxmlformats.org/officeDocument/2006/relationships/customXml" Target="../ink/ink8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0.png"/><Relationship Id="rId3" Type="http://schemas.openxmlformats.org/officeDocument/2006/relationships/image" Target="../media/image181.gif"/><Relationship Id="rId7" Type="http://schemas.openxmlformats.org/officeDocument/2006/relationships/customXml" Target="../ink/ink80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0.png"/><Relationship Id="rId4" Type="http://schemas.openxmlformats.org/officeDocument/2006/relationships/customXml" Target="../ink/ink806.xml"/><Relationship Id="rId9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183.wmf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58.bin"/><Relationship Id="rId11" Type="http://schemas.openxmlformats.org/officeDocument/2006/relationships/image" Target="../media/image185.wmf"/><Relationship Id="rId5" Type="http://schemas.openxmlformats.org/officeDocument/2006/relationships/image" Target="../media/image182.wmf"/><Relationship Id="rId10" Type="http://schemas.openxmlformats.org/officeDocument/2006/relationships/oleObject" Target="../embeddings/oleObject160.bin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184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13" Type="http://schemas.openxmlformats.org/officeDocument/2006/relationships/image" Target="../media/image190.wmf"/><Relationship Id="rId18" Type="http://schemas.openxmlformats.org/officeDocument/2006/relationships/image" Target="../media/image6230.png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187.wmf"/><Relationship Id="rId12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808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62.bin"/><Relationship Id="rId11" Type="http://schemas.openxmlformats.org/officeDocument/2006/relationships/image" Target="../media/image189.wmf"/><Relationship Id="rId5" Type="http://schemas.openxmlformats.org/officeDocument/2006/relationships/image" Target="../media/image186.wmf"/><Relationship Id="rId15" Type="http://schemas.openxmlformats.org/officeDocument/2006/relationships/image" Target="../media/image191.wmf"/><Relationship Id="rId10" Type="http://schemas.openxmlformats.org/officeDocument/2006/relationships/oleObject" Target="../embeddings/oleObject164.bin"/><Relationship Id="rId19" Type="http://schemas.openxmlformats.org/officeDocument/2006/relationships/image" Target="../media/image2.jpeg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188.wmf"/><Relationship Id="rId14" Type="http://schemas.openxmlformats.org/officeDocument/2006/relationships/oleObject" Target="../embeddings/oleObject166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jpeg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167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1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69.bin"/><Relationship Id="rId5" Type="http://schemas.openxmlformats.org/officeDocument/2006/relationships/image" Target="../media/image192.wmf"/><Relationship Id="rId10" Type="http://schemas.openxmlformats.org/officeDocument/2006/relationships/image" Target="../media/image2.jpeg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193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195.wmf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197.wmf"/><Relationship Id="rId5" Type="http://schemas.openxmlformats.org/officeDocument/2006/relationships/image" Target="../media/image194.wmf"/><Relationship Id="rId10" Type="http://schemas.openxmlformats.org/officeDocument/2006/relationships/oleObject" Target="../embeddings/oleObject174.bin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196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7.xml"/><Relationship Id="rId21" Type="http://schemas.openxmlformats.org/officeDocument/2006/relationships/image" Target="../media/image110.emf"/><Relationship Id="rId42" Type="http://schemas.openxmlformats.org/officeDocument/2006/relationships/customXml" Target="../ink/ink105.xml"/><Relationship Id="rId47" Type="http://schemas.openxmlformats.org/officeDocument/2006/relationships/image" Target="../media/image123.emf"/><Relationship Id="rId63" Type="http://schemas.openxmlformats.org/officeDocument/2006/relationships/image" Target="../media/image131.emf"/><Relationship Id="rId68" Type="http://schemas.openxmlformats.org/officeDocument/2006/relationships/customXml" Target="../ink/ink118.xml"/><Relationship Id="rId84" Type="http://schemas.openxmlformats.org/officeDocument/2006/relationships/customXml" Target="../ink/ink126.xml"/><Relationship Id="rId89" Type="http://schemas.openxmlformats.org/officeDocument/2006/relationships/image" Target="../media/image144.emf"/><Relationship Id="rId16" Type="http://schemas.openxmlformats.org/officeDocument/2006/relationships/customXml" Target="../ink/ink92.xml"/><Relationship Id="rId11" Type="http://schemas.openxmlformats.org/officeDocument/2006/relationships/image" Target="../media/image105.emf"/><Relationship Id="rId32" Type="http://schemas.openxmlformats.org/officeDocument/2006/relationships/customXml" Target="../ink/ink100.xml"/><Relationship Id="rId37" Type="http://schemas.openxmlformats.org/officeDocument/2006/relationships/image" Target="../media/image118.emf"/><Relationship Id="rId53" Type="http://schemas.openxmlformats.org/officeDocument/2006/relationships/image" Target="../media/image126.emf"/><Relationship Id="rId58" Type="http://schemas.openxmlformats.org/officeDocument/2006/relationships/customXml" Target="../ink/ink113.xml"/><Relationship Id="rId74" Type="http://schemas.openxmlformats.org/officeDocument/2006/relationships/customXml" Target="../ink/ink121.xml"/><Relationship Id="rId79" Type="http://schemas.openxmlformats.org/officeDocument/2006/relationships/image" Target="../media/image139.emf"/><Relationship Id="rId5" Type="http://schemas.openxmlformats.org/officeDocument/2006/relationships/image" Target="../media/image102.emf"/><Relationship Id="rId90" Type="http://schemas.openxmlformats.org/officeDocument/2006/relationships/customXml" Target="../ink/ink129.xml"/><Relationship Id="rId95" Type="http://schemas.openxmlformats.org/officeDocument/2006/relationships/image" Target="../media/image147.emf"/><Relationship Id="rId22" Type="http://schemas.openxmlformats.org/officeDocument/2006/relationships/customXml" Target="../ink/ink95.xml"/><Relationship Id="rId27" Type="http://schemas.openxmlformats.org/officeDocument/2006/relationships/image" Target="../media/image113.emf"/><Relationship Id="rId43" Type="http://schemas.openxmlformats.org/officeDocument/2006/relationships/image" Target="../media/image121.emf"/><Relationship Id="rId48" Type="http://schemas.openxmlformats.org/officeDocument/2006/relationships/customXml" Target="../ink/ink108.xml"/><Relationship Id="rId64" Type="http://schemas.openxmlformats.org/officeDocument/2006/relationships/customXml" Target="../ink/ink116.xml"/><Relationship Id="rId69" Type="http://schemas.openxmlformats.org/officeDocument/2006/relationships/image" Target="../media/image134.emf"/><Relationship Id="rId8" Type="http://schemas.openxmlformats.org/officeDocument/2006/relationships/customXml" Target="../ink/ink88.xml"/><Relationship Id="rId51" Type="http://schemas.openxmlformats.org/officeDocument/2006/relationships/image" Target="../media/image125.emf"/><Relationship Id="rId72" Type="http://schemas.openxmlformats.org/officeDocument/2006/relationships/customXml" Target="../ink/ink120.xml"/><Relationship Id="rId80" Type="http://schemas.openxmlformats.org/officeDocument/2006/relationships/customXml" Target="../ink/ink124.xml"/><Relationship Id="rId85" Type="http://schemas.openxmlformats.org/officeDocument/2006/relationships/image" Target="../media/image142.emf"/><Relationship Id="rId93" Type="http://schemas.openxmlformats.org/officeDocument/2006/relationships/image" Target="../media/image146.emf"/><Relationship Id="rId3" Type="http://schemas.openxmlformats.org/officeDocument/2006/relationships/customXml" Target="../ink/ink86.xml"/><Relationship Id="rId12" Type="http://schemas.openxmlformats.org/officeDocument/2006/relationships/customXml" Target="../ink/ink90.xml"/><Relationship Id="rId17" Type="http://schemas.openxmlformats.org/officeDocument/2006/relationships/image" Target="../media/image108.emf"/><Relationship Id="rId25" Type="http://schemas.openxmlformats.org/officeDocument/2006/relationships/image" Target="../media/image112.emf"/><Relationship Id="rId33" Type="http://schemas.openxmlformats.org/officeDocument/2006/relationships/image" Target="../media/image116.emf"/><Relationship Id="rId38" Type="http://schemas.openxmlformats.org/officeDocument/2006/relationships/customXml" Target="../ink/ink103.xml"/><Relationship Id="rId46" Type="http://schemas.openxmlformats.org/officeDocument/2006/relationships/customXml" Target="../ink/ink107.xml"/><Relationship Id="rId59" Type="http://schemas.openxmlformats.org/officeDocument/2006/relationships/image" Target="../media/image129.emf"/><Relationship Id="rId67" Type="http://schemas.openxmlformats.org/officeDocument/2006/relationships/image" Target="../media/image133.emf"/><Relationship Id="rId20" Type="http://schemas.openxmlformats.org/officeDocument/2006/relationships/customXml" Target="../ink/ink94.xml"/><Relationship Id="rId41" Type="http://schemas.openxmlformats.org/officeDocument/2006/relationships/image" Target="../media/image120.emf"/><Relationship Id="rId54" Type="http://schemas.openxmlformats.org/officeDocument/2006/relationships/customXml" Target="../ink/ink111.xml"/><Relationship Id="rId62" Type="http://schemas.openxmlformats.org/officeDocument/2006/relationships/customXml" Target="../ink/ink115.xml"/><Relationship Id="rId70" Type="http://schemas.openxmlformats.org/officeDocument/2006/relationships/customXml" Target="../ink/ink119.xml"/><Relationship Id="rId75" Type="http://schemas.openxmlformats.org/officeDocument/2006/relationships/image" Target="../media/image137.emf"/><Relationship Id="rId83" Type="http://schemas.openxmlformats.org/officeDocument/2006/relationships/image" Target="../media/image141.emf"/><Relationship Id="rId88" Type="http://schemas.openxmlformats.org/officeDocument/2006/relationships/customXml" Target="../ink/ink128.xml"/><Relationship Id="rId91" Type="http://schemas.openxmlformats.org/officeDocument/2006/relationships/image" Target="../media/image145.emf"/><Relationship Id="rId9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5" Type="http://schemas.openxmlformats.org/officeDocument/2006/relationships/image" Target="../media/image107.emf"/><Relationship Id="rId23" Type="http://schemas.openxmlformats.org/officeDocument/2006/relationships/image" Target="../media/image111.emf"/><Relationship Id="rId28" Type="http://schemas.openxmlformats.org/officeDocument/2006/relationships/customXml" Target="../ink/ink98.xml"/><Relationship Id="rId36" Type="http://schemas.openxmlformats.org/officeDocument/2006/relationships/customXml" Target="../ink/ink102.xml"/><Relationship Id="rId49" Type="http://schemas.openxmlformats.org/officeDocument/2006/relationships/image" Target="../media/image124.emf"/><Relationship Id="rId57" Type="http://schemas.openxmlformats.org/officeDocument/2006/relationships/image" Target="../media/image128.emf"/><Relationship Id="rId10" Type="http://schemas.openxmlformats.org/officeDocument/2006/relationships/customXml" Target="../ink/ink89.xml"/><Relationship Id="rId31" Type="http://schemas.openxmlformats.org/officeDocument/2006/relationships/image" Target="../media/image115.emf"/><Relationship Id="rId44" Type="http://schemas.openxmlformats.org/officeDocument/2006/relationships/customXml" Target="../ink/ink106.xml"/><Relationship Id="rId52" Type="http://schemas.openxmlformats.org/officeDocument/2006/relationships/customXml" Target="../ink/ink110.xml"/><Relationship Id="rId60" Type="http://schemas.openxmlformats.org/officeDocument/2006/relationships/customXml" Target="../ink/ink114.xml"/><Relationship Id="rId65" Type="http://schemas.openxmlformats.org/officeDocument/2006/relationships/image" Target="../media/image132.emf"/><Relationship Id="rId73" Type="http://schemas.openxmlformats.org/officeDocument/2006/relationships/image" Target="../media/image136.emf"/><Relationship Id="rId78" Type="http://schemas.openxmlformats.org/officeDocument/2006/relationships/customXml" Target="../ink/ink123.xml"/><Relationship Id="rId81" Type="http://schemas.openxmlformats.org/officeDocument/2006/relationships/image" Target="../media/image140.emf"/><Relationship Id="rId86" Type="http://schemas.openxmlformats.org/officeDocument/2006/relationships/customXml" Target="../ink/ink127.xml"/><Relationship Id="rId94" Type="http://schemas.openxmlformats.org/officeDocument/2006/relationships/customXml" Target="../ink/ink131.xml"/><Relationship Id="rId9" Type="http://schemas.openxmlformats.org/officeDocument/2006/relationships/image" Target="../media/image104.emf"/><Relationship Id="rId13" Type="http://schemas.openxmlformats.org/officeDocument/2006/relationships/image" Target="../media/image106.emf"/><Relationship Id="rId18" Type="http://schemas.openxmlformats.org/officeDocument/2006/relationships/customXml" Target="../ink/ink93.xml"/><Relationship Id="rId39" Type="http://schemas.openxmlformats.org/officeDocument/2006/relationships/image" Target="../media/image119.emf"/><Relationship Id="rId34" Type="http://schemas.openxmlformats.org/officeDocument/2006/relationships/customXml" Target="../ink/ink101.xml"/><Relationship Id="rId50" Type="http://schemas.openxmlformats.org/officeDocument/2006/relationships/customXml" Target="../ink/ink109.xml"/><Relationship Id="rId55" Type="http://schemas.openxmlformats.org/officeDocument/2006/relationships/image" Target="../media/image127.emf"/><Relationship Id="rId76" Type="http://schemas.openxmlformats.org/officeDocument/2006/relationships/customXml" Target="../ink/ink122.xml"/><Relationship Id="rId7" Type="http://schemas.openxmlformats.org/officeDocument/2006/relationships/image" Target="../media/image103.emf"/><Relationship Id="rId71" Type="http://schemas.openxmlformats.org/officeDocument/2006/relationships/image" Target="../media/image135.emf"/><Relationship Id="rId92" Type="http://schemas.openxmlformats.org/officeDocument/2006/relationships/customXml" Target="../ink/ink130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14.emf"/><Relationship Id="rId24" Type="http://schemas.openxmlformats.org/officeDocument/2006/relationships/customXml" Target="../ink/ink96.xml"/><Relationship Id="rId40" Type="http://schemas.openxmlformats.org/officeDocument/2006/relationships/customXml" Target="../ink/ink104.xml"/><Relationship Id="rId45" Type="http://schemas.openxmlformats.org/officeDocument/2006/relationships/image" Target="../media/image122.emf"/><Relationship Id="rId66" Type="http://schemas.openxmlformats.org/officeDocument/2006/relationships/customXml" Target="../ink/ink117.xml"/><Relationship Id="rId87" Type="http://schemas.openxmlformats.org/officeDocument/2006/relationships/image" Target="../media/image143.emf"/><Relationship Id="rId61" Type="http://schemas.openxmlformats.org/officeDocument/2006/relationships/image" Target="../media/image130.emf"/><Relationship Id="rId82" Type="http://schemas.openxmlformats.org/officeDocument/2006/relationships/customXml" Target="../ink/ink125.xml"/><Relationship Id="rId19" Type="http://schemas.openxmlformats.org/officeDocument/2006/relationships/image" Target="../media/image109.emf"/><Relationship Id="rId14" Type="http://schemas.openxmlformats.org/officeDocument/2006/relationships/customXml" Target="../ink/ink91.xml"/><Relationship Id="rId30" Type="http://schemas.openxmlformats.org/officeDocument/2006/relationships/customXml" Target="../ink/ink99.xml"/><Relationship Id="rId35" Type="http://schemas.openxmlformats.org/officeDocument/2006/relationships/image" Target="../media/image117.emf"/><Relationship Id="rId56" Type="http://schemas.openxmlformats.org/officeDocument/2006/relationships/customXml" Target="../ink/ink112.xml"/><Relationship Id="rId77" Type="http://schemas.openxmlformats.org/officeDocument/2006/relationships/image" Target="../media/image13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jpe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EBC9577-127F-FDA6-7E8D-AB545F641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/>
              <a:t>Advanced Kinematics</a:t>
            </a:r>
            <a:br>
              <a:rPr lang="en-US" altLang="en-US" dirty="0"/>
            </a:br>
            <a:r>
              <a:rPr lang="en-US" altLang="en-US" dirty="0"/>
              <a:t>Linear and Angular Velocities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3049084-CF1F-B20F-A29D-703E23BC48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536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6DB696B7-F858-29E9-5A29-2BCBA51D0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4327525" cy="4724400"/>
          </a:xfrm>
        </p:spPr>
        <p:txBody>
          <a:bodyPr/>
          <a:lstStyle/>
          <a:p>
            <a:pPr lvl="1">
              <a:buFontTx/>
              <a:buNone/>
            </a:pPr>
            <a:endParaRPr lang="en-US" altLang="en-US"/>
          </a:p>
          <a:p>
            <a:r>
              <a:rPr lang="en-US" altLang="en-US"/>
              <a:t>Angular Velocity Representation in Various Frames </a:t>
            </a:r>
          </a:p>
          <a:p>
            <a:endParaRPr lang="en-US" altLang="en-US"/>
          </a:p>
          <a:p>
            <a:pPr lvl="1"/>
            <a:r>
              <a:rPr lang="en-US" altLang="en-US"/>
              <a:t>Vector Form</a:t>
            </a:r>
          </a:p>
          <a:p>
            <a:pPr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Matrix Form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A7F1C27-A5F1-B722-D887-7A75C1747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Angular Velocity – Changing the Frame of Representation – Scenario No.2 </a:t>
            </a:r>
          </a:p>
        </p:txBody>
      </p:sp>
      <p:sp>
        <p:nvSpPr>
          <p:cNvPr id="38921" name="Rectangle 13">
            <a:extLst>
              <a:ext uri="{FF2B5EF4-FFF2-40B4-BE49-F238E27FC236}">
                <a16:creationId xmlns:a16="http://schemas.microsoft.com/office/drawing/2014/main" id="{48A5F695-7850-235E-6ED2-AFC742CF2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88" y="2027238"/>
            <a:ext cx="200025" cy="268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22" name="Object 4">
            <a:extLst>
              <a:ext uri="{FF2B5EF4-FFF2-40B4-BE49-F238E27FC236}">
                <a16:creationId xmlns:a16="http://schemas.microsoft.com/office/drawing/2014/main" id="{F00AA552-6F93-571A-A541-8D33E75EB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09199"/>
              </p:ext>
            </p:extLst>
          </p:nvPr>
        </p:nvGraphicFramePr>
        <p:xfrm>
          <a:off x="4400550" y="3149600"/>
          <a:ext cx="2298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1422360" imgH="241200" progId="Equation.3">
                  <p:embed/>
                </p:oleObj>
              </mc:Choice>
              <mc:Fallback>
                <p:oleObj name="Equation" r:id="rId4" imgW="14223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149600"/>
                        <a:ext cx="22987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9">
            <a:extLst>
              <a:ext uri="{FF2B5EF4-FFF2-40B4-BE49-F238E27FC236}">
                <a16:creationId xmlns:a16="http://schemas.microsoft.com/office/drawing/2014/main" id="{643D4B60-493D-3A85-0972-E809D1E08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032177"/>
              </p:ext>
            </p:extLst>
          </p:nvPr>
        </p:nvGraphicFramePr>
        <p:xfrm>
          <a:off x="4583113" y="2492375"/>
          <a:ext cx="1987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6" imgW="1231560" imgH="241200" progId="Equation.3">
                  <p:embed/>
                </p:oleObj>
              </mc:Choice>
              <mc:Fallback>
                <p:oleObj name="Equation" r:id="rId6" imgW="123156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2492375"/>
                        <a:ext cx="1987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Rectangle 10">
            <a:extLst>
              <a:ext uri="{FF2B5EF4-FFF2-40B4-BE49-F238E27FC236}">
                <a16:creationId xmlns:a16="http://schemas.microsoft.com/office/drawing/2014/main" id="{F9A56A50-CF08-136A-75A8-1DDEE229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3079750"/>
            <a:ext cx="251460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5" name="Rectangle 11">
            <a:extLst>
              <a:ext uri="{FF2B5EF4-FFF2-40B4-BE49-F238E27FC236}">
                <a16:creationId xmlns:a16="http://schemas.microsoft.com/office/drawing/2014/main" id="{BFE0A62C-77AE-A3AC-560B-3A61DC258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2413000"/>
            <a:ext cx="251460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9B1F37-70A5-F57B-BD8F-EE43D6852D7B}"/>
                  </a:ext>
                </a:extLst>
              </p14:cNvPr>
              <p14:cNvContentPartPr/>
              <p14:nvPr/>
            </p14:nvContentPartPr>
            <p14:xfrm>
              <a:off x="7683770" y="2399640"/>
              <a:ext cx="3823200" cy="2893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9B1F37-70A5-F57B-BD8F-EE43D6852D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5850" y="2394960"/>
                <a:ext cx="3837960" cy="2907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EBC9577-127F-FDA6-7E8D-AB545F641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Scenarios  1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/>
              <a:t>Simultaneous Linear and Rotational Velocity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3049084-CF1F-B20F-A29D-703E23BC48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3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DE38F6D-AF48-0C01-590D-81B521FF82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/>
              <a:t>Linear &amp; Angular Velocity – Derivation Method No. 1 &amp; 2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5104D36-8ECD-20E8-2CAD-9F5F4E0EDA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Vector Form</a:t>
            </a:r>
          </a:p>
          <a:p>
            <a:r>
              <a:rPr lang="en-US" altLang="en-US"/>
              <a:t>Matrix Form 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E8308C8-6B25-6757-5E8E-85CD04DCB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 - Linear Velocity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CABF173-38DF-97DE-4FF5-4925A45ED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FF3300"/>
                </a:solidFill>
              </a:rPr>
              <a:t>Linear velocity</a:t>
            </a:r>
            <a:r>
              <a:rPr lang="en-US" altLang="en-US" dirty="0"/>
              <a:t> - The instantaneous rate of change in linear position of a point relative to some frame.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3012" name="Rectangle 17">
            <a:extLst>
              <a:ext uri="{FF2B5EF4-FFF2-40B4-BE49-F238E27FC236}">
                <a16:creationId xmlns:a16="http://schemas.microsoft.com/office/drawing/2014/main" id="{DA3E1FC9-5E43-969E-C028-49764FBBE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3030538"/>
            <a:ext cx="258763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3" name="Object 1025">
                <a:extLst>
                  <a:ext uri="{FF2B5EF4-FFF2-40B4-BE49-F238E27FC236}">
                    <a16:creationId xmlns:a16="http://schemas.microsoft.com/office/drawing/2014/main" id="{E165BB41-32C3-C1D8-C927-9BE4747402F8}"/>
                  </a:ext>
                </a:extLst>
              </p:cNvPr>
              <p:cNvSpPr txBox="1"/>
              <p:nvPr/>
            </p:nvSpPr>
            <p:spPr bwMode="auto">
              <a:xfrm>
                <a:off x="1301749" y="3554412"/>
                <a:ext cx="5124515" cy="10132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013" name="Object 1025">
                <a:extLst>
                  <a:ext uri="{FF2B5EF4-FFF2-40B4-BE49-F238E27FC236}">
                    <a16:creationId xmlns:a16="http://schemas.microsoft.com/office/drawing/2014/main" id="{E165BB41-32C3-C1D8-C927-9BE474740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1749" y="3554412"/>
                <a:ext cx="5124515" cy="1013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014" name="Object 4">
            <a:extLst>
              <a:ext uri="{FF2B5EF4-FFF2-40B4-BE49-F238E27FC236}">
                <a16:creationId xmlns:a16="http://schemas.microsoft.com/office/drawing/2014/main" id="{02459DDB-B487-8047-E785-4E0E6A9F78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2070100" imgH="254000" progId="Equation.3">
                  <p:embed/>
                </p:oleObj>
              </mc:Choice>
              <mc:Fallback>
                <p:oleObj name="Equation" r:id="rId5" imgW="2070100" imgH="254000" progId="Equation.3">
                  <p:embed/>
                  <p:pic>
                    <p:nvPicPr>
                      <p:cNvPr id="43014" name="Object 4">
                        <a:extLst>
                          <a:ext uri="{FF2B5EF4-FFF2-40B4-BE49-F238E27FC236}">
                            <a16:creationId xmlns:a16="http://schemas.microsoft.com/office/drawing/2014/main" id="{02459DDB-B487-8047-E785-4E0E6A9F78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9">
            <a:extLst>
              <a:ext uri="{FF2B5EF4-FFF2-40B4-BE49-F238E27FC236}">
                <a16:creationId xmlns:a16="http://schemas.microsoft.com/office/drawing/2014/main" id="{94F652CF-EF01-CC0A-631A-5CA312A8F1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2070100" imgH="254000" progId="Equation.3">
                  <p:embed/>
                </p:oleObj>
              </mc:Choice>
              <mc:Fallback>
                <p:oleObj name="Equation" r:id="rId7" imgW="2070100" imgH="254000" progId="Equation.3">
                  <p:embed/>
                  <p:pic>
                    <p:nvPicPr>
                      <p:cNvPr id="43015" name="Object 9">
                        <a:extLst>
                          <a:ext uri="{FF2B5EF4-FFF2-40B4-BE49-F238E27FC236}">
                            <a16:creationId xmlns:a16="http://schemas.microsoft.com/office/drawing/2014/main" id="{94F652CF-EF01-CC0A-631A-5CA312A8F1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10">
            <a:extLst>
              <a:ext uri="{FF2B5EF4-FFF2-40B4-BE49-F238E27FC236}">
                <a16:creationId xmlns:a16="http://schemas.microsoft.com/office/drawing/2014/main" id="{8BC6C7F7-0E70-6DE2-F4E8-7B53FC096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90488"/>
            <a:ext cx="642937" cy="5349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7" name="Rectangle 10">
            <a:extLst>
              <a:ext uri="{FF2B5EF4-FFF2-40B4-BE49-F238E27FC236}">
                <a16:creationId xmlns:a16="http://schemas.microsoft.com/office/drawing/2014/main" id="{E5D5A350-C8C2-D254-3B02-D8E6744F0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73025"/>
            <a:ext cx="6429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8F70B705-A13E-BD2F-3BA5-FF982ED60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79375"/>
            <a:ext cx="3508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9" name="Rectangle 10">
            <a:extLst>
              <a:ext uri="{FF2B5EF4-FFF2-40B4-BE49-F238E27FC236}">
                <a16:creationId xmlns:a16="http://schemas.microsoft.com/office/drawing/2014/main" id="{78EB02DE-0FB3-6E41-FC81-70E26E47B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73025"/>
            <a:ext cx="34925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E1B4C6-A392-55D5-9BB2-BBECCFAA5CB2}"/>
                  </a:ext>
                </a:extLst>
              </p:cNvPr>
              <p:cNvSpPr txBox="1"/>
              <p:nvPr/>
            </p:nvSpPr>
            <p:spPr>
              <a:xfrm>
                <a:off x="830203" y="2619720"/>
                <a:ext cx="4469159" cy="4297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E1B4C6-A392-55D5-9BB2-BBECCFAA5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03" y="2619720"/>
                <a:ext cx="4469159" cy="429733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4" descr="F:\Users\JR\Projects\EE543\Figs_Craig\Fig_2.01.tif">
            <a:extLst>
              <a:ext uri="{FF2B5EF4-FFF2-40B4-BE49-F238E27FC236}">
                <a16:creationId xmlns:a16="http://schemas.microsoft.com/office/drawing/2014/main" id="{2A1A3A62-D6FF-306F-98BB-5DC89F01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374467"/>
            <a:ext cx="31226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7735917" y="3458160"/>
              <a:ext cx="1622160" cy="326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21517" y="3448440"/>
                <a:ext cx="16520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/>
              <p14:cNvContentPartPr/>
              <p14:nvPr/>
            </p14:nvContentPartPr>
            <p14:xfrm>
              <a:off x="7713237" y="2710800"/>
              <a:ext cx="1105200" cy="1038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08557" y="2697120"/>
                <a:ext cx="112356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/>
              <p14:cNvContentPartPr/>
              <p14:nvPr/>
            </p14:nvContentPartPr>
            <p14:xfrm>
              <a:off x="8747517" y="3298680"/>
              <a:ext cx="647640" cy="233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40673" y="3294007"/>
                <a:ext cx="660247" cy="249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" name="Ink 49"/>
              <p14:cNvContentPartPr/>
              <p14:nvPr/>
            </p14:nvContentPartPr>
            <p14:xfrm>
              <a:off x="8165397" y="2587680"/>
              <a:ext cx="974520" cy="5360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57837" y="2578320"/>
                <a:ext cx="9925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" name="Ink 50"/>
              <p14:cNvContentPartPr/>
              <p14:nvPr/>
            </p14:nvContentPartPr>
            <p14:xfrm>
              <a:off x="7882437" y="3132360"/>
              <a:ext cx="339120" cy="1494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75597" y="3123360"/>
                <a:ext cx="3510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0" name="Ink 59"/>
              <p14:cNvContentPartPr/>
              <p14:nvPr/>
            </p14:nvContentPartPr>
            <p14:xfrm>
              <a:off x="8881077" y="2776320"/>
              <a:ext cx="487080" cy="5832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74232" y="2770204"/>
                <a:ext cx="501130" cy="596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3027" name="Ink 43026"/>
              <p14:cNvContentPartPr/>
              <p14:nvPr/>
            </p14:nvContentPartPr>
            <p14:xfrm>
              <a:off x="9072237" y="2813760"/>
              <a:ext cx="274320" cy="202320"/>
            </p14:xfrm>
          </p:contentPart>
        </mc:Choice>
        <mc:Fallback xmlns="">
          <p:pic>
            <p:nvPicPr>
              <p:cNvPr id="43027" name="Ink 4302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67557" y="2807640"/>
                <a:ext cx="286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037" name="Ink 43036"/>
              <p14:cNvContentPartPr/>
              <p14:nvPr/>
            </p14:nvContentPartPr>
            <p14:xfrm>
              <a:off x="9361677" y="2789280"/>
              <a:ext cx="187200" cy="925200"/>
            </p14:xfrm>
          </p:contentPart>
        </mc:Choice>
        <mc:Fallback xmlns="">
          <p:pic>
            <p:nvPicPr>
              <p:cNvPr id="43037" name="Ink 4303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49437" y="2782443"/>
                <a:ext cx="203760" cy="936716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6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10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CD1AC56-C452-A792-4C01-7FEC56247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 - Linear Velocity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9555E7F-28C0-C55A-9093-5B97F2EF0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position of point Q in frame {A} is represented by the </a:t>
            </a:r>
            <a:r>
              <a:rPr lang="en-US" altLang="en-US" b="1" i="1" dirty="0"/>
              <a:t>linear position vector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velocity of a point Q relative to frame {A} is represented by the</a:t>
            </a:r>
            <a:r>
              <a:rPr lang="en-US" altLang="en-US" i="1" dirty="0"/>
              <a:t> </a:t>
            </a:r>
            <a:r>
              <a:rPr lang="en-US" altLang="en-US" b="1" i="1" dirty="0"/>
              <a:t>linear velocity vector</a:t>
            </a:r>
          </a:p>
          <a:p>
            <a:endParaRPr lang="en-US" altLang="en-US" b="1" i="1" dirty="0"/>
          </a:p>
          <a:p>
            <a:endParaRPr lang="en-US" altLang="en-US" b="1" i="1" dirty="0"/>
          </a:p>
          <a:p>
            <a:endParaRPr lang="en-US" altLang="en-US" b="1" i="1" dirty="0"/>
          </a:p>
          <a:p>
            <a:endParaRPr lang="en-US" altLang="en-US" b="1" i="1" dirty="0"/>
          </a:p>
          <a:p>
            <a:endParaRPr lang="en-US" alt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8" name="Object 2048">
                <a:extLst>
                  <a:ext uri="{FF2B5EF4-FFF2-40B4-BE49-F238E27FC236}">
                    <a16:creationId xmlns:a16="http://schemas.microsoft.com/office/drawing/2014/main" id="{E6FF4D48-6019-D8AA-D4A3-6DA4DECFE7BF}"/>
                  </a:ext>
                </a:extLst>
              </p:cNvPr>
              <p:cNvSpPr txBox="1"/>
              <p:nvPr/>
            </p:nvSpPr>
            <p:spPr bwMode="auto">
              <a:xfrm>
                <a:off x="4811713" y="4387351"/>
                <a:ext cx="2991167" cy="15090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sPre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Pre>
                                          <m:sPre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sPre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Pre>
                                          <m:sPre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sPre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Pre>
                                          <m:sPre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sPre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108" name="Object 2048">
                <a:extLst>
                  <a:ext uri="{FF2B5EF4-FFF2-40B4-BE49-F238E27FC236}">
                    <a16:creationId xmlns:a16="http://schemas.microsoft.com/office/drawing/2014/main" id="{E6FF4D48-6019-D8AA-D4A3-6DA4DECFE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1713" y="4387351"/>
                <a:ext cx="2991167" cy="1509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09" name="Object 2049">
                <a:extLst>
                  <a:ext uri="{FF2B5EF4-FFF2-40B4-BE49-F238E27FC236}">
                    <a16:creationId xmlns:a16="http://schemas.microsoft.com/office/drawing/2014/main" id="{DF53E55F-25A2-4742-2ED4-705295A8511B}"/>
                  </a:ext>
                </a:extLst>
              </p:cNvPr>
              <p:cNvSpPr txBox="1"/>
              <p:nvPr/>
            </p:nvSpPr>
            <p:spPr bwMode="auto">
              <a:xfrm>
                <a:off x="5076825" y="1844766"/>
                <a:ext cx="1931987" cy="17206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109" name="Object 2049">
                <a:extLst>
                  <a:ext uri="{FF2B5EF4-FFF2-40B4-BE49-F238E27FC236}">
                    <a16:creationId xmlns:a16="http://schemas.microsoft.com/office/drawing/2014/main" id="{DF53E55F-25A2-4742-2ED4-705295A85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825" y="1844766"/>
                <a:ext cx="1931987" cy="17206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110" name="Object 4">
            <a:extLst>
              <a:ext uri="{FF2B5EF4-FFF2-40B4-BE49-F238E27FC236}">
                <a16:creationId xmlns:a16="http://schemas.microsoft.com/office/drawing/2014/main" id="{8EEE069B-36D5-5B47-5D49-236A46628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6" imgW="2070100" imgH="254000" progId="Equation.3">
                  <p:embed/>
                </p:oleObj>
              </mc:Choice>
              <mc:Fallback>
                <p:oleObj name="Equation" r:id="rId6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9">
            <a:extLst>
              <a:ext uri="{FF2B5EF4-FFF2-40B4-BE49-F238E27FC236}">
                <a16:creationId xmlns:a16="http://schemas.microsoft.com/office/drawing/2014/main" id="{698B445E-64D1-9D97-F182-C17FBB973B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8" imgW="2070100" imgH="254000" progId="Equation.3">
                  <p:embed/>
                </p:oleObj>
              </mc:Choice>
              <mc:Fallback>
                <p:oleObj name="Equation" r:id="rId8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10">
            <a:extLst>
              <a:ext uri="{FF2B5EF4-FFF2-40B4-BE49-F238E27FC236}">
                <a16:creationId xmlns:a16="http://schemas.microsoft.com/office/drawing/2014/main" id="{42E0D736-BCDD-AB0C-1C25-AF570D1EC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90488"/>
            <a:ext cx="642937" cy="5349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7113" name="Rectangle 10">
            <a:extLst>
              <a:ext uri="{FF2B5EF4-FFF2-40B4-BE49-F238E27FC236}">
                <a16:creationId xmlns:a16="http://schemas.microsoft.com/office/drawing/2014/main" id="{03D1D09D-F0AC-6948-F978-494A36754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73025"/>
            <a:ext cx="6429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7114" name="Rectangle 10">
            <a:extLst>
              <a:ext uri="{FF2B5EF4-FFF2-40B4-BE49-F238E27FC236}">
                <a16:creationId xmlns:a16="http://schemas.microsoft.com/office/drawing/2014/main" id="{6E2C3C75-F32C-0004-4940-6877B45FD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79375"/>
            <a:ext cx="3508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7115" name="Rectangle 10">
            <a:extLst>
              <a:ext uri="{FF2B5EF4-FFF2-40B4-BE49-F238E27FC236}">
                <a16:creationId xmlns:a16="http://schemas.microsoft.com/office/drawing/2014/main" id="{3A1B2D9A-E267-5A00-699F-DC08EC365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73025"/>
            <a:ext cx="34925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6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248B2C9-7CC8-115A-8829-19524D11C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Linear Velocity – Translation (No Rotation)- Problem 1 Derivation 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DB6F522-A1E1-AA37-FFAC-4015F041F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488" y="1371600"/>
            <a:ext cx="5577026" cy="4633913"/>
          </a:xfrm>
        </p:spPr>
        <p:txBody>
          <a:bodyPr/>
          <a:lstStyle/>
          <a:p>
            <a:r>
              <a:rPr lang="en-US" altLang="en-US" b="1" dirty="0"/>
              <a:t>Problem No. 1 </a:t>
            </a:r>
            <a:r>
              <a:rPr lang="en-US" altLang="en-US" dirty="0"/>
              <a:t>– Change in a position of Point Q</a:t>
            </a:r>
          </a:p>
          <a:p>
            <a:r>
              <a:rPr lang="en-US" altLang="en-US" dirty="0"/>
              <a:t>Conditions </a:t>
            </a:r>
          </a:p>
          <a:p>
            <a:pPr lvl="1"/>
            <a:r>
              <a:rPr lang="en-US" altLang="en-US" dirty="0"/>
              <a:t>Point Q is fixed in frame {B}</a:t>
            </a:r>
          </a:p>
          <a:p>
            <a:pPr lvl="1"/>
            <a:r>
              <a:rPr lang="en-US" altLang="en-US" dirty="0"/>
              <a:t>Frame {B} translates with respect to Frame {A} </a:t>
            </a:r>
          </a:p>
          <a:p>
            <a:pPr lvl="1"/>
            <a:endParaRPr lang="en-US" altLang="en-US" dirty="0"/>
          </a:p>
        </p:txBody>
      </p:sp>
      <p:pic>
        <p:nvPicPr>
          <p:cNvPr id="53254" name="Picture 5" descr="F:\Users\JR\Projects\EE543\Figs_Craig\Fig_5.03.tif">
            <a:extLst>
              <a:ext uri="{FF2B5EF4-FFF2-40B4-BE49-F238E27FC236}">
                <a16:creationId xmlns:a16="http://schemas.microsoft.com/office/drawing/2014/main" id="{4BD9AB33-0412-9C73-CACF-664640EE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371600"/>
            <a:ext cx="3648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55" name="Object 1025">
            <a:extLst>
              <a:ext uri="{FF2B5EF4-FFF2-40B4-BE49-F238E27FC236}">
                <a16:creationId xmlns:a16="http://schemas.microsoft.com/office/drawing/2014/main" id="{B80DFE85-5638-0031-8C4D-A64A28D34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519421"/>
              </p:ext>
            </p:extLst>
          </p:nvPr>
        </p:nvGraphicFramePr>
        <p:xfrm>
          <a:off x="1485900" y="3063875"/>
          <a:ext cx="35877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5" imgW="3035160" imgH="863280" progId="Equation.3">
                  <p:embed/>
                </p:oleObj>
              </mc:Choice>
              <mc:Fallback>
                <p:oleObj name="Equation" r:id="rId5" imgW="3035160" imgH="8632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063875"/>
                        <a:ext cx="35877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1025">
            <a:extLst>
              <a:ext uri="{FF2B5EF4-FFF2-40B4-BE49-F238E27FC236}">
                <a16:creationId xmlns:a16="http://schemas.microsoft.com/office/drawing/2014/main" id="{6D0EBA91-0E81-CEF6-6E02-0011EFD6F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67426"/>
              </p:ext>
            </p:extLst>
          </p:nvPr>
        </p:nvGraphicFramePr>
        <p:xfrm>
          <a:off x="1419225" y="4235450"/>
          <a:ext cx="49291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7" imgW="3644640" imgH="545760" progId="Equation.3">
                  <p:embed/>
                </p:oleObj>
              </mc:Choice>
              <mc:Fallback>
                <p:oleObj name="Equation" r:id="rId7" imgW="3644640" imgH="54576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4235450"/>
                        <a:ext cx="49291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A9095D-06B2-6583-4F0E-FABC4E453C61}"/>
                  </a:ext>
                </a:extLst>
              </p14:cNvPr>
              <p14:cNvContentPartPr/>
              <p14:nvPr/>
            </p14:nvContentPartPr>
            <p14:xfrm>
              <a:off x="9741090" y="1963205"/>
              <a:ext cx="353160" cy="44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A9095D-06B2-6583-4F0E-FABC4E453C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28503" y="1950625"/>
                <a:ext cx="377975" cy="4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732C0DC-85D2-BBEA-5792-AE6BCF0496E5}"/>
                  </a:ext>
                </a:extLst>
              </p14:cNvPr>
              <p14:cNvContentPartPr/>
              <p14:nvPr/>
            </p14:nvContentPartPr>
            <p14:xfrm>
              <a:off x="9088770" y="3295205"/>
              <a:ext cx="603720" cy="75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732C0DC-85D2-BBEA-5792-AE6BCF0496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76178" y="3282617"/>
                <a:ext cx="628545" cy="77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6DC4298-8F1C-111E-0F5A-4B71EBBF49E9}"/>
                  </a:ext>
                </a:extLst>
              </p14:cNvPr>
              <p14:cNvContentPartPr/>
              <p14:nvPr/>
            </p14:nvContentPartPr>
            <p14:xfrm>
              <a:off x="9685290" y="2974445"/>
              <a:ext cx="907920" cy="301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6DC4298-8F1C-111E-0F5A-4B71EBBF49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72695" y="2961875"/>
                <a:ext cx="932750" cy="326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721DD6A-A7BB-9D84-3AC1-E38D37222192}"/>
                  </a:ext>
                </a:extLst>
              </p14:cNvPr>
              <p14:cNvContentPartPr/>
              <p14:nvPr/>
            </p14:nvContentPartPr>
            <p14:xfrm>
              <a:off x="9926130" y="2343365"/>
              <a:ext cx="320760" cy="391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721DD6A-A7BB-9D84-3AC1-E38D3722219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13544" y="2330788"/>
                <a:ext cx="345572" cy="416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E2B1289-F9EB-D237-365D-A22EF9E5CD35}"/>
                  </a:ext>
                </a:extLst>
              </p14:cNvPr>
              <p14:cNvContentPartPr/>
              <p14:nvPr/>
            </p14:nvContentPartPr>
            <p14:xfrm>
              <a:off x="9274890" y="2143925"/>
              <a:ext cx="387720" cy="1112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E2B1289-F9EB-D237-365D-A22EF9E5CD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62290" y="2131325"/>
                <a:ext cx="412560" cy="11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220" name="Ink 51219">
                <a:extLst>
                  <a:ext uri="{FF2B5EF4-FFF2-40B4-BE49-F238E27FC236}">
                    <a16:creationId xmlns:a16="http://schemas.microsoft.com/office/drawing/2014/main" id="{AEB2857A-75A7-1AEE-285A-9D56E5D603DD}"/>
                  </a:ext>
                </a:extLst>
              </p14:cNvPr>
              <p14:cNvContentPartPr/>
              <p14:nvPr/>
            </p14:nvContentPartPr>
            <p14:xfrm>
              <a:off x="7826250" y="3838085"/>
              <a:ext cx="98640" cy="84600"/>
            </p14:xfrm>
          </p:contentPart>
        </mc:Choice>
        <mc:Fallback xmlns="">
          <p:pic>
            <p:nvPicPr>
              <p:cNvPr id="51220" name="Ink 51219">
                <a:extLst>
                  <a:ext uri="{FF2B5EF4-FFF2-40B4-BE49-F238E27FC236}">
                    <a16:creationId xmlns:a16="http://schemas.microsoft.com/office/drawing/2014/main" id="{AEB2857A-75A7-1AEE-285A-9D56E5D603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3831" y="3825431"/>
                <a:ext cx="123123" cy="109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244" name="Ink 51243">
                <a:extLst>
                  <a:ext uri="{FF2B5EF4-FFF2-40B4-BE49-F238E27FC236}">
                    <a16:creationId xmlns:a16="http://schemas.microsoft.com/office/drawing/2014/main" id="{93CC61FD-CD64-7E5F-31B4-3E895EE30CEC}"/>
                  </a:ext>
                </a:extLst>
              </p14:cNvPr>
              <p14:cNvContentPartPr/>
              <p14:nvPr/>
            </p14:nvContentPartPr>
            <p14:xfrm>
              <a:off x="9598530" y="2673485"/>
              <a:ext cx="262800" cy="405720"/>
            </p14:xfrm>
          </p:contentPart>
        </mc:Choice>
        <mc:Fallback xmlns="">
          <p:pic>
            <p:nvPicPr>
              <p:cNvPr id="51244" name="Ink 51243">
                <a:extLst>
                  <a:ext uri="{FF2B5EF4-FFF2-40B4-BE49-F238E27FC236}">
                    <a16:creationId xmlns:a16="http://schemas.microsoft.com/office/drawing/2014/main" id="{93CC61FD-CD64-7E5F-31B4-3E895EE30CE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85947" y="2660885"/>
                <a:ext cx="287606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245" name="Ink 51244">
                <a:extLst>
                  <a:ext uri="{FF2B5EF4-FFF2-40B4-BE49-F238E27FC236}">
                    <a16:creationId xmlns:a16="http://schemas.microsoft.com/office/drawing/2014/main" id="{4C55B881-2975-8898-6A18-0325B6F7D5BB}"/>
                  </a:ext>
                </a:extLst>
              </p14:cNvPr>
              <p14:cNvContentPartPr/>
              <p14:nvPr/>
            </p14:nvContentPartPr>
            <p14:xfrm>
              <a:off x="9677010" y="2395565"/>
              <a:ext cx="686520" cy="843480"/>
            </p14:xfrm>
          </p:contentPart>
        </mc:Choice>
        <mc:Fallback xmlns="">
          <p:pic>
            <p:nvPicPr>
              <p:cNvPr id="51245" name="Ink 51244">
                <a:extLst>
                  <a:ext uri="{FF2B5EF4-FFF2-40B4-BE49-F238E27FC236}">
                    <a16:creationId xmlns:a16="http://schemas.microsoft.com/office/drawing/2014/main" id="{4C55B881-2975-8898-6A18-0325B6F7D5B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64417" y="2377573"/>
                <a:ext cx="716744" cy="873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257" name="Ink 51256">
                <a:extLst>
                  <a:ext uri="{FF2B5EF4-FFF2-40B4-BE49-F238E27FC236}">
                    <a16:creationId xmlns:a16="http://schemas.microsoft.com/office/drawing/2014/main" id="{D089CA5D-0393-AA2E-13FC-66E28CABABB6}"/>
                  </a:ext>
                </a:extLst>
              </p14:cNvPr>
              <p14:cNvContentPartPr/>
              <p14:nvPr/>
            </p14:nvContentPartPr>
            <p14:xfrm>
              <a:off x="9708690" y="2719205"/>
              <a:ext cx="249120" cy="97200"/>
            </p14:xfrm>
          </p:contentPart>
        </mc:Choice>
        <mc:Fallback xmlns="">
          <p:pic>
            <p:nvPicPr>
              <p:cNvPr id="51257" name="Ink 51256">
                <a:extLst>
                  <a:ext uri="{FF2B5EF4-FFF2-40B4-BE49-F238E27FC236}">
                    <a16:creationId xmlns:a16="http://schemas.microsoft.com/office/drawing/2014/main" id="{D089CA5D-0393-AA2E-13FC-66E28CABAB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96126" y="2706605"/>
                <a:ext cx="273888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269" name="Ink 51268">
                <a:extLst>
                  <a:ext uri="{FF2B5EF4-FFF2-40B4-BE49-F238E27FC236}">
                    <a16:creationId xmlns:a16="http://schemas.microsoft.com/office/drawing/2014/main" id="{98DC48BE-7B78-EE34-E610-CDBFC02EAB2D}"/>
                  </a:ext>
                </a:extLst>
              </p14:cNvPr>
              <p14:cNvContentPartPr/>
              <p14:nvPr/>
            </p14:nvContentPartPr>
            <p14:xfrm>
              <a:off x="8120730" y="2419685"/>
              <a:ext cx="569520" cy="382320"/>
            </p14:xfrm>
          </p:contentPart>
        </mc:Choice>
        <mc:Fallback xmlns="">
          <p:pic>
            <p:nvPicPr>
              <p:cNvPr id="51269" name="Ink 51268">
                <a:extLst>
                  <a:ext uri="{FF2B5EF4-FFF2-40B4-BE49-F238E27FC236}">
                    <a16:creationId xmlns:a16="http://schemas.microsoft.com/office/drawing/2014/main" id="{98DC48BE-7B78-EE34-E610-CDBFC02EAB2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17494" y="2416445"/>
                <a:ext cx="575632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272" name="Ink 51271">
                <a:extLst>
                  <a:ext uri="{FF2B5EF4-FFF2-40B4-BE49-F238E27FC236}">
                    <a16:creationId xmlns:a16="http://schemas.microsoft.com/office/drawing/2014/main" id="{B023E739-3644-E3D7-DCA2-64CCAA1C2666}"/>
                  </a:ext>
                </a:extLst>
              </p14:cNvPr>
              <p14:cNvContentPartPr/>
              <p14:nvPr/>
            </p14:nvContentPartPr>
            <p14:xfrm>
              <a:off x="8162490" y="2069765"/>
              <a:ext cx="201600" cy="182520"/>
            </p14:xfrm>
          </p:contentPart>
        </mc:Choice>
        <mc:Fallback xmlns="">
          <p:pic>
            <p:nvPicPr>
              <p:cNvPr id="51272" name="Ink 51271">
                <a:extLst>
                  <a:ext uri="{FF2B5EF4-FFF2-40B4-BE49-F238E27FC236}">
                    <a16:creationId xmlns:a16="http://schemas.microsoft.com/office/drawing/2014/main" id="{B023E739-3644-E3D7-DCA2-64CCAA1C266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59256" y="2066531"/>
                <a:ext cx="207709" cy="188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284" name="Ink 51283">
                <a:extLst>
                  <a:ext uri="{FF2B5EF4-FFF2-40B4-BE49-F238E27FC236}">
                    <a16:creationId xmlns:a16="http://schemas.microsoft.com/office/drawing/2014/main" id="{969B5A14-791B-1160-B963-A09C182E5E3F}"/>
                  </a:ext>
                </a:extLst>
              </p14:cNvPr>
              <p14:cNvContentPartPr/>
              <p14:nvPr/>
            </p14:nvContentPartPr>
            <p14:xfrm>
              <a:off x="7525650" y="3298085"/>
              <a:ext cx="684000" cy="272520"/>
            </p14:xfrm>
          </p:contentPart>
        </mc:Choice>
        <mc:Fallback xmlns="">
          <p:pic>
            <p:nvPicPr>
              <p:cNvPr id="51284" name="Ink 51283">
                <a:extLst>
                  <a:ext uri="{FF2B5EF4-FFF2-40B4-BE49-F238E27FC236}">
                    <a16:creationId xmlns:a16="http://schemas.microsoft.com/office/drawing/2014/main" id="{969B5A14-791B-1160-B963-A09C182E5E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22408" y="3294845"/>
                <a:ext cx="690123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294" name="Ink 51293">
                <a:extLst>
                  <a:ext uri="{FF2B5EF4-FFF2-40B4-BE49-F238E27FC236}">
                    <a16:creationId xmlns:a16="http://schemas.microsoft.com/office/drawing/2014/main" id="{3D8A6F3A-9FD0-1EA8-80F9-B6E1D0137E6B}"/>
                  </a:ext>
                </a:extLst>
              </p14:cNvPr>
              <p14:cNvContentPartPr/>
              <p14:nvPr/>
            </p14:nvContentPartPr>
            <p14:xfrm>
              <a:off x="7540770" y="3460805"/>
              <a:ext cx="355680" cy="832680"/>
            </p14:xfrm>
          </p:contentPart>
        </mc:Choice>
        <mc:Fallback xmlns="">
          <p:pic>
            <p:nvPicPr>
              <p:cNvPr id="51294" name="Ink 51293">
                <a:extLst>
                  <a:ext uri="{FF2B5EF4-FFF2-40B4-BE49-F238E27FC236}">
                    <a16:creationId xmlns:a16="http://schemas.microsoft.com/office/drawing/2014/main" id="{3D8A6F3A-9FD0-1EA8-80F9-B6E1D0137E6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37530" y="3457569"/>
                <a:ext cx="361800" cy="838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313" name="Ink 51312">
                <a:extLst>
                  <a:ext uri="{FF2B5EF4-FFF2-40B4-BE49-F238E27FC236}">
                    <a16:creationId xmlns:a16="http://schemas.microsoft.com/office/drawing/2014/main" id="{329E05AC-0DAA-335D-32D0-176F7CB27AF1}"/>
                  </a:ext>
                </a:extLst>
              </p14:cNvPr>
              <p14:cNvContentPartPr/>
              <p14:nvPr/>
            </p14:nvContentPartPr>
            <p14:xfrm>
              <a:off x="8548410" y="4207085"/>
              <a:ext cx="80640" cy="244440"/>
            </p14:xfrm>
          </p:contentPart>
        </mc:Choice>
        <mc:Fallback xmlns="">
          <p:pic>
            <p:nvPicPr>
              <p:cNvPr id="51313" name="Ink 51312">
                <a:extLst>
                  <a:ext uri="{FF2B5EF4-FFF2-40B4-BE49-F238E27FC236}">
                    <a16:creationId xmlns:a16="http://schemas.microsoft.com/office/drawing/2014/main" id="{329E05AC-0DAA-335D-32D0-176F7CB27A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45170" y="4203850"/>
                <a:ext cx="86760" cy="250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319" name="Ink 51318">
                <a:extLst>
                  <a:ext uri="{FF2B5EF4-FFF2-40B4-BE49-F238E27FC236}">
                    <a16:creationId xmlns:a16="http://schemas.microsoft.com/office/drawing/2014/main" id="{EDBBFC4D-3C66-A99A-4133-D3DCF36193ED}"/>
                  </a:ext>
                </a:extLst>
              </p14:cNvPr>
              <p14:cNvContentPartPr/>
              <p14:nvPr/>
            </p14:nvContentPartPr>
            <p14:xfrm>
              <a:off x="8415570" y="3499325"/>
              <a:ext cx="231120" cy="293760"/>
            </p14:xfrm>
          </p:contentPart>
        </mc:Choice>
        <mc:Fallback xmlns="">
          <p:pic>
            <p:nvPicPr>
              <p:cNvPr id="51319" name="Ink 51318">
                <a:extLst>
                  <a:ext uri="{FF2B5EF4-FFF2-40B4-BE49-F238E27FC236}">
                    <a16:creationId xmlns:a16="http://schemas.microsoft.com/office/drawing/2014/main" id="{EDBBFC4D-3C66-A99A-4133-D3DCF36193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03029" y="3486740"/>
                <a:ext cx="255844" cy="318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322" name="Ink 51321">
                <a:extLst>
                  <a:ext uri="{FF2B5EF4-FFF2-40B4-BE49-F238E27FC236}">
                    <a16:creationId xmlns:a16="http://schemas.microsoft.com/office/drawing/2014/main" id="{37EE922F-A3C5-A7A9-A70E-4C8668C09111}"/>
                  </a:ext>
                </a:extLst>
              </p14:cNvPr>
              <p14:cNvContentPartPr/>
              <p14:nvPr/>
            </p14:nvContentPartPr>
            <p14:xfrm>
              <a:off x="9529410" y="1587725"/>
              <a:ext cx="507240" cy="135000"/>
            </p14:xfrm>
          </p:contentPart>
        </mc:Choice>
        <mc:Fallback xmlns="">
          <p:pic>
            <p:nvPicPr>
              <p:cNvPr id="51322" name="Ink 51321">
                <a:extLst>
                  <a:ext uri="{FF2B5EF4-FFF2-40B4-BE49-F238E27FC236}">
                    <a16:creationId xmlns:a16="http://schemas.microsoft.com/office/drawing/2014/main" id="{37EE922F-A3C5-A7A9-A70E-4C8668C0911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526170" y="1584494"/>
                <a:ext cx="513360" cy="141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323" name="Ink 51322">
                <a:extLst>
                  <a:ext uri="{FF2B5EF4-FFF2-40B4-BE49-F238E27FC236}">
                    <a16:creationId xmlns:a16="http://schemas.microsoft.com/office/drawing/2014/main" id="{7C13D1E4-0B26-5052-1A52-FEBC0175C60C}"/>
                  </a:ext>
                </a:extLst>
              </p14:cNvPr>
              <p14:cNvContentPartPr/>
              <p14:nvPr/>
            </p14:nvContentPartPr>
            <p14:xfrm>
              <a:off x="10019010" y="1817045"/>
              <a:ext cx="234720" cy="341640"/>
            </p14:xfrm>
          </p:contentPart>
        </mc:Choice>
        <mc:Fallback xmlns="">
          <p:pic>
            <p:nvPicPr>
              <p:cNvPr id="51323" name="Ink 51322">
                <a:extLst>
                  <a:ext uri="{FF2B5EF4-FFF2-40B4-BE49-F238E27FC236}">
                    <a16:creationId xmlns:a16="http://schemas.microsoft.com/office/drawing/2014/main" id="{7C13D1E4-0B26-5052-1A52-FEBC0175C6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15780" y="1813805"/>
                <a:ext cx="240821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326" name="Ink 51325">
                <a:extLst>
                  <a:ext uri="{FF2B5EF4-FFF2-40B4-BE49-F238E27FC236}">
                    <a16:creationId xmlns:a16="http://schemas.microsoft.com/office/drawing/2014/main" id="{64301E5B-4E0D-7DF8-B229-3FCC644FFE81}"/>
                  </a:ext>
                </a:extLst>
              </p14:cNvPr>
              <p14:cNvContentPartPr/>
              <p14:nvPr/>
            </p14:nvContentPartPr>
            <p14:xfrm>
              <a:off x="7457250" y="2105045"/>
              <a:ext cx="2643120" cy="1491120"/>
            </p14:xfrm>
          </p:contentPart>
        </mc:Choice>
        <mc:Fallback xmlns="">
          <p:pic>
            <p:nvPicPr>
              <p:cNvPr id="51326" name="Ink 51325">
                <a:extLst>
                  <a:ext uri="{FF2B5EF4-FFF2-40B4-BE49-F238E27FC236}">
                    <a16:creationId xmlns:a16="http://schemas.microsoft.com/office/drawing/2014/main" id="{64301E5B-4E0D-7DF8-B229-3FCC644FFE8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54010" y="2101805"/>
                <a:ext cx="2649240" cy="14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331" name="Ink 51330">
                <a:extLst>
                  <a:ext uri="{FF2B5EF4-FFF2-40B4-BE49-F238E27FC236}">
                    <a16:creationId xmlns:a16="http://schemas.microsoft.com/office/drawing/2014/main" id="{325ADBF4-AD0F-9F3A-5137-D033998A36DD}"/>
                  </a:ext>
                </a:extLst>
              </p14:cNvPr>
              <p14:cNvContentPartPr/>
              <p14:nvPr/>
            </p14:nvContentPartPr>
            <p14:xfrm>
              <a:off x="9663690" y="1640645"/>
              <a:ext cx="205920" cy="197640"/>
            </p14:xfrm>
          </p:contentPart>
        </mc:Choice>
        <mc:Fallback xmlns="">
          <p:pic>
            <p:nvPicPr>
              <p:cNvPr id="51331" name="Ink 51330">
                <a:extLst>
                  <a:ext uri="{FF2B5EF4-FFF2-40B4-BE49-F238E27FC236}">
                    <a16:creationId xmlns:a16="http://schemas.microsoft.com/office/drawing/2014/main" id="{325ADBF4-AD0F-9F3A-5137-D033998A36D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660461" y="1637405"/>
                <a:ext cx="212019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332" name="Ink 51331">
                <a:extLst>
                  <a:ext uri="{FF2B5EF4-FFF2-40B4-BE49-F238E27FC236}">
                    <a16:creationId xmlns:a16="http://schemas.microsoft.com/office/drawing/2014/main" id="{0F8F751A-FA7A-908B-14BB-7E9008563D5A}"/>
                  </a:ext>
                </a:extLst>
              </p14:cNvPr>
              <p14:cNvContentPartPr/>
              <p14:nvPr/>
            </p14:nvContentPartPr>
            <p14:xfrm>
              <a:off x="8525730" y="2338325"/>
              <a:ext cx="1902600" cy="905040"/>
            </p14:xfrm>
          </p:contentPart>
        </mc:Choice>
        <mc:Fallback xmlns="">
          <p:pic>
            <p:nvPicPr>
              <p:cNvPr id="51332" name="Ink 51331">
                <a:extLst>
                  <a:ext uri="{FF2B5EF4-FFF2-40B4-BE49-F238E27FC236}">
                    <a16:creationId xmlns:a16="http://schemas.microsoft.com/office/drawing/2014/main" id="{0F8F751A-FA7A-908B-14BB-7E9008563D5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13130" y="2335086"/>
                <a:ext cx="1918080" cy="920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341" name="Ink 51340">
                <a:extLst>
                  <a:ext uri="{FF2B5EF4-FFF2-40B4-BE49-F238E27FC236}">
                    <a16:creationId xmlns:a16="http://schemas.microsoft.com/office/drawing/2014/main" id="{CC4D985B-DB1F-D97F-8A0A-7A0A4AA49096}"/>
                  </a:ext>
                </a:extLst>
              </p14:cNvPr>
              <p14:cNvContentPartPr/>
              <p14:nvPr/>
            </p14:nvContentPartPr>
            <p14:xfrm>
              <a:off x="9548850" y="3821525"/>
              <a:ext cx="529920" cy="179280"/>
            </p14:xfrm>
          </p:contentPart>
        </mc:Choice>
        <mc:Fallback xmlns="">
          <p:pic>
            <p:nvPicPr>
              <p:cNvPr id="51341" name="Ink 51340">
                <a:extLst>
                  <a:ext uri="{FF2B5EF4-FFF2-40B4-BE49-F238E27FC236}">
                    <a16:creationId xmlns:a16="http://schemas.microsoft.com/office/drawing/2014/main" id="{CC4D985B-DB1F-D97F-8A0A-7A0A4AA4909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545610" y="3818285"/>
                <a:ext cx="536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345" name="Ink 51344">
                <a:extLst>
                  <a:ext uri="{FF2B5EF4-FFF2-40B4-BE49-F238E27FC236}">
                    <a16:creationId xmlns:a16="http://schemas.microsoft.com/office/drawing/2014/main" id="{A0CD96C1-8229-BD67-EC6D-4EC057361AF9}"/>
                  </a:ext>
                </a:extLst>
              </p14:cNvPr>
              <p14:cNvContentPartPr/>
              <p14:nvPr/>
            </p14:nvContentPartPr>
            <p14:xfrm>
              <a:off x="7511250" y="3286205"/>
              <a:ext cx="2160720" cy="345240"/>
            </p14:xfrm>
          </p:contentPart>
        </mc:Choice>
        <mc:Fallback xmlns="">
          <p:pic>
            <p:nvPicPr>
              <p:cNvPr id="51345" name="Ink 51344">
                <a:extLst>
                  <a:ext uri="{FF2B5EF4-FFF2-40B4-BE49-F238E27FC236}">
                    <a16:creationId xmlns:a16="http://schemas.microsoft.com/office/drawing/2014/main" id="{A0CD96C1-8229-BD67-EC6D-4EC057361AF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8652" y="3273605"/>
                <a:ext cx="2185556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347" name="Ink 51346">
                <a:extLst>
                  <a:ext uri="{FF2B5EF4-FFF2-40B4-BE49-F238E27FC236}">
                    <a16:creationId xmlns:a16="http://schemas.microsoft.com/office/drawing/2014/main" id="{1F88C7B8-101E-3520-4732-51A3692A7D59}"/>
                  </a:ext>
                </a:extLst>
              </p14:cNvPr>
              <p14:cNvContentPartPr/>
              <p14:nvPr/>
            </p14:nvContentPartPr>
            <p14:xfrm>
              <a:off x="7941450" y="3887045"/>
              <a:ext cx="237600" cy="154080"/>
            </p14:xfrm>
          </p:contentPart>
        </mc:Choice>
        <mc:Fallback xmlns="">
          <p:pic>
            <p:nvPicPr>
              <p:cNvPr id="51347" name="Ink 51346">
                <a:extLst>
                  <a:ext uri="{FF2B5EF4-FFF2-40B4-BE49-F238E27FC236}">
                    <a16:creationId xmlns:a16="http://schemas.microsoft.com/office/drawing/2014/main" id="{1F88C7B8-101E-3520-4732-51A3692A7D5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28926" y="3874415"/>
                <a:ext cx="262290" cy="178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352" name="Ink 51351">
                <a:extLst>
                  <a:ext uri="{FF2B5EF4-FFF2-40B4-BE49-F238E27FC236}">
                    <a16:creationId xmlns:a16="http://schemas.microsoft.com/office/drawing/2014/main" id="{73E7D6ED-5195-4949-5887-2254530BAA34}"/>
                  </a:ext>
                </a:extLst>
              </p14:cNvPr>
              <p14:cNvContentPartPr/>
              <p14:nvPr/>
            </p14:nvContentPartPr>
            <p14:xfrm>
              <a:off x="10134570" y="3736925"/>
              <a:ext cx="108360" cy="149760"/>
            </p14:xfrm>
          </p:contentPart>
        </mc:Choice>
        <mc:Fallback xmlns="">
          <p:pic>
            <p:nvPicPr>
              <p:cNvPr id="51352" name="Ink 51351">
                <a:extLst>
                  <a:ext uri="{FF2B5EF4-FFF2-40B4-BE49-F238E27FC236}">
                    <a16:creationId xmlns:a16="http://schemas.microsoft.com/office/drawing/2014/main" id="{73E7D6ED-5195-4949-5887-2254530BAA3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131341" y="3733701"/>
                <a:ext cx="114460" cy="155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353" name="Ink 51352">
                <a:extLst>
                  <a:ext uri="{FF2B5EF4-FFF2-40B4-BE49-F238E27FC236}">
                    <a16:creationId xmlns:a16="http://schemas.microsoft.com/office/drawing/2014/main" id="{785C978D-E0B0-2ABF-8A01-15E2997DF317}"/>
                  </a:ext>
                </a:extLst>
              </p14:cNvPr>
              <p14:cNvContentPartPr/>
              <p14:nvPr/>
            </p14:nvContentPartPr>
            <p14:xfrm>
              <a:off x="8042970" y="2100005"/>
              <a:ext cx="111240" cy="191160"/>
            </p14:xfrm>
          </p:contentPart>
        </mc:Choice>
        <mc:Fallback xmlns="">
          <p:pic>
            <p:nvPicPr>
              <p:cNvPr id="51353" name="Ink 51352">
                <a:extLst>
                  <a:ext uri="{FF2B5EF4-FFF2-40B4-BE49-F238E27FC236}">
                    <a16:creationId xmlns:a16="http://schemas.microsoft.com/office/drawing/2014/main" id="{785C978D-E0B0-2ABF-8A01-15E2997DF31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39740" y="2096777"/>
                <a:ext cx="117340" cy="19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354" name="Ink 51353">
                <a:extLst>
                  <a:ext uri="{FF2B5EF4-FFF2-40B4-BE49-F238E27FC236}">
                    <a16:creationId xmlns:a16="http://schemas.microsoft.com/office/drawing/2014/main" id="{1CAEA32E-F6C1-BB6B-8D58-EF5F90CCC1AE}"/>
                  </a:ext>
                </a:extLst>
              </p14:cNvPr>
              <p14:cNvContentPartPr/>
              <p14:nvPr/>
            </p14:nvContentPartPr>
            <p14:xfrm>
              <a:off x="7740570" y="2177765"/>
              <a:ext cx="349920" cy="161640"/>
            </p14:xfrm>
          </p:contentPart>
        </mc:Choice>
        <mc:Fallback xmlns="">
          <p:pic>
            <p:nvPicPr>
              <p:cNvPr id="51354" name="Ink 51353">
                <a:extLst>
                  <a:ext uri="{FF2B5EF4-FFF2-40B4-BE49-F238E27FC236}">
                    <a16:creationId xmlns:a16="http://schemas.microsoft.com/office/drawing/2014/main" id="{1CAEA32E-F6C1-BB6B-8D58-EF5F90CCC1A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37320" y="2174525"/>
                <a:ext cx="356059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1355" name="Ink 51354">
                <a:extLst>
                  <a:ext uri="{FF2B5EF4-FFF2-40B4-BE49-F238E27FC236}">
                    <a16:creationId xmlns:a16="http://schemas.microsoft.com/office/drawing/2014/main" id="{1D22A048-D3D8-F0EB-6825-A0F21C8D0002}"/>
                  </a:ext>
                </a:extLst>
              </p14:cNvPr>
              <p14:cNvContentPartPr/>
              <p14:nvPr/>
            </p14:nvContentPartPr>
            <p14:xfrm>
              <a:off x="10185690" y="2187485"/>
              <a:ext cx="206640" cy="145080"/>
            </p14:xfrm>
          </p:contentPart>
        </mc:Choice>
        <mc:Fallback xmlns="">
          <p:pic>
            <p:nvPicPr>
              <p:cNvPr id="51355" name="Ink 51354">
                <a:extLst>
                  <a:ext uri="{FF2B5EF4-FFF2-40B4-BE49-F238E27FC236}">
                    <a16:creationId xmlns:a16="http://schemas.microsoft.com/office/drawing/2014/main" id="{1D22A048-D3D8-F0EB-6825-A0F21C8D000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167690" y="2169530"/>
                <a:ext cx="242280" cy="180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356" name="Ink 51355">
                <a:extLst>
                  <a:ext uri="{FF2B5EF4-FFF2-40B4-BE49-F238E27FC236}">
                    <a16:creationId xmlns:a16="http://schemas.microsoft.com/office/drawing/2014/main" id="{FBF4B159-B82A-0700-BE50-139CFF743852}"/>
                  </a:ext>
                </a:extLst>
              </p14:cNvPr>
              <p14:cNvContentPartPr/>
              <p14:nvPr/>
            </p14:nvContentPartPr>
            <p14:xfrm>
              <a:off x="9482610" y="3178565"/>
              <a:ext cx="258480" cy="555840"/>
            </p14:xfrm>
          </p:contentPart>
        </mc:Choice>
        <mc:Fallback xmlns="">
          <p:pic>
            <p:nvPicPr>
              <p:cNvPr id="51356" name="Ink 51355">
                <a:extLst>
                  <a:ext uri="{FF2B5EF4-FFF2-40B4-BE49-F238E27FC236}">
                    <a16:creationId xmlns:a16="http://schemas.microsoft.com/office/drawing/2014/main" id="{FBF4B159-B82A-0700-BE50-139CFF74385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479365" y="3175327"/>
                <a:ext cx="264609" cy="561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357" name="Ink 51356">
                <a:extLst>
                  <a:ext uri="{FF2B5EF4-FFF2-40B4-BE49-F238E27FC236}">
                    <a16:creationId xmlns:a16="http://schemas.microsoft.com/office/drawing/2014/main" id="{B51585F5-1EDB-1B71-720F-C17356D1DDA6}"/>
                  </a:ext>
                </a:extLst>
              </p14:cNvPr>
              <p14:cNvContentPartPr/>
              <p14:nvPr/>
            </p14:nvContentPartPr>
            <p14:xfrm>
              <a:off x="9410970" y="3061565"/>
              <a:ext cx="181800" cy="186480"/>
            </p14:xfrm>
          </p:contentPart>
        </mc:Choice>
        <mc:Fallback xmlns="">
          <p:pic>
            <p:nvPicPr>
              <p:cNvPr id="51357" name="Ink 51356">
                <a:extLst>
                  <a:ext uri="{FF2B5EF4-FFF2-40B4-BE49-F238E27FC236}">
                    <a16:creationId xmlns:a16="http://schemas.microsoft.com/office/drawing/2014/main" id="{B51585F5-1EDB-1B71-720F-C17356D1DDA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398370" y="3048989"/>
                <a:ext cx="206640" cy="211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358" name="Ink 51357">
                <a:extLst>
                  <a:ext uri="{FF2B5EF4-FFF2-40B4-BE49-F238E27FC236}">
                    <a16:creationId xmlns:a16="http://schemas.microsoft.com/office/drawing/2014/main" id="{8D430F65-35AE-96DE-0745-53C39B4A3492}"/>
                  </a:ext>
                </a:extLst>
              </p14:cNvPr>
              <p14:cNvContentPartPr/>
              <p14:nvPr/>
            </p14:nvContentPartPr>
            <p14:xfrm>
              <a:off x="8265090" y="3871205"/>
              <a:ext cx="774000" cy="187200"/>
            </p14:xfrm>
          </p:contentPart>
        </mc:Choice>
        <mc:Fallback xmlns="">
          <p:pic>
            <p:nvPicPr>
              <p:cNvPr id="51358" name="Ink 51357">
                <a:extLst>
                  <a:ext uri="{FF2B5EF4-FFF2-40B4-BE49-F238E27FC236}">
                    <a16:creationId xmlns:a16="http://schemas.microsoft.com/office/drawing/2014/main" id="{8D430F65-35AE-96DE-0745-53C39B4A349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252496" y="3858605"/>
                <a:ext cx="798828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359" name="Ink 51358">
                <a:extLst>
                  <a:ext uri="{FF2B5EF4-FFF2-40B4-BE49-F238E27FC236}">
                    <a16:creationId xmlns:a16="http://schemas.microsoft.com/office/drawing/2014/main" id="{01343405-41E5-9DBD-E886-A01F5459675D}"/>
                  </a:ext>
                </a:extLst>
              </p14:cNvPr>
              <p14:cNvContentPartPr/>
              <p14:nvPr/>
            </p14:nvContentPartPr>
            <p14:xfrm>
              <a:off x="7596570" y="4229765"/>
              <a:ext cx="926640" cy="255240"/>
            </p14:xfrm>
          </p:contentPart>
        </mc:Choice>
        <mc:Fallback xmlns="">
          <p:pic>
            <p:nvPicPr>
              <p:cNvPr id="51359" name="Ink 51358">
                <a:extLst>
                  <a:ext uri="{FF2B5EF4-FFF2-40B4-BE49-F238E27FC236}">
                    <a16:creationId xmlns:a16="http://schemas.microsoft.com/office/drawing/2014/main" id="{01343405-41E5-9DBD-E886-A01F5459675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93331" y="4226530"/>
                <a:ext cx="932758" cy="261351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4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7A7D8CC-2B69-7ACF-E9BC-BF4464C5B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Linear Velocity – Translation (No Rotation) – Problem 2 Derivation  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8E9EF5A-4E3F-C773-C7E0-DB5668C3D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8330" y="1371600"/>
            <a:ext cx="5515183" cy="4633913"/>
          </a:xfrm>
        </p:spPr>
        <p:txBody>
          <a:bodyPr/>
          <a:lstStyle/>
          <a:p>
            <a:r>
              <a:rPr lang="en-US" altLang="en-US" b="1" dirty="0"/>
              <a:t>Problem No. 2 </a:t>
            </a:r>
            <a:r>
              <a:rPr lang="en-US" altLang="en-US" dirty="0"/>
              <a:t>– Translation of frame {B}</a:t>
            </a:r>
          </a:p>
          <a:p>
            <a:r>
              <a:rPr lang="en-US" altLang="en-US" dirty="0"/>
              <a:t>Conditions </a:t>
            </a:r>
          </a:p>
          <a:p>
            <a:pPr lvl="1"/>
            <a:r>
              <a:rPr lang="en-US" altLang="en-US" dirty="0"/>
              <a:t>Point Q is fixed in frame {B}</a:t>
            </a:r>
          </a:p>
          <a:p>
            <a:pPr lvl="1"/>
            <a:r>
              <a:rPr lang="en-US" altLang="en-US" dirty="0"/>
              <a:t>Frame {B} translates with respect to Frame {A} </a:t>
            </a:r>
          </a:p>
          <a:p>
            <a:pPr lvl="1"/>
            <a:endParaRPr lang="en-US" altLang="en-US" dirty="0"/>
          </a:p>
        </p:txBody>
      </p:sp>
      <p:pic>
        <p:nvPicPr>
          <p:cNvPr id="55302" name="Picture 5" descr="F:\Users\JR\Projects\EE543\Figs_Craig\Fig_5.03.tif">
            <a:extLst>
              <a:ext uri="{FF2B5EF4-FFF2-40B4-BE49-F238E27FC236}">
                <a16:creationId xmlns:a16="http://schemas.microsoft.com/office/drawing/2014/main" id="{4C498FF6-AECD-2C9D-F698-9F0120D8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371600"/>
            <a:ext cx="3648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303" name="Object 1025">
            <a:extLst>
              <a:ext uri="{FF2B5EF4-FFF2-40B4-BE49-F238E27FC236}">
                <a16:creationId xmlns:a16="http://schemas.microsoft.com/office/drawing/2014/main" id="{3808B7D9-9AB7-33BA-2B41-B0F1E05F2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723377"/>
              </p:ext>
            </p:extLst>
          </p:nvPr>
        </p:nvGraphicFramePr>
        <p:xfrm>
          <a:off x="1273175" y="3087688"/>
          <a:ext cx="496570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4305300" imgH="901700" progId="Equation.3">
                  <p:embed/>
                </p:oleObj>
              </mc:Choice>
              <mc:Fallback>
                <p:oleObj name="Equation" r:id="rId5" imgW="4305300" imgH="9017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3087688"/>
                        <a:ext cx="496570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1025">
            <a:extLst>
              <a:ext uri="{FF2B5EF4-FFF2-40B4-BE49-F238E27FC236}">
                <a16:creationId xmlns:a16="http://schemas.microsoft.com/office/drawing/2014/main" id="{8CC470B3-BEBB-E699-0ECE-4EE7191DB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52772"/>
              </p:ext>
            </p:extLst>
          </p:nvPr>
        </p:nvGraphicFramePr>
        <p:xfrm>
          <a:off x="1335088" y="4402138"/>
          <a:ext cx="35433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2806700" imgH="812800" progId="Equation.3">
                  <p:embed/>
                </p:oleObj>
              </mc:Choice>
              <mc:Fallback>
                <p:oleObj name="Equation" r:id="rId7" imgW="2806700" imgH="8128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4402138"/>
                        <a:ext cx="35433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364" name="Ink 51363">
                <a:extLst>
                  <a:ext uri="{FF2B5EF4-FFF2-40B4-BE49-F238E27FC236}">
                    <a16:creationId xmlns:a16="http://schemas.microsoft.com/office/drawing/2014/main" id="{6A1EA747-9EFE-CF32-C930-7C9A0ABE01CA}"/>
                  </a:ext>
                </a:extLst>
              </p14:cNvPr>
              <p14:cNvContentPartPr/>
              <p14:nvPr/>
            </p14:nvContentPartPr>
            <p14:xfrm>
              <a:off x="9389730" y="1895525"/>
              <a:ext cx="894240" cy="1121040"/>
            </p14:xfrm>
          </p:contentPart>
        </mc:Choice>
        <mc:Fallback xmlns="">
          <p:pic>
            <p:nvPicPr>
              <p:cNvPr id="51364" name="Ink 51363">
                <a:extLst>
                  <a:ext uri="{FF2B5EF4-FFF2-40B4-BE49-F238E27FC236}">
                    <a16:creationId xmlns:a16="http://schemas.microsoft.com/office/drawing/2014/main" id="{6A1EA747-9EFE-CF32-C930-7C9A0ABE01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86493" y="1882933"/>
                <a:ext cx="900355" cy="1136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391" name="Ink 51390">
                <a:extLst>
                  <a:ext uri="{FF2B5EF4-FFF2-40B4-BE49-F238E27FC236}">
                    <a16:creationId xmlns:a16="http://schemas.microsoft.com/office/drawing/2014/main" id="{DF6F8FB0-70AC-8801-3B3E-B32779E17993}"/>
                  </a:ext>
                </a:extLst>
              </p14:cNvPr>
              <p14:cNvContentPartPr/>
              <p14:nvPr/>
            </p14:nvContentPartPr>
            <p14:xfrm>
              <a:off x="9736770" y="1962845"/>
              <a:ext cx="351000" cy="447120"/>
            </p14:xfrm>
          </p:contentPart>
        </mc:Choice>
        <mc:Fallback xmlns="">
          <p:pic>
            <p:nvPicPr>
              <p:cNvPr id="51391" name="Ink 51390">
                <a:extLst>
                  <a:ext uri="{FF2B5EF4-FFF2-40B4-BE49-F238E27FC236}">
                    <a16:creationId xmlns:a16="http://schemas.microsoft.com/office/drawing/2014/main" id="{DF6F8FB0-70AC-8801-3B3E-B32779E179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24234" y="1950225"/>
                <a:ext cx="375713" cy="4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401" name="Ink 51400">
                <a:extLst>
                  <a:ext uri="{FF2B5EF4-FFF2-40B4-BE49-F238E27FC236}">
                    <a16:creationId xmlns:a16="http://schemas.microsoft.com/office/drawing/2014/main" id="{7111BDD8-9BCF-66D5-3452-15E76E27BB68}"/>
                  </a:ext>
                </a:extLst>
              </p14:cNvPr>
              <p14:cNvContentPartPr/>
              <p14:nvPr/>
            </p14:nvContentPartPr>
            <p14:xfrm>
              <a:off x="9761610" y="2717405"/>
              <a:ext cx="463680" cy="144000"/>
            </p14:xfrm>
          </p:contentPart>
        </mc:Choice>
        <mc:Fallback xmlns="">
          <p:pic>
            <p:nvPicPr>
              <p:cNvPr id="51401" name="Ink 51400">
                <a:extLst>
                  <a:ext uri="{FF2B5EF4-FFF2-40B4-BE49-F238E27FC236}">
                    <a16:creationId xmlns:a16="http://schemas.microsoft.com/office/drawing/2014/main" id="{7111BDD8-9BCF-66D5-3452-15E76E27BB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58373" y="2714165"/>
                <a:ext cx="469795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403" name="Ink 51402">
                <a:extLst>
                  <a:ext uri="{FF2B5EF4-FFF2-40B4-BE49-F238E27FC236}">
                    <a16:creationId xmlns:a16="http://schemas.microsoft.com/office/drawing/2014/main" id="{4F57455D-6BDE-2F2F-08E3-390A3AA7429D}"/>
                  </a:ext>
                </a:extLst>
              </p14:cNvPr>
              <p14:cNvContentPartPr/>
              <p14:nvPr/>
            </p14:nvContentPartPr>
            <p14:xfrm>
              <a:off x="9116490" y="1501685"/>
              <a:ext cx="1356840" cy="776160"/>
            </p14:xfrm>
          </p:contentPart>
        </mc:Choice>
        <mc:Fallback xmlns="">
          <p:pic>
            <p:nvPicPr>
              <p:cNvPr id="51403" name="Ink 51402">
                <a:extLst>
                  <a:ext uri="{FF2B5EF4-FFF2-40B4-BE49-F238E27FC236}">
                    <a16:creationId xmlns:a16="http://schemas.microsoft.com/office/drawing/2014/main" id="{4F57455D-6BDE-2F2F-08E3-390A3AA742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13251" y="1498447"/>
                <a:ext cx="1362958" cy="782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405" name="Ink 51404">
                <a:extLst>
                  <a:ext uri="{FF2B5EF4-FFF2-40B4-BE49-F238E27FC236}">
                    <a16:creationId xmlns:a16="http://schemas.microsoft.com/office/drawing/2014/main" id="{99EF9DEA-0A6E-0193-A945-1813490143F6}"/>
                  </a:ext>
                </a:extLst>
              </p14:cNvPr>
              <p14:cNvContentPartPr/>
              <p14:nvPr/>
            </p14:nvContentPartPr>
            <p14:xfrm>
              <a:off x="8783490" y="1760165"/>
              <a:ext cx="177120" cy="109800"/>
            </p14:xfrm>
          </p:contentPart>
        </mc:Choice>
        <mc:Fallback xmlns="">
          <p:pic>
            <p:nvPicPr>
              <p:cNvPr id="51405" name="Ink 51404">
                <a:extLst>
                  <a:ext uri="{FF2B5EF4-FFF2-40B4-BE49-F238E27FC236}">
                    <a16:creationId xmlns:a16="http://schemas.microsoft.com/office/drawing/2014/main" id="{99EF9DEA-0A6E-0193-A945-1813490143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80250" y="1756925"/>
                <a:ext cx="1832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414" name="Ink 51413">
                <a:extLst>
                  <a:ext uri="{FF2B5EF4-FFF2-40B4-BE49-F238E27FC236}">
                    <a16:creationId xmlns:a16="http://schemas.microsoft.com/office/drawing/2014/main" id="{EC727946-E505-F8E1-1841-5A345A3F8DF0}"/>
                  </a:ext>
                </a:extLst>
              </p14:cNvPr>
              <p14:cNvContentPartPr/>
              <p14:nvPr/>
            </p14:nvContentPartPr>
            <p14:xfrm>
              <a:off x="8431050" y="1673765"/>
              <a:ext cx="280080" cy="218880"/>
            </p14:xfrm>
          </p:contentPart>
        </mc:Choice>
        <mc:Fallback xmlns="">
          <p:pic>
            <p:nvPicPr>
              <p:cNvPr id="51414" name="Ink 51413">
                <a:extLst>
                  <a:ext uri="{FF2B5EF4-FFF2-40B4-BE49-F238E27FC236}">
                    <a16:creationId xmlns:a16="http://schemas.microsoft.com/office/drawing/2014/main" id="{EC727946-E505-F8E1-1841-5A345A3F8DF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27814" y="1670536"/>
                <a:ext cx="286192" cy="2249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6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4530644-16D3-B29C-067C-222F03028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381000"/>
            <a:ext cx="9830526" cy="762000"/>
          </a:xfrm>
        </p:spPr>
        <p:txBody>
          <a:bodyPr/>
          <a:lstStyle/>
          <a:p>
            <a:pPr algn="l"/>
            <a:r>
              <a:rPr lang="en-US" altLang="en-US" dirty="0"/>
              <a:t>Linear Velocity – Translation (No Rotation) –  Problem 1&amp;2 - Summary   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AF176C1-55F4-E8A8-E9BE-FD2BF2CA7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25" y="1371600"/>
            <a:ext cx="5640388" cy="4633913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Problem No. 1 </a:t>
            </a:r>
            <a:r>
              <a:rPr lang="en-US" altLang="en-US" dirty="0"/>
              <a:t>– Change in a position of Point Q</a:t>
            </a:r>
          </a:p>
          <a:p>
            <a:pPr marL="0" indent="0">
              <a:buFontTx/>
              <a:buNone/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Problem No. 2 </a:t>
            </a:r>
            <a:r>
              <a:rPr lang="en-US" altLang="en-US" dirty="0"/>
              <a:t>– Translation of frame {B}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57350" name="Picture 5" descr="F:\Users\JR\Projects\EE543\Figs_Craig\Fig_5.03.tif">
            <a:extLst>
              <a:ext uri="{FF2B5EF4-FFF2-40B4-BE49-F238E27FC236}">
                <a16:creationId xmlns:a16="http://schemas.microsoft.com/office/drawing/2014/main" id="{2A42E8E2-63A6-D149-EA5F-5B8CDF84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735138"/>
            <a:ext cx="3648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51" name="Object 12">
            <a:extLst>
              <a:ext uri="{FF2B5EF4-FFF2-40B4-BE49-F238E27FC236}">
                <a16:creationId xmlns:a16="http://schemas.microsoft.com/office/drawing/2014/main" id="{7CD4D229-D023-6B65-475F-B7B0786BB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0238" y="3786188"/>
          <a:ext cx="3587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5" imgW="2247900" imgH="254000" progId="Equation.3">
                  <p:embed/>
                </p:oleObj>
              </mc:Choice>
              <mc:Fallback>
                <p:oleObj name="Equation" r:id="rId5" imgW="2247900" imgH="254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3786188"/>
                        <a:ext cx="35877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Rectangle 1">
            <a:extLst>
              <a:ext uri="{FF2B5EF4-FFF2-40B4-BE49-F238E27FC236}">
                <a16:creationId xmlns:a16="http://schemas.microsoft.com/office/drawing/2014/main" id="{B7532916-79E5-660B-7AE4-A410EF78C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1931988"/>
            <a:ext cx="4999038" cy="45402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7353" name="Rectangle 16">
            <a:extLst>
              <a:ext uri="{FF2B5EF4-FFF2-40B4-BE49-F238E27FC236}">
                <a16:creationId xmlns:a16="http://schemas.microsoft.com/office/drawing/2014/main" id="{E23431E3-C94B-4097-16CF-1E522181C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762375"/>
            <a:ext cx="661987" cy="45402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7354" name="Rectangle 17">
            <a:extLst>
              <a:ext uri="{FF2B5EF4-FFF2-40B4-BE49-F238E27FC236}">
                <a16:creationId xmlns:a16="http://schemas.microsoft.com/office/drawing/2014/main" id="{9D604DD1-3D24-49DE-BE59-42E4B657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1355725"/>
            <a:ext cx="4999038" cy="454025"/>
          </a:xfrm>
          <a:prstGeom prst="rect">
            <a:avLst/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7355" name="Rectangle 18">
            <a:extLst>
              <a:ext uri="{FF2B5EF4-FFF2-40B4-BE49-F238E27FC236}">
                <a16:creationId xmlns:a16="http://schemas.microsoft.com/office/drawing/2014/main" id="{EAC61C89-1E5B-4A15-171B-A19859985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00" y="3762375"/>
            <a:ext cx="666750" cy="454025"/>
          </a:xfrm>
          <a:prstGeom prst="rect">
            <a:avLst/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7356" name="Rectangle 19">
            <a:extLst>
              <a:ext uri="{FF2B5EF4-FFF2-40B4-BE49-F238E27FC236}">
                <a16:creationId xmlns:a16="http://schemas.microsoft.com/office/drawing/2014/main" id="{15B9108F-0942-A5EC-D340-247C960B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238" y="3762375"/>
            <a:ext cx="666750" cy="454025"/>
          </a:xfrm>
          <a:prstGeom prst="rect">
            <a:avLst/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7357" name="Rectangle 20">
            <a:extLst>
              <a:ext uri="{FF2B5EF4-FFF2-40B4-BE49-F238E27FC236}">
                <a16:creationId xmlns:a16="http://schemas.microsoft.com/office/drawing/2014/main" id="{2B0D92D9-648F-6E3C-A325-1A6044270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3762375"/>
            <a:ext cx="663575" cy="45402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57358" name="Object 4">
            <a:extLst>
              <a:ext uri="{FF2B5EF4-FFF2-40B4-BE49-F238E27FC236}">
                <a16:creationId xmlns:a16="http://schemas.microsoft.com/office/drawing/2014/main" id="{09966384-991F-5533-AEBC-76239E03A9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2113" y="2516188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7" imgW="253780" imgH="253780" progId="Equation.3">
                  <p:embed/>
                </p:oleObj>
              </mc:Choice>
              <mc:Fallback>
                <p:oleObj name="Equation" r:id="rId7" imgW="253780" imgH="2537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2113" y="2516188"/>
                        <a:ext cx="285750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6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D9F02EB-5ADE-A0D3-3488-666C577C0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Velocity – Translation – Simultaneous Derivation 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F4B6C96-99C8-CE5E-61DA-D06810BF4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013" y="1371600"/>
            <a:ext cx="10415587" cy="4687888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Differentiate with respect to coordinate system {A}</a:t>
            </a:r>
          </a:p>
        </p:txBody>
      </p:sp>
      <p:graphicFrame>
        <p:nvGraphicFramePr>
          <p:cNvPr id="59398" name="Object 12">
            <a:extLst>
              <a:ext uri="{FF2B5EF4-FFF2-40B4-BE49-F238E27FC236}">
                <a16:creationId xmlns:a16="http://schemas.microsoft.com/office/drawing/2014/main" id="{C64D1488-6F3C-7FCC-00A5-89FC294ED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3688" y="4970463"/>
          <a:ext cx="3587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4" imgW="2247900" imgH="254000" progId="Equation.3">
                  <p:embed/>
                </p:oleObj>
              </mc:Choice>
              <mc:Fallback>
                <p:oleObj name="Equation" r:id="rId4" imgW="2247900" imgH="254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4970463"/>
                        <a:ext cx="35877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12">
            <a:extLst>
              <a:ext uri="{FF2B5EF4-FFF2-40B4-BE49-F238E27FC236}">
                <a16:creationId xmlns:a16="http://schemas.microsoft.com/office/drawing/2014/main" id="{B6C2A2B8-3186-AFA7-C8D3-CCDD2B8F46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3688" y="1447800"/>
          <a:ext cx="16827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6" imgW="1054100" imgH="254000" progId="Equation.3">
                  <p:embed/>
                </p:oleObj>
              </mc:Choice>
              <mc:Fallback>
                <p:oleObj name="Equation" r:id="rId6" imgW="1054100" imgH="254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1447800"/>
                        <a:ext cx="16827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400" name="Picture 5" descr="F:\Users\JR\Projects\EE543\Figs_Craig\Fig_5.03.tif">
            <a:extLst>
              <a:ext uri="{FF2B5EF4-FFF2-40B4-BE49-F238E27FC236}">
                <a16:creationId xmlns:a16="http://schemas.microsoft.com/office/drawing/2014/main" id="{2E4AD6C0-039B-4041-5378-365277BF6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871663"/>
            <a:ext cx="3648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401" name="Object 4">
            <a:extLst>
              <a:ext uri="{FF2B5EF4-FFF2-40B4-BE49-F238E27FC236}">
                <a16:creationId xmlns:a16="http://schemas.microsoft.com/office/drawing/2014/main" id="{20B4854A-D5F4-47CD-312B-BE4FD4EECB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42588" y="2665413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9" imgW="253780" imgH="253780" progId="Equation.3">
                  <p:embed/>
                </p:oleObj>
              </mc:Choice>
              <mc:Fallback>
                <p:oleObj name="Equation" r:id="rId9" imgW="253780" imgH="2537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2588" y="2665413"/>
                        <a:ext cx="285750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2">
            <a:extLst>
              <a:ext uri="{FF2B5EF4-FFF2-40B4-BE49-F238E27FC236}">
                <a16:creationId xmlns:a16="http://schemas.microsoft.com/office/drawing/2014/main" id="{BBBB757D-482F-5840-D162-00812F4242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3688" y="2474913"/>
          <a:ext cx="338613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11" imgW="2120900" imgH="419100" progId="Equation.3">
                  <p:embed/>
                </p:oleObj>
              </mc:Choice>
              <mc:Fallback>
                <p:oleObj name="Equation" r:id="rId11" imgW="2120900" imgH="4191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2474913"/>
                        <a:ext cx="3386137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12">
            <a:extLst>
              <a:ext uri="{FF2B5EF4-FFF2-40B4-BE49-F238E27FC236}">
                <a16:creationId xmlns:a16="http://schemas.microsoft.com/office/drawing/2014/main" id="{8B62DED1-F105-0D55-4950-342F4242B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3688" y="3371850"/>
          <a:ext cx="25542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13" imgW="1600200" imgH="292100" progId="Equation.3">
                  <p:embed/>
                </p:oleObj>
              </mc:Choice>
              <mc:Fallback>
                <p:oleObj name="Equation" r:id="rId13" imgW="1600200" imgH="2921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3371850"/>
                        <a:ext cx="255428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12">
            <a:extLst>
              <a:ext uri="{FF2B5EF4-FFF2-40B4-BE49-F238E27FC236}">
                <a16:creationId xmlns:a16="http://schemas.microsoft.com/office/drawing/2014/main" id="{42032F6F-6595-CB33-B505-9FE97CA039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3688" y="4156075"/>
          <a:ext cx="25542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15" imgW="1600200" imgH="292100" progId="Equation.3">
                  <p:embed/>
                </p:oleObj>
              </mc:Choice>
              <mc:Fallback>
                <p:oleObj name="Equation" r:id="rId15" imgW="1600200" imgH="2921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4156075"/>
                        <a:ext cx="255428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8487957" y="2636640"/>
              <a:ext cx="2571120" cy="1448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82197" y="2633040"/>
                <a:ext cx="2583720" cy="14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/>
              <p14:cNvContentPartPr/>
              <p14:nvPr/>
            </p14:nvContentPartPr>
            <p14:xfrm>
              <a:off x="9422517" y="2890440"/>
              <a:ext cx="477000" cy="430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16757" y="2880720"/>
                <a:ext cx="4914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8882877" y="2473920"/>
              <a:ext cx="438840" cy="349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76397" y="2464200"/>
                <a:ext cx="454320" cy="3668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CCF4C93-B420-7658-6DCA-B664A6C17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Velocities - Frames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FCC168C-D795-7A2C-86DC-F1602242E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18" y="1371600"/>
            <a:ext cx="10345782" cy="4724400"/>
          </a:xfrm>
        </p:spPr>
        <p:txBody>
          <a:bodyPr/>
          <a:lstStyle/>
          <a:p>
            <a:r>
              <a:rPr lang="en-US" altLang="en-US" dirty="0"/>
              <a:t>When describing the velocity (linear or angular) of an object, there are two important frames that are being used:</a:t>
            </a:r>
          </a:p>
          <a:p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b="1" i="1" dirty="0"/>
              <a:t>Represented Frame (Reference Frame)</a:t>
            </a:r>
            <a:r>
              <a:rPr lang="en-US" altLang="en-US" i="1" dirty="0"/>
              <a:t> </a:t>
            </a:r>
            <a:r>
              <a:rPr lang="en-US" altLang="en-US" dirty="0"/>
              <a:t>: e.g. {A}</a:t>
            </a:r>
          </a:p>
          <a:p>
            <a:pPr lvl="1">
              <a:buFontTx/>
              <a:buNone/>
            </a:pPr>
            <a:r>
              <a:rPr lang="en-US" altLang="en-US" dirty="0"/>
              <a:t>     This is the frame used to </a:t>
            </a:r>
            <a:r>
              <a:rPr lang="en-US" altLang="en-US" b="1" dirty="0"/>
              <a:t>represent (express)</a:t>
            </a:r>
            <a:r>
              <a:rPr lang="en-US" altLang="en-US" dirty="0"/>
              <a:t> the object’s velocity.</a:t>
            </a:r>
          </a:p>
          <a:p>
            <a:pPr lvl="1"/>
            <a:endParaRPr lang="en-US" altLang="en-US" i="1" dirty="0"/>
          </a:p>
          <a:p>
            <a:pPr lvl="1"/>
            <a:r>
              <a:rPr lang="en-US" altLang="en-US" b="1" i="1" dirty="0"/>
              <a:t>Computed Frame</a:t>
            </a:r>
            <a:r>
              <a:rPr lang="en-US" altLang="en-US" dirty="0"/>
              <a:t>: e.g. {B}</a:t>
            </a:r>
          </a:p>
          <a:p>
            <a:pPr lvl="1">
              <a:buFontTx/>
              <a:buNone/>
            </a:pPr>
            <a:r>
              <a:rPr lang="en-US" altLang="en-US" dirty="0"/>
              <a:t>     This is the frame in which the velocity is </a:t>
            </a:r>
            <a:r>
              <a:rPr lang="en-US" altLang="en-US" b="1" dirty="0"/>
              <a:t>measured </a:t>
            </a:r>
            <a:r>
              <a:rPr lang="en-US" altLang="en-US" dirty="0"/>
              <a:t>(differentiate the position).</a:t>
            </a:r>
          </a:p>
          <a:p>
            <a:endParaRPr lang="en-US" altLang="en-US" dirty="0"/>
          </a:p>
        </p:txBody>
      </p:sp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2C499989-861C-764A-E00D-9316274C4A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4" imgW="2070100" imgH="254000" progId="Equation.3">
                  <p:embed/>
                </p:oleObj>
              </mc:Choice>
              <mc:Fallback>
                <p:oleObj name="Equation" r:id="rId4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9">
            <a:extLst>
              <a:ext uri="{FF2B5EF4-FFF2-40B4-BE49-F238E27FC236}">
                <a16:creationId xmlns:a16="http://schemas.microsoft.com/office/drawing/2014/main" id="{FF749974-5866-D3D4-2FF1-BF247D83A2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6" imgW="2070100" imgH="254000" progId="Equation.3">
                  <p:embed/>
                </p:oleObj>
              </mc:Choice>
              <mc:Fallback>
                <p:oleObj name="Equation" r:id="rId6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Rectangle 10">
            <a:extLst>
              <a:ext uri="{FF2B5EF4-FFF2-40B4-BE49-F238E27FC236}">
                <a16:creationId xmlns:a16="http://schemas.microsoft.com/office/drawing/2014/main" id="{4A905EE7-8DB0-1707-61A3-E36E6CC6E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73025"/>
            <a:ext cx="668337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447" name="Rectangle 11">
            <a:extLst>
              <a:ext uri="{FF2B5EF4-FFF2-40B4-BE49-F238E27FC236}">
                <a16:creationId xmlns:a16="http://schemas.microsoft.com/office/drawing/2014/main" id="{D7C8DEC7-1771-D270-7468-7CB5AA1CD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0" y="79375"/>
            <a:ext cx="6683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64E7D0-BB08-3DB0-C925-CDCE4A234FBC}"/>
                  </a:ext>
                </a:extLst>
              </p14:cNvPr>
              <p14:cNvContentPartPr/>
              <p14:nvPr/>
            </p14:nvContentPartPr>
            <p14:xfrm>
              <a:off x="7239948" y="359989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64E7D0-BB08-3DB0-C925-CDCE4A234F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30948" y="359125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451" name="Group 61450">
            <a:extLst>
              <a:ext uri="{FF2B5EF4-FFF2-40B4-BE49-F238E27FC236}">
                <a16:creationId xmlns:a16="http://schemas.microsoft.com/office/drawing/2014/main" id="{F0C0829F-7E81-9735-1C23-6ADAE18AC8AA}"/>
              </a:ext>
            </a:extLst>
          </p:cNvPr>
          <p:cNvGrpSpPr/>
          <p:nvPr/>
        </p:nvGrpSpPr>
        <p:grpSpPr>
          <a:xfrm>
            <a:off x="3546039" y="4111144"/>
            <a:ext cx="4574160" cy="1317600"/>
            <a:chOff x="3546039" y="4111144"/>
            <a:chExt cx="4574160" cy="13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FEA6A3-EDD8-4D83-D3EF-154FD80EBC6E}"/>
                    </a:ext>
                  </a:extLst>
                </p14:cNvPr>
                <p14:cNvContentPartPr/>
                <p14:nvPr/>
              </p14:nvContentPartPr>
              <p14:xfrm>
                <a:off x="4328679" y="4236064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FEA6A3-EDD8-4D83-D3EF-154FD80EBC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24359" y="42317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26B992-3D6D-B815-56A9-484766BD02DD}"/>
                </a:ext>
              </a:extLst>
            </p:cNvPr>
            <p:cNvGrpSpPr/>
            <p:nvPr/>
          </p:nvGrpSpPr>
          <p:grpSpPr>
            <a:xfrm>
              <a:off x="3601479" y="4316344"/>
              <a:ext cx="843480" cy="743400"/>
              <a:chOff x="4431948" y="4068970"/>
              <a:chExt cx="843480" cy="74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82F486CC-5863-CAF9-AADA-9C41A079598F}"/>
                      </a:ext>
                    </a:extLst>
                  </p14:cNvPr>
                  <p14:cNvContentPartPr/>
                  <p14:nvPr/>
                </p14:nvContentPartPr>
                <p14:xfrm>
                  <a:off x="4541748" y="4068970"/>
                  <a:ext cx="55800" cy="7434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82F486CC-5863-CAF9-AADA-9C41A079598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537428" y="4064650"/>
                    <a:ext cx="64440" cy="75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399434A1-1C51-2E34-486A-9ADEDB9DEE07}"/>
                      </a:ext>
                    </a:extLst>
                  </p14:cNvPr>
                  <p14:cNvContentPartPr/>
                  <p14:nvPr/>
                </p14:nvContentPartPr>
                <p14:xfrm>
                  <a:off x="4431948" y="4676290"/>
                  <a:ext cx="772200" cy="248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399434A1-1C51-2E34-486A-9ADEDB9DEE0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427628" y="4671970"/>
                    <a:ext cx="78084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2D5D66AC-3BC2-24E4-91A8-4F4FA1BD7555}"/>
                      </a:ext>
                    </a:extLst>
                  </p14:cNvPr>
                  <p14:cNvContentPartPr/>
                  <p14:nvPr/>
                </p14:nvContentPartPr>
                <p14:xfrm>
                  <a:off x="5148348" y="4640290"/>
                  <a:ext cx="127080" cy="1069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2D5D66AC-3BC2-24E4-91A8-4F4FA1BD755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144028" y="4635970"/>
                    <a:ext cx="135720" cy="115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F18191-4C87-31ED-48DB-D7F54CE7B789}"/>
                    </a:ext>
                  </a:extLst>
                </p14:cNvPr>
                <p14:cNvContentPartPr/>
                <p14:nvPr/>
              </p14:nvContentPartPr>
              <p14:xfrm>
                <a:off x="3678879" y="4298704"/>
                <a:ext cx="136080" cy="68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F18191-4C87-31ED-48DB-D7F54CE7B7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4559" y="4294384"/>
                  <a:ext cx="144720" cy="77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2E30519-E71B-8017-DCFC-BA1A00AE6A63}"/>
                </a:ext>
              </a:extLst>
            </p:cNvPr>
            <p:cNvGrpSpPr/>
            <p:nvPr/>
          </p:nvGrpSpPr>
          <p:grpSpPr>
            <a:xfrm>
              <a:off x="3546039" y="5113024"/>
              <a:ext cx="322200" cy="315720"/>
              <a:chOff x="4376508" y="4865650"/>
              <a:chExt cx="322200" cy="31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CB06586-1D1E-EEE1-A7D3-CFA36ABD29F1}"/>
                      </a:ext>
                    </a:extLst>
                  </p14:cNvPr>
                  <p14:cNvContentPartPr/>
                  <p14:nvPr/>
                </p14:nvContentPartPr>
                <p14:xfrm>
                  <a:off x="4564788" y="4922530"/>
                  <a:ext cx="19800" cy="1461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CB06586-1D1E-EEE1-A7D3-CFA36ABD29F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560468" y="4918210"/>
                    <a:ext cx="2844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B08A1C6-8EF7-0C93-25A2-6C68AA375E5F}"/>
                      </a:ext>
                    </a:extLst>
                  </p14:cNvPr>
                  <p14:cNvContentPartPr/>
                  <p14:nvPr/>
                </p14:nvContentPartPr>
                <p14:xfrm>
                  <a:off x="4487388" y="4937650"/>
                  <a:ext cx="90000" cy="1242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B08A1C6-8EF7-0C93-25A2-6C68AA375E5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483068" y="4933330"/>
                    <a:ext cx="9864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8F02A779-1B1C-48C9-7332-494A0D57570C}"/>
                      </a:ext>
                    </a:extLst>
                  </p14:cNvPr>
                  <p14:cNvContentPartPr/>
                  <p14:nvPr/>
                </p14:nvContentPartPr>
                <p14:xfrm>
                  <a:off x="4629948" y="4883650"/>
                  <a:ext cx="68760" cy="2469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8F02A779-1B1C-48C9-7332-494A0D57570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625628" y="4879330"/>
                    <a:ext cx="77400" cy="25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987CA22C-850D-7BD7-378E-B2A8DD7AC4FA}"/>
                      </a:ext>
                    </a:extLst>
                  </p14:cNvPr>
                  <p14:cNvContentPartPr/>
                  <p14:nvPr/>
                </p14:nvContentPartPr>
                <p14:xfrm>
                  <a:off x="4376508" y="4865650"/>
                  <a:ext cx="71280" cy="3157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987CA22C-850D-7BD7-378E-B2A8DD7AC4F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372188" y="4861330"/>
                    <a:ext cx="79920" cy="324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A7B4D8-47A9-D844-D6B3-638E0D494C6A}"/>
                    </a:ext>
                  </a:extLst>
                </p14:cNvPr>
                <p14:cNvContentPartPr/>
                <p14:nvPr/>
              </p14:nvContentPartPr>
              <p14:xfrm>
                <a:off x="5284119" y="5342344"/>
                <a:ext cx="2836080" cy="55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A7B4D8-47A9-D844-D6B3-638E0D494C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9799" y="5338024"/>
                  <a:ext cx="2844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6ECD1D-F9E6-EEEE-1EE9-3C22D48CE45C}"/>
                    </a:ext>
                  </a:extLst>
                </p14:cNvPr>
                <p14:cNvContentPartPr/>
                <p14:nvPr/>
              </p14:nvContentPartPr>
              <p14:xfrm>
                <a:off x="5755719" y="4138864"/>
                <a:ext cx="78480" cy="939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6ECD1D-F9E6-EEEE-1EE9-3C22D48CE4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47079" y="4130224"/>
                  <a:ext cx="96120" cy="957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614D0C-AD68-DDDD-313F-E4D55D1F0679}"/>
                </a:ext>
              </a:extLst>
            </p:cNvPr>
            <p:cNvGrpSpPr/>
            <p:nvPr/>
          </p:nvGrpSpPr>
          <p:grpSpPr>
            <a:xfrm>
              <a:off x="5703879" y="4111144"/>
              <a:ext cx="2162880" cy="1224360"/>
              <a:chOff x="6534348" y="3863770"/>
              <a:chExt cx="2162880" cy="1224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F313F6E-E88A-A82A-6966-E87B79AA1D51}"/>
                      </a:ext>
                    </a:extLst>
                  </p14:cNvPr>
                  <p14:cNvContentPartPr/>
                  <p14:nvPr/>
                </p14:nvContentPartPr>
                <p14:xfrm>
                  <a:off x="6534348" y="3863770"/>
                  <a:ext cx="2162880" cy="10216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F313F6E-E88A-A82A-6966-E87B79AA1D5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6530028" y="3859450"/>
                    <a:ext cx="2171520" cy="10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FD9641E3-3A90-76DC-087E-D4B080DD0DB8}"/>
                      </a:ext>
                    </a:extLst>
                  </p14:cNvPr>
                  <p14:cNvContentPartPr/>
                  <p14:nvPr/>
                </p14:nvContentPartPr>
                <p14:xfrm>
                  <a:off x="6896148" y="4767730"/>
                  <a:ext cx="287280" cy="3204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FD9641E3-3A90-76DC-087E-D4B080DD0DB8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891828" y="4763410"/>
                    <a:ext cx="295920" cy="329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43FC52-9430-43E2-3784-268E3F90B8EB}"/>
                    </a:ext>
                  </a:extLst>
                </p14:cNvPr>
                <p14:cNvContentPartPr/>
                <p14:nvPr/>
              </p14:nvContentPartPr>
              <p14:xfrm>
                <a:off x="7056399" y="5026624"/>
                <a:ext cx="305280" cy="351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43FC52-9430-43E2-3784-268E3F90B8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52079" y="5022304"/>
                  <a:ext cx="313920" cy="360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97FC43A-6E5B-F08B-B6F2-D8B1A8B87B8A}"/>
                </a:ext>
              </a:extLst>
            </p:cNvPr>
            <p:cNvGrpSpPr/>
            <p:nvPr/>
          </p:nvGrpSpPr>
          <p:grpSpPr>
            <a:xfrm>
              <a:off x="6094839" y="4217344"/>
              <a:ext cx="929160" cy="721080"/>
              <a:chOff x="6925308" y="3969970"/>
              <a:chExt cx="929160" cy="721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B713B0E8-D61F-13CE-AD7E-B6756C185B36}"/>
                      </a:ext>
                    </a:extLst>
                  </p14:cNvPr>
                  <p14:cNvContentPartPr/>
                  <p14:nvPr/>
                </p14:nvContentPartPr>
                <p14:xfrm>
                  <a:off x="7003788" y="4027210"/>
                  <a:ext cx="75600" cy="5202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B713B0E8-D61F-13CE-AD7E-B6756C185B3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6999468" y="4022890"/>
                    <a:ext cx="84240" cy="52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38985E0-0499-A393-0856-410784A91AA3}"/>
                      </a:ext>
                    </a:extLst>
                  </p14:cNvPr>
                  <p14:cNvContentPartPr/>
                  <p14:nvPr/>
                </p14:nvContentPartPr>
                <p14:xfrm>
                  <a:off x="6925308" y="4443730"/>
                  <a:ext cx="861120" cy="356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38985E0-0499-A393-0856-410784A91AA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920988" y="4439410"/>
                    <a:ext cx="869760" cy="4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11AEF28D-8A82-2084-05A3-D4659626F181}"/>
                      </a:ext>
                    </a:extLst>
                  </p14:cNvPr>
                  <p14:cNvContentPartPr/>
                  <p14:nvPr/>
                </p14:nvContentPartPr>
                <p14:xfrm>
                  <a:off x="6990828" y="3969970"/>
                  <a:ext cx="127440" cy="741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11AEF28D-8A82-2084-05A3-D4659626F18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986508" y="3965650"/>
                    <a:ext cx="13608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46CF317-0F86-8F7B-1DCF-0CA263138850}"/>
                      </a:ext>
                    </a:extLst>
                  </p14:cNvPr>
                  <p14:cNvContentPartPr/>
                  <p14:nvPr/>
                </p14:nvContentPartPr>
                <p14:xfrm>
                  <a:off x="7704708" y="4449130"/>
                  <a:ext cx="149760" cy="540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46CF317-0F86-8F7B-1DCF-0CA263138850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700388" y="4444810"/>
                    <a:ext cx="158400" cy="6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C9F5FC5-A674-DEC8-DD7A-B597EB11DB05}"/>
                      </a:ext>
                    </a:extLst>
                  </p14:cNvPr>
                  <p14:cNvContentPartPr/>
                  <p14:nvPr/>
                </p14:nvContentPartPr>
                <p14:xfrm>
                  <a:off x="7135188" y="4565050"/>
                  <a:ext cx="12600" cy="698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C9F5FC5-A674-DEC8-DD7A-B597EB11DB05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130868" y="4560730"/>
                    <a:ext cx="2124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C2013F8-9A87-96BD-0600-3AFB24D7AB50}"/>
                      </a:ext>
                    </a:extLst>
                  </p14:cNvPr>
                  <p14:cNvContentPartPr/>
                  <p14:nvPr/>
                </p14:nvContentPartPr>
                <p14:xfrm>
                  <a:off x="7114668" y="4533730"/>
                  <a:ext cx="65880" cy="1072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C2013F8-9A87-96BD-0600-3AFB24D7AB5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7110348" y="4529410"/>
                    <a:ext cx="7452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19A6FEC-9951-5F51-F753-1CDF0D768427}"/>
                      </a:ext>
                    </a:extLst>
                  </p14:cNvPr>
                  <p14:cNvContentPartPr/>
                  <p14:nvPr/>
                </p14:nvContentPartPr>
                <p14:xfrm>
                  <a:off x="7202508" y="4522570"/>
                  <a:ext cx="36360" cy="1382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19A6FEC-9951-5F51-F753-1CDF0D768427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198188" y="4518250"/>
                    <a:ext cx="45000" cy="14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DB0895A-209C-DF42-C20C-07190327E4AF}"/>
                      </a:ext>
                    </a:extLst>
                  </p14:cNvPr>
                  <p14:cNvContentPartPr/>
                  <p14:nvPr/>
                </p14:nvContentPartPr>
                <p14:xfrm>
                  <a:off x="7029348" y="4493410"/>
                  <a:ext cx="34560" cy="1976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DB0895A-209C-DF42-C20C-07190327E4AF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025028" y="4489090"/>
                    <a:ext cx="432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D745E6D-33FB-2913-98EB-1EC9C54A52F1}"/>
                    </a:ext>
                  </a:extLst>
                </p14:cNvPr>
                <p14:cNvContentPartPr/>
                <p14:nvPr/>
              </p14:nvContentPartPr>
              <p14:xfrm>
                <a:off x="7037679" y="4720264"/>
                <a:ext cx="537120" cy="43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D745E6D-33FB-2913-98EB-1EC9C54A52F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33359" y="4715944"/>
                  <a:ext cx="545760" cy="52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21F695C-A19D-D831-C805-9C7F8784A6AB}"/>
                </a:ext>
              </a:extLst>
            </p:cNvPr>
            <p:cNvGrpSpPr/>
            <p:nvPr/>
          </p:nvGrpSpPr>
          <p:grpSpPr>
            <a:xfrm>
              <a:off x="6607119" y="4450984"/>
              <a:ext cx="306360" cy="231480"/>
              <a:chOff x="7437588" y="4203610"/>
              <a:chExt cx="306360" cy="23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D5FEF36E-6AA1-16DD-C892-608938FD8F38}"/>
                      </a:ext>
                    </a:extLst>
                  </p14:cNvPr>
                  <p14:cNvContentPartPr/>
                  <p14:nvPr/>
                </p14:nvContentPartPr>
                <p14:xfrm>
                  <a:off x="7437588" y="4207210"/>
                  <a:ext cx="20880" cy="2278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D5FEF36E-6AA1-16DD-C892-608938FD8F38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433268" y="4202890"/>
                    <a:ext cx="29520" cy="23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DC60835-C5B8-428B-4A3C-0D140794582A}"/>
                      </a:ext>
                    </a:extLst>
                  </p14:cNvPr>
                  <p14:cNvContentPartPr/>
                  <p14:nvPr/>
                </p14:nvContentPartPr>
                <p14:xfrm>
                  <a:off x="7460628" y="4203610"/>
                  <a:ext cx="283320" cy="417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DC60835-C5B8-428B-4A3C-0D140794582A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7456308" y="4199290"/>
                    <a:ext cx="291960" cy="5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46055BA-F38D-4C0E-16DE-AC45DDC7A298}"/>
                      </a:ext>
                    </a:extLst>
                  </p14:cNvPr>
                  <p14:cNvContentPartPr/>
                  <p14:nvPr/>
                </p14:nvContentPartPr>
                <p14:xfrm>
                  <a:off x="7437588" y="4229170"/>
                  <a:ext cx="287280" cy="2001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46055BA-F38D-4C0E-16DE-AC45DDC7A298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433268" y="4224850"/>
                    <a:ext cx="295920" cy="208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AA05028-FCD8-96EF-51D2-257FFB7A3828}"/>
                    </a:ext>
                  </a:extLst>
                </p14:cNvPr>
                <p14:cNvContentPartPr/>
                <p14:nvPr/>
              </p14:nvContentPartPr>
              <p14:xfrm>
                <a:off x="6737439" y="4529464"/>
                <a:ext cx="10440" cy="1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AA05028-FCD8-96EF-51D2-257FFB7A38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33119" y="4525144"/>
                  <a:ext cx="19080" cy="22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48" name="Group 61447">
              <a:extLst>
                <a:ext uri="{FF2B5EF4-FFF2-40B4-BE49-F238E27FC236}">
                  <a16:creationId xmlns:a16="http://schemas.microsoft.com/office/drawing/2014/main" id="{CD24B29F-05C9-EDF6-8E2A-F84AB692140D}"/>
                </a:ext>
              </a:extLst>
            </p:cNvPr>
            <p:cNvGrpSpPr/>
            <p:nvPr/>
          </p:nvGrpSpPr>
          <p:grpSpPr>
            <a:xfrm>
              <a:off x="6187359" y="4283944"/>
              <a:ext cx="1356480" cy="277560"/>
              <a:chOff x="7017828" y="4036570"/>
              <a:chExt cx="1356480" cy="27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48D16FC-E991-B3F2-FA86-7C527C52804D}"/>
                      </a:ext>
                    </a:extLst>
                  </p14:cNvPr>
                  <p14:cNvContentPartPr/>
                  <p14:nvPr/>
                </p14:nvContentPartPr>
                <p14:xfrm>
                  <a:off x="7017828" y="4251850"/>
                  <a:ext cx="535680" cy="453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48D16FC-E991-B3F2-FA86-7C527C52804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013508" y="4247530"/>
                    <a:ext cx="54432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6BC46A75-6EED-F12F-D79B-F7F4E8BA190B}"/>
                      </a:ext>
                    </a:extLst>
                  </p14:cNvPr>
                  <p14:cNvContentPartPr/>
                  <p14:nvPr/>
                </p14:nvContentPartPr>
                <p14:xfrm>
                  <a:off x="7475748" y="4258690"/>
                  <a:ext cx="98280" cy="554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6BC46A75-6EED-F12F-D79B-F7F4E8BA190B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471428" y="4254370"/>
                    <a:ext cx="106920" cy="6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40D05D4F-1D0F-3EF8-2A32-D6E82D00B044}"/>
                      </a:ext>
                    </a:extLst>
                  </p14:cNvPr>
                  <p14:cNvContentPartPr/>
                  <p14:nvPr/>
                </p14:nvContentPartPr>
                <p14:xfrm>
                  <a:off x="7215828" y="4086610"/>
                  <a:ext cx="13680" cy="756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40D05D4F-1D0F-3EF8-2A32-D6E82D00B044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211508" y="4082290"/>
                    <a:ext cx="22320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12A662C-C869-E952-3304-E2DBAE1A95DE}"/>
                      </a:ext>
                    </a:extLst>
                  </p14:cNvPr>
                  <p14:cNvContentPartPr/>
                  <p14:nvPr/>
                </p14:nvContentPartPr>
                <p14:xfrm>
                  <a:off x="7202148" y="4069330"/>
                  <a:ext cx="63000" cy="428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12A662C-C869-E952-3304-E2DBAE1A95DE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197828" y="4065010"/>
                    <a:ext cx="7164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12E7F017-066B-1023-7DD0-CE1AFF6E9CE8}"/>
                      </a:ext>
                    </a:extLst>
                  </p14:cNvPr>
                  <p14:cNvContentPartPr/>
                  <p14:nvPr/>
                </p14:nvContentPartPr>
                <p14:xfrm>
                  <a:off x="7580868" y="4119370"/>
                  <a:ext cx="23040" cy="752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12E7F017-066B-1023-7DD0-CE1AFF6E9CE8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576548" y="4115050"/>
                    <a:ext cx="31680" cy="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D41B60E5-F884-982A-49C0-A1F049EAB64A}"/>
                      </a:ext>
                    </a:extLst>
                  </p14:cNvPr>
                  <p14:cNvContentPartPr/>
                  <p14:nvPr/>
                </p14:nvContentPartPr>
                <p14:xfrm>
                  <a:off x="7587348" y="4121170"/>
                  <a:ext cx="354960" cy="4824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D41B60E5-F884-982A-49C0-A1F049EAB64A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583028" y="4116850"/>
                    <a:ext cx="36360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BDBA772-6E06-86D7-5A27-47C7620D2D1D}"/>
                      </a:ext>
                    </a:extLst>
                  </p14:cNvPr>
                  <p14:cNvContentPartPr/>
                  <p14:nvPr/>
                </p14:nvContentPartPr>
                <p14:xfrm>
                  <a:off x="7867788" y="4117210"/>
                  <a:ext cx="97560" cy="774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8BDBA772-6E06-86D7-5A27-47C7620D2D1D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863468" y="4112890"/>
                    <a:ext cx="1062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E52E571B-3130-B61A-50E7-C3CC6164FC1D}"/>
                      </a:ext>
                    </a:extLst>
                  </p14:cNvPr>
                  <p14:cNvContentPartPr/>
                  <p14:nvPr/>
                </p14:nvContentPartPr>
                <p14:xfrm>
                  <a:off x="8043828" y="4130530"/>
                  <a:ext cx="13320" cy="604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E52E571B-3130-B61A-50E7-C3CC6164FC1D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039508" y="4126210"/>
                    <a:ext cx="2196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6EC9D1D7-170B-55E3-C02D-6034FC6B67D5}"/>
                      </a:ext>
                    </a:extLst>
                  </p14:cNvPr>
                  <p14:cNvContentPartPr/>
                  <p14:nvPr/>
                </p14:nvContentPartPr>
                <p14:xfrm>
                  <a:off x="8034108" y="4110010"/>
                  <a:ext cx="19800" cy="11448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6EC9D1D7-170B-55E3-C02D-6034FC6B67D5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8029788" y="4105690"/>
                    <a:ext cx="2844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9CC9FC7F-8ECB-9A46-2200-168B76CC1C86}"/>
                      </a:ext>
                    </a:extLst>
                  </p14:cNvPr>
                  <p14:cNvContentPartPr/>
                  <p14:nvPr/>
                </p14:nvContentPartPr>
                <p14:xfrm>
                  <a:off x="8034108" y="4115410"/>
                  <a:ext cx="88920" cy="4356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9CC9FC7F-8ECB-9A46-2200-168B76CC1C86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029788" y="4111090"/>
                    <a:ext cx="9756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D7B18527-ACBB-437E-5945-5936A4639480}"/>
                      </a:ext>
                    </a:extLst>
                  </p14:cNvPr>
                  <p14:cNvContentPartPr/>
                  <p14:nvPr/>
                </p14:nvContentPartPr>
                <p14:xfrm>
                  <a:off x="8083068" y="4036570"/>
                  <a:ext cx="26640" cy="1908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D7B18527-ACBB-437E-5945-5936A4639480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078748" y="4032250"/>
                    <a:ext cx="3528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440" name="Ink 61439">
                    <a:extLst>
                      <a:ext uri="{FF2B5EF4-FFF2-40B4-BE49-F238E27FC236}">
                        <a16:creationId xmlns:a16="http://schemas.microsoft.com/office/drawing/2014/main" id="{721650EA-8F9D-B60D-9BC2-8E97190C7C84}"/>
                      </a:ext>
                    </a:extLst>
                  </p14:cNvPr>
                  <p14:cNvContentPartPr/>
                  <p14:nvPr/>
                </p14:nvContentPartPr>
                <p14:xfrm>
                  <a:off x="8122308" y="4212610"/>
                  <a:ext cx="39600" cy="38880"/>
                </p14:xfrm>
              </p:contentPart>
            </mc:Choice>
            <mc:Fallback xmlns="">
              <p:pic>
                <p:nvPicPr>
                  <p:cNvPr id="61440" name="Ink 61439">
                    <a:extLst>
                      <a:ext uri="{FF2B5EF4-FFF2-40B4-BE49-F238E27FC236}">
                        <a16:creationId xmlns:a16="http://schemas.microsoft.com/office/drawing/2014/main" id="{721650EA-8F9D-B60D-9BC2-8E97190C7C84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117988" y="4208290"/>
                    <a:ext cx="4824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441" name="Ink 61440">
                    <a:extLst>
                      <a:ext uri="{FF2B5EF4-FFF2-40B4-BE49-F238E27FC236}">
                        <a16:creationId xmlns:a16="http://schemas.microsoft.com/office/drawing/2014/main" id="{136AEE6A-0B0B-E009-B415-56073B6706F5}"/>
                      </a:ext>
                    </a:extLst>
                  </p14:cNvPr>
                  <p14:cNvContentPartPr/>
                  <p14:nvPr/>
                </p14:nvContentPartPr>
                <p14:xfrm>
                  <a:off x="8268828" y="4075090"/>
                  <a:ext cx="105480" cy="118080"/>
                </p14:xfrm>
              </p:contentPart>
            </mc:Choice>
            <mc:Fallback xmlns="">
              <p:pic>
                <p:nvPicPr>
                  <p:cNvPr id="61441" name="Ink 61440">
                    <a:extLst>
                      <a:ext uri="{FF2B5EF4-FFF2-40B4-BE49-F238E27FC236}">
                        <a16:creationId xmlns:a16="http://schemas.microsoft.com/office/drawing/2014/main" id="{136AEE6A-0B0B-E009-B415-56073B6706F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264508" y="4070770"/>
                    <a:ext cx="114120" cy="126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9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6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Jacobian Matrix - Derivation Methods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385763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811463" y="4757738"/>
            <a:ext cx="7067550" cy="8953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Jacobian Matrix</a:t>
            </a:r>
            <a:endParaRPr lang="en-US" altLang="en-US" sz="2400" b="1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4972050" y="4203700"/>
            <a:ext cx="736600" cy="552450"/>
          </a:xfrm>
          <a:prstGeom prst="downArrow">
            <a:avLst>
              <a:gd name="adj1" fmla="val 47843"/>
              <a:gd name="adj2" fmla="val 4956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6464300" y="4197350"/>
            <a:ext cx="736600" cy="560388"/>
          </a:xfrm>
          <a:prstGeom prst="downArrow">
            <a:avLst>
              <a:gd name="adj1" fmla="val 47843"/>
              <a:gd name="adj2" fmla="val 4956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2811463" y="2190750"/>
            <a:ext cx="3414712" cy="200025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Explicit Method</a:t>
            </a:r>
            <a:endParaRPr lang="en-US" altLang="en-US" sz="2400" b="1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70225" y="2994025"/>
            <a:ext cx="2897188" cy="895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/>
              <a:t>Differentiation the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/>
              <a:t>Forward Kinematics </a:t>
            </a:r>
            <a:r>
              <a:rPr lang="en-US" altLang="en-US" sz="1200" b="1" dirty="0" err="1"/>
              <a:t>Eqs</a:t>
            </a:r>
            <a:r>
              <a:rPr lang="en-US" altLang="en-US" sz="1200" b="1" dirty="0"/>
              <a:t>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/>
              <a:t>(Method 1)</a:t>
            </a:r>
          </a:p>
        </p:txBody>
      </p:sp>
      <p:sp>
        <p:nvSpPr>
          <p:cNvPr id="17417" name="Rectangle 5"/>
          <p:cNvSpPr>
            <a:spLocks noChangeArrowheads="1"/>
          </p:cNvSpPr>
          <p:nvPr/>
        </p:nvSpPr>
        <p:spPr bwMode="auto">
          <a:xfrm>
            <a:off x="6464300" y="2190750"/>
            <a:ext cx="3414713" cy="2000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Iterative Methods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Recursive Equations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6600825" y="2994025"/>
            <a:ext cx="1454150" cy="89535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/>
              <a:t>Velocity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/>
              <a:t>Propagation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/>
              <a:t>Base to EE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/>
              <a:t>(Method 2)</a:t>
            </a:r>
          </a:p>
        </p:txBody>
      </p:sp>
      <p:sp>
        <p:nvSpPr>
          <p:cNvPr id="17419" name="Rectangle 6"/>
          <p:cNvSpPr>
            <a:spLocks noChangeArrowheads="1"/>
          </p:cNvSpPr>
          <p:nvPr/>
        </p:nvSpPr>
        <p:spPr bwMode="auto">
          <a:xfrm>
            <a:off x="8293100" y="2994025"/>
            <a:ext cx="1454150" cy="8953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/>
              <a:t>Force/Torque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/>
              <a:t>Propagation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/>
              <a:t>EE to Base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/>
              <a:t>(Method 3)  </a:t>
            </a:r>
          </a:p>
        </p:txBody>
      </p:sp>
      <p:sp>
        <p:nvSpPr>
          <p:cNvPr id="17420" name="Rectangle 1"/>
          <p:cNvSpPr>
            <a:spLocks noChangeArrowheads="1"/>
          </p:cNvSpPr>
          <p:nvPr/>
        </p:nvSpPr>
        <p:spPr bwMode="auto">
          <a:xfrm>
            <a:off x="2971800" y="2908300"/>
            <a:ext cx="3103563" cy="10763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Footer Placeholder 2"/>
          <p:cNvSpPr txBox="1">
            <a:spLocks noGrp="1"/>
          </p:cNvSpPr>
          <p:nvPr/>
        </p:nvSpPr>
        <p:spPr bwMode="auto">
          <a:xfrm>
            <a:off x="827088" y="6227763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 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7422" name="Picture 2" descr="http://brand.ucla.edu/wp-content/uploads/2013/08/ucla-logotype-main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3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9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C695E0F-8B58-D92D-063C-C58CF4D53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Velocities - Frames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638C38B-CF02-793C-6076-A9A0173E2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As with any vector, a velocity vector may be described in terms of any frame, and this frame of reference is noted with a leading superscript. </a:t>
            </a:r>
          </a:p>
          <a:p>
            <a:r>
              <a:rPr lang="en-US" altLang="en-US" dirty="0"/>
              <a:t>A velocity vector </a:t>
            </a:r>
            <a:r>
              <a:rPr lang="en-US" altLang="en-US" b="1" u="sng" dirty="0"/>
              <a:t>computed</a:t>
            </a:r>
            <a:r>
              <a:rPr lang="en-US" altLang="en-US" dirty="0"/>
              <a:t> in frame {B} and </a:t>
            </a:r>
            <a:r>
              <a:rPr lang="en-US" altLang="en-US" b="1" u="sng" dirty="0"/>
              <a:t>represented</a:t>
            </a:r>
            <a:r>
              <a:rPr lang="en-US" altLang="en-US" dirty="0"/>
              <a:t> in frame {A} would be written </a:t>
            </a:r>
          </a:p>
        </p:txBody>
      </p:sp>
      <p:graphicFrame>
        <p:nvGraphicFramePr>
          <p:cNvPr id="63492" name="Object 4">
            <a:extLst>
              <a:ext uri="{FF2B5EF4-FFF2-40B4-BE49-F238E27FC236}">
                <a16:creationId xmlns:a16="http://schemas.microsoft.com/office/drawing/2014/main" id="{BF71BDDD-55A4-739B-ED79-5E93095CF6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113" y="3773488"/>
          <a:ext cx="38512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4" imgW="2413000" imgH="419100" progId="Equation.3">
                  <p:embed/>
                </p:oleObj>
              </mc:Choice>
              <mc:Fallback>
                <p:oleObj name="Equation" r:id="rId4" imgW="2413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773488"/>
                        <a:ext cx="38512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AutoShape 7">
            <a:extLst>
              <a:ext uri="{FF2B5EF4-FFF2-40B4-BE49-F238E27FC236}">
                <a16:creationId xmlns:a16="http://schemas.microsoft.com/office/drawing/2014/main" id="{8D0F626D-71DF-3861-7CF9-8536B2EB8A4D}"/>
              </a:ext>
            </a:extLst>
          </p:cNvPr>
          <p:cNvSpPr>
            <a:spLocks/>
          </p:cNvSpPr>
          <p:nvPr/>
        </p:nvSpPr>
        <p:spPr bwMode="auto">
          <a:xfrm>
            <a:off x="1833563" y="4546600"/>
            <a:ext cx="4059237" cy="523875"/>
          </a:xfrm>
          <a:prstGeom prst="accentCallout1">
            <a:avLst>
              <a:gd name="adj1" fmla="val 35111"/>
              <a:gd name="adj2" fmla="val -3375"/>
              <a:gd name="adj3" fmla="val -79519"/>
              <a:gd name="adj4" fmla="val -89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Computed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(Measured) - Differentiate with respect to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3494" name="AutoShape 8">
            <a:extLst>
              <a:ext uri="{FF2B5EF4-FFF2-40B4-BE49-F238E27FC236}">
                <a16:creationId xmlns:a16="http://schemas.microsoft.com/office/drawing/2014/main" id="{A458F1BD-B2D9-F7C0-8C75-F034B27B2865}"/>
              </a:ext>
            </a:extLst>
          </p:cNvPr>
          <p:cNvSpPr>
            <a:spLocks/>
          </p:cNvSpPr>
          <p:nvPr/>
        </p:nvSpPr>
        <p:spPr bwMode="auto">
          <a:xfrm>
            <a:off x="1846263" y="3175000"/>
            <a:ext cx="3584575" cy="738188"/>
          </a:xfrm>
          <a:prstGeom prst="accentCallout1">
            <a:avLst>
              <a:gd name="adj1" fmla="val 21685"/>
              <a:gd name="adj2" fmla="val -4009"/>
              <a:gd name="adj3" fmla="val 105949"/>
              <a:gd name="adj4" fmla="val -299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Represented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(Reference Frame) -– Projected on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63495" name="Object 13">
            <a:extLst>
              <a:ext uri="{FF2B5EF4-FFF2-40B4-BE49-F238E27FC236}">
                <a16:creationId xmlns:a16="http://schemas.microsoft.com/office/drawing/2014/main" id="{DBF09B4A-EF9F-F24D-F5E1-F70ED469A3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6" imgW="2070100" imgH="254000" progId="Equation.3">
                  <p:embed/>
                </p:oleObj>
              </mc:Choice>
              <mc:Fallback>
                <p:oleObj name="Equation" r:id="rId6" imgW="2070100" imgH="254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14">
            <a:extLst>
              <a:ext uri="{FF2B5EF4-FFF2-40B4-BE49-F238E27FC236}">
                <a16:creationId xmlns:a16="http://schemas.microsoft.com/office/drawing/2014/main" id="{41ADB70C-DB39-3279-7FD8-E5A578B06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8" imgW="2070100" imgH="254000" progId="Equation.3">
                  <p:embed/>
                </p:oleObj>
              </mc:Choice>
              <mc:Fallback>
                <p:oleObj name="Equation" r:id="rId8" imgW="2070100" imgH="254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Rectangle 18">
            <a:extLst>
              <a:ext uri="{FF2B5EF4-FFF2-40B4-BE49-F238E27FC236}">
                <a16:creationId xmlns:a16="http://schemas.microsoft.com/office/drawing/2014/main" id="{A5BE91E5-3C71-F943-BD2A-BD722635D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73025"/>
            <a:ext cx="668337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3498" name="Rectangle 19">
            <a:extLst>
              <a:ext uri="{FF2B5EF4-FFF2-40B4-BE49-F238E27FC236}">
                <a16:creationId xmlns:a16="http://schemas.microsoft.com/office/drawing/2014/main" id="{74810EB6-5D9D-5997-77C7-9E3A03592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0" y="79375"/>
            <a:ext cx="6683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4F283B7-E5B2-AB57-FF7B-B17B0811A3C2}"/>
                  </a:ext>
                </a:extLst>
              </p14:cNvPr>
              <p14:cNvContentPartPr/>
              <p14:nvPr/>
            </p14:nvContentPartPr>
            <p14:xfrm>
              <a:off x="7086065" y="5533126"/>
              <a:ext cx="59400" cy="16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4F283B7-E5B2-AB57-FF7B-B17B0811A3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43511" y="5462566"/>
                <a:ext cx="403189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3E270-8199-4640-D649-57202B8021BD}"/>
                  </a:ext>
                </a:extLst>
              </p14:cNvPr>
              <p14:cNvContentPartPr/>
              <p14:nvPr/>
            </p14:nvContentPartPr>
            <p14:xfrm>
              <a:off x="6847745" y="5292646"/>
              <a:ext cx="975960" cy="73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3E270-8199-4640-D649-57202B8021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41282" y="5286197"/>
                <a:ext cx="988168" cy="85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65F561-4C8D-001F-2BC4-2C4D558B7EE7}"/>
                  </a:ext>
                </a:extLst>
              </p14:cNvPr>
              <p14:cNvContentPartPr/>
              <p14:nvPr/>
            </p14:nvContentPartPr>
            <p14:xfrm>
              <a:off x="8202425" y="3852286"/>
              <a:ext cx="1049760" cy="374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65F561-4C8D-001F-2BC4-2C4D558B7EE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95954" y="3845818"/>
                <a:ext cx="1061983" cy="386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612B60C-CE04-C7E3-8E04-8D4F74E7C52D}"/>
                  </a:ext>
                </a:extLst>
              </p14:cNvPr>
              <p14:cNvContentPartPr/>
              <p14:nvPr/>
            </p14:nvContentPartPr>
            <p14:xfrm>
              <a:off x="6348425" y="5391286"/>
              <a:ext cx="530280" cy="497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612B60C-CE04-C7E3-8E04-8D4F74E7C5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41967" y="5384806"/>
                <a:ext cx="542479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7370" name="Ink 57369">
                <a:extLst>
                  <a:ext uri="{FF2B5EF4-FFF2-40B4-BE49-F238E27FC236}">
                    <a16:creationId xmlns:a16="http://schemas.microsoft.com/office/drawing/2014/main" id="{F0E73986-8CC9-9740-2E48-F9B7F10679D9}"/>
                  </a:ext>
                </a:extLst>
              </p14:cNvPr>
              <p14:cNvContentPartPr/>
              <p14:nvPr/>
            </p14:nvContentPartPr>
            <p14:xfrm>
              <a:off x="1437665" y="5381206"/>
              <a:ext cx="220680" cy="216720"/>
            </p14:xfrm>
          </p:contentPart>
        </mc:Choice>
        <mc:Fallback xmlns="">
          <p:pic>
            <p:nvPicPr>
              <p:cNvPr id="57370" name="Ink 57369">
                <a:extLst>
                  <a:ext uri="{FF2B5EF4-FFF2-40B4-BE49-F238E27FC236}">
                    <a16:creationId xmlns:a16="http://schemas.microsoft.com/office/drawing/2014/main" id="{F0E73986-8CC9-9740-2E48-F9B7F10679D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31206" y="5374726"/>
                <a:ext cx="232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371" name="Ink 57370">
                <a:extLst>
                  <a:ext uri="{FF2B5EF4-FFF2-40B4-BE49-F238E27FC236}">
                    <a16:creationId xmlns:a16="http://schemas.microsoft.com/office/drawing/2014/main" id="{91F0EF03-C913-7F17-9440-9834E2B21879}"/>
                  </a:ext>
                </a:extLst>
              </p14:cNvPr>
              <p14:cNvContentPartPr/>
              <p14:nvPr/>
            </p14:nvContentPartPr>
            <p14:xfrm>
              <a:off x="1467185" y="5398486"/>
              <a:ext cx="199440" cy="177840"/>
            </p14:xfrm>
          </p:contentPart>
        </mc:Choice>
        <mc:Fallback xmlns="">
          <p:pic>
            <p:nvPicPr>
              <p:cNvPr id="57371" name="Ink 57370">
                <a:extLst>
                  <a:ext uri="{FF2B5EF4-FFF2-40B4-BE49-F238E27FC236}">
                    <a16:creationId xmlns:a16="http://schemas.microsoft.com/office/drawing/2014/main" id="{91F0EF03-C913-7F17-9440-9834E2B2187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60705" y="5392006"/>
                <a:ext cx="211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7410" name="Ink 57409">
                <a:extLst>
                  <a:ext uri="{FF2B5EF4-FFF2-40B4-BE49-F238E27FC236}">
                    <a16:creationId xmlns:a16="http://schemas.microsoft.com/office/drawing/2014/main" id="{2B2EACB1-1741-3872-56DA-622FADDA8AA5}"/>
                  </a:ext>
                </a:extLst>
              </p14:cNvPr>
              <p14:cNvContentPartPr/>
              <p14:nvPr/>
            </p14:nvContentPartPr>
            <p14:xfrm>
              <a:off x="6942065" y="2731246"/>
              <a:ext cx="1883880" cy="2660760"/>
            </p14:xfrm>
          </p:contentPart>
        </mc:Choice>
        <mc:Fallback xmlns="">
          <p:pic>
            <p:nvPicPr>
              <p:cNvPr id="57410" name="Ink 57409">
                <a:extLst>
                  <a:ext uri="{FF2B5EF4-FFF2-40B4-BE49-F238E27FC236}">
                    <a16:creationId xmlns:a16="http://schemas.microsoft.com/office/drawing/2014/main" id="{2B2EACB1-1741-3872-56DA-622FADDA8AA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35585" y="2724765"/>
                <a:ext cx="1896120" cy="2673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428" name="Ink 57427">
                <a:extLst>
                  <a:ext uri="{FF2B5EF4-FFF2-40B4-BE49-F238E27FC236}">
                    <a16:creationId xmlns:a16="http://schemas.microsoft.com/office/drawing/2014/main" id="{456B0F93-0418-CD25-6622-D0F409BF4889}"/>
                  </a:ext>
                </a:extLst>
              </p14:cNvPr>
              <p14:cNvContentPartPr/>
              <p14:nvPr/>
            </p14:nvContentPartPr>
            <p14:xfrm>
              <a:off x="6816425" y="4350526"/>
              <a:ext cx="40320" cy="1045440"/>
            </p14:xfrm>
          </p:contentPart>
        </mc:Choice>
        <mc:Fallback xmlns="">
          <p:pic>
            <p:nvPicPr>
              <p:cNvPr id="57428" name="Ink 57427">
                <a:extLst>
                  <a:ext uri="{FF2B5EF4-FFF2-40B4-BE49-F238E27FC236}">
                    <a16:creationId xmlns:a16="http://schemas.microsoft.com/office/drawing/2014/main" id="{456B0F93-0418-CD25-6622-D0F409BF48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09945" y="4344048"/>
                <a:ext cx="52560" cy="1057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449" name="Ink 57448">
                <a:extLst>
                  <a:ext uri="{FF2B5EF4-FFF2-40B4-BE49-F238E27FC236}">
                    <a16:creationId xmlns:a16="http://schemas.microsoft.com/office/drawing/2014/main" id="{1AAFE28E-17F4-795E-3F6C-1278073240AA}"/>
                  </a:ext>
                </a:extLst>
              </p14:cNvPr>
              <p14:cNvContentPartPr/>
              <p14:nvPr/>
            </p14:nvContentPartPr>
            <p14:xfrm>
              <a:off x="1474745" y="5668486"/>
              <a:ext cx="147600" cy="32040"/>
            </p14:xfrm>
          </p:contentPart>
        </mc:Choice>
        <mc:Fallback xmlns="">
          <p:pic>
            <p:nvPicPr>
              <p:cNvPr id="57449" name="Ink 57448">
                <a:extLst>
                  <a:ext uri="{FF2B5EF4-FFF2-40B4-BE49-F238E27FC236}">
                    <a16:creationId xmlns:a16="http://schemas.microsoft.com/office/drawing/2014/main" id="{1AAFE28E-17F4-795E-3F6C-1278073240A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68312" y="5662006"/>
                <a:ext cx="159751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450" name="Ink 57449">
                <a:extLst>
                  <a:ext uri="{FF2B5EF4-FFF2-40B4-BE49-F238E27FC236}">
                    <a16:creationId xmlns:a16="http://schemas.microsoft.com/office/drawing/2014/main" id="{A732F0BD-4878-4A79-20D2-48D593231D8A}"/>
                  </a:ext>
                </a:extLst>
              </p14:cNvPr>
              <p14:cNvContentPartPr/>
              <p14:nvPr/>
            </p14:nvContentPartPr>
            <p14:xfrm>
              <a:off x="1596065" y="5671366"/>
              <a:ext cx="70200" cy="16200"/>
            </p14:xfrm>
          </p:contentPart>
        </mc:Choice>
        <mc:Fallback xmlns="">
          <p:pic>
            <p:nvPicPr>
              <p:cNvPr id="57450" name="Ink 57449">
                <a:extLst>
                  <a:ext uri="{FF2B5EF4-FFF2-40B4-BE49-F238E27FC236}">
                    <a16:creationId xmlns:a16="http://schemas.microsoft.com/office/drawing/2014/main" id="{A732F0BD-4878-4A79-20D2-48D593231D8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89585" y="5664886"/>
                <a:ext cx="82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451" name="Ink 57450">
                <a:extLst>
                  <a:ext uri="{FF2B5EF4-FFF2-40B4-BE49-F238E27FC236}">
                    <a16:creationId xmlns:a16="http://schemas.microsoft.com/office/drawing/2014/main" id="{FABE0A63-B37F-5055-F8C2-B0CCFD5516DC}"/>
                  </a:ext>
                </a:extLst>
              </p14:cNvPr>
              <p14:cNvContentPartPr/>
              <p14:nvPr/>
            </p14:nvContentPartPr>
            <p14:xfrm>
              <a:off x="1478705" y="5681086"/>
              <a:ext cx="186480" cy="162720"/>
            </p14:xfrm>
          </p:contentPart>
        </mc:Choice>
        <mc:Fallback xmlns="">
          <p:pic>
            <p:nvPicPr>
              <p:cNvPr id="57451" name="Ink 57450">
                <a:extLst>
                  <a:ext uri="{FF2B5EF4-FFF2-40B4-BE49-F238E27FC236}">
                    <a16:creationId xmlns:a16="http://schemas.microsoft.com/office/drawing/2014/main" id="{FABE0A63-B37F-5055-F8C2-B0CCFD5516D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72262" y="5674620"/>
                <a:ext cx="198650" cy="174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452" name="Ink 57451">
                <a:extLst>
                  <a:ext uri="{FF2B5EF4-FFF2-40B4-BE49-F238E27FC236}">
                    <a16:creationId xmlns:a16="http://schemas.microsoft.com/office/drawing/2014/main" id="{D49613E1-EBDE-F361-3BF5-47106776C16A}"/>
                  </a:ext>
                </a:extLst>
              </p14:cNvPr>
              <p14:cNvContentPartPr/>
              <p14:nvPr/>
            </p14:nvContentPartPr>
            <p14:xfrm>
              <a:off x="1466105" y="5734006"/>
              <a:ext cx="23040" cy="115920"/>
            </p14:xfrm>
          </p:contentPart>
        </mc:Choice>
        <mc:Fallback xmlns="">
          <p:pic>
            <p:nvPicPr>
              <p:cNvPr id="57452" name="Ink 57451">
                <a:extLst>
                  <a:ext uri="{FF2B5EF4-FFF2-40B4-BE49-F238E27FC236}">
                    <a16:creationId xmlns:a16="http://schemas.microsoft.com/office/drawing/2014/main" id="{D49613E1-EBDE-F361-3BF5-47106776C1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59915" y="5727526"/>
                <a:ext cx="34732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453" name="Ink 57452">
                <a:extLst>
                  <a:ext uri="{FF2B5EF4-FFF2-40B4-BE49-F238E27FC236}">
                    <a16:creationId xmlns:a16="http://schemas.microsoft.com/office/drawing/2014/main" id="{259A95DD-278F-8784-494D-7DB78BEDDB2C}"/>
                  </a:ext>
                </a:extLst>
              </p14:cNvPr>
              <p14:cNvContentPartPr/>
              <p14:nvPr/>
            </p14:nvContentPartPr>
            <p14:xfrm>
              <a:off x="1477265" y="5697286"/>
              <a:ext cx="216720" cy="138240"/>
            </p14:xfrm>
          </p:contentPart>
        </mc:Choice>
        <mc:Fallback xmlns="">
          <p:pic>
            <p:nvPicPr>
              <p:cNvPr id="57453" name="Ink 57452">
                <a:extLst>
                  <a:ext uri="{FF2B5EF4-FFF2-40B4-BE49-F238E27FC236}">
                    <a16:creationId xmlns:a16="http://schemas.microsoft.com/office/drawing/2014/main" id="{259A95DD-278F-8784-494D-7DB78BEDDB2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70785" y="5690823"/>
                <a:ext cx="228960" cy="150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7470" name="Ink 57469">
                <a:extLst>
                  <a:ext uri="{FF2B5EF4-FFF2-40B4-BE49-F238E27FC236}">
                    <a16:creationId xmlns:a16="http://schemas.microsoft.com/office/drawing/2014/main" id="{FD0C2FED-9329-AD9F-8249-F00387A4648F}"/>
                  </a:ext>
                </a:extLst>
              </p14:cNvPr>
              <p14:cNvContentPartPr/>
              <p14:nvPr/>
            </p14:nvContentPartPr>
            <p14:xfrm>
              <a:off x="1630625" y="2677606"/>
              <a:ext cx="200880" cy="168840"/>
            </p14:xfrm>
          </p:contentPart>
        </mc:Choice>
        <mc:Fallback xmlns="">
          <p:pic>
            <p:nvPicPr>
              <p:cNvPr id="57470" name="Ink 57469">
                <a:extLst>
                  <a:ext uri="{FF2B5EF4-FFF2-40B4-BE49-F238E27FC236}">
                    <a16:creationId xmlns:a16="http://schemas.microsoft.com/office/drawing/2014/main" id="{FD0C2FED-9329-AD9F-8249-F00387A464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24157" y="2671126"/>
                <a:ext cx="213098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7471" name="Ink 57470">
                <a:extLst>
                  <a:ext uri="{FF2B5EF4-FFF2-40B4-BE49-F238E27FC236}">
                    <a16:creationId xmlns:a16="http://schemas.microsoft.com/office/drawing/2014/main" id="{140DFBA5-006F-E81E-29C4-94CEBBDDEEA3}"/>
                  </a:ext>
                </a:extLst>
              </p14:cNvPr>
              <p14:cNvContentPartPr/>
              <p14:nvPr/>
            </p14:nvContentPartPr>
            <p14:xfrm>
              <a:off x="1633145" y="2705686"/>
              <a:ext cx="217800" cy="127800"/>
            </p14:xfrm>
          </p:contentPart>
        </mc:Choice>
        <mc:Fallback xmlns="">
          <p:pic>
            <p:nvPicPr>
              <p:cNvPr id="57471" name="Ink 57470">
                <a:extLst>
                  <a:ext uri="{FF2B5EF4-FFF2-40B4-BE49-F238E27FC236}">
                    <a16:creationId xmlns:a16="http://schemas.microsoft.com/office/drawing/2014/main" id="{140DFBA5-006F-E81E-29C4-94CEBBDDEE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626665" y="2699206"/>
                <a:ext cx="230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7477" name="Ink 57476">
                <a:extLst>
                  <a:ext uri="{FF2B5EF4-FFF2-40B4-BE49-F238E27FC236}">
                    <a16:creationId xmlns:a16="http://schemas.microsoft.com/office/drawing/2014/main" id="{166CAAD3-826A-4302-F05F-0F971538267A}"/>
                  </a:ext>
                </a:extLst>
              </p14:cNvPr>
              <p14:cNvContentPartPr/>
              <p14:nvPr/>
            </p14:nvContentPartPr>
            <p14:xfrm>
              <a:off x="8609585" y="5574526"/>
              <a:ext cx="347040" cy="30240"/>
            </p14:xfrm>
          </p:contentPart>
        </mc:Choice>
        <mc:Fallback xmlns="">
          <p:pic>
            <p:nvPicPr>
              <p:cNvPr id="57477" name="Ink 57476">
                <a:extLst>
                  <a:ext uri="{FF2B5EF4-FFF2-40B4-BE49-F238E27FC236}">
                    <a16:creationId xmlns:a16="http://schemas.microsoft.com/office/drawing/2014/main" id="{166CAAD3-826A-4302-F05F-0F971538267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03112" y="5568122"/>
                <a:ext cx="359267" cy="42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478" name="Ink 57477">
                <a:extLst>
                  <a:ext uri="{FF2B5EF4-FFF2-40B4-BE49-F238E27FC236}">
                    <a16:creationId xmlns:a16="http://schemas.microsoft.com/office/drawing/2014/main" id="{9021B314-75C6-9290-EBBD-874D37EDE568}"/>
                  </a:ext>
                </a:extLst>
              </p14:cNvPr>
              <p14:cNvContentPartPr/>
              <p14:nvPr/>
            </p14:nvContentPartPr>
            <p14:xfrm>
              <a:off x="8568545" y="5245126"/>
              <a:ext cx="594360" cy="351720"/>
            </p14:xfrm>
          </p:contentPart>
        </mc:Choice>
        <mc:Fallback xmlns="">
          <p:pic>
            <p:nvPicPr>
              <p:cNvPr id="57478" name="Ink 57477">
                <a:extLst>
                  <a:ext uri="{FF2B5EF4-FFF2-40B4-BE49-F238E27FC236}">
                    <a16:creationId xmlns:a16="http://schemas.microsoft.com/office/drawing/2014/main" id="{9021B314-75C6-9290-EBBD-874D37EDE56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407625" y="4991692"/>
                <a:ext cx="910080" cy="77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479" name="Ink 57478">
                <a:extLst>
                  <a:ext uri="{FF2B5EF4-FFF2-40B4-BE49-F238E27FC236}">
                    <a16:creationId xmlns:a16="http://schemas.microsoft.com/office/drawing/2014/main" id="{949A4ABC-EB8D-33D8-3C3D-CEF4D9093FA6}"/>
                  </a:ext>
                </a:extLst>
              </p14:cNvPr>
              <p14:cNvContentPartPr/>
              <p14:nvPr/>
            </p14:nvContentPartPr>
            <p14:xfrm>
              <a:off x="9795425" y="5048206"/>
              <a:ext cx="69480" cy="384120"/>
            </p14:xfrm>
          </p:contentPart>
        </mc:Choice>
        <mc:Fallback xmlns="">
          <p:pic>
            <p:nvPicPr>
              <p:cNvPr id="57479" name="Ink 57478">
                <a:extLst>
                  <a:ext uri="{FF2B5EF4-FFF2-40B4-BE49-F238E27FC236}">
                    <a16:creationId xmlns:a16="http://schemas.microsoft.com/office/drawing/2014/main" id="{949A4ABC-EB8D-33D8-3C3D-CEF4D9093FA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316269" y="4981616"/>
                <a:ext cx="554392" cy="46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495" name="Ink 57494">
                <a:extLst>
                  <a:ext uri="{FF2B5EF4-FFF2-40B4-BE49-F238E27FC236}">
                    <a16:creationId xmlns:a16="http://schemas.microsoft.com/office/drawing/2014/main" id="{8940BD40-F6B0-D3D0-2F8A-D9279F159B52}"/>
                  </a:ext>
                </a:extLst>
              </p14:cNvPr>
              <p14:cNvContentPartPr/>
              <p14:nvPr/>
            </p14:nvContentPartPr>
            <p14:xfrm>
              <a:off x="1640345" y="2938966"/>
              <a:ext cx="213480" cy="141840"/>
            </p14:xfrm>
          </p:contentPart>
        </mc:Choice>
        <mc:Fallback xmlns="">
          <p:pic>
            <p:nvPicPr>
              <p:cNvPr id="57495" name="Ink 57494">
                <a:extLst>
                  <a:ext uri="{FF2B5EF4-FFF2-40B4-BE49-F238E27FC236}">
                    <a16:creationId xmlns:a16="http://schemas.microsoft.com/office/drawing/2014/main" id="{8940BD40-F6B0-D3D0-2F8A-D9279F159B5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33876" y="2932470"/>
                <a:ext cx="225699" cy="15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496" name="Ink 57495">
                <a:extLst>
                  <a:ext uri="{FF2B5EF4-FFF2-40B4-BE49-F238E27FC236}">
                    <a16:creationId xmlns:a16="http://schemas.microsoft.com/office/drawing/2014/main" id="{232B7609-527F-59A2-88AE-D52F848F8AEB}"/>
                  </a:ext>
                </a:extLst>
              </p14:cNvPr>
              <p14:cNvContentPartPr/>
              <p14:nvPr/>
            </p14:nvContentPartPr>
            <p14:xfrm>
              <a:off x="1969745" y="5694406"/>
              <a:ext cx="81360" cy="117000"/>
            </p14:xfrm>
          </p:contentPart>
        </mc:Choice>
        <mc:Fallback xmlns="">
          <p:pic>
            <p:nvPicPr>
              <p:cNvPr id="57496" name="Ink 57495">
                <a:extLst>
                  <a:ext uri="{FF2B5EF4-FFF2-40B4-BE49-F238E27FC236}">
                    <a16:creationId xmlns:a16="http://schemas.microsoft.com/office/drawing/2014/main" id="{232B7609-527F-59A2-88AE-D52F848F8AE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963433" y="5687926"/>
                <a:ext cx="93283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497" name="Ink 57496">
                <a:extLst>
                  <a:ext uri="{FF2B5EF4-FFF2-40B4-BE49-F238E27FC236}">
                    <a16:creationId xmlns:a16="http://schemas.microsoft.com/office/drawing/2014/main" id="{D5727DA8-2C1D-6F8E-E793-BDE54C2B5D9A}"/>
                  </a:ext>
                </a:extLst>
              </p14:cNvPr>
              <p14:cNvContentPartPr/>
              <p14:nvPr/>
            </p14:nvContentPartPr>
            <p14:xfrm>
              <a:off x="2128505" y="5719246"/>
              <a:ext cx="90360" cy="72360"/>
            </p14:xfrm>
          </p:contentPart>
        </mc:Choice>
        <mc:Fallback xmlns="">
          <p:pic>
            <p:nvPicPr>
              <p:cNvPr id="57497" name="Ink 57496">
                <a:extLst>
                  <a:ext uri="{FF2B5EF4-FFF2-40B4-BE49-F238E27FC236}">
                    <a16:creationId xmlns:a16="http://schemas.microsoft.com/office/drawing/2014/main" id="{D5727DA8-2C1D-6F8E-E793-BDE54C2B5D9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22051" y="5712861"/>
                <a:ext cx="102551" cy="84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498" name="Ink 57497">
                <a:extLst>
                  <a:ext uri="{FF2B5EF4-FFF2-40B4-BE49-F238E27FC236}">
                    <a16:creationId xmlns:a16="http://schemas.microsoft.com/office/drawing/2014/main" id="{F4D800B7-C80E-B4E1-9AC2-43FD230B0044}"/>
                  </a:ext>
                </a:extLst>
              </p14:cNvPr>
              <p14:cNvContentPartPr/>
              <p14:nvPr/>
            </p14:nvContentPartPr>
            <p14:xfrm>
              <a:off x="2277545" y="5731126"/>
              <a:ext cx="140760" cy="56880"/>
            </p14:xfrm>
          </p:contentPart>
        </mc:Choice>
        <mc:Fallback xmlns="">
          <p:pic>
            <p:nvPicPr>
              <p:cNvPr id="57498" name="Ink 57497">
                <a:extLst>
                  <a:ext uri="{FF2B5EF4-FFF2-40B4-BE49-F238E27FC236}">
                    <a16:creationId xmlns:a16="http://schemas.microsoft.com/office/drawing/2014/main" id="{F4D800B7-C80E-B4E1-9AC2-43FD230B004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71082" y="5724646"/>
                <a:ext cx="152969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499" name="Ink 57498">
                <a:extLst>
                  <a:ext uri="{FF2B5EF4-FFF2-40B4-BE49-F238E27FC236}">
                    <a16:creationId xmlns:a16="http://schemas.microsoft.com/office/drawing/2014/main" id="{DA1FFE71-E654-61F9-A2AD-4CA0400A0EC2}"/>
                  </a:ext>
                </a:extLst>
              </p14:cNvPr>
              <p14:cNvContentPartPr/>
              <p14:nvPr/>
            </p14:nvContentPartPr>
            <p14:xfrm>
              <a:off x="2455385" y="5702686"/>
              <a:ext cx="86760" cy="208440"/>
            </p14:xfrm>
          </p:contentPart>
        </mc:Choice>
        <mc:Fallback xmlns="">
          <p:pic>
            <p:nvPicPr>
              <p:cNvPr id="57499" name="Ink 57498">
                <a:extLst>
                  <a:ext uri="{FF2B5EF4-FFF2-40B4-BE49-F238E27FC236}">
                    <a16:creationId xmlns:a16="http://schemas.microsoft.com/office/drawing/2014/main" id="{DA1FFE71-E654-61F9-A2AD-4CA0400A0EC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48932" y="5696195"/>
                <a:ext cx="98949" cy="220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500" name="Ink 57499">
                <a:extLst>
                  <a:ext uri="{FF2B5EF4-FFF2-40B4-BE49-F238E27FC236}">
                    <a16:creationId xmlns:a16="http://schemas.microsoft.com/office/drawing/2014/main" id="{E1EF0935-7884-EE51-E92A-90B0401A4829}"/>
                  </a:ext>
                </a:extLst>
              </p14:cNvPr>
              <p14:cNvContentPartPr/>
              <p14:nvPr/>
            </p14:nvContentPartPr>
            <p14:xfrm>
              <a:off x="2545385" y="5701246"/>
              <a:ext cx="104400" cy="87120"/>
            </p14:xfrm>
          </p:contentPart>
        </mc:Choice>
        <mc:Fallback xmlns="">
          <p:pic>
            <p:nvPicPr>
              <p:cNvPr id="57500" name="Ink 57499">
                <a:extLst>
                  <a:ext uri="{FF2B5EF4-FFF2-40B4-BE49-F238E27FC236}">
                    <a16:creationId xmlns:a16="http://schemas.microsoft.com/office/drawing/2014/main" id="{E1EF0935-7884-EE51-E92A-90B0401A482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38927" y="5694793"/>
                <a:ext cx="116598" cy="99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7501" name="Ink 57500">
                <a:extLst>
                  <a:ext uri="{FF2B5EF4-FFF2-40B4-BE49-F238E27FC236}">
                    <a16:creationId xmlns:a16="http://schemas.microsoft.com/office/drawing/2014/main" id="{1EB02866-F274-16E1-F79A-0444CF99A7AA}"/>
                  </a:ext>
                </a:extLst>
              </p14:cNvPr>
              <p14:cNvContentPartPr/>
              <p14:nvPr/>
            </p14:nvContentPartPr>
            <p14:xfrm>
              <a:off x="2654465" y="5605846"/>
              <a:ext cx="81720" cy="198720"/>
            </p14:xfrm>
          </p:contentPart>
        </mc:Choice>
        <mc:Fallback xmlns="">
          <p:pic>
            <p:nvPicPr>
              <p:cNvPr id="57501" name="Ink 57500">
                <a:extLst>
                  <a:ext uri="{FF2B5EF4-FFF2-40B4-BE49-F238E27FC236}">
                    <a16:creationId xmlns:a16="http://schemas.microsoft.com/office/drawing/2014/main" id="{1EB02866-F274-16E1-F79A-0444CF99A7A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48097" y="5599366"/>
                <a:ext cx="93748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7502" name="Ink 57501">
                <a:extLst>
                  <a:ext uri="{FF2B5EF4-FFF2-40B4-BE49-F238E27FC236}">
                    <a16:creationId xmlns:a16="http://schemas.microsoft.com/office/drawing/2014/main" id="{98C546D4-415E-0643-929F-4092757C9A92}"/>
                  </a:ext>
                </a:extLst>
              </p14:cNvPr>
              <p14:cNvContentPartPr/>
              <p14:nvPr/>
            </p14:nvContentPartPr>
            <p14:xfrm>
              <a:off x="2623865" y="5678566"/>
              <a:ext cx="75960" cy="28080"/>
            </p14:xfrm>
          </p:contentPart>
        </mc:Choice>
        <mc:Fallback xmlns="">
          <p:pic>
            <p:nvPicPr>
              <p:cNvPr id="57502" name="Ink 57501">
                <a:extLst>
                  <a:ext uri="{FF2B5EF4-FFF2-40B4-BE49-F238E27FC236}">
                    <a16:creationId xmlns:a16="http://schemas.microsoft.com/office/drawing/2014/main" id="{98C546D4-415E-0643-929F-4092757C9A9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17385" y="5672002"/>
                <a:ext cx="88200" cy="40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503" name="Ink 57502">
                <a:extLst>
                  <a:ext uri="{FF2B5EF4-FFF2-40B4-BE49-F238E27FC236}">
                    <a16:creationId xmlns:a16="http://schemas.microsoft.com/office/drawing/2014/main" id="{74AEA5CD-AB14-C3EB-D472-991DB5FA7442}"/>
                  </a:ext>
                </a:extLst>
              </p14:cNvPr>
              <p14:cNvContentPartPr/>
              <p14:nvPr/>
            </p14:nvContentPartPr>
            <p14:xfrm>
              <a:off x="2752025" y="5723566"/>
              <a:ext cx="93600" cy="74160"/>
            </p14:xfrm>
          </p:contentPart>
        </mc:Choice>
        <mc:Fallback xmlns="">
          <p:pic>
            <p:nvPicPr>
              <p:cNvPr id="57503" name="Ink 57502">
                <a:extLst>
                  <a:ext uri="{FF2B5EF4-FFF2-40B4-BE49-F238E27FC236}">
                    <a16:creationId xmlns:a16="http://schemas.microsoft.com/office/drawing/2014/main" id="{74AEA5CD-AB14-C3EB-D472-991DB5FA744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45570" y="5717086"/>
                <a:ext cx="105793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504" name="Ink 57503">
                <a:extLst>
                  <a:ext uri="{FF2B5EF4-FFF2-40B4-BE49-F238E27FC236}">
                    <a16:creationId xmlns:a16="http://schemas.microsoft.com/office/drawing/2014/main" id="{45902E56-4335-2B62-64CB-22B0993DB6B2}"/>
                  </a:ext>
                </a:extLst>
              </p14:cNvPr>
              <p14:cNvContentPartPr/>
              <p14:nvPr/>
            </p14:nvContentPartPr>
            <p14:xfrm>
              <a:off x="2862905" y="5564446"/>
              <a:ext cx="101160" cy="226800"/>
            </p14:xfrm>
          </p:contentPart>
        </mc:Choice>
        <mc:Fallback xmlns="">
          <p:pic>
            <p:nvPicPr>
              <p:cNvPr id="57504" name="Ink 57503">
                <a:extLst>
                  <a:ext uri="{FF2B5EF4-FFF2-40B4-BE49-F238E27FC236}">
                    <a16:creationId xmlns:a16="http://schemas.microsoft.com/office/drawing/2014/main" id="{45902E56-4335-2B62-64CB-22B0993DB6B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856402" y="5557997"/>
                <a:ext cx="113444" cy="238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505" name="Ink 57504">
                <a:extLst>
                  <a:ext uri="{FF2B5EF4-FFF2-40B4-BE49-F238E27FC236}">
                    <a16:creationId xmlns:a16="http://schemas.microsoft.com/office/drawing/2014/main" id="{56FA7157-12A4-8C1B-B524-4D7C54FC5330}"/>
                  </a:ext>
                </a:extLst>
              </p14:cNvPr>
              <p14:cNvContentPartPr/>
              <p14:nvPr/>
            </p14:nvContentPartPr>
            <p14:xfrm>
              <a:off x="3166385" y="5650126"/>
              <a:ext cx="33120" cy="123840"/>
            </p14:xfrm>
          </p:contentPart>
        </mc:Choice>
        <mc:Fallback xmlns="">
          <p:pic>
            <p:nvPicPr>
              <p:cNvPr id="57505" name="Ink 57504">
                <a:extLst>
                  <a:ext uri="{FF2B5EF4-FFF2-40B4-BE49-F238E27FC236}">
                    <a16:creationId xmlns:a16="http://schemas.microsoft.com/office/drawing/2014/main" id="{56FA7157-12A4-8C1B-B524-4D7C54FC533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59975" y="5643665"/>
                <a:ext cx="45228" cy="136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506" name="Ink 57505">
                <a:extLst>
                  <a:ext uri="{FF2B5EF4-FFF2-40B4-BE49-F238E27FC236}">
                    <a16:creationId xmlns:a16="http://schemas.microsoft.com/office/drawing/2014/main" id="{A14D41AF-3BA8-8253-C36C-48A5C2654DF0}"/>
                  </a:ext>
                </a:extLst>
              </p14:cNvPr>
              <p14:cNvContentPartPr/>
              <p14:nvPr/>
            </p14:nvContentPartPr>
            <p14:xfrm>
              <a:off x="3198065" y="5658406"/>
              <a:ext cx="125280" cy="97920"/>
            </p14:xfrm>
          </p:contentPart>
        </mc:Choice>
        <mc:Fallback xmlns="">
          <p:pic>
            <p:nvPicPr>
              <p:cNvPr id="57506" name="Ink 57505">
                <a:extLst>
                  <a:ext uri="{FF2B5EF4-FFF2-40B4-BE49-F238E27FC236}">
                    <a16:creationId xmlns:a16="http://schemas.microsoft.com/office/drawing/2014/main" id="{A14D41AF-3BA8-8253-C36C-48A5C2654DF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191585" y="5651950"/>
                <a:ext cx="137520" cy="110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507" name="Ink 57506">
                <a:extLst>
                  <a:ext uri="{FF2B5EF4-FFF2-40B4-BE49-F238E27FC236}">
                    <a16:creationId xmlns:a16="http://schemas.microsoft.com/office/drawing/2014/main" id="{592E093D-7CE4-0659-A29B-03643D3FCE83}"/>
                  </a:ext>
                </a:extLst>
              </p14:cNvPr>
              <p14:cNvContentPartPr/>
              <p14:nvPr/>
            </p14:nvContentPartPr>
            <p14:xfrm>
              <a:off x="3455105" y="5579206"/>
              <a:ext cx="85320" cy="190440"/>
            </p14:xfrm>
          </p:contentPart>
        </mc:Choice>
        <mc:Fallback xmlns="">
          <p:pic>
            <p:nvPicPr>
              <p:cNvPr id="57507" name="Ink 57506">
                <a:extLst>
                  <a:ext uri="{FF2B5EF4-FFF2-40B4-BE49-F238E27FC236}">
                    <a16:creationId xmlns:a16="http://schemas.microsoft.com/office/drawing/2014/main" id="{592E093D-7CE4-0659-A29B-03643D3FCE8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48625" y="5572763"/>
                <a:ext cx="97560" cy="20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508" name="Ink 57507">
                <a:extLst>
                  <a:ext uri="{FF2B5EF4-FFF2-40B4-BE49-F238E27FC236}">
                    <a16:creationId xmlns:a16="http://schemas.microsoft.com/office/drawing/2014/main" id="{6D37A01D-C459-D27D-861B-000FF4D3DC7E}"/>
                  </a:ext>
                </a:extLst>
              </p14:cNvPr>
              <p14:cNvContentPartPr/>
              <p14:nvPr/>
            </p14:nvContentPartPr>
            <p14:xfrm>
              <a:off x="3419465" y="5705206"/>
              <a:ext cx="66240" cy="43200"/>
            </p14:xfrm>
          </p:contentPart>
        </mc:Choice>
        <mc:Fallback xmlns="">
          <p:pic>
            <p:nvPicPr>
              <p:cNvPr id="57508" name="Ink 57507">
                <a:extLst>
                  <a:ext uri="{FF2B5EF4-FFF2-40B4-BE49-F238E27FC236}">
                    <a16:creationId xmlns:a16="http://schemas.microsoft.com/office/drawing/2014/main" id="{6D37A01D-C459-D27D-861B-000FF4D3DC7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13020" y="5698726"/>
                <a:ext cx="78414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509" name="Ink 57508">
                <a:extLst>
                  <a:ext uri="{FF2B5EF4-FFF2-40B4-BE49-F238E27FC236}">
                    <a16:creationId xmlns:a16="http://schemas.microsoft.com/office/drawing/2014/main" id="{4CE597CD-C63E-970F-52A6-139FB887CBF2}"/>
                  </a:ext>
                </a:extLst>
              </p14:cNvPr>
              <p14:cNvContentPartPr/>
              <p14:nvPr/>
            </p14:nvContentPartPr>
            <p14:xfrm>
              <a:off x="3558065" y="5682166"/>
              <a:ext cx="115920" cy="64080"/>
            </p14:xfrm>
          </p:contentPart>
        </mc:Choice>
        <mc:Fallback xmlns="">
          <p:pic>
            <p:nvPicPr>
              <p:cNvPr id="57509" name="Ink 57508">
                <a:extLst>
                  <a:ext uri="{FF2B5EF4-FFF2-40B4-BE49-F238E27FC236}">
                    <a16:creationId xmlns:a16="http://schemas.microsoft.com/office/drawing/2014/main" id="{4CE597CD-C63E-970F-52A6-139FB887CBF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51585" y="5675686"/>
                <a:ext cx="1281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510" name="Ink 57509">
                <a:extLst>
                  <a:ext uri="{FF2B5EF4-FFF2-40B4-BE49-F238E27FC236}">
                    <a16:creationId xmlns:a16="http://schemas.microsoft.com/office/drawing/2014/main" id="{16A5CBE9-D2F1-7D44-8F1D-F60FE80AD39F}"/>
                  </a:ext>
                </a:extLst>
              </p14:cNvPr>
              <p14:cNvContentPartPr/>
              <p14:nvPr/>
            </p14:nvContentPartPr>
            <p14:xfrm>
              <a:off x="3748145" y="5682526"/>
              <a:ext cx="47880" cy="57960"/>
            </p14:xfrm>
          </p:contentPart>
        </mc:Choice>
        <mc:Fallback xmlns="">
          <p:pic>
            <p:nvPicPr>
              <p:cNvPr id="57510" name="Ink 57509">
                <a:extLst>
                  <a:ext uri="{FF2B5EF4-FFF2-40B4-BE49-F238E27FC236}">
                    <a16:creationId xmlns:a16="http://schemas.microsoft.com/office/drawing/2014/main" id="{16A5CBE9-D2F1-7D44-8F1D-F60FE80AD39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741665" y="5676086"/>
                <a:ext cx="60120" cy="70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7511" name="Ink 57510">
                <a:extLst>
                  <a:ext uri="{FF2B5EF4-FFF2-40B4-BE49-F238E27FC236}">
                    <a16:creationId xmlns:a16="http://schemas.microsoft.com/office/drawing/2014/main" id="{F442EC6C-09A7-2884-7D5F-270D41F63E96}"/>
                  </a:ext>
                </a:extLst>
              </p14:cNvPr>
              <p14:cNvContentPartPr/>
              <p14:nvPr/>
            </p14:nvContentPartPr>
            <p14:xfrm>
              <a:off x="3817625" y="5656606"/>
              <a:ext cx="162360" cy="74160"/>
            </p14:xfrm>
          </p:contentPart>
        </mc:Choice>
        <mc:Fallback xmlns="">
          <p:pic>
            <p:nvPicPr>
              <p:cNvPr id="57511" name="Ink 57510">
                <a:extLst>
                  <a:ext uri="{FF2B5EF4-FFF2-40B4-BE49-F238E27FC236}">
                    <a16:creationId xmlns:a16="http://schemas.microsoft.com/office/drawing/2014/main" id="{F442EC6C-09A7-2884-7D5F-270D41F63E9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11159" y="5650157"/>
                <a:ext cx="174573" cy="86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7512" name="Ink 57511">
                <a:extLst>
                  <a:ext uri="{FF2B5EF4-FFF2-40B4-BE49-F238E27FC236}">
                    <a16:creationId xmlns:a16="http://schemas.microsoft.com/office/drawing/2014/main" id="{26EFFF9E-1C99-4794-7EDA-443071D26D26}"/>
                  </a:ext>
                </a:extLst>
              </p14:cNvPr>
              <p14:cNvContentPartPr/>
              <p14:nvPr/>
            </p14:nvContentPartPr>
            <p14:xfrm>
              <a:off x="4163945" y="5633566"/>
              <a:ext cx="64800" cy="140040"/>
            </p14:xfrm>
          </p:contentPart>
        </mc:Choice>
        <mc:Fallback xmlns="">
          <p:pic>
            <p:nvPicPr>
              <p:cNvPr id="57512" name="Ink 57511">
                <a:extLst>
                  <a:ext uri="{FF2B5EF4-FFF2-40B4-BE49-F238E27FC236}">
                    <a16:creationId xmlns:a16="http://schemas.microsoft.com/office/drawing/2014/main" id="{26EFFF9E-1C99-4794-7EDA-443071D26D2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57640" y="5627086"/>
                <a:ext cx="76709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7513" name="Ink 57512">
                <a:extLst>
                  <a:ext uri="{FF2B5EF4-FFF2-40B4-BE49-F238E27FC236}">
                    <a16:creationId xmlns:a16="http://schemas.microsoft.com/office/drawing/2014/main" id="{05E986B9-7564-8D6B-A802-161467EEABF2}"/>
                  </a:ext>
                </a:extLst>
              </p14:cNvPr>
              <p14:cNvContentPartPr/>
              <p14:nvPr/>
            </p14:nvContentPartPr>
            <p14:xfrm>
              <a:off x="4135145" y="5638966"/>
              <a:ext cx="66600" cy="144000"/>
            </p14:xfrm>
          </p:contentPart>
        </mc:Choice>
        <mc:Fallback xmlns="">
          <p:pic>
            <p:nvPicPr>
              <p:cNvPr id="57513" name="Ink 57512">
                <a:extLst>
                  <a:ext uri="{FF2B5EF4-FFF2-40B4-BE49-F238E27FC236}">
                    <a16:creationId xmlns:a16="http://schemas.microsoft.com/office/drawing/2014/main" id="{05E986B9-7564-8D6B-A802-161467EEABF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128700" y="5632550"/>
                <a:ext cx="78774" cy="156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7514" name="Ink 57513">
                <a:extLst>
                  <a:ext uri="{FF2B5EF4-FFF2-40B4-BE49-F238E27FC236}">
                    <a16:creationId xmlns:a16="http://schemas.microsoft.com/office/drawing/2014/main" id="{F29EF858-E15B-6C3D-49D2-4B13463E7B41}"/>
                  </a:ext>
                </a:extLst>
              </p14:cNvPr>
              <p14:cNvContentPartPr/>
              <p14:nvPr/>
            </p14:nvContentPartPr>
            <p14:xfrm>
              <a:off x="4278065" y="5582806"/>
              <a:ext cx="103680" cy="291600"/>
            </p14:xfrm>
          </p:contentPart>
        </mc:Choice>
        <mc:Fallback xmlns="">
          <p:pic>
            <p:nvPicPr>
              <p:cNvPr id="57514" name="Ink 57513">
                <a:extLst>
                  <a:ext uri="{FF2B5EF4-FFF2-40B4-BE49-F238E27FC236}">
                    <a16:creationId xmlns:a16="http://schemas.microsoft.com/office/drawing/2014/main" id="{F29EF858-E15B-6C3D-49D2-4B13463E7B4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271585" y="5576350"/>
                <a:ext cx="115920" cy="303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7515" name="Ink 57514">
                <a:extLst>
                  <a:ext uri="{FF2B5EF4-FFF2-40B4-BE49-F238E27FC236}">
                    <a16:creationId xmlns:a16="http://schemas.microsoft.com/office/drawing/2014/main" id="{1CDEED2C-D434-9B54-D418-AEB80F01C775}"/>
                  </a:ext>
                </a:extLst>
              </p14:cNvPr>
              <p14:cNvContentPartPr/>
              <p14:nvPr/>
            </p14:nvContentPartPr>
            <p14:xfrm>
              <a:off x="4049825" y="5648686"/>
              <a:ext cx="75600" cy="275040"/>
            </p14:xfrm>
          </p:contentPart>
        </mc:Choice>
        <mc:Fallback xmlns="">
          <p:pic>
            <p:nvPicPr>
              <p:cNvPr id="57515" name="Ink 57514">
                <a:extLst>
                  <a:ext uri="{FF2B5EF4-FFF2-40B4-BE49-F238E27FC236}">
                    <a16:creationId xmlns:a16="http://schemas.microsoft.com/office/drawing/2014/main" id="{1CDEED2C-D434-9B54-D418-AEB80F01C77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043436" y="5642223"/>
                <a:ext cx="87668" cy="287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7516" name="Ink 57515">
                <a:extLst>
                  <a:ext uri="{FF2B5EF4-FFF2-40B4-BE49-F238E27FC236}">
                    <a16:creationId xmlns:a16="http://schemas.microsoft.com/office/drawing/2014/main" id="{868C31BD-758F-7980-84B9-EBFBA0E86D95}"/>
                  </a:ext>
                </a:extLst>
              </p14:cNvPr>
              <p14:cNvContentPartPr/>
              <p14:nvPr/>
            </p14:nvContentPartPr>
            <p14:xfrm>
              <a:off x="1951745" y="5321086"/>
              <a:ext cx="79560" cy="121680"/>
            </p14:xfrm>
          </p:contentPart>
        </mc:Choice>
        <mc:Fallback xmlns="">
          <p:pic>
            <p:nvPicPr>
              <p:cNvPr id="57516" name="Ink 57515">
                <a:extLst>
                  <a:ext uri="{FF2B5EF4-FFF2-40B4-BE49-F238E27FC236}">
                    <a16:creationId xmlns:a16="http://schemas.microsoft.com/office/drawing/2014/main" id="{868C31BD-758F-7980-84B9-EBFBA0E86D9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945323" y="5314644"/>
                <a:ext cx="91690" cy="133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7517" name="Ink 57516">
                <a:extLst>
                  <a:ext uri="{FF2B5EF4-FFF2-40B4-BE49-F238E27FC236}">
                    <a16:creationId xmlns:a16="http://schemas.microsoft.com/office/drawing/2014/main" id="{18EB01AA-DD81-CBC9-AA51-7D08DDD3C099}"/>
                  </a:ext>
                </a:extLst>
              </p14:cNvPr>
              <p14:cNvContentPartPr/>
              <p14:nvPr/>
            </p14:nvContentPartPr>
            <p14:xfrm>
              <a:off x="2085305" y="5356726"/>
              <a:ext cx="72720" cy="69840"/>
            </p14:xfrm>
          </p:contentPart>
        </mc:Choice>
        <mc:Fallback xmlns="">
          <p:pic>
            <p:nvPicPr>
              <p:cNvPr id="57517" name="Ink 57516">
                <a:extLst>
                  <a:ext uri="{FF2B5EF4-FFF2-40B4-BE49-F238E27FC236}">
                    <a16:creationId xmlns:a16="http://schemas.microsoft.com/office/drawing/2014/main" id="{18EB01AA-DD81-CBC9-AA51-7D08DDD3C09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078857" y="5350279"/>
                <a:ext cx="84900" cy="82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7518" name="Ink 57517">
                <a:extLst>
                  <a:ext uri="{FF2B5EF4-FFF2-40B4-BE49-F238E27FC236}">
                    <a16:creationId xmlns:a16="http://schemas.microsoft.com/office/drawing/2014/main" id="{77187B6D-92C2-0356-EB89-8B1BDC84D85E}"/>
                  </a:ext>
                </a:extLst>
              </p14:cNvPr>
              <p14:cNvContentPartPr/>
              <p14:nvPr/>
            </p14:nvContentPartPr>
            <p14:xfrm>
              <a:off x="2216345" y="5372566"/>
              <a:ext cx="163440" cy="76680"/>
            </p14:xfrm>
          </p:contentPart>
        </mc:Choice>
        <mc:Fallback xmlns="">
          <p:pic>
            <p:nvPicPr>
              <p:cNvPr id="57518" name="Ink 57517">
                <a:extLst>
                  <a:ext uri="{FF2B5EF4-FFF2-40B4-BE49-F238E27FC236}">
                    <a16:creationId xmlns:a16="http://schemas.microsoft.com/office/drawing/2014/main" id="{77187B6D-92C2-0356-EB89-8B1BDC84D85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209879" y="5366086"/>
                <a:ext cx="175653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519" name="Ink 57518">
                <a:extLst>
                  <a:ext uri="{FF2B5EF4-FFF2-40B4-BE49-F238E27FC236}">
                    <a16:creationId xmlns:a16="http://schemas.microsoft.com/office/drawing/2014/main" id="{438AD690-B289-55C2-84C4-58D67D77C11D}"/>
                  </a:ext>
                </a:extLst>
              </p14:cNvPr>
              <p14:cNvContentPartPr/>
              <p14:nvPr/>
            </p14:nvContentPartPr>
            <p14:xfrm>
              <a:off x="2393105" y="5376166"/>
              <a:ext cx="44280" cy="171360"/>
            </p14:xfrm>
          </p:contentPart>
        </mc:Choice>
        <mc:Fallback xmlns="">
          <p:pic>
            <p:nvPicPr>
              <p:cNvPr id="57519" name="Ink 57518">
                <a:extLst>
                  <a:ext uri="{FF2B5EF4-FFF2-40B4-BE49-F238E27FC236}">
                    <a16:creationId xmlns:a16="http://schemas.microsoft.com/office/drawing/2014/main" id="{438AD690-B289-55C2-84C4-58D67D77C11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86677" y="5369713"/>
                <a:ext cx="56421" cy="18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7520" name="Ink 57519">
                <a:extLst>
                  <a:ext uri="{FF2B5EF4-FFF2-40B4-BE49-F238E27FC236}">
                    <a16:creationId xmlns:a16="http://schemas.microsoft.com/office/drawing/2014/main" id="{E4023379-8881-1DF7-D31B-3FB14BAEEE12}"/>
                  </a:ext>
                </a:extLst>
              </p14:cNvPr>
              <p14:cNvContentPartPr/>
              <p14:nvPr/>
            </p14:nvContentPartPr>
            <p14:xfrm>
              <a:off x="2404625" y="5370046"/>
              <a:ext cx="75240" cy="82440"/>
            </p14:xfrm>
          </p:contentPart>
        </mc:Choice>
        <mc:Fallback xmlns="">
          <p:pic>
            <p:nvPicPr>
              <p:cNvPr id="57520" name="Ink 57519">
                <a:extLst>
                  <a:ext uri="{FF2B5EF4-FFF2-40B4-BE49-F238E27FC236}">
                    <a16:creationId xmlns:a16="http://schemas.microsoft.com/office/drawing/2014/main" id="{E4023379-8881-1DF7-D31B-3FB14BAEEE1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98237" y="5363566"/>
                <a:ext cx="87307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7521" name="Ink 57520">
                <a:extLst>
                  <a:ext uri="{FF2B5EF4-FFF2-40B4-BE49-F238E27FC236}">
                    <a16:creationId xmlns:a16="http://schemas.microsoft.com/office/drawing/2014/main" id="{E45D1D0B-6DCD-C5D8-DC41-CAC6B55EFCAB}"/>
                  </a:ext>
                </a:extLst>
              </p14:cNvPr>
              <p14:cNvContentPartPr/>
              <p14:nvPr/>
            </p14:nvContentPartPr>
            <p14:xfrm>
              <a:off x="2500385" y="5346286"/>
              <a:ext cx="86040" cy="71640"/>
            </p14:xfrm>
          </p:contentPart>
        </mc:Choice>
        <mc:Fallback xmlns="">
          <p:pic>
            <p:nvPicPr>
              <p:cNvPr id="57521" name="Ink 57520">
                <a:extLst>
                  <a:ext uri="{FF2B5EF4-FFF2-40B4-BE49-F238E27FC236}">
                    <a16:creationId xmlns:a16="http://schemas.microsoft.com/office/drawing/2014/main" id="{E45D1D0B-6DCD-C5D8-DC41-CAC6B55EFCA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93905" y="5339838"/>
                <a:ext cx="98280" cy="83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7522" name="Ink 57521">
                <a:extLst>
                  <a:ext uri="{FF2B5EF4-FFF2-40B4-BE49-F238E27FC236}">
                    <a16:creationId xmlns:a16="http://schemas.microsoft.com/office/drawing/2014/main" id="{5A4105A8-3257-289D-1026-4F67C90CC7ED}"/>
                  </a:ext>
                </a:extLst>
              </p14:cNvPr>
              <p14:cNvContentPartPr/>
              <p14:nvPr/>
            </p14:nvContentPartPr>
            <p14:xfrm>
              <a:off x="2620985" y="5263126"/>
              <a:ext cx="73080" cy="194400"/>
            </p14:xfrm>
          </p:contentPart>
        </mc:Choice>
        <mc:Fallback xmlns="">
          <p:pic>
            <p:nvPicPr>
              <p:cNvPr id="57522" name="Ink 57521">
                <a:extLst>
                  <a:ext uri="{FF2B5EF4-FFF2-40B4-BE49-F238E27FC236}">
                    <a16:creationId xmlns:a16="http://schemas.microsoft.com/office/drawing/2014/main" id="{5A4105A8-3257-289D-1026-4F67C90CC7E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14568" y="5256658"/>
                <a:ext cx="85201" cy="206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7523" name="Ink 57522">
                <a:extLst>
                  <a:ext uri="{FF2B5EF4-FFF2-40B4-BE49-F238E27FC236}">
                    <a16:creationId xmlns:a16="http://schemas.microsoft.com/office/drawing/2014/main" id="{F7CF23E8-BF05-082D-E098-67A575195F6E}"/>
                  </a:ext>
                </a:extLst>
              </p14:cNvPr>
              <p14:cNvContentPartPr/>
              <p14:nvPr/>
            </p14:nvContentPartPr>
            <p14:xfrm>
              <a:off x="2581745" y="5334766"/>
              <a:ext cx="78120" cy="18000"/>
            </p14:xfrm>
          </p:contentPart>
        </mc:Choice>
        <mc:Fallback xmlns="">
          <p:pic>
            <p:nvPicPr>
              <p:cNvPr id="57523" name="Ink 57522">
                <a:extLst>
                  <a:ext uri="{FF2B5EF4-FFF2-40B4-BE49-F238E27FC236}">
                    <a16:creationId xmlns:a16="http://schemas.microsoft.com/office/drawing/2014/main" id="{F7CF23E8-BF05-082D-E098-67A575195F6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75295" y="5328016"/>
                <a:ext cx="90304" cy="30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7524" name="Ink 57523">
                <a:extLst>
                  <a:ext uri="{FF2B5EF4-FFF2-40B4-BE49-F238E27FC236}">
                    <a16:creationId xmlns:a16="http://schemas.microsoft.com/office/drawing/2014/main" id="{C0AA3110-8B84-9B2A-F3DB-31956A2229C3}"/>
                  </a:ext>
                </a:extLst>
              </p14:cNvPr>
              <p14:cNvContentPartPr/>
              <p14:nvPr/>
            </p14:nvContentPartPr>
            <p14:xfrm>
              <a:off x="2718545" y="5235046"/>
              <a:ext cx="185400" cy="202680"/>
            </p14:xfrm>
          </p:contentPart>
        </mc:Choice>
        <mc:Fallback xmlns="">
          <p:pic>
            <p:nvPicPr>
              <p:cNvPr id="57524" name="Ink 57523">
                <a:extLst>
                  <a:ext uri="{FF2B5EF4-FFF2-40B4-BE49-F238E27FC236}">
                    <a16:creationId xmlns:a16="http://schemas.microsoft.com/office/drawing/2014/main" id="{C0AA3110-8B84-9B2A-F3DB-31956A2229C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712040" y="5228577"/>
                <a:ext cx="197688" cy="214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7525" name="Ink 57524">
                <a:extLst>
                  <a:ext uri="{FF2B5EF4-FFF2-40B4-BE49-F238E27FC236}">
                    <a16:creationId xmlns:a16="http://schemas.microsoft.com/office/drawing/2014/main" id="{8EC787FF-8012-54AF-F2C2-6BB1DDC78D52}"/>
                  </a:ext>
                </a:extLst>
              </p14:cNvPr>
              <p14:cNvContentPartPr/>
              <p14:nvPr/>
            </p14:nvContentPartPr>
            <p14:xfrm>
              <a:off x="3000785" y="5304526"/>
              <a:ext cx="15480" cy="88920"/>
            </p14:xfrm>
          </p:contentPart>
        </mc:Choice>
        <mc:Fallback xmlns="">
          <p:pic>
            <p:nvPicPr>
              <p:cNvPr id="57525" name="Ink 57524">
                <a:extLst>
                  <a:ext uri="{FF2B5EF4-FFF2-40B4-BE49-F238E27FC236}">
                    <a16:creationId xmlns:a16="http://schemas.microsoft.com/office/drawing/2014/main" id="{8EC787FF-8012-54AF-F2C2-6BB1DDC78D5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994980" y="5298072"/>
                <a:ext cx="26445" cy="10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7526" name="Ink 57525">
                <a:extLst>
                  <a:ext uri="{FF2B5EF4-FFF2-40B4-BE49-F238E27FC236}">
                    <a16:creationId xmlns:a16="http://schemas.microsoft.com/office/drawing/2014/main" id="{FB6BFF6D-4CA8-26C1-A8DE-1256793A47B7}"/>
                  </a:ext>
                </a:extLst>
              </p14:cNvPr>
              <p14:cNvContentPartPr/>
              <p14:nvPr/>
            </p14:nvContentPartPr>
            <p14:xfrm>
              <a:off x="3046865" y="5328286"/>
              <a:ext cx="117000" cy="82800"/>
            </p14:xfrm>
          </p:contentPart>
        </mc:Choice>
        <mc:Fallback xmlns="">
          <p:pic>
            <p:nvPicPr>
              <p:cNvPr id="57526" name="Ink 57525">
                <a:extLst>
                  <a:ext uri="{FF2B5EF4-FFF2-40B4-BE49-F238E27FC236}">
                    <a16:creationId xmlns:a16="http://schemas.microsoft.com/office/drawing/2014/main" id="{FB6BFF6D-4CA8-26C1-A8DE-1256793A47B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40405" y="5321778"/>
                <a:ext cx="129202" cy="9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7527" name="Ink 57526">
                <a:extLst>
                  <a:ext uri="{FF2B5EF4-FFF2-40B4-BE49-F238E27FC236}">
                    <a16:creationId xmlns:a16="http://schemas.microsoft.com/office/drawing/2014/main" id="{03EBA67E-7472-3858-2819-E558F0B09F78}"/>
                  </a:ext>
                </a:extLst>
              </p14:cNvPr>
              <p14:cNvContentPartPr/>
              <p14:nvPr/>
            </p14:nvContentPartPr>
            <p14:xfrm>
              <a:off x="3299225" y="5249446"/>
              <a:ext cx="59040" cy="172800"/>
            </p14:xfrm>
          </p:contentPart>
        </mc:Choice>
        <mc:Fallback xmlns="">
          <p:pic>
            <p:nvPicPr>
              <p:cNvPr id="57527" name="Ink 57526">
                <a:extLst>
                  <a:ext uri="{FF2B5EF4-FFF2-40B4-BE49-F238E27FC236}">
                    <a16:creationId xmlns:a16="http://schemas.microsoft.com/office/drawing/2014/main" id="{03EBA67E-7472-3858-2819-E558F0B09F7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292823" y="5242979"/>
                <a:ext cx="71133" cy="185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7528" name="Ink 57527">
                <a:extLst>
                  <a:ext uri="{FF2B5EF4-FFF2-40B4-BE49-F238E27FC236}">
                    <a16:creationId xmlns:a16="http://schemas.microsoft.com/office/drawing/2014/main" id="{632F6614-BC97-A951-81F8-3EE80B9A801B}"/>
                  </a:ext>
                </a:extLst>
              </p14:cNvPr>
              <p14:cNvContentPartPr/>
              <p14:nvPr/>
            </p14:nvContentPartPr>
            <p14:xfrm>
              <a:off x="3272225" y="5332246"/>
              <a:ext cx="82800" cy="47520"/>
            </p14:xfrm>
          </p:contentPart>
        </mc:Choice>
        <mc:Fallback xmlns="">
          <p:pic>
            <p:nvPicPr>
              <p:cNvPr id="57528" name="Ink 57527">
                <a:extLst>
                  <a:ext uri="{FF2B5EF4-FFF2-40B4-BE49-F238E27FC236}">
                    <a16:creationId xmlns:a16="http://schemas.microsoft.com/office/drawing/2014/main" id="{632F6614-BC97-A951-81F8-3EE80B9A801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65745" y="5325766"/>
                <a:ext cx="950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7529" name="Ink 57528">
                <a:extLst>
                  <a:ext uri="{FF2B5EF4-FFF2-40B4-BE49-F238E27FC236}">
                    <a16:creationId xmlns:a16="http://schemas.microsoft.com/office/drawing/2014/main" id="{28E90459-D0F0-CE45-3072-F92CC08561C3}"/>
                  </a:ext>
                </a:extLst>
              </p14:cNvPr>
              <p14:cNvContentPartPr/>
              <p14:nvPr/>
            </p14:nvContentPartPr>
            <p14:xfrm>
              <a:off x="3362945" y="5330806"/>
              <a:ext cx="133200" cy="69480"/>
            </p14:xfrm>
          </p:contentPart>
        </mc:Choice>
        <mc:Fallback xmlns="">
          <p:pic>
            <p:nvPicPr>
              <p:cNvPr id="57529" name="Ink 57528">
                <a:extLst>
                  <a:ext uri="{FF2B5EF4-FFF2-40B4-BE49-F238E27FC236}">
                    <a16:creationId xmlns:a16="http://schemas.microsoft.com/office/drawing/2014/main" id="{28E90459-D0F0-CE45-3072-F92CC08561C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356482" y="5324392"/>
                <a:ext cx="145407" cy="81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7530" name="Ink 57529">
                <a:extLst>
                  <a:ext uri="{FF2B5EF4-FFF2-40B4-BE49-F238E27FC236}">
                    <a16:creationId xmlns:a16="http://schemas.microsoft.com/office/drawing/2014/main" id="{D003DDD1-EA8D-962E-31F8-6401621D2200}"/>
                  </a:ext>
                </a:extLst>
              </p14:cNvPr>
              <p14:cNvContentPartPr/>
              <p14:nvPr/>
            </p14:nvContentPartPr>
            <p14:xfrm>
              <a:off x="3576425" y="5328646"/>
              <a:ext cx="72720" cy="68040"/>
            </p14:xfrm>
          </p:contentPart>
        </mc:Choice>
        <mc:Fallback xmlns="">
          <p:pic>
            <p:nvPicPr>
              <p:cNvPr id="57530" name="Ink 57529">
                <a:extLst>
                  <a:ext uri="{FF2B5EF4-FFF2-40B4-BE49-F238E27FC236}">
                    <a16:creationId xmlns:a16="http://schemas.microsoft.com/office/drawing/2014/main" id="{D003DDD1-EA8D-962E-31F8-6401621D220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569977" y="5322234"/>
                <a:ext cx="84900" cy="80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7531" name="Ink 57530">
                <a:extLst>
                  <a:ext uri="{FF2B5EF4-FFF2-40B4-BE49-F238E27FC236}">
                    <a16:creationId xmlns:a16="http://schemas.microsoft.com/office/drawing/2014/main" id="{2110B11A-1FC2-E542-3DEF-0D2B275A083E}"/>
                  </a:ext>
                </a:extLst>
              </p14:cNvPr>
              <p14:cNvContentPartPr/>
              <p14:nvPr/>
            </p14:nvContentPartPr>
            <p14:xfrm>
              <a:off x="3661025" y="5261326"/>
              <a:ext cx="244080" cy="118440"/>
            </p14:xfrm>
          </p:contentPart>
        </mc:Choice>
        <mc:Fallback xmlns="">
          <p:pic>
            <p:nvPicPr>
              <p:cNvPr id="57531" name="Ink 57530">
                <a:extLst>
                  <a:ext uri="{FF2B5EF4-FFF2-40B4-BE49-F238E27FC236}">
                    <a16:creationId xmlns:a16="http://schemas.microsoft.com/office/drawing/2014/main" id="{2110B11A-1FC2-E542-3DEF-0D2B275A083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654545" y="5254846"/>
                <a:ext cx="2563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7532" name="Ink 57531">
                <a:extLst>
                  <a:ext uri="{FF2B5EF4-FFF2-40B4-BE49-F238E27FC236}">
                    <a16:creationId xmlns:a16="http://schemas.microsoft.com/office/drawing/2014/main" id="{EA065CFA-51DE-C121-1C68-BA0698EBA7C0}"/>
                  </a:ext>
                </a:extLst>
              </p14:cNvPr>
              <p14:cNvContentPartPr/>
              <p14:nvPr/>
            </p14:nvContentPartPr>
            <p14:xfrm>
              <a:off x="4140545" y="5273206"/>
              <a:ext cx="18360" cy="118800"/>
            </p14:xfrm>
          </p:contentPart>
        </mc:Choice>
        <mc:Fallback xmlns="">
          <p:pic>
            <p:nvPicPr>
              <p:cNvPr id="57532" name="Ink 57531">
                <a:extLst>
                  <a:ext uri="{FF2B5EF4-FFF2-40B4-BE49-F238E27FC236}">
                    <a16:creationId xmlns:a16="http://schemas.microsoft.com/office/drawing/2014/main" id="{EA065CFA-51DE-C121-1C68-BA0698EBA7C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134190" y="5266706"/>
                <a:ext cx="30365" cy="131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7533" name="Ink 57532">
                <a:extLst>
                  <a:ext uri="{FF2B5EF4-FFF2-40B4-BE49-F238E27FC236}">
                    <a16:creationId xmlns:a16="http://schemas.microsoft.com/office/drawing/2014/main" id="{54E0588F-6D28-F0D5-C840-F460E305A350}"/>
                  </a:ext>
                </a:extLst>
              </p14:cNvPr>
              <p14:cNvContentPartPr/>
              <p14:nvPr/>
            </p14:nvContentPartPr>
            <p14:xfrm>
              <a:off x="4136585" y="5299486"/>
              <a:ext cx="3960" cy="12240"/>
            </p14:xfrm>
          </p:contentPart>
        </mc:Choice>
        <mc:Fallback xmlns="">
          <p:pic>
            <p:nvPicPr>
              <p:cNvPr id="57533" name="Ink 57532">
                <a:extLst>
                  <a:ext uri="{FF2B5EF4-FFF2-40B4-BE49-F238E27FC236}">
                    <a16:creationId xmlns:a16="http://schemas.microsoft.com/office/drawing/2014/main" id="{54E0588F-6D28-F0D5-C840-F460E305A35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130645" y="5293006"/>
                <a:ext cx="151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7534" name="Ink 57533">
                <a:extLst>
                  <a:ext uri="{FF2B5EF4-FFF2-40B4-BE49-F238E27FC236}">
                    <a16:creationId xmlns:a16="http://schemas.microsoft.com/office/drawing/2014/main" id="{E2B851A7-8C64-5273-D872-BA982D4576C1}"/>
                  </a:ext>
                </a:extLst>
              </p14:cNvPr>
              <p14:cNvContentPartPr/>
              <p14:nvPr/>
            </p14:nvContentPartPr>
            <p14:xfrm>
              <a:off x="4136585" y="5297326"/>
              <a:ext cx="360" cy="360"/>
            </p14:xfrm>
          </p:contentPart>
        </mc:Choice>
        <mc:Fallback xmlns="">
          <p:pic>
            <p:nvPicPr>
              <p:cNvPr id="57534" name="Ink 57533">
                <a:extLst>
                  <a:ext uri="{FF2B5EF4-FFF2-40B4-BE49-F238E27FC236}">
                    <a16:creationId xmlns:a16="http://schemas.microsoft.com/office/drawing/2014/main" id="{E2B851A7-8C64-5273-D872-BA982D4576C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130105" y="529084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57535" name="Ink 57534">
                <a:extLst>
                  <a:ext uri="{FF2B5EF4-FFF2-40B4-BE49-F238E27FC236}">
                    <a16:creationId xmlns:a16="http://schemas.microsoft.com/office/drawing/2014/main" id="{C529929C-4EC8-657A-914E-79E401C449EA}"/>
                  </a:ext>
                </a:extLst>
              </p14:cNvPr>
              <p14:cNvContentPartPr/>
              <p14:nvPr/>
            </p14:nvContentPartPr>
            <p14:xfrm>
              <a:off x="4136585" y="5251246"/>
              <a:ext cx="91440" cy="177120"/>
            </p14:xfrm>
          </p:contentPart>
        </mc:Choice>
        <mc:Fallback xmlns="">
          <p:pic>
            <p:nvPicPr>
              <p:cNvPr id="57535" name="Ink 57534">
                <a:extLst>
                  <a:ext uri="{FF2B5EF4-FFF2-40B4-BE49-F238E27FC236}">
                    <a16:creationId xmlns:a16="http://schemas.microsoft.com/office/drawing/2014/main" id="{C529929C-4EC8-657A-914E-79E401C449E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130105" y="5244779"/>
                <a:ext cx="103680" cy="18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7536" name="Ink 57535">
                <a:extLst>
                  <a:ext uri="{FF2B5EF4-FFF2-40B4-BE49-F238E27FC236}">
                    <a16:creationId xmlns:a16="http://schemas.microsoft.com/office/drawing/2014/main" id="{3EA366F7-0D7E-05B3-751B-C10DBC26C413}"/>
                  </a:ext>
                </a:extLst>
              </p14:cNvPr>
              <p14:cNvContentPartPr/>
              <p14:nvPr/>
            </p14:nvContentPartPr>
            <p14:xfrm>
              <a:off x="4247825" y="5220646"/>
              <a:ext cx="106200" cy="262800"/>
            </p14:xfrm>
          </p:contentPart>
        </mc:Choice>
        <mc:Fallback xmlns="">
          <p:pic>
            <p:nvPicPr>
              <p:cNvPr id="57536" name="Ink 57535">
                <a:extLst>
                  <a:ext uri="{FF2B5EF4-FFF2-40B4-BE49-F238E27FC236}">
                    <a16:creationId xmlns:a16="http://schemas.microsoft.com/office/drawing/2014/main" id="{3EA366F7-0D7E-05B3-751B-C10DBC26C41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241345" y="5214166"/>
                <a:ext cx="1184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7537" name="Ink 57536">
                <a:extLst>
                  <a:ext uri="{FF2B5EF4-FFF2-40B4-BE49-F238E27FC236}">
                    <a16:creationId xmlns:a16="http://schemas.microsoft.com/office/drawing/2014/main" id="{5D822EE9-EB09-340A-6146-7CDC293C4676}"/>
                  </a:ext>
                </a:extLst>
              </p14:cNvPr>
              <p14:cNvContentPartPr/>
              <p14:nvPr/>
            </p14:nvContentPartPr>
            <p14:xfrm>
              <a:off x="4037585" y="5230726"/>
              <a:ext cx="86760" cy="303840"/>
            </p14:xfrm>
          </p:contentPart>
        </mc:Choice>
        <mc:Fallback xmlns="">
          <p:pic>
            <p:nvPicPr>
              <p:cNvPr id="57537" name="Ink 57536">
                <a:extLst>
                  <a:ext uri="{FF2B5EF4-FFF2-40B4-BE49-F238E27FC236}">
                    <a16:creationId xmlns:a16="http://schemas.microsoft.com/office/drawing/2014/main" id="{5D822EE9-EB09-340A-6146-7CDC293C467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031132" y="5224254"/>
                <a:ext cx="98949" cy="316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7538" name="Ink 57537">
                <a:extLst>
                  <a:ext uri="{FF2B5EF4-FFF2-40B4-BE49-F238E27FC236}">
                    <a16:creationId xmlns:a16="http://schemas.microsoft.com/office/drawing/2014/main" id="{94E17923-82F2-0230-EE73-53830FBF0273}"/>
                  </a:ext>
                </a:extLst>
              </p14:cNvPr>
              <p14:cNvContentPartPr/>
              <p14:nvPr/>
            </p14:nvContentPartPr>
            <p14:xfrm>
              <a:off x="2088905" y="2667166"/>
              <a:ext cx="10440" cy="27720"/>
            </p14:xfrm>
          </p:contentPart>
        </mc:Choice>
        <mc:Fallback xmlns="">
          <p:pic>
            <p:nvPicPr>
              <p:cNvPr id="57538" name="Ink 57537">
                <a:extLst>
                  <a:ext uri="{FF2B5EF4-FFF2-40B4-BE49-F238E27FC236}">
                    <a16:creationId xmlns:a16="http://schemas.microsoft.com/office/drawing/2014/main" id="{94E17923-82F2-0230-EE73-53830FBF0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82194" y="2660850"/>
                <a:ext cx="23117" cy="3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57539" name="Ink 57538">
                <a:extLst>
                  <a:ext uri="{FF2B5EF4-FFF2-40B4-BE49-F238E27FC236}">
                    <a16:creationId xmlns:a16="http://schemas.microsoft.com/office/drawing/2014/main" id="{8F528957-9BF7-0F0D-DE1E-D7E9C88C1FF5}"/>
                  </a:ext>
                </a:extLst>
              </p14:cNvPr>
              <p14:cNvContentPartPr/>
              <p14:nvPr/>
            </p14:nvContentPartPr>
            <p14:xfrm>
              <a:off x="2090705" y="2674006"/>
              <a:ext cx="10440" cy="111960"/>
            </p14:xfrm>
          </p:contentPart>
        </mc:Choice>
        <mc:Fallback xmlns="">
          <p:pic>
            <p:nvPicPr>
              <p:cNvPr id="57539" name="Ink 57538">
                <a:extLst>
                  <a:ext uri="{FF2B5EF4-FFF2-40B4-BE49-F238E27FC236}">
                    <a16:creationId xmlns:a16="http://schemas.microsoft.com/office/drawing/2014/main" id="{8F528957-9BF7-0F0D-DE1E-D7E9C88C1FF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085010" y="2667567"/>
                <a:ext cx="21196" cy="124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57540" name="Ink 57539">
                <a:extLst>
                  <a:ext uri="{FF2B5EF4-FFF2-40B4-BE49-F238E27FC236}">
                    <a16:creationId xmlns:a16="http://schemas.microsoft.com/office/drawing/2014/main" id="{F9625136-492F-50C4-7143-F61300995D0C}"/>
                  </a:ext>
                </a:extLst>
              </p14:cNvPr>
              <p14:cNvContentPartPr/>
              <p14:nvPr/>
            </p14:nvContentPartPr>
            <p14:xfrm>
              <a:off x="2067305" y="2662846"/>
              <a:ext cx="131040" cy="145800"/>
            </p14:xfrm>
          </p:contentPart>
        </mc:Choice>
        <mc:Fallback xmlns="">
          <p:pic>
            <p:nvPicPr>
              <p:cNvPr id="57540" name="Ink 57539">
                <a:extLst>
                  <a:ext uri="{FF2B5EF4-FFF2-40B4-BE49-F238E27FC236}">
                    <a16:creationId xmlns:a16="http://schemas.microsoft.com/office/drawing/2014/main" id="{F9625136-492F-50C4-7143-F61300995D0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060878" y="2656366"/>
                <a:ext cx="1431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57541" name="Ink 57540">
                <a:extLst>
                  <a:ext uri="{FF2B5EF4-FFF2-40B4-BE49-F238E27FC236}">
                    <a16:creationId xmlns:a16="http://schemas.microsoft.com/office/drawing/2014/main" id="{26E3A612-FA2B-A363-CFA4-A1C588896455}"/>
                  </a:ext>
                </a:extLst>
              </p14:cNvPr>
              <p14:cNvContentPartPr/>
              <p14:nvPr/>
            </p14:nvContentPartPr>
            <p14:xfrm>
              <a:off x="2219945" y="2739526"/>
              <a:ext cx="86760" cy="78840"/>
            </p14:xfrm>
          </p:contentPart>
        </mc:Choice>
        <mc:Fallback xmlns="">
          <p:pic>
            <p:nvPicPr>
              <p:cNvPr id="57541" name="Ink 57540">
                <a:extLst>
                  <a:ext uri="{FF2B5EF4-FFF2-40B4-BE49-F238E27FC236}">
                    <a16:creationId xmlns:a16="http://schemas.microsoft.com/office/drawing/2014/main" id="{26E3A612-FA2B-A363-CFA4-A1C58889645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213465" y="2733075"/>
                <a:ext cx="99000" cy="91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57542" name="Ink 57541">
                <a:extLst>
                  <a:ext uri="{FF2B5EF4-FFF2-40B4-BE49-F238E27FC236}">
                    <a16:creationId xmlns:a16="http://schemas.microsoft.com/office/drawing/2014/main" id="{400E23B0-D381-310C-05A3-7F146CA8A595}"/>
                  </a:ext>
                </a:extLst>
              </p14:cNvPr>
              <p14:cNvContentPartPr/>
              <p14:nvPr/>
            </p14:nvContentPartPr>
            <p14:xfrm>
              <a:off x="2338025" y="2730526"/>
              <a:ext cx="20160" cy="135360"/>
            </p14:xfrm>
          </p:contentPart>
        </mc:Choice>
        <mc:Fallback xmlns="">
          <p:pic>
            <p:nvPicPr>
              <p:cNvPr id="57542" name="Ink 57541">
                <a:extLst>
                  <a:ext uri="{FF2B5EF4-FFF2-40B4-BE49-F238E27FC236}">
                    <a16:creationId xmlns:a16="http://schemas.microsoft.com/office/drawing/2014/main" id="{400E23B0-D381-310C-05A3-7F146CA8A59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331545" y="2724029"/>
                <a:ext cx="32400" cy="147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57543" name="Ink 57542">
                <a:extLst>
                  <a:ext uri="{FF2B5EF4-FFF2-40B4-BE49-F238E27FC236}">
                    <a16:creationId xmlns:a16="http://schemas.microsoft.com/office/drawing/2014/main" id="{7DD91459-9647-EAB7-3949-BF799F62E49F}"/>
                  </a:ext>
                </a:extLst>
              </p14:cNvPr>
              <p14:cNvContentPartPr/>
              <p14:nvPr/>
            </p14:nvContentPartPr>
            <p14:xfrm>
              <a:off x="2334425" y="2727286"/>
              <a:ext cx="66240" cy="83520"/>
            </p14:xfrm>
          </p:contentPart>
        </mc:Choice>
        <mc:Fallback xmlns="">
          <p:pic>
            <p:nvPicPr>
              <p:cNvPr id="57543" name="Ink 57542">
                <a:extLst>
                  <a:ext uri="{FF2B5EF4-FFF2-40B4-BE49-F238E27FC236}">
                    <a16:creationId xmlns:a16="http://schemas.microsoft.com/office/drawing/2014/main" id="{7DD91459-9647-EAB7-3949-BF799F62E4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328049" y="2720806"/>
                <a:ext cx="78284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57544" name="Ink 57543">
                <a:extLst>
                  <a:ext uri="{FF2B5EF4-FFF2-40B4-BE49-F238E27FC236}">
                    <a16:creationId xmlns:a16="http://schemas.microsoft.com/office/drawing/2014/main" id="{87893AA7-5BAC-47C4-64E8-38A1EB128490}"/>
                  </a:ext>
                </a:extLst>
              </p14:cNvPr>
              <p14:cNvContentPartPr/>
              <p14:nvPr/>
            </p14:nvContentPartPr>
            <p14:xfrm>
              <a:off x="2420825" y="2742766"/>
              <a:ext cx="85320" cy="76680"/>
            </p14:xfrm>
          </p:contentPart>
        </mc:Choice>
        <mc:Fallback xmlns="">
          <p:pic>
            <p:nvPicPr>
              <p:cNvPr id="57544" name="Ink 57543">
                <a:extLst>
                  <a:ext uri="{FF2B5EF4-FFF2-40B4-BE49-F238E27FC236}">
                    <a16:creationId xmlns:a16="http://schemas.microsoft.com/office/drawing/2014/main" id="{87893AA7-5BAC-47C4-64E8-38A1EB12849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414372" y="2736316"/>
                <a:ext cx="97509" cy="88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57545" name="Ink 57544">
                <a:extLst>
                  <a:ext uri="{FF2B5EF4-FFF2-40B4-BE49-F238E27FC236}">
                    <a16:creationId xmlns:a16="http://schemas.microsoft.com/office/drawing/2014/main" id="{C24185D9-D847-B8AD-470B-A137744B853B}"/>
                  </a:ext>
                </a:extLst>
              </p14:cNvPr>
              <p14:cNvContentPartPr/>
              <p14:nvPr/>
            </p14:nvContentPartPr>
            <p14:xfrm>
              <a:off x="2519465" y="2722966"/>
              <a:ext cx="79920" cy="72360"/>
            </p14:xfrm>
          </p:contentPart>
        </mc:Choice>
        <mc:Fallback xmlns="">
          <p:pic>
            <p:nvPicPr>
              <p:cNvPr id="57545" name="Ink 57544">
                <a:extLst>
                  <a:ext uri="{FF2B5EF4-FFF2-40B4-BE49-F238E27FC236}">
                    <a16:creationId xmlns:a16="http://schemas.microsoft.com/office/drawing/2014/main" id="{C24185D9-D847-B8AD-470B-A137744B853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512985" y="2716486"/>
                <a:ext cx="921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57546" name="Ink 57545">
                <a:extLst>
                  <a:ext uri="{FF2B5EF4-FFF2-40B4-BE49-F238E27FC236}">
                    <a16:creationId xmlns:a16="http://schemas.microsoft.com/office/drawing/2014/main" id="{FB9C0FCD-0236-1CD0-820E-5F05475BE523}"/>
                  </a:ext>
                </a:extLst>
              </p14:cNvPr>
              <p14:cNvContentPartPr/>
              <p14:nvPr/>
            </p14:nvContentPartPr>
            <p14:xfrm>
              <a:off x="2654105" y="2702086"/>
              <a:ext cx="43200" cy="121320"/>
            </p14:xfrm>
          </p:contentPart>
        </mc:Choice>
        <mc:Fallback xmlns="">
          <p:pic>
            <p:nvPicPr>
              <p:cNvPr id="57546" name="Ink 57545">
                <a:extLst>
                  <a:ext uri="{FF2B5EF4-FFF2-40B4-BE49-F238E27FC236}">
                    <a16:creationId xmlns:a16="http://schemas.microsoft.com/office/drawing/2014/main" id="{FB9C0FCD-0236-1CD0-820E-5F05475BE52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647679" y="2695644"/>
                <a:ext cx="55339" cy="133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57547" name="Ink 57546">
                <a:extLst>
                  <a:ext uri="{FF2B5EF4-FFF2-40B4-BE49-F238E27FC236}">
                    <a16:creationId xmlns:a16="http://schemas.microsoft.com/office/drawing/2014/main" id="{6A596597-0777-3B53-7345-AAA72F137C2F}"/>
                  </a:ext>
                </a:extLst>
              </p14:cNvPr>
              <p14:cNvContentPartPr/>
              <p14:nvPr/>
            </p14:nvContentPartPr>
            <p14:xfrm>
              <a:off x="2717105" y="2737366"/>
              <a:ext cx="63720" cy="71280"/>
            </p14:xfrm>
          </p:contentPart>
        </mc:Choice>
        <mc:Fallback xmlns="">
          <p:pic>
            <p:nvPicPr>
              <p:cNvPr id="57547" name="Ink 57546">
                <a:extLst>
                  <a:ext uri="{FF2B5EF4-FFF2-40B4-BE49-F238E27FC236}">
                    <a16:creationId xmlns:a16="http://schemas.microsoft.com/office/drawing/2014/main" id="{6A596597-0777-3B53-7345-AAA72F137C2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710661" y="2730886"/>
                <a:ext cx="75891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57548" name="Ink 57547">
                <a:extLst>
                  <a:ext uri="{FF2B5EF4-FFF2-40B4-BE49-F238E27FC236}">
                    <a16:creationId xmlns:a16="http://schemas.microsoft.com/office/drawing/2014/main" id="{C12AD2AD-3B12-601A-8A6E-BC19A8E0E1E8}"/>
                  </a:ext>
                </a:extLst>
              </p14:cNvPr>
              <p14:cNvContentPartPr/>
              <p14:nvPr/>
            </p14:nvContentPartPr>
            <p14:xfrm>
              <a:off x="2798825" y="2713246"/>
              <a:ext cx="79920" cy="43200"/>
            </p14:xfrm>
          </p:contentPart>
        </mc:Choice>
        <mc:Fallback xmlns="">
          <p:pic>
            <p:nvPicPr>
              <p:cNvPr id="57548" name="Ink 57547">
                <a:extLst>
                  <a:ext uri="{FF2B5EF4-FFF2-40B4-BE49-F238E27FC236}">
                    <a16:creationId xmlns:a16="http://schemas.microsoft.com/office/drawing/2014/main" id="{C12AD2AD-3B12-601A-8A6E-BC19A8E0E1E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792345" y="2706766"/>
                <a:ext cx="921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57549" name="Ink 57548">
                <a:extLst>
                  <a:ext uri="{FF2B5EF4-FFF2-40B4-BE49-F238E27FC236}">
                    <a16:creationId xmlns:a16="http://schemas.microsoft.com/office/drawing/2014/main" id="{89B4E92F-B18B-40E3-7415-54999C6091C2}"/>
                  </a:ext>
                </a:extLst>
              </p14:cNvPr>
              <p14:cNvContentPartPr/>
              <p14:nvPr/>
            </p14:nvContentPartPr>
            <p14:xfrm>
              <a:off x="2945345" y="2633686"/>
              <a:ext cx="33480" cy="204840"/>
            </p14:xfrm>
          </p:contentPart>
        </mc:Choice>
        <mc:Fallback xmlns="">
          <p:pic>
            <p:nvPicPr>
              <p:cNvPr id="57549" name="Ink 57548">
                <a:extLst>
                  <a:ext uri="{FF2B5EF4-FFF2-40B4-BE49-F238E27FC236}">
                    <a16:creationId xmlns:a16="http://schemas.microsoft.com/office/drawing/2014/main" id="{89B4E92F-B18B-40E3-7415-54999C6091C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938865" y="2627206"/>
                <a:ext cx="457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57550" name="Ink 57549">
                <a:extLst>
                  <a:ext uri="{FF2B5EF4-FFF2-40B4-BE49-F238E27FC236}">
                    <a16:creationId xmlns:a16="http://schemas.microsoft.com/office/drawing/2014/main" id="{353C59D3-D6FC-68F8-1520-C6C6C5024440}"/>
                  </a:ext>
                </a:extLst>
              </p14:cNvPr>
              <p14:cNvContentPartPr/>
              <p14:nvPr/>
            </p14:nvContentPartPr>
            <p14:xfrm>
              <a:off x="2905745" y="2673646"/>
              <a:ext cx="58680" cy="43200"/>
            </p14:xfrm>
          </p:contentPart>
        </mc:Choice>
        <mc:Fallback xmlns="">
          <p:pic>
            <p:nvPicPr>
              <p:cNvPr id="57550" name="Ink 57549">
                <a:extLst>
                  <a:ext uri="{FF2B5EF4-FFF2-40B4-BE49-F238E27FC236}">
                    <a16:creationId xmlns:a16="http://schemas.microsoft.com/office/drawing/2014/main" id="{353C59D3-D6FC-68F8-1520-C6C6C502444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899382" y="2667166"/>
                <a:ext cx="70699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57551" name="Ink 57550">
                <a:extLst>
                  <a:ext uri="{FF2B5EF4-FFF2-40B4-BE49-F238E27FC236}">
                    <a16:creationId xmlns:a16="http://schemas.microsoft.com/office/drawing/2014/main" id="{90A9CB20-9DE1-2380-464D-D27E5A8A03E6}"/>
                  </a:ext>
                </a:extLst>
              </p14:cNvPr>
              <p14:cNvContentPartPr/>
              <p14:nvPr/>
            </p14:nvContentPartPr>
            <p14:xfrm>
              <a:off x="3042905" y="2704246"/>
              <a:ext cx="73080" cy="93600"/>
            </p14:xfrm>
          </p:contentPart>
        </mc:Choice>
        <mc:Fallback xmlns="">
          <p:pic>
            <p:nvPicPr>
              <p:cNvPr id="57551" name="Ink 57550">
                <a:extLst>
                  <a:ext uri="{FF2B5EF4-FFF2-40B4-BE49-F238E27FC236}">
                    <a16:creationId xmlns:a16="http://schemas.microsoft.com/office/drawing/2014/main" id="{90A9CB20-9DE1-2380-464D-D27E5A8A03E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036425" y="2697741"/>
                <a:ext cx="85320" cy="105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57552" name="Ink 57551">
                <a:extLst>
                  <a:ext uri="{FF2B5EF4-FFF2-40B4-BE49-F238E27FC236}">
                    <a16:creationId xmlns:a16="http://schemas.microsoft.com/office/drawing/2014/main" id="{C850D9B8-3571-17A7-C9D8-0252B295F3FC}"/>
                  </a:ext>
                </a:extLst>
              </p14:cNvPr>
              <p14:cNvContentPartPr/>
              <p14:nvPr/>
            </p14:nvContentPartPr>
            <p14:xfrm>
              <a:off x="3174665" y="2604886"/>
              <a:ext cx="52200" cy="168840"/>
            </p14:xfrm>
          </p:contentPart>
        </mc:Choice>
        <mc:Fallback xmlns="">
          <p:pic>
            <p:nvPicPr>
              <p:cNvPr id="57552" name="Ink 57551">
                <a:extLst>
                  <a:ext uri="{FF2B5EF4-FFF2-40B4-BE49-F238E27FC236}">
                    <a16:creationId xmlns:a16="http://schemas.microsoft.com/office/drawing/2014/main" id="{C850D9B8-3571-17A7-C9D8-0252B295F3F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168185" y="2598364"/>
                <a:ext cx="64440" cy="18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57553" name="Ink 57552">
                <a:extLst>
                  <a:ext uri="{FF2B5EF4-FFF2-40B4-BE49-F238E27FC236}">
                    <a16:creationId xmlns:a16="http://schemas.microsoft.com/office/drawing/2014/main" id="{959003BA-4CC8-5467-E301-FBCC96F25202}"/>
                  </a:ext>
                </a:extLst>
              </p14:cNvPr>
              <p14:cNvContentPartPr/>
              <p14:nvPr/>
            </p14:nvContentPartPr>
            <p14:xfrm>
              <a:off x="3372305" y="2581126"/>
              <a:ext cx="48960" cy="232920"/>
            </p14:xfrm>
          </p:contentPart>
        </mc:Choice>
        <mc:Fallback xmlns="">
          <p:pic>
            <p:nvPicPr>
              <p:cNvPr id="57553" name="Ink 57552">
                <a:extLst>
                  <a:ext uri="{FF2B5EF4-FFF2-40B4-BE49-F238E27FC236}">
                    <a16:creationId xmlns:a16="http://schemas.microsoft.com/office/drawing/2014/main" id="{959003BA-4CC8-5467-E301-FBCC96F2520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365777" y="2574666"/>
                <a:ext cx="61291" cy="245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57554" name="Ink 57553">
                <a:extLst>
                  <a:ext uri="{FF2B5EF4-FFF2-40B4-BE49-F238E27FC236}">
                    <a16:creationId xmlns:a16="http://schemas.microsoft.com/office/drawing/2014/main" id="{6A336F4B-C2CE-446C-AA8A-35250F72FD40}"/>
                  </a:ext>
                </a:extLst>
              </p14:cNvPr>
              <p14:cNvContentPartPr/>
              <p14:nvPr/>
            </p14:nvContentPartPr>
            <p14:xfrm>
              <a:off x="3475625" y="2696686"/>
              <a:ext cx="14400" cy="114840"/>
            </p14:xfrm>
          </p:contentPart>
        </mc:Choice>
        <mc:Fallback xmlns="">
          <p:pic>
            <p:nvPicPr>
              <p:cNvPr id="57554" name="Ink 57553">
                <a:extLst>
                  <a:ext uri="{FF2B5EF4-FFF2-40B4-BE49-F238E27FC236}">
                    <a16:creationId xmlns:a16="http://schemas.microsoft.com/office/drawing/2014/main" id="{6A336F4B-C2CE-446C-AA8A-35250F72FD4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469303" y="2690266"/>
                <a:ext cx="26341" cy="126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57555" name="Ink 57554">
                <a:extLst>
                  <a:ext uri="{FF2B5EF4-FFF2-40B4-BE49-F238E27FC236}">
                    <a16:creationId xmlns:a16="http://schemas.microsoft.com/office/drawing/2014/main" id="{DE9A299B-78C3-C6A2-42EB-7EA908BA72F7}"/>
                  </a:ext>
                </a:extLst>
              </p14:cNvPr>
              <p14:cNvContentPartPr/>
              <p14:nvPr/>
            </p14:nvContentPartPr>
            <p14:xfrm>
              <a:off x="3463385" y="2670766"/>
              <a:ext cx="68400" cy="74880"/>
            </p14:xfrm>
          </p:contentPart>
        </mc:Choice>
        <mc:Fallback xmlns="">
          <p:pic>
            <p:nvPicPr>
              <p:cNvPr id="57555" name="Ink 57554">
                <a:extLst>
                  <a:ext uri="{FF2B5EF4-FFF2-40B4-BE49-F238E27FC236}">
                    <a16:creationId xmlns:a16="http://schemas.microsoft.com/office/drawing/2014/main" id="{DE9A299B-78C3-C6A2-42EB-7EA908BA72F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456939" y="2664317"/>
                <a:ext cx="80576" cy="87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57556" name="Ink 57555">
                <a:extLst>
                  <a:ext uri="{FF2B5EF4-FFF2-40B4-BE49-F238E27FC236}">
                    <a16:creationId xmlns:a16="http://schemas.microsoft.com/office/drawing/2014/main" id="{5D2C9BAF-92BC-ACDC-04ED-E21F515F2324}"/>
                  </a:ext>
                </a:extLst>
              </p14:cNvPr>
              <p14:cNvContentPartPr/>
              <p14:nvPr/>
            </p14:nvContentPartPr>
            <p14:xfrm>
              <a:off x="3580025" y="2657086"/>
              <a:ext cx="73800" cy="87840"/>
            </p14:xfrm>
          </p:contentPart>
        </mc:Choice>
        <mc:Fallback xmlns="">
          <p:pic>
            <p:nvPicPr>
              <p:cNvPr id="57556" name="Ink 57555">
                <a:extLst>
                  <a:ext uri="{FF2B5EF4-FFF2-40B4-BE49-F238E27FC236}">
                    <a16:creationId xmlns:a16="http://schemas.microsoft.com/office/drawing/2014/main" id="{5D2C9BAF-92BC-ACDC-04ED-E21F515F232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573608" y="2650606"/>
                <a:ext cx="85922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57557" name="Ink 57556">
                <a:extLst>
                  <a:ext uri="{FF2B5EF4-FFF2-40B4-BE49-F238E27FC236}">
                    <a16:creationId xmlns:a16="http://schemas.microsoft.com/office/drawing/2014/main" id="{6A4C52E4-BFEA-1ACF-C727-F8F722962385}"/>
                  </a:ext>
                </a:extLst>
              </p14:cNvPr>
              <p14:cNvContentPartPr/>
              <p14:nvPr/>
            </p14:nvContentPartPr>
            <p14:xfrm>
              <a:off x="3677585" y="2666806"/>
              <a:ext cx="60840" cy="91440"/>
            </p14:xfrm>
          </p:contentPart>
        </mc:Choice>
        <mc:Fallback xmlns="">
          <p:pic>
            <p:nvPicPr>
              <p:cNvPr id="57557" name="Ink 57556">
                <a:extLst>
                  <a:ext uri="{FF2B5EF4-FFF2-40B4-BE49-F238E27FC236}">
                    <a16:creationId xmlns:a16="http://schemas.microsoft.com/office/drawing/2014/main" id="{6A4C52E4-BFEA-1ACF-C727-F8F72296238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671105" y="2660351"/>
                <a:ext cx="73080" cy="103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57558" name="Ink 57557">
                <a:extLst>
                  <a:ext uri="{FF2B5EF4-FFF2-40B4-BE49-F238E27FC236}">
                    <a16:creationId xmlns:a16="http://schemas.microsoft.com/office/drawing/2014/main" id="{04E7C9BC-1332-E4C7-E0C3-6EB7A70DC766}"/>
                  </a:ext>
                </a:extLst>
              </p14:cNvPr>
              <p14:cNvContentPartPr/>
              <p14:nvPr/>
            </p14:nvContentPartPr>
            <p14:xfrm>
              <a:off x="3778745" y="2654926"/>
              <a:ext cx="54000" cy="227520"/>
            </p14:xfrm>
          </p:contentPart>
        </mc:Choice>
        <mc:Fallback xmlns="">
          <p:pic>
            <p:nvPicPr>
              <p:cNvPr id="57558" name="Ink 57557">
                <a:extLst>
                  <a:ext uri="{FF2B5EF4-FFF2-40B4-BE49-F238E27FC236}">
                    <a16:creationId xmlns:a16="http://schemas.microsoft.com/office/drawing/2014/main" id="{04E7C9BC-1332-E4C7-E0C3-6EB7A70DC76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772392" y="2648456"/>
                <a:ext cx="66000" cy="239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57559" name="Ink 57558">
                <a:extLst>
                  <a:ext uri="{FF2B5EF4-FFF2-40B4-BE49-F238E27FC236}">
                    <a16:creationId xmlns:a16="http://schemas.microsoft.com/office/drawing/2014/main" id="{F02C3E67-0A01-B047-C016-964ADAA5276E}"/>
                  </a:ext>
                </a:extLst>
              </p14:cNvPr>
              <p14:cNvContentPartPr/>
              <p14:nvPr/>
            </p14:nvContentPartPr>
            <p14:xfrm>
              <a:off x="3901505" y="2670766"/>
              <a:ext cx="72360" cy="90360"/>
            </p14:xfrm>
          </p:contentPart>
        </mc:Choice>
        <mc:Fallback xmlns="">
          <p:pic>
            <p:nvPicPr>
              <p:cNvPr id="57559" name="Ink 57558">
                <a:extLst>
                  <a:ext uri="{FF2B5EF4-FFF2-40B4-BE49-F238E27FC236}">
                    <a16:creationId xmlns:a16="http://schemas.microsoft.com/office/drawing/2014/main" id="{F02C3E67-0A01-B047-C016-964ADAA5276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895057" y="2664312"/>
                <a:ext cx="84539" cy="102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57560" name="Ink 57559">
                <a:extLst>
                  <a:ext uri="{FF2B5EF4-FFF2-40B4-BE49-F238E27FC236}">
                    <a16:creationId xmlns:a16="http://schemas.microsoft.com/office/drawing/2014/main" id="{7ADEBA68-C154-7DC0-64ED-E466639F7C95}"/>
                  </a:ext>
                </a:extLst>
              </p14:cNvPr>
              <p14:cNvContentPartPr/>
              <p14:nvPr/>
            </p14:nvContentPartPr>
            <p14:xfrm>
              <a:off x="4055225" y="2688766"/>
              <a:ext cx="26640" cy="55800"/>
            </p14:xfrm>
          </p:contentPart>
        </mc:Choice>
        <mc:Fallback xmlns="">
          <p:pic>
            <p:nvPicPr>
              <p:cNvPr id="57560" name="Ink 57559">
                <a:extLst>
                  <a:ext uri="{FF2B5EF4-FFF2-40B4-BE49-F238E27FC236}">
                    <a16:creationId xmlns:a16="http://schemas.microsoft.com/office/drawing/2014/main" id="{7ADEBA68-C154-7DC0-64ED-E466639F7C9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048745" y="2682369"/>
                <a:ext cx="38880" cy="6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57561" name="Ink 57560">
                <a:extLst>
                  <a:ext uri="{FF2B5EF4-FFF2-40B4-BE49-F238E27FC236}">
                    <a16:creationId xmlns:a16="http://schemas.microsoft.com/office/drawing/2014/main" id="{9D96D056-52AE-FD0B-559F-EB7D36B8E859}"/>
                  </a:ext>
                </a:extLst>
              </p14:cNvPr>
              <p14:cNvContentPartPr/>
              <p14:nvPr/>
            </p14:nvContentPartPr>
            <p14:xfrm>
              <a:off x="4100585" y="2591206"/>
              <a:ext cx="47520" cy="156600"/>
            </p14:xfrm>
          </p:contentPart>
        </mc:Choice>
        <mc:Fallback xmlns="">
          <p:pic>
            <p:nvPicPr>
              <p:cNvPr id="57561" name="Ink 57560">
                <a:extLst>
                  <a:ext uri="{FF2B5EF4-FFF2-40B4-BE49-F238E27FC236}">
                    <a16:creationId xmlns:a16="http://schemas.microsoft.com/office/drawing/2014/main" id="{9D96D056-52AE-FD0B-559F-EB7D36B8E85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094105" y="2584741"/>
                <a:ext cx="59760" cy="168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57562" name="Ink 57561">
                <a:extLst>
                  <a:ext uri="{FF2B5EF4-FFF2-40B4-BE49-F238E27FC236}">
                    <a16:creationId xmlns:a16="http://schemas.microsoft.com/office/drawing/2014/main" id="{8054DF7A-9166-4313-09E4-4D0407957168}"/>
                  </a:ext>
                </a:extLst>
              </p14:cNvPr>
              <p14:cNvContentPartPr/>
              <p14:nvPr/>
            </p14:nvContentPartPr>
            <p14:xfrm>
              <a:off x="4081505" y="2645566"/>
              <a:ext cx="65160" cy="8280"/>
            </p14:xfrm>
          </p:contentPart>
        </mc:Choice>
        <mc:Fallback xmlns="">
          <p:pic>
            <p:nvPicPr>
              <p:cNvPr id="57562" name="Ink 57561">
                <a:extLst>
                  <a:ext uri="{FF2B5EF4-FFF2-40B4-BE49-F238E27FC236}">
                    <a16:creationId xmlns:a16="http://schemas.microsoft.com/office/drawing/2014/main" id="{8054DF7A-9166-4313-09E4-4D040795716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074989" y="2639356"/>
                <a:ext cx="77468" cy="20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57563" name="Ink 57562">
                <a:extLst>
                  <a:ext uri="{FF2B5EF4-FFF2-40B4-BE49-F238E27FC236}">
                    <a16:creationId xmlns:a16="http://schemas.microsoft.com/office/drawing/2014/main" id="{9D2E8FC0-A419-5B72-13CB-CF623915A05E}"/>
                  </a:ext>
                </a:extLst>
              </p14:cNvPr>
              <p14:cNvContentPartPr/>
              <p14:nvPr/>
            </p14:nvContentPartPr>
            <p14:xfrm>
              <a:off x="4195625" y="2563486"/>
              <a:ext cx="180360" cy="194400"/>
            </p14:xfrm>
          </p:contentPart>
        </mc:Choice>
        <mc:Fallback xmlns="">
          <p:pic>
            <p:nvPicPr>
              <p:cNvPr id="57563" name="Ink 57562">
                <a:extLst>
                  <a:ext uri="{FF2B5EF4-FFF2-40B4-BE49-F238E27FC236}">
                    <a16:creationId xmlns:a16="http://schemas.microsoft.com/office/drawing/2014/main" id="{9D2E8FC0-A419-5B72-13CB-CF623915A05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189196" y="2557018"/>
                <a:ext cx="192503" cy="206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57564" name="Ink 57563">
                <a:extLst>
                  <a:ext uri="{FF2B5EF4-FFF2-40B4-BE49-F238E27FC236}">
                    <a16:creationId xmlns:a16="http://schemas.microsoft.com/office/drawing/2014/main" id="{2B9B2426-9FD4-04D2-CFC2-6801D1BEF5C7}"/>
                  </a:ext>
                </a:extLst>
              </p14:cNvPr>
              <p14:cNvContentPartPr/>
              <p14:nvPr/>
            </p14:nvContentPartPr>
            <p14:xfrm>
              <a:off x="4440065" y="2565286"/>
              <a:ext cx="69120" cy="321480"/>
            </p14:xfrm>
          </p:contentPart>
        </mc:Choice>
        <mc:Fallback xmlns="">
          <p:pic>
            <p:nvPicPr>
              <p:cNvPr id="57564" name="Ink 57563">
                <a:extLst>
                  <a:ext uri="{FF2B5EF4-FFF2-40B4-BE49-F238E27FC236}">
                    <a16:creationId xmlns:a16="http://schemas.microsoft.com/office/drawing/2014/main" id="{2B9B2426-9FD4-04D2-CFC2-6801D1BEF5C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433585" y="2558820"/>
                <a:ext cx="81360" cy="333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57565" name="Ink 57564">
                <a:extLst>
                  <a:ext uri="{FF2B5EF4-FFF2-40B4-BE49-F238E27FC236}">
                    <a16:creationId xmlns:a16="http://schemas.microsoft.com/office/drawing/2014/main" id="{432F9409-EFBC-19A6-A11C-8B1B443A30C3}"/>
                  </a:ext>
                </a:extLst>
              </p14:cNvPr>
              <p14:cNvContentPartPr/>
              <p14:nvPr/>
            </p14:nvContentPartPr>
            <p14:xfrm>
              <a:off x="4632665" y="2723326"/>
              <a:ext cx="18360" cy="54360"/>
            </p14:xfrm>
          </p:contentPart>
        </mc:Choice>
        <mc:Fallback xmlns="">
          <p:pic>
            <p:nvPicPr>
              <p:cNvPr id="57565" name="Ink 57564">
                <a:extLst>
                  <a:ext uri="{FF2B5EF4-FFF2-40B4-BE49-F238E27FC236}">
                    <a16:creationId xmlns:a16="http://schemas.microsoft.com/office/drawing/2014/main" id="{432F9409-EFBC-19A6-A11C-8B1B443A30C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626310" y="2716931"/>
                <a:ext cx="30365" cy="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57566" name="Ink 57565">
                <a:extLst>
                  <a:ext uri="{FF2B5EF4-FFF2-40B4-BE49-F238E27FC236}">
                    <a16:creationId xmlns:a16="http://schemas.microsoft.com/office/drawing/2014/main" id="{B050B6F4-208B-3911-849D-9DC773AF5C6E}"/>
                  </a:ext>
                </a:extLst>
              </p14:cNvPr>
              <p14:cNvContentPartPr/>
              <p14:nvPr/>
            </p14:nvContentPartPr>
            <p14:xfrm>
              <a:off x="4635905" y="2633326"/>
              <a:ext cx="9360" cy="68760"/>
            </p14:xfrm>
          </p:contentPart>
        </mc:Choice>
        <mc:Fallback xmlns="">
          <p:pic>
            <p:nvPicPr>
              <p:cNvPr id="57566" name="Ink 57565">
                <a:extLst>
                  <a:ext uri="{FF2B5EF4-FFF2-40B4-BE49-F238E27FC236}">
                    <a16:creationId xmlns:a16="http://schemas.microsoft.com/office/drawing/2014/main" id="{B050B6F4-208B-3911-849D-9DC773AF5C6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629888" y="2626979"/>
                <a:ext cx="20726" cy="80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57567" name="Ink 57566">
                <a:extLst>
                  <a:ext uri="{FF2B5EF4-FFF2-40B4-BE49-F238E27FC236}">
                    <a16:creationId xmlns:a16="http://schemas.microsoft.com/office/drawing/2014/main" id="{E9696C09-02FC-6511-EEBF-832BA471CEA6}"/>
                  </a:ext>
                </a:extLst>
              </p14:cNvPr>
              <p14:cNvContentPartPr/>
              <p14:nvPr/>
            </p14:nvContentPartPr>
            <p14:xfrm>
              <a:off x="4668305" y="2705686"/>
              <a:ext cx="112680" cy="79920"/>
            </p14:xfrm>
          </p:contentPart>
        </mc:Choice>
        <mc:Fallback xmlns="">
          <p:pic>
            <p:nvPicPr>
              <p:cNvPr id="57567" name="Ink 57566">
                <a:extLst>
                  <a:ext uri="{FF2B5EF4-FFF2-40B4-BE49-F238E27FC236}">
                    <a16:creationId xmlns:a16="http://schemas.microsoft.com/office/drawing/2014/main" id="{E9696C09-02FC-6511-EEBF-832BA471CEA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661825" y="2699206"/>
                <a:ext cx="1249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57568" name="Ink 57567">
                <a:extLst>
                  <a:ext uri="{FF2B5EF4-FFF2-40B4-BE49-F238E27FC236}">
                    <a16:creationId xmlns:a16="http://schemas.microsoft.com/office/drawing/2014/main" id="{02143DEE-BF1F-B4ED-1BCA-749858B0B48E}"/>
                  </a:ext>
                </a:extLst>
              </p14:cNvPr>
              <p14:cNvContentPartPr/>
              <p14:nvPr/>
            </p14:nvContentPartPr>
            <p14:xfrm>
              <a:off x="4918145" y="2636926"/>
              <a:ext cx="60120" cy="187200"/>
            </p14:xfrm>
          </p:contentPart>
        </mc:Choice>
        <mc:Fallback xmlns="">
          <p:pic>
            <p:nvPicPr>
              <p:cNvPr id="57568" name="Ink 57567">
                <a:extLst>
                  <a:ext uri="{FF2B5EF4-FFF2-40B4-BE49-F238E27FC236}">
                    <a16:creationId xmlns:a16="http://schemas.microsoft.com/office/drawing/2014/main" id="{02143DEE-BF1F-B4ED-1BCA-749858B0B48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911742" y="2630421"/>
                <a:ext cx="72215" cy="199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57569" name="Ink 57568">
                <a:extLst>
                  <a:ext uri="{FF2B5EF4-FFF2-40B4-BE49-F238E27FC236}">
                    <a16:creationId xmlns:a16="http://schemas.microsoft.com/office/drawing/2014/main" id="{5A4A5624-139F-4F11-ECAD-AE6C2EEC9D01}"/>
                  </a:ext>
                </a:extLst>
              </p14:cNvPr>
              <p14:cNvContentPartPr/>
              <p14:nvPr/>
            </p14:nvContentPartPr>
            <p14:xfrm>
              <a:off x="4878905" y="2734486"/>
              <a:ext cx="100080" cy="36360"/>
            </p14:xfrm>
          </p:contentPart>
        </mc:Choice>
        <mc:Fallback xmlns="">
          <p:pic>
            <p:nvPicPr>
              <p:cNvPr id="57569" name="Ink 57568">
                <a:extLst>
                  <a:ext uri="{FF2B5EF4-FFF2-40B4-BE49-F238E27FC236}">
                    <a16:creationId xmlns:a16="http://schemas.microsoft.com/office/drawing/2014/main" id="{5A4A5624-139F-4F11-ECAD-AE6C2EEC9D0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872471" y="2728006"/>
                <a:ext cx="112233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57570" name="Ink 57569">
                <a:extLst>
                  <a:ext uri="{FF2B5EF4-FFF2-40B4-BE49-F238E27FC236}">
                    <a16:creationId xmlns:a16="http://schemas.microsoft.com/office/drawing/2014/main" id="{F00D5151-B9A7-4179-7AB3-108DB79EDDF2}"/>
                  </a:ext>
                </a:extLst>
              </p14:cNvPr>
              <p14:cNvContentPartPr/>
              <p14:nvPr/>
            </p14:nvContentPartPr>
            <p14:xfrm>
              <a:off x="5015705" y="2738446"/>
              <a:ext cx="126720" cy="70200"/>
            </p14:xfrm>
          </p:contentPart>
        </mc:Choice>
        <mc:Fallback xmlns="">
          <p:pic>
            <p:nvPicPr>
              <p:cNvPr id="57570" name="Ink 57569">
                <a:extLst>
                  <a:ext uri="{FF2B5EF4-FFF2-40B4-BE49-F238E27FC236}">
                    <a16:creationId xmlns:a16="http://schemas.microsoft.com/office/drawing/2014/main" id="{F00D5151-B9A7-4179-7AB3-108DB79EDDF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009225" y="2731966"/>
                <a:ext cx="1389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57571" name="Ink 57570">
                <a:extLst>
                  <a:ext uri="{FF2B5EF4-FFF2-40B4-BE49-F238E27FC236}">
                    <a16:creationId xmlns:a16="http://schemas.microsoft.com/office/drawing/2014/main" id="{C357031D-4724-4963-915D-F14664B796DB}"/>
                  </a:ext>
                </a:extLst>
              </p14:cNvPr>
              <p14:cNvContentPartPr/>
              <p14:nvPr/>
            </p14:nvContentPartPr>
            <p14:xfrm>
              <a:off x="5196065" y="2732686"/>
              <a:ext cx="53640" cy="69840"/>
            </p14:xfrm>
          </p:contentPart>
        </mc:Choice>
        <mc:Fallback xmlns="">
          <p:pic>
            <p:nvPicPr>
              <p:cNvPr id="57571" name="Ink 57570">
                <a:extLst>
                  <a:ext uri="{FF2B5EF4-FFF2-40B4-BE49-F238E27FC236}">
                    <a16:creationId xmlns:a16="http://schemas.microsoft.com/office/drawing/2014/main" id="{C357031D-4724-4963-915D-F14664B796D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189628" y="2726272"/>
                <a:ext cx="65798" cy="8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57572" name="Ink 57571">
                <a:extLst>
                  <a:ext uri="{FF2B5EF4-FFF2-40B4-BE49-F238E27FC236}">
                    <a16:creationId xmlns:a16="http://schemas.microsoft.com/office/drawing/2014/main" id="{B6283DE7-752E-25A7-91F4-653B92BE3D63}"/>
                  </a:ext>
                </a:extLst>
              </p14:cNvPr>
              <p14:cNvContentPartPr/>
              <p14:nvPr/>
            </p14:nvContentPartPr>
            <p14:xfrm>
              <a:off x="5288945" y="2733766"/>
              <a:ext cx="183600" cy="49320"/>
            </p14:xfrm>
          </p:contentPart>
        </mc:Choice>
        <mc:Fallback xmlns="">
          <p:pic>
            <p:nvPicPr>
              <p:cNvPr id="57572" name="Ink 57571">
                <a:extLst>
                  <a:ext uri="{FF2B5EF4-FFF2-40B4-BE49-F238E27FC236}">
                    <a16:creationId xmlns:a16="http://schemas.microsoft.com/office/drawing/2014/main" id="{B6283DE7-752E-25A7-91F4-653B92BE3D6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282503" y="2727379"/>
                <a:ext cx="195768" cy="6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57573" name="Ink 57572">
                <a:extLst>
                  <a:ext uri="{FF2B5EF4-FFF2-40B4-BE49-F238E27FC236}">
                    <a16:creationId xmlns:a16="http://schemas.microsoft.com/office/drawing/2014/main" id="{29AA1E3A-DC69-300F-7DC5-244A65606BC3}"/>
                  </a:ext>
                </a:extLst>
              </p14:cNvPr>
              <p14:cNvContentPartPr/>
              <p14:nvPr/>
            </p14:nvContentPartPr>
            <p14:xfrm>
              <a:off x="5668385" y="2671486"/>
              <a:ext cx="61920" cy="173160"/>
            </p14:xfrm>
          </p:contentPart>
        </mc:Choice>
        <mc:Fallback xmlns="">
          <p:pic>
            <p:nvPicPr>
              <p:cNvPr id="57573" name="Ink 57572">
                <a:extLst>
                  <a:ext uri="{FF2B5EF4-FFF2-40B4-BE49-F238E27FC236}">
                    <a16:creationId xmlns:a16="http://schemas.microsoft.com/office/drawing/2014/main" id="{29AA1E3A-DC69-300F-7DC5-244A65606BC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661942" y="2664992"/>
                <a:ext cx="74089" cy="18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57574" name="Ink 57573">
                <a:extLst>
                  <a:ext uri="{FF2B5EF4-FFF2-40B4-BE49-F238E27FC236}">
                    <a16:creationId xmlns:a16="http://schemas.microsoft.com/office/drawing/2014/main" id="{825F5A9B-663B-2B76-EEBC-BE16E69D6EBA}"/>
                  </a:ext>
                </a:extLst>
              </p14:cNvPr>
              <p14:cNvContentPartPr/>
              <p14:nvPr/>
            </p14:nvContentPartPr>
            <p14:xfrm>
              <a:off x="5626985" y="2668606"/>
              <a:ext cx="58320" cy="181800"/>
            </p14:xfrm>
          </p:contentPart>
        </mc:Choice>
        <mc:Fallback xmlns="">
          <p:pic>
            <p:nvPicPr>
              <p:cNvPr id="57574" name="Ink 57573">
                <a:extLst>
                  <a:ext uri="{FF2B5EF4-FFF2-40B4-BE49-F238E27FC236}">
                    <a16:creationId xmlns:a16="http://schemas.microsoft.com/office/drawing/2014/main" id="{825F5A9B-663B-2B76-EEBC-BE16E69D6EB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620545" y="2662126"/>
                <a:ext cx="70485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57575" name="Ink 57574">
                <a:extLst>
                  <a:ext uri="{FF2B5EF4-FFF2-40B4-BE49-F238E27FC236}">
                    <a16:creationId xmlns:a16="http://schemas.microsoft.com/office/drawing/2014/main" id="{5CA9A229-D123-9ADB-2136-EA0FAA1E17D7}"/>
                  </a:ext>
                </a:extLst>
              </p14:cNvPr>
              <p14:cNvContentPartPr/>
              <p14:nvPr/>
            </p14:nvContentPartPr>
            <p14:xfrm>
              <a:off x="5645345" y="2766166"/>
              <a:ext cx="93240" cy="39600"/>
            </p14:xfrm>
          </p:contentPart>
        </mc:Choice>
        <mc:Fallback xmlns="">
          <p:pic>
            <p:nvPicPr>
              <p:cNvPr id="57575" name="Ink 57574">
                <a:extLst>
                  <a:ext uri="{FF2B5EF4-FFF2-40B4-BE49-F238E27FC236}">
                    <a16:creationId xmlns:a16="http://schemas.microsoft.com/office/drawing/2014/main" id="{5CA9A229-D123-9ADB-2136-EA0FAA1E17D7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638890" y="2759686"/>
                <a:ext cx="105433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57576" name="Ink 57575">
                <a:extLst>
                  <a:ext uri="{FF2B5EF4-FFF2-40B4-BE49-F238E27FC236}">
                    <a16:creationId xmlns:a16="http://schemas.microsoft.com/office/drawing/2014/main" id="{C909A65C-96A1-902F-09A4-9E68CD2354D6}"/>
                  </a:ext>
                </a:extLst>
              </p14:cNvPr>
              <p14:cNvContentPartPr/>
              <p14:nvPr/>
            </p14:nvContentPartPr>
            <p14:xfrm>
              <a:off x="5774225" y="2648086"/>
              <a:ext cx="75600" cy="294840"/>
            </p14:xfrm>
          </p:contentPart>
        </mc:Choice>
        <mc:Fallback xmlns="">
          <p:pic>
            <p:nvPicPr>
              <p:cNvPr id="57576" name="Ink 57575">
                <a:extLst>
                  <a:ext uri="{FF2B5EF4-FFF2-40B4-BE49-F238E27FC236}">
                    <a16:creationId xmlns:a16="http://schemas.microsoft.com/office/drawing/2014/main" id="{C909A65C-96A1-902F-09A4-9E68CD2354D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767776" y="2641630"/>
                <a:ext cx="87782" cy="307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57577" name="Ink 57576">
                <a:extLst>
                  <a:ext uri="{FF2B5EF4-FFF2-40B4-BE49-F238E27FC236}">
                    <a16:creationId xmlns:a16="http://schemas.microsoft.com/office/drawing/2014/main" id="{DF169A2D-81BE-3C40-B207-415DC31B24AB}"/>
                  </a:ext>
                </a:extLst>
              </p14:cNvPr>
              <p14:cNvContentPartPr/>
              <p14:nvPr/>
            </p14:nvContentPartPr>
            <p14:xfrm>
              <a:off x="5563985" y="2665006"/>
              <a:ext cx="44280" cy="294120"/>
            </p14:xfrm>
          </p:contentPart>
        </mc:Choice>
        <mc:Fallback xmlns="">
          <p:pic>
            <p:nvPicPr>
              <p:cNvPr id="57577" name="Ink 57576">
                <a:extLst>
                  <a:ext uri="{FF2B5EF4-FFF2-40B4-BE49-F238E27FC236}">
                    <a16:creationId xmlns:a16="http://schemas.microsoft.com/office/drawing/2014/main" id="{DF169A2D-81BE-3C40-B207-415DC31B24A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557505" y="2658526"/>
                <a:ext cx="565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57578" name="Ink 57577">
                <a:extLst>
                  <a:ext uri="{FF2B5EF4-FFF2-40B4-BE49-F238E27FC236}">
                    <a16:creationId xmlns:a16="http://schemas.microsoft.com/office/drawing/2014/main" id="{49DA6C0D-C467-B0CA-0BDF-43C1ABC5318E}"/>
                  </a:ext>
                </a:extLst>
              </p14:cNvPr>
              <p14:cNvContentPartPr/>
              <p14:nvPr/>
            </p14:nvContentPartPr>
            <p14:xfrm>
              <a:off x="2093225" y="2965966"/>
              <a:ext cx="22320" cy="105480"/>
            </p14:xfrm>
          </p:contentPart>
        </mc:Choice>
        <mc:Fallback xmlns="">
          <p:pic>
            <p:nvPicPr>
              <p:cNvPr id="57578" name="Ink 57577">
                <a:extLst>
                  <a:ext uri="{FF2B5EF4-FFF2-40B4-BE49-F238E27FC236}">
                    <a16:creationId xmlns:a16="http://schemas.microsoft.com/office/drawing/2014/main" id="{49DA6C0D-C467-B0CA-0BDF-43C1ABC5318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085347" y="2959530"/>
                <a:ext cx="37200" cy="117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57579" name="Ink 57578">
                <a:extLst>
                  <a:ext uri="{FF2B5EF4-FFF2-40B4-BE49-F238E27FC236}">
                    <a16:creationId xmlns:a16="http://schemas.microsoft.com/office/drawing/2014/main" id="{D976D0A9-3C65-8644-5250-296E01D3559E}"/>
                  </a:ext>
                </a:extLst>
              </p14:cNvPr>
              <p14:cNvContentPartPr/>
              <p14:nvPr/>
            </p14:nvContentPartPr>
            <p14:xfrm>
              <a:off x="2063705" y="2950846"/>
              <a:ext cx="151560" cy="170640"/>
            </p14:xfrm>
          </p:contentPart>
        </mc:Choice>
        <mc:Fallback xmlns="">
          <p:pic>
            <p:nvPicPr>
              <p:cNvPr id="57579" name="Ink 57578">
                <a:extLst>
                  <a:ext uri="{FF2B5EF4-FFF2-40B4-BE49-F238E27FC236}">
                    <a16:creationId xmlns:a16="http://schemas.microsoft.com/office/drawing/2014/main" id="{D976D0A9-3C65-8644-5250-296E01D3559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057301" y="2944380"/>
                <a:ext cx="163656" cy="18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57580" name="Ink 57579">
                <a:extLst>
                  <a:ext uri="{FF2B5EF4-FFF2-40B4-BE49-F238E27FC236}">
                    <a16:creationId xmlns:a16="http://schemas.microsoft.com/office/drawing/2014/main" id="{20ED11B7-D403-63A4-3B72-599EE5101680}"/>
                  </a:ext>
                </a:extLst>
              </p14:cNvPr>
              <p14:cNvContentPartPr/>
              <p14:nvPr/>
            </p14:nvContentPartPr>
            <p14:xfrm>
              <a:off x="2245145" y="3030046"/>
              <a:ext cx="79200" cy="86760"/>
            </p14:xfrm>
          </p:contentPart>
        </mc:Choice>
        <mc:Fallback xmlns="">
          <p:pic>
            <p:nvPicPr>
              <p:cNvPr id="57580" name="Ink 57579">
                <a:extLst>
                  <a:ext uri="{FF2B5EF4-FFF2-40B4-BE49-F238E27FC236}">
                    <a16:creationId xmlns:a16="http://schemas.microsoft.com/office/drawing/2014/main" id="{20ED11B7-D403-63A4-3B72-599EE510168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238723" y="3023566"/>
                <a:ext cx="9133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57581" name="Ink 57580">
                <a:extLst>
                  <a:ext uri="{FF2B5EF4-FFF2-40B4-BE49-F238E27FC236}">
                    <a16:creationId xmlns:a16="http://schemas.microsoft.com/office/drawing/2014/main" id="{2DC47389-5FD2-5BA9-9444-8C34FEE9D9E6}"/>
                  </a:ext>
                </a:extLst>
              </p14:cNvPr>
              <p14:cNvContentPartPr/>
              <p14:nvPr/>
            </p14:nvContentPartPr>
            <p14:xfrm>
              <a:off x="2366105" y="3011326"/>
              <a:ext cx="14760" cy="209880"/>
            </p14:xfrm>
          </p:contentPart>
        </mc:Choice>
        <mc:Fallback xmlns="">
          <p:pic>
            <p:nvPicPr>
              <p:cNvPr id="57581" name="Ink 57580">
                <a:extLst>
                  <a:ext uri="{FF2B5EF4-FFF2-40B4-BE49-F238E27FC236}">
                    <a16:creationId xmlns:a16="http://schemas.microsoft.com/office/drawing/2014/main" id="{2DC47389-5FD2-5BA9-9444-8C34FEE9D9E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359113" y="3004868"/>
                <a:ext cx="27966" cy="222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57582" name="Ink 57581">
                <a:extLst>
                  <a:ext uri="{FF2B5EF4-FFF2-40B4-BE49-F238E27FC236}">
                    <a16:creationId xmlns:a16="http://schemas.microsoft.com/office/drawing/2014/main" id="{9671B0F3-E791-BFAE-BD3C-6044C3C7443F}"/>
                  </a:ext>
                </a:extLst>
              </p14:cNvPr>
              <p14:cNvContentPartPr/>
              <p14:nvPr/>
            </p14:nvContentPartPr>
            <p14:xfrm>
              <a:off x="2353505" y="3003766"/>
              <a:ext cx="61920" cy="85680"/>
            </p14:xfrm>
          </p:contentPart>
        </mc:Choice>
        <mc:Fallback xmlns="">
          <p:pic>
            <p:nvPicPr>
              <p:cNvPr id="57582" name="Ink 57581">
                <a:extLst>
                  <a:ext uri="{FF2B5EF4-FFF2-40B4-BE49-F238E27FC236}">
                    <a16:creationId xmlns:a16="http://schemas.microsoft.com/office/drawing/2014/main" id="{9671B0F3-E791-BFAE-BD3C-6044C3C7443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347062" y="2997340"/>
                <a:ext cx="74089" cy="97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57583" name="Ink 57582">
                <a:extLst>
                  <a:ext uri="{FF2B5EF4-FFF2-40B4-BE49-F238E27FC236}">
                    <a16:creationId xmlns:a16="http://schemas.microsoft.com/office/drawing/2014/main" id="{2BFA7D02-F545-4C5C-E82F-29AF99312CC2}"/>
                  </a:ext>
                </a:extLst>
              </p14:cNvPr>
              <p14:cNvContentPartPr/>
              <p14:nvPr/>
            </p14:nvContentPartPr>
            <p14:xfrm>
              <a:off x="2490665" y="3013846"/>
              <a:ext cx="57960" cy="72000"/>
            </p14:xfrm>
          </p:contentPart>
        </mc:Choice>
        <mc:Fallback xmlns="">
          <p:pic>
            <p:nvPicPr>
              <p:cNvPr id="57583" name="Ink 57582">
                <a:extLst>
                  <a:ext uri="{FF2B5EF4-FFF2-40B4-BE49-F238E27FC236}">
                    <a16:creationId xmlns:a16="http://schemas.microsoft.com/office/drawing/2014/main" id="{2BFA7D02-F545-4C5C-E82F-29AF99312CC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84185" y="3007366"/>
                <a:ext cx="70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57584" name="Ink 57583">
                <a:extLst>
                  <a:ext uri="{FF2B5EF4-FFF2-40B4-BE49-F238E27FC236}">
                    <a16:creationId xmlns:a16="http://schemas.microsoft.com/office/drawing/2014/main" id="{0ACB1E1C-2FB6-4B43-558D-FCF616C353A4}"/>
                  </a:ext>
                </a:extLst>
              </p14:cNvPr>
              <p14:cNvContentPartPr/>
              <p14:nvPr/>
            </p14:nvContentPartPr>
            <p14:xfrm>
              <a:off x="2585345" y="3021766"/>
              <a:ext cx="89640" cy="63000"/>
            </p14:xfrm>
          </p:contentPart>
        </mc:Choice>
        <mc:Fallback xmlns="">
          <p:pic>
            <p:nvPicPr>
              <p:cNvPr id="57584" name="Ink 57583">
                <a:extLst>
                  <a:ext uri="{FF2B5EF4-FFF2-40B4-BE49-F238E27FC236}">
                    <a16:creationId xmlns:a16="http://schemas.microsoft.com/office/drawing/2014/main" id="{0ACB1E1C-2FB6-4B43-558D-FCF616C353A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578865" y="3015286"/>
                <a:ext cx="1018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57585" name="Ink 57584">
                <a:extLst>
                  <a:ext uri="{FF2B5EF4-FFF2-40B4-BE49-F238E27FC236}">
                    <a16:creationId xmlns:a16="http://schemas.microsoft.com/office/drawing/2014/main" id="{7F984F06-3578-3F94-134F-B4582C7F61C0}"/>
                  </a:ext>
                </a:extLst>
              </p14:cNvPr>
              <p14:cNvContentPartPr/>
              <p14:nvPr/>
            </p14:nvContentPartPr>
            <p14:xfrm>
              <a:off x="2739425" y="2983966"/>
              <a:ext cx="37080" cy="98640"/>
            </p14:xfrm>
          </p:contentPart>
        </mc:Choice>
        <mc:Fallback xmlns="">
          <p:pic>
            <p:nvPicPr>
              <p:cNvPr id="57585" name="Ink 57584">
                <a:extLst>
                  <a:ext uri="{FF2B5EF4-FFF2-40B4-BE49-F238E27FC236}">
                    <a16:creationId xmlns:a16="http://schemas.microsoft.com/office/drawing/2014/main" id="{7F984F06-3578-3F94-134F-B4582C7F61C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733068" y="2977510"/>
                <a:ext cx="49087" cy="11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57586" name="Ink 57585">
                <a:extLst>
                  <a:ext uri="{FF2B5EF4-FFF2-40B4-BE49-F238E27FC236}">
                    <a16:creationId xmlns:a16="http://schemas.microsoft.com/office/drawing/2014/main" id="{7D132083-05C5-5FC7-AAA4-96CA08C6CEF7}"/>
                  </a:ext>
                </a:extLst>
              </p14:cNvPr>
              <p14:cNvContentPartPr/>
              <p14:nvPr/>
            </p14:nvContentPartPr>
            <p14:xfrm>
              <a:off x="2813945" y="3003406"/>
              <a:ext cx="63000" cy="104400"/>
            </p14:xfrm>
          </p:contentPart>
        </mc:Choice>
        <mc:Fallback xmlns="">
          <p:pic>
            <p:nvPicPr>
              <p:cNvPr id="57586" name="Ink 57585">
                <a:extLst>
                  <a:ext uri="{FF2B5EF4-FFF2-40B4-BE49-F238E27FC236}">
                    <a16:creationId xmlns:a16="http://schemas.microsoft.com/office/drawing/2014/main" id="{7D132083-05C5-5FC7-AAA4-96CA08C6CEF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807390" y="2996904"/>
                <a:ext cx="75382" cy="116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57587" name="Ink 57586">
                <a:extLst>
                  <a:ext uri="{FF2B5EF4-FFF2-40B4-BE49-F238E27FC236}">
                    <a16:creationId xmlns:a16="http://schemas.microsoft.com/office/drawing/2014/main" id="{E194E08D-9F50-FC87-DF75-49949CCB63B5}"/>
                  </a:ext>
                </a:extLst>
              </p14:cNvPr>
              <p14:cNvContentPartPr/>
              <p14:nvPr/>
            </p14:nvContentPartPr>
            <p14:xfrm>
              <a:off x="2907185" y="3005206"/>
              <a:ext cx="56520" cy="79200"/>
            </p14:xfrm>
          </p:contentPart>
        </mc:Choice>
        <mc:Fallback xmlns="">
          <p:pic>
            <p:nvPicPr>
              <p:cNvPr id="57587" name="Ink 57586">
                <a:extLst>
                  <a:ext uri="{FF2B5EF4-FFF2-40B4-BE49-F238E27FC236}">
                    <a16:creationId xmlns:a16="http://schemas.microsoft.com/office/drawing/2014/main" id="{E194E08D-9F50-FC87-DF75-49949CCB63B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900746" y="2998726"/>
                <a:ext cx="68683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57588" name="Ink 57587">
                <a:extLst>
                  <a:ext uri="{FF2B5EF4-FFF2-40B4-BE49-F238E27FC236}">
                    <a16:creationId xmlns:a16="http://schemas.microsoft.com/office/drawing/2014/main" id="{FD67F3A4-47A3-5394-7B0B-E8286B62383C}"/>
                  </a:ext>
                </a:extLst>
              </p14:cNvPr>
              <p14:cNvContentPartPr/>
              <p14:nvPr/>
            </p14:nvContentPartPr>
            <p14:xfrm>
              <a:off x="3005105" y="2952286"/>
              <a:ext cx="42480" cy="148680"/>
            </p14:xfrm>
          </p:contentPart>
        </mc:Choice>
        <mc:Fallback xmlns="">
          <p:pic>
            <p:nvPicPr>
              <p:cNvPr id="57588" name="Ink 57587">
                <a:extLst>
                  <a:ext uri="{FF2B5EF4-FFF2-40B4-BE49-F238E27FC236}">
                    <a16:creationId xmlns:a16="http://schemas.microsoft.com/office/drawing/2014/main" id="{FD67F3A4-47A3-5394-7B0B-E8286B62383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998679" y="2945853"/>
                <a:ext cx="54617" cy="160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57589" name="Ink 57588">
                <a:extLst>
                  <a:ext uri="{FF2B5EF4-FFF2-40B4-BE49-F238E27FC236}">
                    <a16:creationId xmlns:a16="http://schemas.microsoft.com/office/drawing/2014/main" id="{F174B1EA-B736-F9CD-BAFF-BA2790240E74}"/>
                  </a:ext>
                </a:extLst>
              </p14:cNvPr>
              <p14:cNvContentPartPr/>
              <p14:nvPr/>
            </p14:nvContentPartPr>
            <p14:xfrm>
              <a:off x="2978825" y="2996206"/>
              <a:ext cx="65880" cy="34560"/>
            </p14:xfrm>
          </p:contentPart>
        </mc:Choice>
        <mc:Fallback xmlns="">
          <p:pic>
            <p:nvPicPr>
              <p:cNvPr id="57589" name="Ink 57588">
                <a:extLst>
                  <a:ext uri="{FF2B5EF4-FFF2-40B4-BE49-F238E27FC236}">
                    <a16:creationId xmlns:a16="http://schemas.microsoft.com/office/drawing/2014/main" id="{F174B1EA-B736-F9CD-BAFF-BA2790240E7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972380" y="2989658"/>
                <a:ext cx="78053" cy="46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57590" name="Ink 57589">
                <a:extLst>
                  <a:ext uri="{FF2B5EF4-FFF2-40B4-BE49-F238E27FC236}">
                    <a16:creationId xmlns:a16="http://schemas.microsoft.com/office/drawing/2014/main" id="{05AC2FED-0144-1B7D-6D53-86B97DA81F09}"/>
                  </a:ext>
                </a:extLst>
              </p14:cNvPr>
              <p14:cNvContentPartPr/>
              <p14:nvPr/>
            </p14:nvContentPartPr>
            <p14:xfrm>
              <a:off x="3111665" y="2914846"/>
              <a:ext cx="181800" cy="192600"/>
            </p14:xfrm>
          </p:contentPart>
        </mc:Choice>
        <mc:Fallback xmlns="">
          <p:pic>
            <p:nvPicPr>
              <p:cNvPr id="57590" name="Ink 57589">
                <a:extLst>
                  <a:ext uri="{FF2B5EF4-FFF2-40B4-BE49-F238E27FC236}">
                    <a16:creationId xmlns:a16="http://schemas.microsoft.com/office/drawing/2014/main" id="{05AC2FED-0144-1B7D-6D53-86B97DA81F09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105185" y="2908378"/>
                <a:ext cx="194040" cy="204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57591" name="Ink 57590">
                <a:extLst>
                  <a:ext uri="{FF2B5EF4-FFF2-40B4-BE49-F238E27FC236}">
                    <a16:creationId xmlns:a16="http://schemas.microsoft.com/office/drawing/2014/main" id="{2C39EE42-AE9E-587C-938E-07A7FFFF6FA5}"/>
                  </a:ext>
                </a:extLst>
              </p14:cNvPr>
              <p14:cNvContentPartPr/>
              <p14:nvPr/>
            </p14:nvContentPartPr>
            <p14:xfrm>
              <a:off x="3426665" y="2911606"/>
              <a:ext cx="47520" cy="227160"/>
            </p14:xfrm>
          </p:contentPart>
        </mc:Choice>
        <mc:Fallback xmlns="">
          <p:pic>
            <p:nvPicPr>
              <p:cNvPr id="57591" name="Ink 57590">
                <a:extLst>
                  <a:ext uri="{FF2B5EF4-FFF2-40B4-BE49-F238E27FC236}">
                    <a16:creationId xmlns:a16="http://schemas.microsoft.com/office/drawing/2014/main" id="{2C39EE42-AE9E-587C-938E-07A7FFFF6FA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420282" y="2905146"/>
                <a:ext cx="59577" cy="239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57592" name="Ink 57591">
                <a:extLst>
                  <a:ext uri="{FF2B5EF4-FFF2-40B4-BE49-F238E27FC236}">
                    <a16:creationId xmlns:a16="http://schemas.microsoft.com/office/drawing/2014/main" id="{11BE320E-5AA7-82C8-F8B2-856B67FF19BC}"/>
                  </a:ext>
                </a:extLst>
              </p14:cNvPr>
              <p14:cNvContentPartPr/>
              <p14:nvPr/>
            </p14:nvContentPartPr>
            <p14:xfrm>
              <a:off x="3550865" y="3019966"/>
              <a:ext cx="17640" cy="171000"/>
            </p14:xfrm>
          </p:contentPart>
        </mc:Choice>
        <mc:Fallback xmlns="">
          <p:pic>
            <p:nvPicPr>
              <p:cNvPr id="57592" name="Ink 57591">
                <a:extLst>
                  <a:ext uri="{FF2B5EF4-FFF2-40B4-BE49-F238E27FC236}">
                    <a16:creationId xmlns:a16="http://schemas.microsoft.com/office/drawing/2014/main" id="{11BE320E-5AA7-82C8-F8B2-856B67FF19B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543962" y="3013486"/>
                <a:ext cx="30678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57593" name="Ink 57592">
                <a:extLst>
                  <a:ext uri="{FF2B5EF4-FFF2-40B4-BE49-F238E27FC236}">
                    <a16:creationId xmlns:a16="http://schemas.microsoft.com/office/drawing/2014/main" id="{E8029504-7B46-1F52-CC07-FD8A0DE9560F}"/>
                  </a:ext>
                </a:extLst>
              </p14:cNvPr>
              <p14:cNvContentPartPr/>
              <p14:nvPr/>
            </p14:nvContentPartPr>
            <p14:xfrm>
              <a:off x="3535745" y="3022486"/>
              <a:ext cx="72360" cy="84240"/>
            </p14:xfrm>
          </p:contentPart>
        </mc:Choice>
        <mc:Fallback xmlns="">
          <p:pic>
            <p:nvPicPr>
              <p:cNvPr id="57593" name="Ink 57592">
                <a:extLst>
                  <a:ext uri="{FF2B5EF4-FFF2-40B4-BE49-F238E27FC236}">
                    <a16:creationId xmlns:a16="http://schemas.microsoft.com/office/drawing/2014/main" id="{E8029504-7B46-1F52-CC07-FD8A0DE9560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529329" y="3016006"/>
                <a:ext cx="84479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57594" name="Ink 57593">
                <a:extLst>
                  <a:ext uri="{FF2B5EF4-FFF2-40B4-BE49-F238E27FC236}">
                    <a16:creationId xmlns:a16="http://schemas.microsoft.com/office/drawing/2014/main" id="{4548798F-1C44-94A5-4716-BC716A3E870C}"/>
                  </a:ext>
                </a:extLst>
              </p14:cNvPr>
              <p14:cNvContentPartPr/>
              <p14:nvPr/>
            </p14:nvContentPartPr>
            <p14:xfrm>
              <a:off x="3644465" y="3005566"/>
              <a:ext cx="73440" cy="85680"/>
            </p14:xfrm>
          </p:contentPart>
        </mc:Choice>
        <mc:Fallback xmlns="">
          <p:pic>
            <p:nvPicPr>
              <p:cNvPr id="57594" name="Ink 57593">
                <a:extLst>
                  <a:ext uri="{FF2B5EF4-FFF2-40B4-BE49-F238E27FC236}">
                    <a16:creationId xmlns:a16="http://schemas.microsoft.com/office/drawing/2014/main" id="{4548798F-1C44-94A5-4716-BC716A3E870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637985" y="2999113"/>
                <a:ext cx="85680" cy="97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57595" name="Ink 57594">
                <a:extLst>
                  <a:ext uri="{FF2B5EF4-FFF2-40B4-BE49-F238E27FC236}">
                    <a16:creationId xmlns:a16="http://schemas.microsoft.com/office/drawing/2014/main" id="{BCD3C74F-0C73-1566-4E32-975E93C403F5}"/>
                  </a:ext>
                </a:extLst>
              </p14:cNvPr>
              <p14:cNvContentPartPr/>
              <p14:nvPr/>
            </p14:nvContentPartPr>
            <p14:xfrm>
              <a:off x="3744905" y="3012406"/>
              <a:ext cx="62280" cy="62280"/>
            </p14:xfrm>
          </p:contentPart>
        </mc:Choice>
        <mc:Fallback xmlns="">
          <p:pic>
            <p:nvPicPr>
              <p:cNvPr id="57595" name="Ink 57594">
                <a:extLst>
                  <a:ext uri="{FF2B5EF4-FFF2-40B4-BE49-F238E27FC236}">
                    <a16:creationId xmlns:a16="http://schemas.microsoft.com/office/drawing/2014/main" id="{BCD3C74F-0C73-1566-4E32-975E93C403F5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738425" y="3005926"/>
                <a:ext cx="74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7596" name="Ink 57595">
                <a:extLst>
                  <a:ext uri="{FF2B5EF4-FFF2-40B4-BE49-F238E27FC236}">
                    <a16:creationId xmlns:a16="http://schemas.microsoft.com/office/drawing/2014/main" id="{7CBA4120-1784-419F-BEC3-AD5AA42815B3}"/>
                  </a:ext>
                </a:extLst>
              </p14:cNvPr>
              <p14:cNvContentPartPr/>
              <p14:nvPr/>
            </p14:nvContentPartPr>
            <p14:xfrm>
              <a:off x="3855425" y="3003046"/>
              <a:ext cx="52560" cy="9360"/>
            </p14:xfrm>
          </p:contentPart>
        </mc:Choice>
        <mc:Fallback xmlns="">
          <p:pic>
            <p:nvPicPr>
              <p:cNvPr id="57596" name="Ink 57595">
                <a:extLst>
                  <a:ext uri="{FF2B5EF4-FFF2-40B4-BE49-F238E27FC236}">
                    <a16:creationId xmlns:a16="http://schemas.microsoft.com/office/drawing/2014/main" id="{7CBA4120-1784-419F-BEC3-AD5AA42815B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849118" y="2997029"/>
                <a:ext cx="64474" cy="20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7597" name="Ink 57596">
                <a:extLst>
                  <a:ext uri="{FF2B5EF4-FFF2-40B4-BE49-F238E27FC236}">
                    <a16:creationId xmlns:a16="http://schemas.microsoft.com/office/drawing/2014/main" id="{1AA0E1C9-D24A-C91A-B0ED-2BF14B70AD46}"/>
                  </a:ext>
                </a:extLst>
              </p14:cNvPr>
              <p14:cNvContentPartPr/>
              <p14:nvPr/>
            </p14:nvContentPartPr>
            <p14:xfrm>
              <a:off x="3840305" y="2997286"/>
              <a:ext cx="68040" cy="227880"/>
            </p14:xfrm>
          </p:contentPart>
        </mc:Choice>
        <mc:Fallback xmlns="">
          <p:pic>
            <p:nvPicPr>
              <p:cNvPr id="57597" name="Ink 57596">
                <a:extLst>
                  <a:ext uri="{FF2B5EF4-FFF2-40B4-BE49-F238E27FC236}">
                    <a16:creationId xmlns:a16="http://schemas.microsoft.com/office/drawing/2014/main" id="{1AA0E1C9-D24A-C91A-B0ED-2BF14B70AD4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833926" y="2990806"/>
                <a:ext cx="80089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7598" name="Ink 57597">
                <a:extLst>
                  <a:ext uri="{FF2B5EF4-FFF2-40B4-BE49-F238E27FC236}">
                    <a16:creationId xmlns:a16="http://schemas.microsoft.com/office/drawing/2014/main" id="{DAE89672-B5D6-FB8E-5875-A8B3C468BEFB}"/>
                  </a:ext>
                </a:extLst>
              </p14:cNvPr>
              <p14:cNvContentPartPr/>
              <p14:nvPr/>
            </p14:nvContentPartPr>
            <p14:xfrm>
              <a:off x="3963425" y="3010606"/>
              <a:ext cx="93960" cy="68760"/>
            </p14:xfrm>
          </p:contentPart>
        </mc:Choice>
        <mc:Fallback xmlns="">
          <p:pic>
            <p:nvPicPr>
              <p:cNvPr id="57598" name="Ink 57597">
                <a:extLst>
                  <a:ext uri="{FF2B5EF4-FFF2-40B4-BE49-F238E27FC236}">
                    <a16:creationId xmlns:a16="http://schemas.microsoft.com/office/drawing/2014/main" id="{DAE89672-B5D6-FB8E-5875-A8B3C468BEF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956945" y="3004160"/>
                <a:ext cx="106200" cy="8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7599" name="Ink 57598">
                <a:extLst>
                  <a:ext uri="{FF2B5EF4-FFF2-40B4-BE49-F238E27FC236}">
                    <a16:creationId xmlns:a16="http://schemas.microsoft.com/office/drawing/2014/main" id="{39B03154-62A9-1487-C100-6D901F9957C4}"/>
                  </a:ext>
                </a:extLst>
              </p14:cNvPr>
              <p14:cNvContentPartPr/>
              <p14:nvPr/>
            </p14:nvContentPartPr>
            <p14:xfrm>
              <a:off x="4106345" y="3005926"/>
              <a:ext cx="52560" cy="64440"/>
            </p14:xfrm>
          </p:contentPart>
        </mc:Choice>
        <mc:Fallback xmlns="">
          <p:pic>
            <p:nvPicPr>
              <p:cNvPr id="57599" name="Ink 57598">
                <a:extLst>
                  <a:ext uri="{FF2B5EF4-FFF2-40B4-BE49-F238E27FC236}">
                    <a16:creationId xmlns:a16="http://schemas.microsoft.com/office/drawing/2014/main" id="{39B03154-62A9-1487-C100-6D901F9957C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099909" y="2999446"/>
                <a:ext cx="64717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7600" name="Ink 57599">
                <a:extLst>
                  <a:ext uri="{FF2B5EF4-FFF2-40B4-BE49-F238E27FC236}">
                    <a16:creationId xmlns:a16="http://schemas.microsoft.com/office/drawing/2014/main" id="{DC276C4B-37BA-2F1A-68FF-13FBFA10F0BC}"/>
                  </a:ext>
                </a:extLst>
              </p14:cNvPr>
              <p14:cNvContentPartPr/>
              <p14:nvPr/>
            </p14:nvContentPartPr>
            <p14:xfrm>
              <a:off x="4166825" y="2913766"/>
              <a:ext cx="55080" cy="150120"/>
            </p14:xfrm>
          </p:contentPart>
        </mc:Choice>
        <mc:Fallback xmlns="">
          <p:pic>
            <p:nvPicPr>
              <p:cNvPr id="57600" name="Ink 57599">
                <a:extLst>
                  <a:ext uri="{FF2B5EF4-FFF2-40B4-BE49-F238E27FC236}">
                    <a16:creationId xmlns:a16="http://schemas.microsoft.com/office/drawing/2014/main" id="{DC276C4B-37BA-2F1A-68FF-13FBFA10F0B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160550" y="2907302"/>
                <a:ext cx="66933" cy="162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7601" name="Ink 57600">
                <a:extLst>
                  <a:ext uri="{FF2B5EF4-FFF2-40B4-BE49-F238E27FC236}">
                    <a16:creationId xmlns:a16="http://schemas.microsoft.com/office/drawing/2014/main" id="{BE4C0CB2-AA19-59A1-90AE-4CC3F4952C20}"/>
                  </a:ext>
                </a:extLst>
              </p14:cNvPr>
              <p14:cNvContentPartPr/>
              <p14:nvPr/>
            </p14:nvContentPartPr>
            <p14:xfrm>
              <a:off x="4130105" y="2946166"/>
              <a:ext cx="82440" cy="24840"/>
            </p14:xfrm>
          </p:contentPart>
        </mc:Choice>
        <mc:Fallback xmlns="">
          <p:pic>
            <p:nvPicPr>
              <p:cNvPr id="57601" name="Ink 57600">
                <a:extLst>
                  <a:ext uri="{FF2B5EF4-FFF2-40B4-BE49-F238E27FC236}">
                    <a16:creationId xmlns:a16="http://schemas.microsoft.com/office/drawing/2014/main" id="{BE4C0CB2-AA19-59A1-90AE-4CC3F4952C2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123653" y="2939779"/>
                <a:ext cx="94627" cy="36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7602" name="Ink 57601">
                <a:extLst>
                  <a:ext uri="{FF2B5EF4-FFF2-40B4-BE49-F238E27FC236}">
                    <a16:creationId xmlns:a16="http://schemas.microsoft.com/office/drawing/2014/main" id="{C49EB335-F50A-74DD-8987-FA469B35048A}"/>
                  </a:ext>
                </a:extLst>
              </p14:cNvPr>
              <p14:cNvContentPartPr/>
              <p14:nvPr/>
            </p14:nvContentPartPr>
            <p14:xfrm>
              <a:off x="4258625" y="2996206"/>
              <a:ext cx="65880" cy="68040"/>
            </p14:xfrm>
          </p:contentPart>
        </mc:Choice>
        <mc:Fallback xmlns="">
          <p:pic>
            <p:nvPicPr>
              <p:cNvPr id="57602" name="Ink 57601">
                <a:extLst>
                  <a:ext uri="{FF2B5EF4-FFF2-40B4-BE49-F238E27FC236}">
                    <a16:creationId xmlns:a16="http://schemas.microsoft.com/office/drawing/2014/main" id="{C49EB335-F50A-74DD-8987-FA469B35048A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252180" y="2989726"/>
                <a:ext cx="78053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7603" name="Ink 57602">
                <a:extLst>
                  <a:ext uri="{FF2B5EF4-FFF2-40B4-BE49-F238E27FC236}">
                    <a16:creationId xmlns:a16="http://schemas.microsoft.com/office/drawing/2014/main" id="{27824468-38DA-3CC2-A25E-C171FD1AD89B}"/>
                  </a:ext>
                </a:extLst>
              </p14:cNvPr>
              <p14:cNvContentPartPr/>
              <p14:nvPr/>
            </p14:nvContentPartPr>
            <p14:xfrm>
              <a:off x="4375625" y="2896846"/>
              <a:ext cx="82800" cy="184320"/>
            </p14:xfrm>
          </p:contentPart>
        </mc:Choice>
        <mc:Fallback xmlns="">
          <p:pic>
            <p:nvPicPr>
              <p:cNvPr id="57603" name="Ink 57602">
                <a:extLst>
                  <a:ext uri="{FF2B5EF4-FFF2-40B4-BE49-F238E27FC236}">
                    <a16:creationId xmlns:a16="http://schemas.microsoft.com/office/drawing/2014/main" id="{27824468-38DA-3CC2-A25E-C171FD1AD89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369145" y="2890315"/>
                <a:ext cx="95040" cy="196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7604" name="Ink 57603">
                <a:extLst>
                  <a:ext uri="{FF2B5EF4-FFF2-40B4-BE49-F238E27FC236}">
                    <a16:creationId xmlns:a16="http://schemas.microsoft.com/office/drawing/2014/main" id="{E64D1558-326C-945B-DD1B-F1A6407BC5D8}"/>
                  </a:ext>
                </a:extLst>
              </p14:cNvPr>
              <p14:cNvContentPartPr/>
              <p14:nvPr/>
            </p14:nvContentPartPr>
            <p14:xfrm>
              <a:off x="4523945" y="2917366"/>
              <a:ext cx="76320" cy="271440"/>
            </p14:xfrm>
          </p:contentPart>
        </mc:Choice>
        <mc:Fallback xmlns="">
          <p:pic>
            <p:nvPicPr>
              <p:cNvPr id="57604" name="Ink 57603">
                <a:extLst>
                  <a:ext uri="{FF2B5EF4-FFF2-40B4-BE49-F238E27FC236}">
                    <a16:creationId xmlns:a16="http://schemas.microsoft.com/office/drawing/2014/main" id="{E64D1558-326C-945B-DD1B-F1A6407BC5D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517465" y="2910886"/>
                <a:ext cx="885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57605" name="Ink 57604">
                <a:extLst>
                  <a:ext uri="{FF2B5EF4-FFF2-40B4-BE49-F238E27FC236}">
                    <a16:creationId xmlns:a16="http://schemas.microsoft.com/office/drawing/2014/main" id="{EF9CFC2A-8831-D3C7-05DB-C519E6DE446D}"/>
                  </a:ext>
                </a:extLst>
              </p14:cNvPr>
              <p14:cNvContentPartPr/>
              <p14:nvPr/>
            </p14:nvContentPartPr>
            <p14:xfrm>
              <a:off x="4701065" y="2961646"/>
              <a:ext cx="18720" cy="112680"/>
            </p14:xfrm>
          </p:contentPart>
        </mc:Choice>
        <mc:Fallback xmlns="">
          <p:pic>
            <p:nvPicPr>
              <p:cNvPr id="57605" name="Ink 57604">
                <a:extLst>
                  <a:ext uri="{FF2B5EF4-FFF2-40B4-BE49-F238E27FC236}">
                    <a16:creationId xmlns:a16="http://schemas.microsoft.com/office/drawing/2014/main" id="{EF9CFC2A-8831-D3C7-05DB-C519E6DE446D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694825" y="2955187"/>
                <a:ext cx="30507" cy="124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57606" name="Ink 57605">
                <a:extLst>
                  <a:ext uri="{FF2B5EF4-FFF2-40B4-BE49-F238E27FC236}">
                    <a16:creationId xmlns:a16="http://schemas.microsoft.com/office/drawing/2014/main" id="{957A25D5-636B-5BAC-641B-6D60854575BD}"/>
                  </a:ext>
                </a:extLst>
              </p14:cNvPr>
              <p14:cNvContentPartPr/>
              <p14:nvPr/>
            </p14:nvContentPartPr>
            <p14:xfrm>
              <a:off x="4753265" y="2994766"/>
              <a:ext cx="90720" cy="86040"/>
            </p14:xfrm>
          </p:contentPart>
        </mc:Choice>
        <mc:Fallback xmlns="">
          <p:pic>
            <p:nvPicPr>
              <p:cNvPr id="57606" name="Ink 57605">
                <a:extLst>
                  <a:ext uri="{FF2B5EF4-FFF2-40B4-BE49-F238E27FC236}">
                    <a16:creationId xmlns:a16="http://schemas.microsoft.com/office/drawing/2014/main" id="{957A25D5-636B-5BAC-641B-6D60854575B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746811" y="2988286"/>
                <a:ext cx="102912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57607" name="Ink 57606">
                <a:extLst>
                  <a:ext uri="{FF2B5EF4-FFF2-40B4-BE49-F238E27FC236}">
                    <a16:creationId xmlns:a16="http://schemas.microsoft.com/office/drawing/2014/main" id="{D654E790-D3D6-69DC-0C7D-BE807D53BB09}"/>
                  </a:ext>
                </a:extLst>
              </p14:cNvPr>
              <p14:cNvContentPartPr/>
              <p14:nvPr/>
            </p14:nvContentPartPr>
            <p14:xfrm>
              <a:off x="4993745" y="2982526"/>
              <a:ext cx="33120" cy="183240"/>
            </p14:xfrm>
          </p:contentPart>
        </mc:Choice>
        <mc:Fallback xmlns="">
          <p:pic>
            <p:nvPicPr>
              <p:cNvPr id="57607" name="Ink 57606">
                <a:extLst>
                  <a:ext uri="{FF2B5EF4-FFF2-40B4-BE49-F238E27FC236}">
                    <a16:creationId xmlns:a16="http://schemas.microsoft.com/office/drawing/2014/main" id="{D654E790-D3D6-69DC-0C7D-BE807D53BB0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987403" y="2976084"/>
                <a:ext cx="45100" cy="195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57608" name="Ink 57607">
                <a:extLst>
                  <a:ext uri="{FF2B5EF4-FFF2-40B4-BE49-F238E27FC236}">
                    <a16:creationId xmlns:a16="http://schemas.microsoft.com/office/drawing/2014/main" id="{4DBBDD2B-0361-C682-14E0-496C41A45896}"/>
                  </a:ext>
                </a:extLst>
              </p14:cNvPr>
              <p14:cNvContentPartPr/>
              <p14:nvPr/>
            </p14:nvContentPartPr>
            <p14:xfrm>
              <a:off x="4964225" y="3052726"/>
              <a:ext cx="76680" cy="52560"/>
            </p14:xfrm>
          </p:contentPart>
        </mc:Choice>
        <mc:Fallback xmlns="">
          <p:pic>
            <p:nvPicPr>
              <p:cNvPr id="57608" name="Ink 57607">
                <a:extLst>
                  <a:ext uri="{FF2B5EF4-FFF2-40B4-BE49-F238E27FC236}">
                    <a16:creationId xmlns:a16="http://schemas.microsoft.com/office/drawing/2014/main" id="{4DBBDD2B-0361-C682-14E0-496C41A4589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957805" y="3046246"/>
                <a:ext cx="88806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57609" name="Ink 57608">
                <a:extLst>
                  <a:ext uri="{FF2B5EF4-FFF2-40B4-BE49-F238E27FC236}">
                    <a16:creationId xmlns:a16="http://schemas.microsoft.com/office/drawing/2014/main" id="{BEEB099B-5308-ABA8-6C91-260D33ED83FD}"/>
                  </a:ext>
                </a:extLst>
              </p14:cNvPr>
              <p14:cNvContentPartPr/>
              <p14:nvPr/>
            </p14:nvContentPartPr>
            <p14:xfrm>
              <a:off x="5062865" y="3048406"/>
              <a:ext cx="111240" cy="74160"/>
            </p14:xfrm>
          </p:contentPart>
        </mc:Choice>
        <mc:Fallback xmlns="">
          <p:pic>
            <p:nvPicPr>
              <p:cNvPr id="57609" name="Ink 57608">
                <a:extLst>
                  <a:ext uri="{FF2B5EF4-FFF2-40B4-BE49-F238E27FC236}">
                    <a16:creationId xmlns:a16="http://schemas.microsoft.com/office/drawing/2014/main" id="{BEEB099B-5308-ABA8-6C91-260D33ED83F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056406" y="3041988"/>
                <a:ext cx="123441" cy="86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57610" name="Ink 57609">
                <a:extLst>
                  <a:ext uri="{FF2B5EF4-FFF2-40B4-BE49-F238E27FC236}">
                    <a16:creationId xmlns:a16="http://schemas.microsoft.com/office/drawing/2014/main" id="{BBEDEE5E-8D0C-FF9C-757C-0FC2B3F0B9A0}"/>
                  </a:ext>
                </a:extLst>
              </p14:cNvPr>
              <p14:cNvContentPartPr/>
              <p14:nvPr/>
            </p14:nvContentPartPr>
            <p14:xfrm>
              <a:off x="5221265" y="3015286"/>
              <a:ext cx="60120" cy="91800"/>
            </p14:xfrm>
          </p:contentPart>
        </mc:Choice>
        <mc:Fallback xmlns="">
          <p:pic>
            <p:nvPicPr>
              <p:cNvPr id="57610" name="Ink 57609">
                <a:extLst>
                  <a:ext uri="{FF2B5EF4-FFF2-40B4-BE49-F238E27FC236}">
                    <a16:creationId xmlns:a16="http://schemas.microsoft.com/office/drawing/2014/main" id="{BBEDEE5E-8D0C-FF9C-757C-0FC2B3F0B9A0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214899" y="3008831"/>
                <a:ext cx="72144" cy="103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57611" name="Ink 57610">
                <a:extLst>
                  <a:ext uri="{FF2B5EF4-FFF2-40B4-BE49-F238E27FC236}">
                    <a16:creationId xmlns:a16="http://schemas.microsoft.com/office/drawing/2014/main" id="{35443BD3-5659-8988-CB3B-2936B148AD22}"/>
                  </a:ext>
                </a:extLst>
              </p14:cNvPr>
              <p14:cNvContentPartPr/>
              <p14:nvPr/>
            </p14:nvContentPartPr>
            <p14:xfrm>
              <a:off x="5300105" y="3018526"/>
              <a:ext cx="144720" cy="52200"/>
            </p14:xfrm>
          </p:contentPart>
        </mc:Choice>
        <mc:Fallback xmlns="">
          <p:pic>
            <p:nvPicPr>
              <p:cNvPr id="57611" name="Ink 57610">
                <a:extLst>
                  <a:ext uri="{FF2B5EF4-FFF2-40B4-BE49-F238E27FC236}">
                    <a16:creationId xmlns:a16="http://schemas.microsoft.com/office/drawing/2014/main" id="{35443BD3-5659-8988-CB3B-2936B148AD2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293625" y="3012046"/>
                <a:ext cx="156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57612" name="Ink 57611">
                <a:extLst>
                  <a:ext uri="{FF2B5EF4-FFF2-40B4-BE49-F238E27FC236}">
                    <a16:creationId xmlns:a16="http://schemas.microsoft.com/office/drawing/2014/main" id="{480D7A99-1F79-2D97-708E-68332EDCF9AB}"/>
                  </a:ext>
                </a:extLst>
              </p14:cNvPr>
              <p14:cNvContentPartPr/>
              <p14:nvPr/>
            </p14:nvContentPartPr>
            <p14:xfrm>
              <a:off x="5476865" y="3025006"/>
              <a:ext cx="59760" cy="128520"/>
            </p14:xfrm>
          </p:contentPart>
        </mc:Choice>
        <mc:Fallback xmlns="">
          <p:pic>
            <p:nvPicPr>
              <p:cNvPr id="57612" name="Ink 57611">
                <a:extLst>
                  <a:ext uri="{FF2B5EF4-FFF2-40B4-BE49-F238E27FC236}">
                    <a16:creationId xmlns:a16="http://schemas.microsoft.com/office/drawing/2014/main" id="{480D7A99-1F79-2D97-708E-68332EDCF9A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470385" y="3018526"/>
                <a:ext cx="720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57613" name="Ink 57612">
                <a:extLst>
                  <a:ext uri="{FF2B5EF4-FFF2-40B4-BE49-F238E27FC236}">
                    <a16:creationId xmlns:a16="http://schemas.microsoft.com/office/drawing/2014/main" id="{3548E846-80F7-3FBC-4BDA-718729AEB971}"/>
                  </a:ext>
                </a:extLst>
              </p14:cNvPr>
              <p14:cNvContentPartPr/>
              <p14:nvPr/>
            </p14:nvContentPartPr>
            <p14:xfrm>
              <a:off x="5719505" y="3016006"/>
              <a:ext cx="14760" cy="123120"/>
            </p14:xfrm>
          </p:contentPart>
        </mc:Choice>
        <mc:Fallback xmlns="">
          <p:pic>
            <p:nvPicPr>
              <p:cNvPr id="57613" name="Ink 57612">
                <a:extLst>
                  <a:ext uri="{FF2B5EF4-FFF2-40B4-BE49-F238E27FC236}">
                    <a16:creationId xmlns:a16="http://schemas.microsoft.com/office/drawing/2014/main" id="{3548E846-80F7-3FBC-4BDA-718729AEB97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712693" y="3009564"/>
                <a:ext cx="27628" cy="135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57614" name="Ink 57613">
                <a:extLst>
                  <a:ext uri="{FF2B5EF4-FFF2-40B4-BE49-F238E27FC236}">
                    <a16:creationId xmlns:a16="http://schemas.microsoft.com/office/drawing/2014/main" id="{90CFA6A9-9EB5-83DF-5AB6-620E9C1FD72D}"/>
                  </a:ext>
                </a:extLst>
              </p14:cNvPr>
              <p14:cNvContentPartPr/>
              <p14:nvPr/>
            </p14:nvContentPartPr>
            <p14:xfrm>
              <a:off x="5695025" y="3010966"/>
              <a:ext cx="106200" cy="188280"/>
            </p14:xfrm>
          </p:contentPart>
        </mc:Choice>
        <mc:Fallback xmlns="">
          <p:pic>
            <p:nvPicPr>
              <p:cNvPr id="57614" name="Ink 57613">
                <a:extLst>
                  <a:ext uri="{FF2B5EF4-FFF2-40B4-BE49-F238E27FC236}">
                    <a16:creationId xmlns:a16="http://schemas.microsoft.com/office/drawing/2014/main" id="{90CFA6A9-9EB5-83DF-5AB6-620E9C1FD72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688589" y="3004498"/>
                <a:ext cx="118358" cy="200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57615" name="Ink 57614">
                <a:extLst>
                  <a:ext uri="{FF2B5EF4-FFF2-40B4-BE49-F238E27FC236}">
                    <a16:creationId xmlns:a16="http://schemas.microsoft.com/office/drawing/2014/main" id="{3DADABD9-F95B-8004-391D-6A2589A6D826}"/>
                  </a:ext>
                </a:extLst>
              </p14:cNvPr>
              <p14:cNvContentPartPr/>
              <p14:nvPr/>
            </p14:nvContentPartPr>
            <p14:xfrm>
              <a:off x="5840105" y="2985406"/>
              <a:ext cx="82800" cy="274680"/>
            </p14:xfrm>
          </p:contentPart>
        </mc:Choice>
        <mc:Fallback xmlns="">
          <p:pic>
            <p:nvPicPr>
              <p:cNvPr id="57615" name="Ink 57614">
                <a:extLst>
                  <a:ext uri="{FF2B5EF4-FFF2-40B4-BE49-F238E27FC236}">
                    <a16:creationId xmlns:a16="http://schemas.microsoft.com/office/drawing/2014/main" id="{3DADABD9-F95B-8004-391D-6A2589A6D82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833625" y="2978943"/>
                <a:ext cx="95040" cy="286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57616" name="Ink 57615">
                <a:extLst>
                  <a:ext uri="{FF2B5EF4-FFF2-40B4-BE49-F238E27FC236}">
                    <a16:creationId xmlns:a16="http://schemas.microsoft.com/office/drawing/2014/main" id="{482CBDC4-23DB-B77D-B8D3-28BDB145E82E}"/>
                  </a:ext>
                </a:extLst>
              </p14:cNvPr>
              <p14:cNvContentPartPr/>
              <p14:nvPr/>
            </p14:nvContentPartPr>
            <p14:xfrm>
              <a:off x="5587385" y="2991166"/>
              <a:ext cx="68760" cy="304920"/>
            </p14:xfrm>
          </p:contentPart>
        </mc:Choice>
        <mc:Fallback xmlns="">
          <p:pic>
            <p:nvPicPr>
              <p:cNvPr id="57616" name="Ink 57615">
                <a:extLst>
                  <a:ext uri="{FF2B5EF4-FFF2-40B4-BE49-F238E27FC236}">
                    <a16:creationId xmlns:a16="http://schemas.microsoft.com/office/drawing/2014/main" id="{482CBDC4-23DB-B77D-B8D3-28BDB145E82E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580905" y="2984724"/>
                <a:ext cx="81000" cy="317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4" name="Ink 13"/>
              <p14:cNvContentPartPr/>
              <p14:nvPr/>
            </p14:nvContentPartPr>
            <p14:xfrm>
              <a:off x="9687065" y="3150720"/>
              <a:ext cx="267532" cy="1002886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677343" y="3135961"/>
                <a:ext cx="295978" cy="1020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" name="Ink 15"/>
              <p14:cNvContentPartPr/>
              <p14:nvPr/>
            </p14:nvContentPartPr>
            <p14:xfrm>
              <a:off x="7789865" y="2590846"/>
              <a:ext cx="795600" cy="245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783385" y="2580766"/>
                <a:ext cx="8128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9" name="Ink 18"/>
              <p14:cNvContentPartPr/>
              <p14:nvPr/>
            </p14:nvContentPartPr>
            <p14:xfrm>
              <a:off x="7922705" y="2494726"/>
              <a:ext cx="1464840" cy="4960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911545" y="2486440"/>
                <a:ext cx="1482120" cy="51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" name="Ink 19"/>
              <p14:cNvContentPartPr/>
              <p14:nvPr/>
            </p14:nvContentPartPr>
            <p14:xfrm>
              <a:off x="6931265" y="2951566"/>
              <a:ext cx="1056600" cy="2440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926585" y="2947246"/>
                <a:ext cx="1062720" cy="24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1" name="Ink 20"/>
              <p14:cNvContentPartPr/>
              <p14:nvPr/>
            </p14:nvContentPartPr>
            <p14:xfrm>
              <a:off x="7966985" y="2985406"/>
              <a:ext cx="437452" cy="1217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959784" y="2978566"/>
                <a:ext cx="457614" cy="12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" name="Ink 21"/>
              <p14:cNvContentPartPr/>
              <p14:nvPr/>
            </p14:nvContentPartPr>
            <p14:xfrm>
              <a:off x="7406825" y="3032926"/>
              <a:ext cx="331200" cy="2955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400705" y="3022858"/>
                <a:ext cx="347400" cy="315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" name="Ink 22"/>
              <p14:cNvContentPartPr/>
              <p14:nvPr/>
            </p14:nvContentPartPr>
            <p14:xfrm>
              <a:off x="8279105" y="2713246"/>
              <a:ext cx="749160" cy="1969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269745" y="2706766"/>
                <a:ext cx="763560" cy="19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5" name="Ink 24"/>
              <p14:cNvContentPartPr/>
              <p14:nvPr/>
            </p14:nvContentPartPr>
            <p14:xfrm>
              <a:off x="9258665" y="3887206"/>
              <a:ext cx="547560" cy="3301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252185" y="3882891"/>
                <a:ext cx="561960" cy="34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0" name="Ink 29"/>
              <p14:cNvContentPartPr/>
              <p14:nvPr/>
            </p14:nvContentPartPr>
            <p14:xfrm>
              <a:off x="9213305" y="4988086"/>
              <a:ext cx="536760" cy="4525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207549" y="4984486"/>
                <a:ext cx="55187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1" name="Ink 30"/>
              <p14:cNvContentPartPr/>
              <p14:nvPr/>
            </p14:nvContentPartPr>
            <p14:xfrm>
              <a:off x="7180745" y="3918886"/>
              <a:ext cx="211680" cy="1774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171385" y="3914206"/>
                <a:ext cx="2307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3" name="Ink 32"/>
              <p14:cNvContentPartPr/>
              <p14:nvPr/>
            </p14:nvContentPartPr>
            <p14:xfrm>
              <a:off x="6754145" y="3878926"/>
              <a:ext cx="390960" cy="2505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751265" y="3874246"/>
                <a:ext cx="401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5" name="Ink 34"/>
              <p14:cNvContentPartPr/>
              <p14:nvPr/>
            </p14:nvContentPartPr>
            <p14:xfrm>
              <a:off x="7869065" y="4232446"/>
              <a:ext cx="354960" cy="8611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858265" y="4226686"/>
                <a:ext cx="36720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6" name="Ink 35"/>
              <p14:cNvContentPartPr/>
              <p14:nvPr/>
            </p14:nvContentPartPr>
            <p14:xfrm>
              <a:off x="8577545" y="5282926"/>
              <a:ext cx="105120" cy="558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570345" y="5278246"/>
                <a:ext cx="1155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7" name="Ink 36"/>
              <p14:cNvContentPartPr/>
              <p14:nvPr/>
            </p14:nvContentPartPr>
            <p14:xfrm>
              <a:off x="6839465" y="4352326"/>
              <a:ext cx="5040" cy="345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837305" y="4349806"/>
                <a:ext cx="10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9" name="Ink 38"/>
              <p14:cNvContentPartPr/>
              <p14:nvPr/>
            </p14:nvContentPartPr>
            <p14:xfrm>
              <a:off x="7449665" y="4890526"/>
              <a:ext cx="380160" cy="2080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443185" y="4884046"/>
                <a:ext cx="3956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40" name="Ink 39"/>
              <p14:cNvContentPartPr/>
              <p14:nvPr/>
            </p14:nvContentPartPr>
            <p14:xfrm>
              <a:off x="8567105" y="5244766"/>
              <a:ext cx="34920" cy="3517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565665" y="5240806"/>
                <a:ext cx="410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41" name="Ink 40"/>
              <p14:cNvContentPartPr/>
              <p14:nvPr/>
            </p14:nvContentPartPr>
            <p14:xfrm>
              <a:off x="8414105" y="5600086"/>
              <a:ext cx="174960" cy="1580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406185" y="5595406"/>
                <a:ext cx="1875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42" name="Ink 41"/>
              <p14:cNvContentPartPr/>
              <p14:nvPr/>
            </p14:nvContentPartPr>
            <p14:xfrm>
              <a:off x="6843477" y="5028840"/>
              <a:ext cx="323640" cy="5018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832677" y="5014800"/>
                <a:ext cx="3528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43" name="Ink 42"/>
              <p14:cNvContentPartPr/>
              <p14:nvPr/>
            </p14:nvContentPartPr>
            <p14:xfrm>
              <a:off x="6811437" y="5082480"/>
              <a:ext cx="15840" cy="165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806397" y="5077440"/>
                <a:ext cx="24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44" name="Ink 43"/>
              <p14:cNvContentPartPr/>
              <p14:nvPr/>
            </p14:nvContentPartPr>
            <p14:xfrm>
              <a:off x="7037105" y="5524486"/>
              <a:ext cx="93240" cy="1854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032443" y="5519806"/>
                <a:ext cx="100054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45" name="Ink 44"/>
              <p14:cNvContentPartPr/>
              <p14:nvPr/>
            </p14:nvContentPartPr>
            <p14:xfrm>
              <a:off x="7239065" y="5469046"/>
              <a:ext cx="101880" cy="3168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237271" y="5461486"/>
                <a:ext cx="114077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46" name="Ink 45"/>
              <p14:cNvContentPartPr/>
              <p14:nvPr/>
            </p14:nvContentPartPr>
            <p14:xfrm>
              <a:off x="6949985" y="5499646"/>
              <a:ext cx="64440" cy="3276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940677" y="5494606"/>
                <a:ext cx="75896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50" name="Ink 49"/>
              <p14:cNvContentPartPr/>
              <p14:nvPr/>
            </p14:nvContentPartPr>
            <p14:xfrm>
              <a:off x="8645277" y="3876406"/>
              <a:ext cx="558308" cy="5810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641317" y="3871726"/>
                <a:ext cx="573067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54" name="Ink 53"/>
              <p14:cNvContentPartPr/>
              <p14:nvPr/>
            </p14:nvContentPartPr>
            <p14:xfrm>
              <a:off x="7977065" y="4831486"/>
              <a:ext cx="504000" cy="228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970585" y="4825366"/>
                <a:ext cx="5122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56" name="Ink 55"/>
              <p14:cNvContentPartPr/>
              <p14:nvPr/>
            </p14:nvContentPartPr>
            <p14:xfrm>
              <a:off x="7898585" y="3454126"/>
              <a:ext cx="590040" cy="10702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893905" y="3449806"/>
                <a:ext cx="608040" cy="10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58" name="Ink 57"/>
              <p14:cNvContentPartPr/>
              <p14:nvPr/>
            </p14:nvContentPartPr>
            <p14:xfrm>
              <a:off x="9068585" y="3243600"/>
              <a:ext cx="527452" cy="248326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058144" y="3235322"/>
                <a:ext cx="541133" cy="264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59" name="Ink 58"/>
              <p14:cNvContentPartPr/>
              <p14:nvPr/>
            </p14:nvContentPartPr>
            <p14:xfrm>
              <a:off x="8372397" y="4257286"/>
              <a:ext cx="277508" cy="8632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8366998" y="4239286"/>
                <a:ext cx="292625" cy="884160"/>
              </a:xfrm>
              <a:prstGeom prst="rect">
                <a:avLst/>
              </a:prstGeom>
            </p:spPr>
          </p:pic>
        </mc:Fallback>
      </mc:AlternateContent>
      <p:sp>
        <p:nvSpPr>
          <p:cNvPr id="180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8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1000647-88A0-7BD4-1F9E-E4F0FEC56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Frame - Linear Velocity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8650FC1-C0EA-9223-91F3-A610488EC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can always remove the outer, leading superscript by explicitly including the rotation matrix which accomplishes the change in the reference frame </a:t>
            </a:r>
          </a:p>
          <a:p>
            <a:endParaRPr lang="en-US" altLang="en-US" b="1" i="1"/>
          </a:p>
          <a:p>
            <a:endParaRPr lang="en-US" altLang="en-US" b="1" i="1"/>
          </a:p>
          <a:p>
            <a:endParaRPr lang="en-US" altLang="en-US" b="1" i="1"/>
          </a:p>
          <a:p>
            <a:r>
              <a:rPr lang="en-US" altLang="en-US"/>
              <a:t>Note that in the general case                                          because        may be time-verging</a:t>
            </a:r>
          </a:p>
          <a:p>
            <a:endParaRPr lang="en-US" altLang="en-US"/>
          </a:p>
          <a:p>
            <a:r>
              <a:rPr lang="en-US" altLang="en-US"/>
              <a:t>If the calculated velocity is written in terms of of the frame of differentiation</a:t>
            </a:r>
            <a:r>
              <a:rPr lang="en-US" altLang="en-US" b="1" i="1"/>
              <a:t> </a:t>
            </a:r>
            <a:r>
              <a:rPr lang="en-US" altLang="en-US"/>
              <a:t>the result could be indicated by a single leading superscript.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In a similar fashion when the angular velocity is expresses and measured as a vector</a:t>
            </a:r>
          </a:p>
          <a:p>
            <a:endParaRPr lang="en-US" altLang="en-US"/>
          </a:p>
        </p:txBody>
      </p:sp>
      <p:graphicFrame>
        <p:nvGraphicFramePr>
          <p:cNvPr id="65540" name="Object 7">
            <a:extLst>
              <a:ext uri="{FF2B5EF4-FFF2-40B4-BE49-F238E27FC236}">
                <a16:creationId xmlns:a16="http://schemas.microsoft.com/office/drawing/2014/main" id="{DCC73F40-1891-C764-BE46-12C939CDF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0413" y="3995738"/>
          <a:ext cx="12160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4" imgW="761669" imgH="253890" progId="Equation.3">
                  <p:embed/>
                </p:oleObj>
              </mc:Choice>
              <mc:Fallback>
                <p:oleObj name="Equation" r:id="rId4" imgW="761669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995738"/>
                        <a:ext cx="121602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9">
            <a:extLst>
              <a:ext uri="{FF2B5EF4-FFF2-40B4-BE49-F238E27FC236}">
                <a16:creationId xmlns:a16="http://schemas.microsoft.com/office/drawing/2014/main" id="{CB56E366-4BD9-F53A-D0F5-F700A4354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7688" y="5387975"/>
          <a:ext cx="164306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Equation" r:id="rId6" imgW="1028254" imgH="241195" progId="Equation.3">
                  <p:embed/>
                </p:oleObj>
              </mc:Choice>
              <mc:Fallback>
                <p:oleObj name="Equation" r:id="rId6" imgW="1028254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5387975"/>
                        <a:ext cx="164306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10">
            <a:extLst>
              <a:ext uri="{FF2B5EF4-FFF2-40B4-BE49-F238E27FC236}">
                <a16:creationId xmlns:a16="http://schemas.microsoft.com/office/drawing/2014/main" id="{8DCC9225-7405-B8DE-EB14-D503EA7C2E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1188" y="2147888"/>
          <a:ext cx="15001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Equation" r:id="rId8" imgW="939392" imgH="253890" progId="Equation.3">
                  <p:embed/>
                </p:oleObj>
              </mc:Choice>
              <mc:Fallback>
                <p:oleObj name="Equation" r:id="rId8" imgW="939392" imgH="25389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2147888"/>
                        <a:ext cx="15001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11">
            <a:extLst>
              <a:ext uri="{FF2B5EF4-FFF2-40B4-BE49-F238E27FC236}">
                <a16:creationId xmlns:a16="http://schemas.microsoft.com/office/drawing/2014/main" id="{656CAB4E-7132-E9C0-64E0-7C0F88FE8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31350" y="2797175"/>
          <a:ext cx="7286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10" imgW="457200" imgH="228600" progId="Equation.3">
                  <p:embed/>
                </p:oleObj>
              </mc:Choice>
              <mc:Fallback>
                <p:oleObj name="Equation" r:id="rId10" imgW="4572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1350" y="2797175"/>
                        <a:ext cx="7286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12">
            <a:extLst>
              <a:ext uri="{FF2B5EF4-FFF2-40B4-BE49-F238E27FC236}">
                <a16:creationId xmlns:a16="http://schemas.microsoft.com/office/drawing/2014/main" id="{EA021484-7321-7ACF-27E1-7B0BD7DB51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9400" y="2759075"/>
          <a:ext cx="20066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12" imgW="1256755" imgH="253890" progId="Equation.3">
                  <p:embed/>
                </p:oleObj>
              </mc:Choice>
              <mc:Fallback>
                <p:oleObj name="Equation" r:id="rId12" imgW="1256755" imgH="25389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759075"/>
                        <a:ext cx="20066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13">
            <a:extLst>
              <a:ext uri="{FF2B5EF4-FFF2-40B4-BE49-F238E27FC236}">
                <a16:creationId xmlns:a16="http://schemas.microsoft.com/office/drawing/2014/main" id="{20058936-629B-B049-B09A-C50380994A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2163" y="2781300"/>
          <a:ext cx="3635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14" imgW="228600" imgH="228600" progId="Equation.3">
                  <p:embed/>
                </p:oleObj>
              </mc:Choice>
              <mc:Fallback>
                <p:oleObj name="Equation" r:id="rId14" imgW="2286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3" y="2781300"/>
                        <a:ext cx="3635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6" name="Rectangle 14">
            <a:extLst>
              <a:ext uri="{FF2B5EF4-FFF2-40B4-BE49-F238E27FC236}">
                <a16:creationId xmlns:a16="http://schemas.microsoft.com/office/drawing/2014/main" id="{E19F5D15-4E33-E338-6BA1-FA5AB249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438" y="5319713"/>
            <a:ext cx="1833562" cy="5349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7" name="Rectangle 15">
            <a:extLst>
              <a:ext uri="{FF2B5EF4-FFF2-40B4-BE49-F238E27FC236}">
                <a16:creationId xmlns:a16="http://schemas.microsoft.com/office/drawing/2014/main" id="{772F13F8-010F-4B08-61E7-DC5781FE5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288" y="2073275"/>
            <a:ext cx="1774825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65548" name="Object 4">
            <a:extLst>
              <a:ext uri="{FF2B5EF4-FFF2-40B4-BE49-F238E27FC236}">
                <a16:creationId xmlns:a16="http://schemas.microsoft.com/office/drawing/2014/main" id="{69E52002-7C66-E249-73B7-F5BF0B8592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16" imgW="2070100" imgH="254000" progId="Equation.3">
                  <p:embed/>
                </p:oleObj>
              </mc:Choice>
              <mc:Fallback>
                <p:oleObj name="Equation" r:id="rId16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15">
            <a:extLst>
              <a:ext uri="{FF2B5EF4-FFF2-40B4-BE49-F238E27FC236}">
                <a16:creationId xmlns:a16="http://schemas.microsoft.com/office/drawing/2014/main" id="{00C4CEF9-1463-9D37-5CDB-4EDBD7F807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18" imgW="2070100" imgH="254000" progId="Equation.3">
                  <p:embed/>
                </p:oleObj>
              </mc:Choice>
              <mc:Fallback>
                <p:oleObj name="Equation" r:id="rId18" imgW="2070100" imgH="254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Rectangle 19">
            <a:extLst>
              <a:ext uri="{FF2B5EF4-FFF2-40B4-BE49-F238E27FC236}">
                <a16:creationId xmlns:a16="http://schemas.microsoft.com/office/drawing/2014/main" id="{F6163486-7FFC-2560-713E-E4BBA0258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73025"/>
            <a:ext cx="668337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1" name="Rectangle 20">
            <a:extLst>
              <a:ext uri="{FF2B5EF4-FFF2-40B4-BE49-F238E27FC236}">
                <a16:creationId xmlns:a16="http://schemas.microsoft.com/office/drawing/2014/main" id="{5EAD7356-33A6-ECC8-607D-E0D81702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0" y="79375"/>
            <a:ext cx="6683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0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1596A759-DF94-0197-03E3-E2A9F42F0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>
                <a:solidFill>
                  <a:srgbClr val="FF3300"/>
                </a:solidFill>
              </a:rPr>
              <a:t>Given:</a:t>
            </a:r>
            <a:r>
              <a:rPr lang="en-US" altLang="en-US"/>
              <a:t> The driver of the car maintains a </a:t>
            </a:r>
            <a:r>
              <a:rPr lang="en-US" altLang="en-US" b="1" i="1"/>
              <a:t>speed</a:t>
            </a:r>
            <a:r>
              <a:rPr lang="en-US" altLang="en-US"/>
              <a:t> of 100 km/h (as shown to the driver by the car’s speedometer).</a:t>
            </a:r>
          </a:p>
          <a:p>
            <a:endParaRPr lang="en-US" altLang="en-US"/>
          </a:p>
          <a:p>
            <a:pPr>
              <a:lnSpc>
                <a:spcPct val="140000"/>
              </a:lnSpc>
            </a:pPr>
            <a:r>
              <a:rPr lang="en-US" altLang="en-US" b="1" i="1">
                <a:solidFill>
                  <a:srgbClr val="FF3300"/>
                </a:solidFill>
              </a:rPr>
              <a:t>Problem:</a:t>
            </a:r>
            <a:r>
              <a:rPr lang="en-US" altLang="en-US"/>
              <a:t> Express the velocities                                                               in each section of the road A, B, C, D, E, F where {C} - Car frame, and {W} - World frame </a:t>
            </a:r>
          </a:p>
          <a:p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D777F0D9-7598-4D71-2A67-CCA2D3D62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Frames - Linear Velocity - Example</a:t>
            </a:r>
          </a:p>
        </p:txBody>
      </p:sp>
      <p:grpSp>
        <p:nvGrpSpPr>
          <p:cNvPr id="67588" name="Group 4">
            <a:extLst>
              <a:ext uri="{FF2B5EF4-FFF2-40B4-BE49-F238E27FC236}">
                <a16:creationId xmlns:a16="http://schemas.microsoft.com/office/drawing/2014/main" id="{37A37185-9FFD-17EF-1925-B46A75121DE2}"/>
              </a:ext>
            </a:extLst>
          </p:cNvPr>
          <p:cNvGrpSpPr>
            <a:grpSpLocks/>
          </p:cNvGrpSpPr>
          <p:nvPr/>
        </p:nvGrpSpPr>
        <p:grpSpPr bwMode="auto">
          <a:xfrm>
            <a:off x="2786063" y="3511550"/>
            <a:ext cx="3152775" cy="2333625"/>
            <a:chOff x="1575" y="1890"/>
            <a:chExt cx="4965" cy="3675"/>
          </a:xfrm>
        </p:grpSpPr>
        <p:sp>
          <p:nvSpPr>
            <p:cNvPr id="67603" name="Rectangle 5">
              <a:extLst>
                <a:ext uri="{FF2B5EF4-FFF2-40B4-BE49-F238E27FC236}">
                  <a16:creationId xmlns:a16="http://schemas.microsoft.com/office/drawing/2014/main" id="{FAA83132-3E69-DC11-1F5A-7846F34B1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3105"/>
              <a:ext cx="405" cy="25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7604" name="Line 6">
              <a:extLst>
                <a:ext uri="{FF2B5EF4-FFF2-40B4-BE49-F238E27FC236}">
                  <a16:creationId xmlns:a16="http://schemas.microsoft.com/office/drawing/2014/main" id="{2E47AE22-3F11-D962-EBF1-796AB2AF3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3225"/>
              <a:ext cx="16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605" name="Line 7">
              <a:extLst>
                <a:ext uri="{FF2B5EF4-FFF2-40B4-BE49-F238E27FC236}">
                  <a16:creationId xmlns:a16="http://schemas.microsoft.com/office/drawing/2014/main" id="{E521E176-96E1-7C1A-12E6-A354E8001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5" y="2115"/>
              <a:ext cx="1170" cy="1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606" name="Line 8">
              <a:extLst>
                <a:ext uri="{FF2B5EF4-FFF2-40B4-BE49-F238E27FC236}">
                  <a16:creationId xmlns:a16="http://schemas.microsoft.com/office/drawing/2014/main" id="{8D733F65-A2BF-4486-6034-7C3E7AEE6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145"/>
              <a:ext cx="1095" cy="10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607" name="Line 9">
              <a:extLst>
                <a:ext uri="{FF2B5EF4-FFF2-40B4-BE49-F238E27FC236}">
                  <a16:creationId xmlns:a16="http://schemas.microsoft.com/office/drawing/2014/main" id="{66CFF195-4A9D-C395-49EA-9480923CB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5" y="3195"/>
              <a:ext cx="0" cy="1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608" name="Line 10">
              <a:extLst>
                <a:ext uri="{FF2B5EF4-FFF2-40B4-BE49-F238E27FC236}">
                  <a16:creationId xmlns:a16="http://schemas.microsoft.com/office/drawing/2014/main" id="{BB0BB5FB-D424-2653-EF76-AF8C14059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5" y="4350"/>
              <a:ext cx="840" cy="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609" name="Line 11">
              <a:extLst>
                <a:ext uri="{FF2B5EF4-FFF2-40B4-BE49-F238E27FC236}">
                  <a16:creationId xmlns:a16="http://schemas.microsoft.com/office/drawing/2014/main" id="{9F9245D6-DDD9-BC47-4727-A174F9AAD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0" y="5130"/>
              <a:ext cx="16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610" name="Text Box 12">
              <a:extLst>
                <a:ext uri="{FF2B5EF4-FFF2-40B4-BE49-F238E27FC236}">
                  <a16:creationId xmlns:a16="http://schemas.microsoft.com/office/drawing/2014/main" id="{6CA97665-355C-9AD5-36B2-5F14FEB31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5" y="3150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7611" name="Text Box 13">
              <a:extLst>
                <a:ext uri="{FF2B5EF4-FFF2-40B4-BE49-F238E27FC236}">
                  <a16:creationId xmlns:a16="http://schemas.microsoft.com/office/drawing/2014/main" id="{A8DF0E3D-A811-C982-EE6E-AB9DA9E55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5" y="2925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7612" name="Text Box 14">
              <a:extLst>
                <a:ext uri="{FF2B5EF4-FFF2-40B4-BE49-F238E27FC236}">
                  <a16:creationId xmlns:a16="http://schemas.microsoft.com/office/drawing/2014/main" id="{F0D5561A-9D97-7E79-F57F-A2686A158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0" y="4290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67613" name="Text Box 15">
              <a:extLst>
                <a:ext uri="{FF2B5EF4-FFF2-40B4-BE49-F238E27FC236}">
                  <a16:creationId xmlns:a16="http://schemas.microsoft.com/office/drawing/2014/main" id="{D8CA411F-F8D2-9F8E-2F7D-F31AE3A9F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5" y="3090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7614" name="Text Box 16">
              <a:extLst>
                <a:ext uri="{FF2B5EF4-FFF2-40B4-BE49-F238E27FC236}">
                  <a16:creationId xmlns:a16="http://schemas.microsoft.com/office/drawing/2014/main" id="{70BD0E7B-74DF-3517-E100-1AA74DFA6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5" y="1890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7615" name="Text Box 17">
              <a:extLst>
                <a:ext uri="{FF2B5EF4-FFF2-40B4-BE49-F238E27FC236}">
                  <a16:creationId xmlns:a16="http://schemas.microsoft.com/office/drawing/2014/main" id="{7D432029-ABD9-C255-8C11-D9A7F6529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5" y="5040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67616" name="Line 18">
              <a:extLst>
                <a:ext uri="{FF2B5EF4-FFF2-40B4-BE49-F238E27FC236}">
                  <a16:creationId xmlns:a16="http://schemas.microsoft.com/office/drawing/2014/main" id="{F29896EC-2C2E-0070-3841-01B51D408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3225"/>
              <a:ext cx="49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617" name="Line 19">
              <a:extLst>
                <a:ext uri="{FF2B5EF4-FFF2-40B4-BE49-F238E27FC236}">
                  <a16:creationId xmlns:a16="http://schemas.microsoft.com/office/drawing/2014/main" id="{1C4BC19E-63D1-BC50-27FF-2367494FF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5" y="2775"/>
              <a:ext cx="0" cy="4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618" name="Text Box 20">
              <a:extLst>
                <a:ext uri="{FF2B5EF4-FFF2-40B4-BE49-F238E27FC236}">
                  <a16:creationId xmlns:a16="http://schemas.microsoft.com/office/drawing/2014/main" id="{B1D70E19-9E1B-F443-2301-3E2D6004C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255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{C}</a:t>
              </a:r>
            </a:p>
          </p:txBody>
        </p:sp>
        <p:sp>
          <p:nvSpPr>
            <p:cNvPr id="67619" name="Text Box 21">
              <a:extLst>
                <a:ext uri="{FF2B5EF4-FFF2-40B4-BE49-F238E27FC236}">
                  <a16:creationId xmlns:a16="http://schemas.microsoft.com/office/drawing/2014/main" id="{6B5678E7-10AE-98B6-A462-A7B8B819A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5" y="2580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7620" name="Text Box 22">
              <a:extLst>
                <a:ext uri="{FF2B5EF4-FFF2-40B4-BE49-F238E27FC236}">
                  <a16:creationId xmlns:a16="http://schemas.microsoft.com/office/drawing/2014/main" id="{EEAC562A-05F2-6440-EA2A-01D4399C4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3090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7621" name="Line 23">
              <a:extLst>
                <a:ext uri="{FF2B5EF4-FFF2-40B4-BE49-F238E27FC236}">
                  <a16:creationId xmlns:a16="http://schemas.microsoft.com/office/drawing/2014/main" id="{AEB54378-DE99-09CE-2A08-0A40B6371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5" y="3660"/>
              <a:ext cx="0" cy="4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622" name="Text Box 24">
              <a:extLst>
                <a:ext uri="{FF2B5EF4-FFF2-40B4-BE49-F238E27FC236}">
                  <a16:creationId xmlns:a16="http://schemas.microsoft.com/office/drawing/2014/main" id="{67E24AD7-5D8D-87E2-436D-A24782DDC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4140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{W}</a:t>
              </a:r>
            </a:p>
          </p:txBody>
        </p:sp>
        <p:sp>
          <p:nvSpPr>
            <p:cNvPr id="67623" name="Text Box 25">
              <a:extLst>
                <a:ext uri="{FF2B5EF4-FFF2-40B4-BE49-F238E27FC236}">
                  <a16:creationId xmlns:a16="http://schemas.microsoft.com/office/drawing/2014/main" id="{A950AE41-E2BE-377D-4A2C-73722E07D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5" y="3465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7624" name="Text Box 26">
              <a:extLst>
                <a:ext uri="{FF2B5EF4-FFF2-40B4-BE49-F238E27FC236}">
                  <a16:creationId xmlns:a16="http://schemas.microsoft.com/office/drawing/2014/main" id="{44E9662F-6F54-B7A2-CDEE-0FA5D9002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" y="3975"/>
              <a:ext cx="94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7625" name="Line 27">
              <a:extLst>
                <a:ext uri="{FF2B5EF4-FFF2-40B4-BE49-F238E27FC236}">
                  <a16:creationId xmlns:a16="http://schemas.microsoft.com/office/drawing/2014/main" id="{C4F6C078-0580-FE8F-0FAF-B6C271FD8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5" y="4110"/>
              <a:ext cx="46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aphicFrame>
        <p:nvGraphicFramePr>
          <p:cNvPr id="67589" name="Object 29">
            <a:extLst>
              <a:ext uri="{FF2B5EF4-FFF2-40B4-BE49-F238E27FC236}">
                <a16:creationId xmlns:a16="http://schemas.microsoft.com/office/drawing/2014/main" id="{2D289A30-2480-6DFF-AAC5-FBB3FCA108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5788" y="2201863"/>
          <a:ext cx="6699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4" imgW="419100" imgH="279400" progId="Equation.3">
                  <p:embed/>
                </p:oleObj>
              </mc:Choice>
              <mc:Fallback>
                <p:oleObj name="Equation" r:id="rId4" imgW="419100" imgH="2794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88" y="2201863"/>
                        <a:ext cx="6699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30">
            <a:extLst>
              <a:ext uri="{FF2B5EF4-FFF2-40B4-BE49-F238E27FC236}">
                <a16:creationId xmlns:a16="http://schemas.microsoft.com/office/drawing/2014/main" id="{92E57FF4-15DF-0C57-3418-13778D7E0D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3350" y="2205038"/>
          <a:ext cx="7302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6" imgW="457200" imgH="279400" progId="Equation.3">
                  <p:embed/>
                </p:oleObj>
              </mc:Choice>
              <mc:Fallback>
                <p:oleObj name="Equation" r:id="rId6" imgW="457200" imgH="2794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205038"/>
                        <a:ext cx="7302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31">
            <a:extLst>
              <a:ext uri="{FF2B5EF4-FFF2-40B4-BE49-F238E27FC236}">
                <a16:creationId xmlns:a16="http://schemas.microsoft.com/office/drawing/2014/main" id="{CBA9FA5A-F259-2F4A-16D5-76EB894300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9813" y="2235200"/>
          <a:ext cx="7080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8" imgW="444307" imgH="279279" progId="Equation.3">
                  <p:embed/>
                </p:oleObj>
              </mc:Choice>
              <mc:Fallback>
                <p:oleObj name="Equation" r:id="rId8" imgW="444307" imgH="27927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2235200"/>
                        <a:ext cx="7080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32">
            <a:extLst>
              <a:ext uri="{FF2B5EF4-FFF2-40B4-BE49-F238E27FC236}">
                <a16:creationId xmlns:a16="http://schemas.microsoft.com/office/drawing/2014/main" id="{40C5BA90-B5FB-326A-F27E-8E00BF1639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2463" y="2233613"/>
          <a:ext cx="7080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10" imgW="444307" imgH="279279" progId="Equation.3">
                  <p:embed/>
                </p:oleObj>
              </mc:Choice>
              <mc:Fallback>
                <p:oleObj name="Equation" r:id="rId10" imgW="444307" imgH="279279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2233613"/>
                        <a:ext cx="7080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33">
            <a:extLst>
              <a:ext uri="{FF2B5EF4-FFF2-40B4-BE49-F238E27FC236}">
                <a16:creationId xmlns:a16="http://schemas.microsoft.com/office/drawing/2014/main" id="{50C0DC8C-1B3A-635D-7A23-5F702A2CFC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7350" y="4379913"/>
          <a:ext cx="6461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12" imgW="406224" imgH="279279" progId="Equation.3">
                  <p:embed/>
                </p:oleObj>
              </mc:Choice>
              <mc:Fallback>
                <p:oleObj name="Equation" r:id="rId12" imgW="406224" imgH="279279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350" y="4379913"/>
                        <a:ext cx="64611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4" name="AutoShape 36">
            <a:extLst>
              <a:ext uri="{FF2B5EF4-FFF2-40B4-BE49-F238E27FC236}">
                <a16:creationId xmlns:a16="http://schemas.microsoft.com/office/drawing/2014/main" id="{189C2793-D67F-3FD3-B946-E6719EFA8AEE}"/>
              </a:ext>
            </a:extLst>
          </p:cNvPr>
          <p:cNvSpPr>
            <a:spLocks/>
          </p:cNvSpPr>
          <p:nvPr/>
        </p:nvSpPr>
        <p:spPr bwMode="auto">
          <a:xfrm>
            <a:off x="7735888" y="5030788"/>
            <a:ext cx="2241550" cy="461962"/>
          </a:xfrm>
          <a:prstGeom prst="accentCallout1">
            <a:avLst>
              <a:gd name="adj1" fmla="val 36366"/>
              <a:gd name="adj2" fmla="val -3398"/>
              <a:gd name="adj3" fmla="val -76769"/>
              <a:gd name="adj4" fmla="val -223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Object Frame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7595" name="AutoShape 37">
            <a:extLst>
              <a:ext uri="{FF2B5EF4-FFF2-40B4-BE49-F238E27FC236}">
                <a16:creationId xmlns:a16="http://schemas.microsoft.com/office/drawing/2014/main" id="{670084DC-AD39-355D-9687-788701B3E528}"/>
              </a:ext>
            </a:extLst>
          </p:cNvPr>
          <p:cNvSpPr>
            <a:spLocks/>
          </p:cNvSpPr>
          <p:nvPr/>
        </p:nvSpPr>
        <p:spPr bwMode="auto">
          <a:xfrm>
            <a:off x="7664450" y="3314700"/>
            <a:ext cx="1900238" cy="527050"/>
          </a:xfrm>
          <a:prstGeom prst="accentCallout1">
            <a:avLst>
              <a:gd name="adj1" fmla="val 21685"/>
              <a:gd name="adj2" fmla="val -4009"/>
              <a:gd name="adj3" fmla="val 205120"/>
              <a:gd name="adj4" fmla="val -45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Represented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(Reference Frame)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7596" name="AutoShape 38">
            <a:extLst>
              <a:ext uri="{FF2B5EF4-FFF2-40B4-BE49-F238E27FC236}">
                <a16:creationId xmlns:a16="http://schemas.microsoft.com/office/drawing/2014/main" id="{07EB90D6-F6E0-1046-6AB8-396E61EFEA06}"/>
              </a:ext>
            </a:extLst>
          </p:cNvPr>
          <p:cNvSpPr>
            <a:spLocks/>
          </p:cNvSpPr>
          <p:nvPr/>
        </p:nvSpPr>
        <p:spPr bwMode="auto">
          <a:xfrm>
            <a:off x="7673975" y="3932238"/>
            <a:ext cx="2259013" cy="527050"/>
          </a:xfrm>
          <a:prstGeom prst="accentCallout1">
            <a:avLst>
              <a:gd name="adj1" fmla="val 21685"/>
              <a:gd name="adj2" fmla="val -3375"/>
              <a:gd name="adj3" fmla="val 87653"/>
              <a:gd name="adj4" fmla="val -288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Computed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(Measured)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67597" name="Object 4">
            <a:extLst>
              <a:ext uri="{FF2B5EF4-FFF2-40B4-BE49-F238E27FC236}">
                <a16:creationId xmlns:a16="http://schemas.microsoft.com/office/drawing/2014/main" id="{30584FBB-640C-29E6-D76C-77D2073C67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14" imgW="2070100" imgH="254000" progId="Equation.3">
                  <p:embed/>
                </p:oleObj>
              </mc:Choice>
              <mc:Fallback>
                <p:oleObj name="Equation" r:id="rId14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8" name="Object 9">
            <a:extLst>
              <a:ext uri="{FF2B5EF4-FFF2-40B4-BE49-F238E27FC236}">
                <a16:creationId xmlns:a16="http://schemas.microsoft.com/office/drawing/2014/main" id="{E76C74B8-D37D-AA29-4A9D-2FE72E942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16" imgW="2070100" imgH="254000" progId="Equation.3">
                  <p:embed/>
                </p:oleObj>
              </mc:Choice>
              <mc:Fallback>
                <p:oleObj name="Equation" r:id="rId16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9" name="Rectangle 43">
            <a:extLst>
              <a:ext uri="{FF2B5EF4-FFF2-40B4-BE49-F238E27FC236}">
                <a16:creationId xmlns:a16="http://schemas.microsoft.com/office/drawing/2014/main" id="{5B72611D-5125-F1E8-04EC-55763E8AA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73025"/>
            <a:ext cx="668337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7600" name="Rectangle 44">
            <a:extLst>
              <a:ext uri="{FF2B5EF4-FFF2-40B4-BE49-F238E27FC236}">
                <a16:creationId xmlns:a16="http://schemas.microsoft.com/office/drawing/2014/main" id="{18CB9484-507D-4AC5-6F5C-A8F3F9013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0" y="79375"/>
            <a:ext cx="6683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44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239E04BD-9EA8-C220-7FE8-4BF6C722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Frames - Linear Velocity - Example</a:t>
            </a:r>
          </a:p>
        </p:txBody>
      </p:sp>
      <p:grpSp>
        <p:nvGrpSpPr>
          <p:cNvPr id="69636" name="Group 28">
            <a:extLst>
              <a:ext uri="{FF2B5EF4-FFF2-40B4-BE49-F238E27FC236}">
                <a16:creationId xmlns:a16="http://schemas.microsoft.com/office/drawing/2014/main" id="{99684A9D-4D2E-A5AB-0B42-52C7BD9DB717}"/>
              </a:ext>
            </a:extLst>
          </p:cNvPr>
          <p:cNvGrpSpPr>
            <a:grpSpLocks/>
          </p:cNvGrpSpPr>
          <p:nvPr/>
        </p:nvGrpSpPr>
        <p:grpSpPr bwMode="auto">
          <a:xfrm>
            <a:off x="2786063" y="3511550"/>
            <a:ext cx="3152775" cy="2057400"/>
            <a:chOff x="1262063" y="3511550"/>
            <a:chExt cx="3152775" cy="2057400"/>
          </a:xfrm>
        </p:grpSpPr>
        <p:sp>
          <p:nvSpPr>
            <p:cNvPr id="69681" name="Line 6">
              <a:extLst>
                <a:ext uri="{FF2B5EF4-FFF2-40B4-BE49-F238E27FC236}">
                  <a16:creationId xmlns:a16="http://schemas.microsoft.com/office/drawing/2014/main" id="{9D26F7A4-788A-D2DC-2AA6-436EACBD3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682" name="Line 7">
              <a:extLst>
                <a:ext uri="{FF2B5EF4-FFF2-40B4-BE49-F238E27FC236}">
                  <a16:creationId xmlns:a16="http://schemas.microsoft.com/office/drawing/2014/main" id="{CC8517F7-F044-93F9-E93D-8FB1C8B90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683" name="Line 8">
              <a:extLst>
                <a:ext uri="{FF2B5EF4-FFF2-40B4-BE49-F238E27FC236}">
                  <a16:creationId xmlns:a16="http://schemas.microsoft.com/office/drawing/2014/main" id="{143C10B8-F656-E6E2-6AB9-F5B4B1AAC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684" name="Line 9">
              <a:extLst>
                <a:ext uri="{FF2B5EF4-FFF2-40B4-BE49-F238E27FC236}">
                  <a16:creationId xmlns:a16="http://schemas.microsoft.com/office/drawing/2014/main" id="{039BD17D-911F-7E34-084C-0C5B0B318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685" name="Line 10">
              <a:extLst>
                <a:ext uri="{FF2B5EF4-FFF2-40B4-BE49-F238E27FC236}">
                  <a16:creationId xmlns:a16="http://schemas.microsoft.com/office/drawing/2014/main" id="{55C99ED2-413B-27CA-97E3-7D585E546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686" name="Line 11">
              <a:extLst>
                <a:ext uri="{FF2B5EF4-FFF2-40B4-BE49-F238E27FC236}">
                  <a16:creationId xmlns:a16="http://schemas.microsoft.com/office/drawing/2014/main" id="{34936DC5-E52D-2A60-3C62-177CDDBB79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687" name="Text Box 12">
              <a:extLst>
                <a:ext uri="{FF2B5EF4-FFF2-40B4-BE49-F238E27FC236}">
                  <a16:creationId xmlns:a16="http://schemas.microsoft.com/office/drawing/2014/main" id="{187276B1-22FE-1811-231A-39324761D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9688" name="Text Box 13">
              <a:extLst>
                <a:ext uri="{FF2B5EF4-FFF2-40B4-BE49-F238E27FC236}">
                  <a16:creationId xmlns:a16="http://schemas.microsoft.com/office/drawing/2014/main" id="{86818D0A-66A4-FA47-2BB6-C31FDB9A7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9689" name="Text Box 14">
              <a:extLst>
                <a:ext uri="{FF2B5EF4-FFF2-40B4-BE49-F238E27FC236}">
                  <a16:creationId xmlns:a16="http://schemas.microsoft.com/office/drawing/2014/main" id="{4E5CABC3-322B-F10F-2F58-B936F3FCE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69690" name="Text Box 15">
              <a:extLst>
                <a:ext uri="{FF2B5EF4-FFF2-40B4-BE49-F238E27FC236}">
                  <a16:creationId xmlns:a16="http://schemas.microsoft.com/office/drawing/2014/main" id="{A183EA2D-FAD0-C4EB-8534-1A38DA03E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9691" name="Text Box 16">
              <a:extLst>
                <a:ext uri="{FF2B5EF4-FFF2-40B4-BE49-F238E27FC236}">
                  <a16:creationId xmlns:a16="http://schemas.microsoft.com/office/drawing/2014/main" id="{B7CF60E8-DC10-7D92-BC28-DFFD1F93A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69637" name="Text Box 17">
            <a:extLst>
              <a:ext uri="{FF2B5EF4-FFF2-40B4-BE49-F238E27FC236}">
                <a16:creationId xmlns:a16="http://schemas.microsoft.com/office/drawing/2014/main" id="{88BD5B13-2481-1E21-90CE-AD2717B9F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5511800"/>
            <a:ext cx="600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0E75BC-26D6-B656-248A-307BDA55D0D3}"/>
                  </a:ext>
                </a:extLst>
              </p14:cNvPr>
              <p14:cNvContentPartPr/>
              <p14:nvPr/>
            </p14:nvContentPartPr>
            <p14:xfrm>
              <a:off x="4703880" y="3684960"/>
              <a:ext cx="56880" cy="9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0E75BC-26D6-B656-248A-307BDA55D0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4520" y="3675600"/>
                <a:ext cx="75600" cy="112320"/>
              </a:xfrm>
              <a:prstGeom prst="rect">
                <a:avLst/>
              </a:prstGeom>
            </p:spPr>
          </p:pic>
        </mc:Fallback>
      </mc:AlternateContent>
      <p:pic>
        <p:nvPicPr>
          <p:cNvPr id="69639" name="Picture 4">
            <a:extLst>
              <a:ext uri="{FF2B5EF4-FFF2-40B4-BE49-F238E27FC236}">
                <a16:creationId xmlns:a16="http://schemas.microsoft.com/office/drawing/2014/main" id="{57C1C065-4139-9B33-D8FA-4D54E4F4C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0"/>
          <a:stretch>
            <a:fillRect/>
          </a:stretch>
        </p:blipFill>
        <p:spPr bwMode="auto">
          <a:xfrm>
            <a:off x="7351713" y="1589088"/>
            <a:ext cx="461962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73EB08-A95B-1118-5640-B744C654A9B3}"/>
                  </a:ext>
                </a:extLst>
              </p14:cNvPr>
              <p14:cNvContentPartPr/>
              <p14:nvPr/>
            </p14:nvContentPartPr>
            <p14:xfrm>
              <a:off x="7930644" y="1572188"/>
              <a:ext cx="589320" cy="244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73EB08-A95B-1118-5640-B744C654A9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4172" y="1565708"/>
                <a:ext cx="601545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D31A5F-C59B-FAD2-319A-C213EE602860}"/>
                  </a:ext>
                </a:extLst>
              </p14:cNvPr>
              <p14:cNvContentPartPr/>
              <p14:nvPr/>
            </p14:nvContentPartPr>
            <p14:xfrm>
              <a:off x="7067724" y="1642028"/>
              <a:ext cx="311760" cy="4012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D31A5F-C59B-FAD2-319A-C213EE6028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1296" y="1635551"/>
                <a:ext cx="323902" cy="4024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4D254BD-8C31-93A3-4634-2CD5C5D4496F}"/>
                  </a:ext>
                </a:extLst>
              </p14:cNvPr>
              <p14:cNvContentPartPr/>
              <p14:nvPr/>
            </p14:nvContentPartPr>
            <p14:xfrm>
              <a:off x="6269964" y="3336188"/>
              <a:ext cx="393480" cy="333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4D254BD-8C31-93A3-4634-2CD5C5D449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3502" y="3329701"/>
                <a:ext cx="405686" cy="345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7D35E69-3086-0EEC-0ABE-97E9BC2F7F93}"/>
                  </a:ext>
                </a:extLst>
              </p14:cNvPr>
              <p14:cNvContentPartPr/>
              <p14:nvPr/>
            </p14:nvContentPartPr>
            <p14:xfrm>
              <a:off x="6878364" y="3538148"/>
              <a:ext cx="88920" cy="8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7D35E69-3086-0EEC-0ABE-97E9BC2F7F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71936" y="3531639"/>
                <a:ext cx="101062" cy="9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AAD1834-FFFB-8BB3-2181-1F850A34A9E4}"/>
                  </a:ext>
                </a:extLst>
              </p14:cNvPr>
              <p14:cNvContentPartPr/>
              <p14:nvPr/>
            </p14:nvContentPartPr>
            <p14:xfrm>
              <a:off x="7891044" y="2319908"/>
              <a:ext cx="540360" cy="171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AAD1834-FFFB-8BB3-2181-1F850A34A9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84564" y="2313442"/>
                <a:ext cx="552600" cy="183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D526F2B-D4F7-6636-4B35-42148E9932D2}"/>
                  </a:ext>
                </a:extLst>
              </p14:cNvPr>
              <p14:cNvContentPartPr/>
              <p14:nvPr/>
            </p14:nvContentPartPr>
            <p14:xfrm>
              <a:off x="6616644" y="3266348"/>
              <a:ext cx="315360" cy="101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D526F2B-D4F7-6636-4B35-42148E9932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10164" y="3259868"/>
                <a:ext cx="3276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683FDCE-A159-AC10-4BBE-D8794591DC0F}"/>
                  </a:ext>
                </a:extLst>
              </p14:cNvPr>
              <p14:cNvContentPartPr/>
              <p14:nvPr/>
            </p14:nvContentPartPr>
            <p14:xfrm>
              <a:off x="4639080" y="3645360"/>
              <a:ext cx="76320" cy="58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683FDCE-A159-AC10-4BBE-D8794591DC0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29720" y="3636000"/>
                <a:ext cx="95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26AB9C6-8A39-7849-8DCA-97F4EBF777F0}"/>
                  </a:ext>
                </a:extLst>
              </p14:cNvPr>
              <p14:cNvContentPartPr/>
              <p14:nvPr/>
            </p14:nvContentPartPr>
            <p14:xfrm>
              <a:off x="3130680" y="3969000"/>
              <a:ext cx="237600" cy="295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26AB9C6-8A39-7849-8DCA-97F4EBF777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3959640"/>
                <a:ext cx="2563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5BD869-B72A-4ECC-5EC2-5A72B1D93797}"/>
                  </a:ext>
                </a:extLst>
              </p14:cNvPr>
              <p14:cNvContentPartPr/>
              <p14:nvPr/>
            </p14:nvContentPartPr>
            <p14:xfrm>
              <a:off x="3083880" y="3930480"/>
              <a:ext cx="149040" cy="204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5BD869-B72A-4ECC-5EC2-5A72B1D9379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74520" y="3921120"/>
                <a:ext cx="1677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0BF0B8-1F9F-3585-0883-6B71C45D034D}"/>
                  </a:ext>
                </a:extLst>
              </p14:cNvPr>
              <p14:cNvContentPartPr/>
              <p14:nvPr/>
            </p14:nvContentPartPr>
            <p14:xfrm>
              <a:off x="4066680" y="3925800"/>
              <a:ext cx="79200" cy="67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0BF0B8-1F9F-3585-0883-6B71C45D034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57320" y="3916440"/>
                <a:ext cx="979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E4A9B48-8F00-25FC-8728-AD62D5335060}"/>
                  </a:ext>
                </a:extLst>
              </p14:cNvPr>
              <p14:cNvContentPartPr/>
              <p14:nvPr/>
            </p14:nvContentPartPr>
            <p14:xfrm>
              <a:off x="4076400" y="3911760"/>
              <a:ext cx="190080" cy="200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E4A9B48-8F00-25FC-8728-AD62D533506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67040" y="3902400"/>
                <a:ext cx="2088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3198162-65D6-C201-A824-E1F3FA920125}"/>
                  </a:ext>
                </a:extLst>
              </p14:cNvPr>
              <p14:cNvContentPartPr/>
              <p14:nvPr/>
            </p14:nvContentPartPr>
            <p14:xfrm>
              <a:off x="4220040" y="3889080"/>
              <a:ext cx="192240" cy="209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3198162-65D6-C201-A824-E1F3FA92012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10680" y="3879720"/>
                <a:ext cx="2109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5928AC2-EA1B-E0EF-4720-D8B7A2428864}"/>
                  </a:ext>
                </a:extLst>
              </p14:cNvPr>
              <p14:cNvContentPartPr/>
              <p14:nvPr/>
            </p14:nvContentPartPr>
            <p14:xfrm>
              <a:off x="3183600" y="4204440"/>
              <a:ext cx="285840" cy="15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5928AC2-EA1B-E0EF-4720-D8B7A24288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74240" y="4195080"/>
                <a:ext cx="3045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5C13F22-1A58-624A-C7FE-0B767F92E946}"/>
                  </a:ext>
                </a:extLst>
              </p14:cNvPr>
              <p14:cNvContentPartPr/>
              <p14:nvPr/>
            </p14:nvContentPartPr>
            <p14:xfrm>
              <a:off x="2917200" y="4296240"/>
              <a:ext cx="57168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5C13F22-1A58-624A-C7FE-0B767F92E94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07840" y="4286880"/>
                <a:ext cx="5904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38C1AF2-5AEF-1A19-64A2-67E5B94C3E0B}"/>
                  </a:ext>
                </a:extLst>
              </p14:cNvPr>
              <p14:cNvContentPartPr/>
              <p14:nvPr/>
            </p14:nvContentPartPr>
            <p14:xfrm>
              <a:off x="3194760" y="4211280"/>
              <a:ext cx="18000" cy="106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38C1AF2-5AEF-1A19-64A2-67E5B94C3E0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85400" y="4201920"/>
                <a:ext cx="36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09B7842-12D0-E35C-AF17-AE626E906DC1}"/>
                  </a:ext>
                </a:extLst>
              </p14:cNvPr>
              <p14:cNvContentPartPr/>
              <p14:nvPr/>
            </p14:nvContentPartPr>
            <p14:xfrm>
              <a:off x="3358920" y="4233600"/>
              <a:ext cx="297360" cy="48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09B7842-12D0-E35C-AF17-AE626E906DC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49560" y="4224240"/>
                <a:ext cx="3160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B67BAC7-746A-906B-D26B-5893BAC6744C}"/>
                  </a:ext>
                </a:extLst>
              </p14:cNvPr>
              <p14:cNvContentPartPr/>
              <p14:nvPr/>
            </p14:nvContentPartPr>
            <p14:xfrm>
              <a:off x="3455040" y="4208760"/>
              <a:ext cx="12240" cy="114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B67BAC7-746A-906B-D26B-5893BAC6744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45680" y="4199400"/>
                <a:ext cx="30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9FF967B-8C68-C62E-660F-5085BCE82EDB}"/>
                  </a:ext>
                </a:extLst>
              </p14:cNvPr>
              <p14:cNvContentPartPr/>
              <p14:nvPr/>
            </p14:nvContentPartPr>
            <p14:xfrm>
              <a:off x="3644040" y="4203360"/>
              <a:ext cx="4320" cy="19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9FF967B-8C68-C62E-660F-5085BCE82ED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34680" y="4194000"/>
                <a:ext cx="23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F93BACC-A7CF-1889-3715-5502C5E6B599}"/>
                  </a:ext>
                </a:extLst>
              </p14:cNvPr>
              <p14:cNvContentPartPr/>
              <p14:nvPr/>
            </p14:nvContentPartPr>
            <p14:xfrm>
              <a:off x="3906120" y="3754800"/>
              <a:ext cx="1417320" cy="650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F93BACC-A7CF-1889-3715-5502C5E6B59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96760" y="3745440"/>
                <a:ext cx="143604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94B0F66-4315-1CD7-701A-2E4AD84EEB65}"/>
                  </a:ext>
                </a:extLst>
              </p14:cNvPr>
              <p14:cNvContentPartPr/>
              <p14:nvPr/>
            </p14:nvContentPartPr>
            <p14:xfrm>
              <a:off x="3217080" y="4352400"/>
              <a:ext cx="309960" cy="1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94B0F66-4315-1CD7-701A-2E4AD84EEB6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07720" y="4343040"/>
                <a:ext cx="3286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DA520F0-48A1-E203-5DFD-2D826256F059}"/>
                  </a:ext>
                </a:extLst>
              </p14:cNvPr>
              <p14:cNvContentPartPr/>
              <p14:nvPr/>
            </p14:nvContentPartPr>
            <p14:xfrm>
              <a:off x="5270160" y="4177800"/>
              <a:ext cx="43560" cy="91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DA520F0-48A1-E203-5DFD-2D826256F05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60800" y="4168440"/>
                <a:ext cx="622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8E5862-1E5C-3DF2-D579-D2A8DFDB8F65}"/>
                  </a:ext>
                </a:extLst>
              </p14:cNvPr>
              <p14:cNvContentPartPr/>
              <p14:nvPr/>
            </p14:nvContentPartPr>
            <p14:xfrm>
              <a:off x="3871200" y="4695120"/>
              <a:ext cx="190800" cy="354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8E5862-1E5C-3DF2-D579-D2A8DFDB8F6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61840" y="4685760"/>
                <a:ext cx="2095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1A4F57C-AD44-554B-E59B-82505114F248}"/>
                  </a:ext>
                </a:extLst>
              </p14:cNvPr>
              <p14:cNvContentPartPr/>
              <p14:nvPr/>
            </p14:nvContentPartPr>
            <p14:xfrm>
              <a:off x="5483640" y="4672440"/>
              <a:ext cx="232560" cy="69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1A4F57C-AD44-554B-E59B-82505114F24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74280" y="4663080"/>
                <a:ext cx="2512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73FF11C-1DB9-978B-ECDB-EC043D29A1FF}"/>
                  </a:ext>
                </a:extLst>
              </p14:cNvPr>
              <p14:cNvContentPartPr/>
              <p14:nvPr/>
            </p14:nvContentPartPr>
            <p14:xfrm>
              <a:off x="3753480" y="4882680"/>
              <a:ext cx="315000" cy="242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73FF11C-1DB9-978B-ECDB-EC043D29A1F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44120" y="4873320"/>
                <a:ext cx="3337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0FC4474-0E03-A562-0EF7-65B9742BEB65}"/>
                  </a:ext>
                </a:extLst>
              </p14:cNvPr>
              <p14:cNvContentPartPr/>
              <p14:nvPr/>
            </p14:nvContentPartPr>
            <p14:xfrm>
              <a:off x="4037160" y="4705560"/>
              <a:ext cx="31320" cy="327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0FC4474-0E03-A562-0EF7-65B9742BEB6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7800" y="4696200"/>
                <a:ext cx="500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7098DC7-A8EB-BCBD-2A93-EADD78818599}"/>
                  </a:ext>
                </a:extLst>
              </p14:cNvPr>
              <p14:cNvContentPartPr/>
              <p14:nvPr/>
            </p14:nvContentPartPr>
            <p14:xfrm>
              <a:off x="4352520" y="4939200"/>
              <a:ext cx="55440" cy="80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7098DC7-A8EB-BCBD-2A93-EADD7881859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43160" y="4929840"/>
                <a:ext cx="74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BA44968-79CF-ECF0-D20D-E2D4D1C061D0}"/>
                  </a:ext>
                </a:extLst>
              </p14:cNvPr>
              <p14:cNvContentPartPr/>
              <p14:nvPr/>
            </p14:nvContentPartPr>
            <p14:xfrm>
              <a:off x="5189880" y="5035320"/>
              <a:ext cx="999000" cy="460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BA44968-79CF-ECF0-D20D-E2D4D1C061D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80520" y="5025960"/>
                <a:ext cx="101772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158C019-6E12-A41F-C77D-253281CA19B7}"/>
                  </a:ext>
                </a:extLst>
              </p14:cNvPr>
              <p14:cNvContentPartPr/>
              <p14:nvPr/>
            </p14:nvContentPartPr>
            <p14:xfrm>
              <a:off x="4226160" y="5270760"/>
              <a:ext cx="678240" cy="18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158C019-6E12-A41F-C77D-253281CA19B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16800" y="5261400"/>
                <a:ext cx="6969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9D13C5F-CB8F-40F0-D13D-1D626EB6B267}"/>
                  </a:ext>
                </a:extLst>
              </p14:cNvPr>
              <p14:cNvContentPartPr/>
              <p14:nvPr/>
            </p14:nvContentPartPr>
            <p14:xfrm>
              <a:off x="5295360" y="5281200"/>
              <a:ext cx="56880" cy="251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9D13C5F-CB8F-40F0-D13D-1D626EB6B2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86000" y="5271840"/>
                <a:ext cx="756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AF3D42E-6609-FA29-E5AE-89981B096BFE}"/>
                  </a:ext>
                </a:extLst>
              </p14:cNvPr>
              <p14:cNvContentPartPr/>
              <p14:nvPr/>
            </p14:nvContentPartPr>
            <p14:xfrm>
              <a:off x="6026160" y="5255280"/>
              <a:ext cx="288360" cy="129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AF3D42E-6609-FA29-E5AE-89981B096BF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16800" y="5245920"/>
                <a:ext cx="3070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082DB2-75A7-EA1B-A0E3-5816A4FB779C}"/>
                  </a:ext>
                </a:extLst>
              </p14:cNvPr>
              <p14:cNvContentPartPr/>
              <p14:nvPr/>
            </p14:nvContentPartPr>
            <p14:xfrm>
              <a:off x="5828160" y="5396760"/>
              <a:ext cx="360720" cy="283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082DB2-75A7-EA1B-A0E3-5816A4FB779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818800" y="5387400"/>
                <a:ext cx="379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0CCF2BE-7348-BAE4-3158-35DD3D103737}"/>
                  </a:ext>
                </a:extLst>
              </p14:cNvPr>
              <p14:cNvContentPartPr/>
              <p14:nvPr/>
            </p14:nvContentPartPr>
            <p14:xfrm>
              <a:off x="6308040" y="5375160"/>
              <a:ext cx="360" cy="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0CCF2BE-7348-BAE4-3158-35DD3D10373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298680" y="5365800"/>
                <a:ext cx="190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02A6479-693D-DE92-FCB7-0A9DDF334E1D}"/>
                  </a:ext>
                </a:extLst>
              </p14:cNvPr>
              <p14:cNvContentPartPr/>
              <p14:nvPr/>
            </p14:nvContentPartPr>
            <p14:xfrm>
              <a:off x="7859724" y="2974028"/>
              <a:ext cx="587880" cy="192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02A6479-693D-DE92-FCB7-0A9DDF334E1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853256" y="2967548"/>
                <a:ext cx="600098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04C65D-76CA-2D2F-6907-141404678470}"/>
                  </a:ext>
                </a:extLst>
              </p14:cNvPr>
              <p14:cNvContentPartPr/>
              <p14:nvPr/>
            </p14:nvContentPartPr>
            <p14:xfrm>
              <a:off x="8272644" y="3565868"/>
              <a:ext cx="307800" cy="117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04C65D-76CA-2D2F-6907-14140467847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266179" y="3559368"/>
                <a:ext cx="320011" cy="129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7605" name="Ink 67604">
                <a:extLst>
                  <a:ext uri="{FF2B5EF4-FFF2-40B4-BE49-F238E27FC236}">
                    <a16:creationId xmlns:a16="http://schemas.microsoft.com/office/drawing/2014/main" id="{9D176DBF-34F1-33F0-B0B3-B87A55CA78D8}"/>
                  </a:ext>
                </a:extLst>
              </p14:cNvPr>
              <p14:cNvContentPartPr/>
              <p14:nvPr/>
            </p14:nvContentPartPr>
            <p14:xfrm>
              <a:off x="4005840" y="4970520"/>
              <a:ext cx="363600" cy="29160"/>
            </p14:xfrm>
          </p:contentPart>
        </mc:Choice>
        <mc:Fallback xmlns="">
          <p:pic>
            <p:nvPicPr>
              <p:cNvPr id="67605" name="Ink 67604">
                <a:extLst>
                  <a:ext uri="{FF2B5EF4-FFF2-40B4-BE49-F238E27FC236}">
                    <a16:creationId xmlns:a16="http://schemas.microsoft.com/office/drawing/2014/main" id="{9D176DBF-34F1-33F0-B0B3-B87A55CA78D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96480" y="4961160"/>
                <a:ext cx="3823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7619" name="Ink 67618">
                <a:extLst>
                  <a:ext uri="{FF2B5EF4-FFF2-40B4-BE49-F238E27FC236}">
                    <a16:creationId xmlns:a16="http://schemas.microsoft.com/office/drawing/2014/main" id="{6A9E30FC-0B4B-8A3A-3815-2EBE8AD1157F}"/>
                  </a:ext>
                </a:extLst>
              </p14:cNvPr>
              <p14:cNvContentPartPr/>
              <p14:nvPr/>
            </p14:nvContentPartPr>
            <p14:xfrm>
              <a:off x="8305764" y="4252028"/>
              <a:ext cx="290880" cy="145800"/>
            </p14:xfrm>
          </p:contentPart>
        </mc:Choice>
        <mc:Fallback xmlns="">
          <p:pic>
            <p:nvPicPr>
              <p:cNvPr id="67619" name="Ink 67618">
                <a:extLst>
                  <a:ext uri="{FF2B5EF4-FFF2-40B4-BE49-F238E27FC236}">
                    <a16:creationId xmlns:a16="http://schemas.microsoft.com/office/drawing/2014/main" id="{6A9E30FC-0B4B-8A3A-3815-2EBE8AD1157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299292" y="4245580"/>
                <a:ext cx="303105" cy="157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7621" name="Ink 67620">
                <a:extLst>
                  <a:ext uri="{FF2B5EF4-FFF2-40B4-BE49-F238E27FC236}">
                    <a16:creationId xmlns:a16="http://schemas.microsoft.com/office/drawing/2014/main" id="{64492C38-F395-6790-C1F2-5C11D057A137}"/>
                  </a:ext>
                </a:extLst>
              </p14:cNvPr>
              <p14:cNvContentPartPr/>
              <p14:nvPr/>
            </p14:nvContentPartPr>
            <p14:xfrm>
              <a:off x="8012724" y="5053388"/>
              <a:ext cx="597960" cy="109800"/>
            </p14:xfrm>
          </p:contentPart>
        </mc:Choice>
        <mc:Fallback xmlns="">
          <p:pic>
            <p:nvPicPr>
              <p:cNvPr id="67621" name="Ink 67620">
                <a:extLst>
                  <a:ext uri="{FF2B5EF4-FFF2-40B4-BE49-F238E27FC236}">
                    <a16:creationId xmlns:a16="http://schemas.microsoft.com/office/drawing/2014/main" id="{64492C38-F395-6790-C1F2-5C11D057A13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006248" y="5046971"/>
                <a:ext cx="610193" cy="121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7625" name="Ink 67624">
                <a:extLst>
                  <a:ext uri="{FF2B5EF4-FFF2-40B4-BE49-F238E27FC236}">
                    <a16:creationId xmlns:a16="http://schemas.microsoft.com/office/drawing/2014/main" id="{475FF11A-CF14-787A-5397-F1BBA197CA3D}"/>
                  </a:ext>
                </a:extLst>
              </p14:cNvPr>
              <p14:cNvContentPartPr/>
              <p14:nvPr/>
            </p14:nvContentPartPr>
            <p14:xfrm>
              <a:off x="7891044" y="3606908"/>
              <a:ext cx="162000" cy="129600"/>
            </p14:xfrm>
          </p:contentPart>
        </mc:Choice>
        <mc:Fallback xmlns="">
          <p:pic>
            <p:nvPicPr>
              <p:cNvPr id="67625" name="Ink 67624">
                <a:extLst>
                  <a:ext uri="{FF2B5EF4-FFF2-40B4-BE49-F238E27FC236}">
                    <a16:creationId xmlns:a16="http://schemas.microsoft.com/office/drawing/2014/main" id="{475FF11A-CF14-787A-5397-F1BBA197CA3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884593" y="3600464"/>
                <a:ext cx="174186" cy="141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7626" name="Ink 67625">
                <a:extLst>
                  <a:ext uri="{FF2B5EF4-FFF2-40B4-BE49-F238E27FC236}">
                    <a16:creationId xmlns:a16="http://schemas.microsoft.com/office/drawing/2014/main" id="{49E04258-5789-BD84-B780-7AC3399EF48C}"/>
                  </a:ext>
                </a:extLst>
              </p14:cNvPr>
              <p14:cNvContentPartPr/>
              <p14:nvPr/>
            </p14:nvContentPartPr>
            <p14:xfrm>
              <a:off x="7921644" y="4367588"/>
              <a:ext cx="234000" cy="93240"/>
            </p14:xfrm>
          </p:contentPart>
        </mc:Choice>
        <mc:Fallback xmlns="">
          <p:pic>
            <p:nvPicPr>
              <p:cNvPr id="67626" name="Ink 67625">
                <a:extLst>
                  <a:ext uri="{FF2B5EF4-FFF2-40B4-BE49-F238E27FC236}">
                    <a16:creationId xmlns:a16="http://schemas.microsoft.com/office/drawing/2014/main" id="{49E04258-5789-BD84-B780-7AC3399EF48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915204" y="4361158"/>
                <a:ext cx="246165" cy="105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7627" name="Ink 67626">
                <a:extLst>
                  <a:ext uri="{FF2B5EF4-FFF2-40B4-BE49-F238E27FC236}">
                    <a16:creationId xmlns:a16="http://schemas.microsoft.com/office/drawing/2014/main" id="{079CEB50-5B90-4F60-2B67-F86D3366E6C9}"/>
                  </a:ext>
                </a:extLst>
              </p14:cNvPr>
              <p14:cNvContentPartPr/>
              <p14:nvPr/>
            </p14:nvContentPartPr>
            <p14:xfrm>
              <a:off x="5904120" y="4913280"/>
              <a:ext cx="766080" cy="538920"/>
            </p14:xfrm>
          </p:contentPart>
        </mc:Choice>
        <mc:Fallback xmlns="">
          <p:pic>
            <p:nvPicPr>
              <p:cNvPr id="67627" name="Ink 67626">
                <a:extLst>
                  <a:ext uri="{FF2B5EF4-FFF2-40B4-BE49-F238E27FC236}">
                    <a16:creationId xmlns:a16="http://schemas.microsoft.com/office/drawing/2014/main" id="{079CEB50-5B90-4F60-2B67-F86D3366E6C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94760" y="4903920"/>
                <a:ext cx="78480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7628" name="Ink 67627">
                <a:extLst>
                  <a:ext uri="{FF2B5EF4-FFF2-40B4-BE49-F238E27FC236}">
                    <a16:creationId xmlns:a16="http://schemas.microsoft.com/office/drawing/2014/main" id="{4CC6FDE2-367C-A60F-7CC4-1E82DC17A085}"/>
                  </a:ext>
                </a:extLst>
              </p14:cNvPr>
              <p14:cNvContentPartPr/>
              <p14:nvPr/>
            </p14:nvContentPartPr>
            <p14:xfrm>
              <a:off x="3698124" y="5573948"/>
              <a:ext cx="135000" cy="128880"/>
            </p14:xfrm>
          </p:contentPart>
        </mc:Choice>
        <mc:Fallback xmlns="">
          <p:pic>
            <p:nvPicPr>
              <p:cNvPr id="67628" name="Ink 67627">
                <a:extLst>
                  <a:ext uri="{FF2B5EF4-FFF2-40B4-BE49-F238E27FC236}">
                    <a16:creationId xmlns:a16="http://schemas.microsoft.com/office/drawing/2014/main" id="{4CC6FDE2-367C-A60F-7CC4-1E82DC17A08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91678" y="5567504"/>
                <a:ext cx="147175" cy="141052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6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3C1AA42-6AE2-EB3E-5398-CB1DF6CCC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Frames - Linear Velocity - Example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708B516-48D1-B1E8-DE8D-1DA9B5AC3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                  </a:t>
            </a:r>
          </a:p>
        </p:txBody>
      </p:sp>
      <p:graphicFrame>
        <p:nvGraphicFramePr>
          <p:cNvPr id="70660" name="Object 4">
            <a:extLst>
              <a:ext uri="{FF2B5EF4-FFF2-40B4-BE49-F238E27FC236}">
                <a16:creationId xmlns:a16="http://schemas.microsoft.com/office/drawing/2014/main" id="{ABEDFA23-6CF2-92E2-8EAF-EECF1A4CF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08181"/>
              </p:ext>
            </p:extLst>
          </p:nvPr>
        </p:nvGraphicFramePr>
        <p:xfrm>
          <a:off x="3757613" y="1489075"/>
          <a:ext cx="321945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4" imgW="2006280" imgH="711000" progId="Equation.3">
                  <p:embed/>
                </p:oleObj>
              </mc:Choice>
              <mc:Fallback>
                <p:oleObj name="Equation" r:id="rId4" imgW="20062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1489075"/>
                        <a:ext cx="321945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7">
            <a:extLst>
              <a:ext uri="{FF2B5EF4-FFF2-40B4-BE49-F238E27FC236}">
                <a16:creationId xmlns:a16="http://schemas.microsoft.com/office/drawing/2014/main" id="{02686982-5837-E034-D392-B589085178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8750" y="2620963"/>
          <a:ext cx="3992563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6" imgW="2489200" imgH="711200" progId="Equation.3">
                  <p:embed/>
                </p:oleObj>
              </mc:Choice>
              <mc:Fallback>
                <p:oleObj name="Equation" r:id="rId6" imgW="2489200" imgH="71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2620963"/>
                        <a:ext cx="3992563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8">
            <a:extLst>
              <a:ext uri="{FF2B5EF4-FFF2-40B4-BE49-F238E27FC236}">
                <a16:creationId xmlns:a16="http://schemas.microsoft.com/office/drawing/2014/main" id="{79457A7C-6FF5-D337-9257-EDF2F7FA33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3760788"/>
          <a:ext cx="39941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8" imgW="2489200" imgH="711200" progId="Equation.3">
                  <p:embed/>
                </p:oleObj>
              </mc:Choice>
              <mc:Fallback>
                <p:oleObj name="Equation" r:id="rId8" imgW="2489200" imgH="71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60788"/>
                        <a:ext cx="3994150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9">
            <a:extLst>
              <a:ext uri="{FF2B5EF4-FFF2-40B4-BE49-F238E27FC236}">
                <a16:creationId xmlns:a16="http://schemas.microsoft.com/office/drawing/2014/main" id="{A2E251C3-8F22-BD80-EAAE-6E43C53CBD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46525" y="4819650"/>
          <a:ext cx="269081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10" imgW="1676400" imgH="711200" progId="Equation.3">
                  <p:embed/>
                </p:oleObj>
              </mc:Choice>
              <mc:Fallback>
                <p:oleObj name="Equation" r:id="rId10" imgW="1676400" imgH="71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4819650"/>
                        <a:ext cx="2690813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10">
            <a:extLst>
              <a:ext uri="{FF2B5EF4-FFF2-40B4-BE49-F238E27FC236}">
                <a16:creationId xmlns:a16="http://schemas.microsoft.com/office/drawing/2014/main" id="{D0963AAA-3E13-8D2B-6457-B3B67CAE6D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12" imgW="2070100" imgH="254000" progId="Equation.3">
                  <p:embed/>
                </p:oleObj>
              </mc:Choice>
              <mc:Fallback>
                <p:oleObj name="Equation" r:id="rId12" imgW="2070100" imgH="254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11">
            <a:extLst>
              <a:ext uri="{FF2B5EF4-FFF2-40B4-BE49-F238E27FC236}">
                <a16:creationId xmlns:a16="http://schemas.microsoft.com/office/drawing/2014/main" id="{D4BEA49A-2700-90C5-4DF0-13A52038E6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14" imgW="2070100" imgH="254000" progId="Equation.3">
                  <p:embed/>
                </p:oleObj>
              </mc:Choice>
              <mc:Fallback>
                <p:oleObj name="Equation" r:id="rId14" imgW="2070100" imgH="254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Rectangle 15">
            <a:extLst>
              <a:ext uri="{FF2B5EF4-FFF2-40B4-BE49-F238E27FC236}">
                <a16:creationId xmlns:a16="http://schemas.microsoft.com/office/drawing/2014/main" id="{EF44F8B8-7B43-FA46-308D-403F3994D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73025"/>
            <a:ext cx="668337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0667" name="Rectangle 16">
            <a:extLst>
              <a:ext uri="{FF2B5EF4-FFF2-40B4-BE49-F238E27FC236}">
                <a16:creationId xmlns:a16="http://schemas.microsoft.com/office/drawing/2014/main" id="{CE4F88AF-84BC-6682-A5DE-B6BAFC35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0" y="79375"/>
            <a:ext cx="6683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70670" name="Object 1">
            <a:extLst>
              <a:ext uri="{FF2B5EF4-FFF2-40B4-BE49-F238E27FC236}">
                <a16:creationId xmlns:a16="http://schemas.microsoft.com/office/drawing/2014/main" id="{E9FA7F36-6B4B-996D-35AF-753CDE377C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4838700"/>
          <a:ext cx="267017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16" imgW="1663700" imgH="711200" progId="Equation.3">
                  <p:embed/>
                </p:oleObj>
              </mc:Choice>
              <mc:Fallback>
                <p:oleObj name="Equation" r:id="rId16" imgW="1663700" imgH="71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4838700"/>
                        <a:ext cx="2670175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5BC1A-D234-E09A-2471-7FAD88A5A725}"/>
                  </a:ext>
                </a:extLst>
              </p14:cNvPr>
              <p14:cNvContentPartPr/>
              <p14:nvPr/>
            </p14:nvContentPartPr>
            <p14:xfrm>
              <a:off x="8415924" y="1809788"/>
              <a:ext cx="711000" cy="13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5BC1A-D234-E09A-2471-7FAD88A5A7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09444" y="1803361"/>
                <a:ext cx="723240" cy="14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A59890C-BB03-2141-C2A2-30DD6135CFD5}"/>
                  </a:ext>
                </a:extLst>
              </p14:cNvPr>
              <p14:cNvContentPartPr/>
              <p14:nvPr/>
            </p14:nvContentPartPr>
            <p14:xfrm>
              <a:off x="8513124" y="2857748"/>
              <a:ext cx="521640" cy="346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A59890C-BB03-2141-C2A2-30DD6135CFD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06644" y="2851268"/>
                <a:ext cx="5338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9D2D749-8FCB-263A-8B32-C9FAEA3F75A1}"/>
                  </a:ext>
                </a:extLst>
              </p14:cNvPr>
              <p14:cNvContentPartPr/>
              <p14:nvPr/>
            </p14:nvContentPartPr>
            <p14:xfrm>
              <a:off x="9975084" y="5267228"/>
              <a:ext cx="124560" cy="215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9D2D749-8FCB-263A-8B32-C9FAEA3F75A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968604" y="5260737"/>
                <a:ext cx="136800" cy="227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AE51AF7-EB06-A475-0922-4D2A11C297D7}"/>
                  </a:ext>
                </a:extLst>
              </p14:cNvPr>
              <p14:cNvContentPartPr/>
              <p14:nvPr/>
            </p14:nvContentPartPr>
            <p14:xfrm>
              <a:off x="6753444" y="5150228"/>
              <a:ext cx="140400" cy="30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AE51AF7-EB06-A475-0922-4D2A11C297D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46964" y="5143748"/>
                <a:ext cx="1526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9C7C9FA-CCC1-8E3B-98F1-B2F182895238}"/>
                  </a:ext>
                </a:extLst>
              </p14:cNvPr>
              <p14:cNvContentPartPr/>
              <p14:nvPr/>
            </p14:nvContentPartPr>
            <p14:xfrm>
              <a:off x="8540844" y="4025948"/>
              <a:ext cx="879840" cy="293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9C7C9FA-CCC1-8E3B-98F1-B2F18289523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34364" y="4019468"/>
                <a:ext cx="8920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871505-5D3A-AC46-B9FA-C2F016DB5703}"/>
                  </a:ext>
                </a:extLst>
              </p14:cNvPr>
              <p14:cNvContentPartPr/>
              <p14:nvPr/>
            </p14:nvContentPartPr>
            <p14:xfrm>
              <a:off x="10053924" y="5258228"/>
              <a:ext cx="295920" cy="18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871505-5D3A-AC46-B9FA-C2F016DB570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047444" y="5251993"/>
                <a:ext cx="308160" cy="30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653A0A5-D583-DF64-ED5B-6CE267A2D370}"/>
                  </a:ext>
                </a:extLst>
              </p14:cNvPr>
              <p14:cNvContentPartPr/>
              <p14:nvPr/>
            </p14:nvContentPartPr>
            <p14:xfrm>
              <a:off x="10050684" y="5279468"/>
              <a:ext cx="106200" cy="83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653A0A5-D583-DF64-ED5B-6CE267A2D37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044269" y="5273098"/>
                <a:ext cx="118317" cy="95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C27A4A4-E63F-CCB1-88F1-6CC31E0CF28D}"/>
                  </a:ext>
                </a:extLst>
              </p14:cNvPr>
              <p14:cNvContentPartPr/>
              <p14:nvPr/>
            </p14:nvContentPartPr>
            <p14:xfrm>
              <a:off x="8532204" y="4036748"/>
              <a:ext cx="330120" cy="3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C27A4A4-E63F-CCB1-88F1-6CC31E0CF28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25731" y="4030446"/>
                <a:ext cx="342347" cy="50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0416187-B5D9-3E30-F9FB-8AA534490C81}"/>
                  </a:ext>
                </a:extLst>
              </p14:cNvPr>
              <p14:cNvContentPartPr/>
              <p14:nvPr/>
            </p14:nvContentPartPr>
            <p14:xfrm>
              <a:off x="8706444" y="4082468"/>
              <a:ext cx="30600" cy="93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0416187-B5D9-3E30-F9FB-8AA534490C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99964" y="4075988"/>
                <a:ext cx="428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6B477FA-D3B7-6807-5254-D15E0C75CB6E}"/>
                  </a:ext>
                </a:extLst>
              </p14:cNvPr>
              <p14:cNvContentPartPr/>
              <p14:nvPr/>
            </p14:nvContentPartPr>
            <p14:xfrm>
              <a:off x="8699604" y="4108388"/>
              <a:ext cx="70920" cy="70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6B477FA-D3B7-6807-5254-D15E0C75CB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93124" y="4101908"/>
                <a:ext cx="83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39657C-7E3E-2E3A-BF3B-60E0102F53D8}"/>
                  </a:ext>
                </a:extLst>
              </p14:cNvPr>
              <p14:cNvContentPartPr/>
              <p14:nvPr/>
            </p14:nvContentPartPr>
            <p14:xfrm>
              <a:off x="6855684" y="5049788"/>
              <a:ext cx="295920" cy="37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39657C-7E3E-2E3A-BF3B-60E0102F53D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49212" y="5043314"/>
                <a:ext cx="308145" cy="386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E9CC5A0-EC35-2DE3-5B4E-65A0480D3A2E}"/>
                  </a:ext>
                </a:extLst>
              </p14:cNvPr>
              <p14:cNvContentPartPr/>
              <p14:nvPr/>
            </p14:nvContentPartPr>
            <p14:xfrm>
              <a:off x="10051764" y="5329868"/>
              <a:ext cx="3538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E9CC5A0-EC35-2DE3-5B4E-65A0480D3A2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045284" y="5323444"/>
                <a:ext cx="366120" cy="135614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8E2013E-0DA9-F1B7-B2F8-713553E95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Frames - Linear Velocity - Example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CAF7BEF-45A5-6767-FEC7-21E1AD842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                    is not time-varying (in this example)</a:t>
            </a:r>
          </a:p>
        </p:txBody>
      </p:sp>
      <p:graphicFrame>
        <p:nvGraphicFramePr>
          <p:cNvPr id="72708" name="Object 5">
            <a:extLst>
              <a:ext uri="{FF2B5EF4-FFF2-40B4-BE49-F238E27FC236}">
                <a16:creationId xmlns:a16="http://schemas.microsoft.com/office/drawing/2014/main" id="{D6E91D6D-F8E9-AC4D-0DD0-BDCC47631A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5588" y="1430338"/>
          <a:ext cx="15001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Equation" r:id="rId4" imgW="939392" imgH="253890" progId="Equation.3">
                  <p:embed/>
                </p:oleObj>
              </mc:Choice>
              <mc:Fallback>
                <p:oleObj name="Equation" r:id="rId4" imgW="939392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430338"/>
                        <a:ext cx="15001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6">
            <a:extLst>
              <a:ext uri="{FF2B5EF4-FFF2-40B4-BE49-F238E27FC236}">
                <a16:creationId xmlns:a16="http://schemas.microsoft.com/office/drawing/2014/main" id="{F085201E-FBD1-D6FB-1FF7-BD0065692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6863" y="2247900"/>
          <a:ext cx="7270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2247900"/>
                        <a:ext cx="7270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7">
            <a:extLst>
              <a:ext uri="{FF2B5EF4-FFF2-40B4-BE49-F238E27FC236}">
                <a16:creationId xmlns:a16="http://schemas.microsoft.com/office/drawing/2014/main" id="{CE961B5C-3784-6428-66B5-462EC03D2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61639"/>
              </p:ext>
            </p:extLst>
          </p:nvPr>
        </p:nvGraphicFramePr>
        <p:xfrm>
          <a:off x="5507038" y="2973388"/>
          <a:ext cx="2695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8" imgW="1688367" imgH="241195" progId="Equation.3">
                  <p:embed/>
                </p:oleObj>
              </mc:Choice>
              <mc:Fallback>
                <p:oleObj name="Equation" r:id="rId8" imgW="1688367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2973388"/>
                        <a:ext cx="26955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10">
            <a:extLst>
              <a:ext uri="{FF2B5EF4-FFF2-40B4-BE49-F238E27FC236}">
                <a16:creationId xmlns:a16="http://schemas.microsoft.com/office/drawing/2014/main" id="{4FDC203A-8A25-9794-EAAC-FA31051EE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806917"/>
              </p:ext>
            </p:extLst>
          </p:nvPr>
        </p:nvGraphicFramePr>
        <p:xfrm>
          <a:off x="5491163" y="5095875"/>
          <a:ext cx="1600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10" imgW="1002865" imgH="241195" progId="Equation.3">
                  <p:embed/>
                </p:oleObj>
              </mc:Choice>
              <mc:Fallback>
                <p:oleObj name="Equation" r:id="rId10" imgW="1002865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5095875"/>
                        <a:ext cx="1600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11">
            <a:extLst>
              <a:ext uri="{FF2B5EF4-FFF2-40B4-BE49-F238E27FC236}">
                <a16:creationId xmlns:a16="http://schemas.microsoft.com/office/drawing/2014/main" id="{78FBEE83-B9BA-7E12-2DC0-2F21564DF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558268"/>
              </p:ext>
            </p:extLst>
          </p:nvPr>
        </p:nvGraphicFramePr>
        <p:xfrm>
          <a:off x="5572125" y="3625850"/>
          <a:ext cx="23526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12" imgW="1473200" imgH="241300" progId="Equation.3">
                  <p:embed/>
                </p:oleObj>
              </mc:Choice>
              <mc:Fallback>
                <p:oleObj name="Equation" r:id="rId12" imgW="14732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3625850"/>
                        <a:ext cx="23526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12">
            <a:extLst>
              <a:ext uri="{FF2B5EF4-FFF2-40B4-BE49-F238E27FC236}">
                <a16:creationId xmlns:a16="http://schemas.microsoft.com/office/drawing/2014/main" id="{E4C62256-D713-46F0-E4FB-A0AFF364F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375917"/>
              </p:ext>
            </p:extLst>
          </p:nvPr>
        </p:nvGraphicFramePr>
        <p:xfrm>
          <a:off x="5541963" y="4346575"/>
          <a:ext cx="2797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14" imgW="1752600" imgH="241300" progId="Equation.3">
                  <p:embed/>
                </p:oleObj>
              </mc:Choice>
              <mc:Fallback>
                <p:oleObj name="Equation" r:id="rId14" imgW="1752600" imgH="241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4346575"/>
                        <a:ext cx="27971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4">
            <a:extLst>
              <a:ext uri="{FF2B5EF4-FFF2-40B4-BE49-F238E27FC236}">
                <a16:creationId xmlns:a16="http://schemas.microsoft.com/office/drawing/2014/main" id="{993D6950-6942-B59B-D1BE-17E1871B9A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16" imgW="2070100" imgH="254000" progId="Equation.3">
                  <p:embed/>
                </p:oleObj>
              </mc:Choice>
              <mc:Fallback>
                <p:oleObj name="Equation" r:id="rId16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9">
            <a:extLst>
              <a:ext uri="{FF2B5EF4-FFF2-40B4-BE49-F238E27FC236}">
                <a16:creationId xmlns:a16="http://schemas.microsoft.com/office/drawing/2014/main" id="{FD140539-8CD3-28FB-FF43-6C9836D05A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18" imgW="2070100" imgH="254000" progId="Equation.3">
                  <p:embed/>
                </p:oleObj>
              </mc:Choice>
              <mc:Fallback>
                <p:oleObj name="Equation" r:id="rId18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Rectangle 17">
            <a:extLst>
              <a:ext uri="{FF2B5EF4-FFF2-40B4-BE49-F238E27FC236}">
                <a16:creationId xmlns:a16="http://schemas.microsoft.com/office/drawing/2014/main" id="{85B1C403-A80C-5D97-1523-47C18258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73025"/>
            <a:ext cx="668337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17" name="Rectangle 18">
            <a:extLst>
              <a:ext uri="{FF2B5EF4-FFF2-40B4-BE49-F238E27FC236}">
                <a16:creationId xmlns:a16="http://schemas.microsoft.com/office/drawing/2014/main" id="{4DCD6318-1A11-039F-883C-AC0C8C88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0" y="79375"/>
            <a:ext cx="6683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83279E07-47C5-B271-30E5-ABFF6D189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Frames - Linear Velocity - Example</a:t>
            </a:r>
          </a:p>
        </p:txBody>
      </p:sp>
      <p:graphicFrame>
        <p:nvGraphicFramePr>
          <p:cNvPr id="74755" name="Object 4">
            <a:extLst>
              <a:ext uri="{FF2B5EF4-FFF2-40B4-BE49-F238E27FC236}">
                <a16:creationId xmlns:a16="http://schemas.microsoft.com/office/drawing/2014/main" id="{205DA167-F4E3-D880-D9C0-0E6D9D3C8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081707"/>
              </p:ext>
            </p:extLst>
          </p:nvPr>
        </p:nvGraphicFramePr>
        <p:xfrm>
          <a:off x="2519363" y="1069975"/>
          <a:ext cx="7870825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Document" r:id="rId4" imgW="6394598" imgH="4464271" progId="Word.Document.8">
                  <p:embed/>
                </p:oleObj>
              </mc:Choice>
              <mc:Fallback>
                <p:oleObj name="Document" r:id="rId4" imgW="6394598" imgH="4464271" progId="Word.Document.8">
                  <p:embed/>
                  <p:pic>
                    <p:nvPicPr>
                      <p:cNvPr id="74755" name="Object 4">
                        <a:extLst>
                          <a:ext uri="{FF2B5EF4-FFF2-40B4-BE49-F238E27FC236}">
                            <a16:creationId xmlns:a16="http://schemas.microsoft.com/office/drawing/2014/main" id="{205DA167-F4E3-D880-D9C0-0E6D9D3C81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1069975"/>
                        <a:ext cx="7870825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58" name="Group 35">
            <a:extLst>
              <a:ext uri="{FF2B5EF4-FFF2-40B4-BE49-F238E27FC236}">
                <a16:creationId xmlns:a16="http://schemas.microsoft.com/office/drawing/2014/main" id="{A9C203B1-8989-B63A-6456-ED44857A0F87}"/>
              </a:ext>
            </a:extLst>
          </p:cNvPr>
          <p:cNvGrpSpPr>
            <a:grpSpLocks/>
          </p:cNvGrpSpPr>
          <p:nvPr/>
        </p:nvGrpSpPr>
        <p:grpSpPr bwMode="auto">
          <a:xfrm>
            <a:off x="2955925" y="1936750"/>
            <a:ext cx="788988" cy="514350"/>
            <a:chOff x="1262063" y="3511550"/>
            <a:chExt cx="3152775" cy="2057400"/>
          </a:xfrm>
        </p:grpSpPr>
        <p:sp>
          <p:nvSpPr>
            <p:cNvPr id="74822" name="Line 6">
              <a:extLst>
                <a:ext uri="{FF2B5EF4-FFF2-40B4-BE49-F238E27FC236}">
                  <a16:creationId xmlns:a16="http://schemas.microsoft.com/office/drawing/2014/main" id="{1CE573DB-ED78-5219-D817-E4D1DF64C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23" name="Line 7">
              <a:extLst>
                <a:ext uri="{FF2B5EF4-FFF2-40B4-BE49-F238E27FC236}">
                  <a16:creationId xmlns:a16="http://schemas.microsoft.com/office/drawing/2014/main" id="{AA936A09-A5E4-2714-D872-ACB48892B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24" name="Line 8">
              <a:extLst>
                <a:ext uri="{FF2B5EF4-FFF2-40B4-BE49-F238E27FC236}">
                  <a16:creationId xmlns:a16="http://schemas.microsoft.com/office/drawing/2014/main" id="{1D08D2D9-7D91-46FB-C0C0-946302091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25" name="Line 9">
              <a:extLst>
                <a:ext uri="{FF2B5EF4-FFF2-40B4-BE49-F238E27FC236}">
                  <a16:creationId xmlns:a16="http://schemas.microsoft.com/office/drawing/2014/main" id="{844A16A6-32CF-B961-C3B0-5F05622B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26" name="Line 10">
              <a:extLst>
                <a:ext uri="{FF2B5EF4-FFF2-40B4-BE49-F238E27FC236}">
                  <a16:creationId xmlns:a16="http://schemas.microsoft.com/office/drawing/2014/main" id="{6637D930-003E-142E-786B-7F4F711FB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27" name="Line 11">
              <a:extLst>
                <a:ext uri="{FF2B5EF4-FFF2-40B4-BE49-F238E27FC236}">
                  <a16:creationId xmlns:a16="http://schemas.microsoft.com/office/drawing/2014/main" id="{03E65D72-3BEC-B191-6644-46AED84AD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28" name="Text Box 12">
              <a:extLst>
                <a:ext uri="{FF2B5EF4-FFF2-40B4-BE49-F238E27FC236}">
                  <a16:creationId xmlns:a16="http://schemas.microsoft.com/office/drawing/2014/main" id="{84F3D620-B933-5191-5EBC-75CECC720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4829" name="Text Box 13">
              <a:extLst>
                <a:ext uri="{FF2B5EF4-FFF2-40B4-BE49-F238E27FC236}">
                  <a16:creationId xmlns:a16="http://schemas.microsoft.com/office/drawing/2014/main" id="{42EA801B-EA53-6E1B-CB70-6793C5498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4830" name="Text Box 14">
              <a:extLst>
                <a:ext uri="{FF2B5EF4-FFF2-40B4-BE49-F238E27FC236}">
                  <a16:creationId xmlns:a16="http://schemas.microsoft.com/office/drawing/2014/main" id="{4609C2B3-8D06-B960-C834-D5CC9C98E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4831" name="Text Box 15">
              <a:extLst>
                <a:ext uri="{FF2B5EF4-FFF2-40B4-BE49-F238E27FC236}">
                  <a16:creationId xmlns:a16="http://schemas.microsoft.com/office/drawing/2014/main" id="{2EE218E9-4CA8-1FC1-25D9-001CF3A6C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4832" name="Text Box 16">
              <a:extLst>
                <a:ext uri="{FF2B5EF4-FFF2-40B4-BE49-F238E27FC236}">
                  <a16:creationId xmlns:a16="http://schemas.microsoft.com/office/drawing/2014/main" id="{0EA93CE3-EBB1-7797-5190-468C8D3AD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4759" name="Group 47">
            <a:extLst>
              <a:ext uri="{FF2B5EF4-FFF2-40B4-BE49-F238E27FC236}">
                <a16:creationId xmlns:a16="http://schemas.microsoft.com/office/drawing/2014/main" id="{73E343CD-1889-3BF4-D17E-55F1CE5D97F4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2584450"/>
            <a:ext cx="788988" cy="514350"/>
            <a:chOff x="1262063" y="3511550"/>
            <a:chExt cx="3152775" cy="2057400"/>
          </a:xfrm>
        </p:grpSpPr>
        <p:sp>
          <p:nvSpPr>
            <p:cNvPr id="74811" name="Line 6">
              <a:extLst>
                <a:ext uri="{FF2B5EF4-FFF2-40B4-BE49-F238E27FC236}">
                  <a16:creationId xmlns:a16="http://schemas.microsoft.com/office/drawing/2014/main" id="{9F979CFC-049C-7AE3-A5C1-8981749BF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12" name="Line 7">
              <a:extLst>
                <a:ext uri="{FF2B5EF4-FFF2-40B4-BE49-F238E27FC236}">
                  <a16:creationId xmlns:a16="http://schemas.microsoft.com/office/drawing/2014/main" id="{1969483A-2ED1-53BD-1FEA-62116F9DF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13" name="Line 8">
              <a:extLst>
                <a:ext uri="{FF2B5EF4-FFF2-40B4-BE49-F238E27FC236}">
                  <a16:creationId xmlns:a16="http://schemas.microsoft.com/office/drawing/2014/main" id="{F43DC7BA-B85C-4B49-6A34-74C1C74E3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14" name="Line 9">
              <a:extLst>
                <a:ext uri="{FF2B5EF4-FFF2-40B4-BE49-F238E27FC236}">
                  <a16:creationId xmlns:a16="http://schemas.microsoft.com/office/drawing/2014/main" id="{9B234AEB-5E3B-186A-909A-F591446C1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15" name="Line 10">
              <a:extLst>
                <a:ext uri="{FF2B5EF4-FFF2-40B4-BE49-F238E27FC236}">
                  <a16:creationId xmlns:a16="http://schemas.microsoft.com/office/drawing/2014/main" id="{26A14C83-1938-DE69-72C2-55B266289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16" name="Line 11">
              <a:extLst>
                <a:ext uri="{FF2B5EF4-FFF2-40B4-BE49-F238E27FC236}">
                  <a16:creationId xmlns:a16="http://schemas.microsoft.com/office/drawing/2014/main" id="{4DD116DA-003A-1963-DD49-DC936317B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17" name="Text Box 12">
              <a:extLst>
                <a:ext uri="{FF2B5EF4-FFF2-40B4-BE49-F238E27FC236}">
                  <a16:creationId xmlns:a16="http://schemas.microsoft.com/office/drawing/2014/main" id="{AC375F01-86FB-EDE8-06C1-67BCFB1BF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4818" name="Text Box 13">
              <a:extLst>
                <a:ext uri="{FF2B5EF4-FFF2-40B4-BE49-F238E27FC236}">
                  <a16:creationId xmlns:a16="http://schemas.microsoft.com/office/drawing/2014/main" id="{6014AF93-9BA7-BB96-1093-69C6F298E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4819" name="Text Box 14">
              <a:extLst>
                <a:ext uri="{FF2B5EF4-FFF2-40B4-BE49-F238E27FC236}">
                  <a16:creationId xmlns:a16="http://schemas.microsoft.com/office/drawing/2014/main" id="{AE033014-A18B-8804-47A0-F056BDD15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4820" name="Text Box 15">
              <a:extLst>
                <a:ext uri="{FF2B5EF4-FFF2-40B4-BE49-F238E27FC236}">
                  <a16:creationId xmlns:a16="http://schemas.microsoft.com/office/drawing/2014/main" id="{662CE566-1082-15F4-0AC4-817D565EB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4821" name="Text Box 16">
              <a:extLst>
                <a:ext uri="{FF2B5EF4-FFF2-40B4-BE49-F238E27FC236}">
                  <a16:creationId xmlns:a16="http://schemas.microsoft.com/office/drawing/2014/main" id="{E3A33394-56F5-969D-20D1-14B3BAC49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4760" name="Group 59">
            <a:extLst>
              <a:ext uri="{FF2B5EF4-FFF2-40B4-BE49-F238E27FC236}">
                <a16:creationId xmlns:a16="http://schemas.microsoft.com/office/drawing/2014/main" id="{1F658F63-29E7-B9D6-8112-F1CB4E3917D6}"/>
              </a:ext>
            </a:extLst>
          </p:cNvPr>
          <p:cNvGrpSpPr>
            <a:grpSpLocks/>
          </p:cNvGrpSpPr>
          <p:nvPr/>
        </p:nvGrpSpPr>
        <p:grpSpPr bwMode="auto">
          <a:xfrm>
            <a:off x="2938463" y="3302000"/>
            <a:ext cx="788987" cy="514350"/>
            <a:chOff x="1262063" y="3511550"/>
            <a:chExt cx="3152775" cy="2057400"/>
          </a:xfrm>
        </p:grpSpPr>
        <p:sp>
          <p:nvSpPr>
            <p:cNvPr id="74800" name="Line 6">
              <a:extLst>
                <a:ext uri="{FF2B5EF4-FFF2-40B4-BE49-F238E27FC236}">
                  <a16:creationId xmlns:a16="http://schemas.microsoft.com/office/drawing/2014/main" id="{EF473955-751B-50AE-FC51-02C4B6F80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01" name="Line 7">
              <a:extLst>
                <a:ext uri="{FF2B5EF4-FFF2-40B4-BE49-F238E27FC236}">
                  <a16:creationId xmlns:a16="http://schemas.microsoft.com/office/drawing/2014/main" id="{C3EFE95A-D2BD-0F64-E717-2D9CEC03E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02" name="Line 8">
              <a:extLst>
                <a:ext uri="{FF2B5EF4-FFF2-40B4-BE49-F238E27FC236}">
                  <a16:creationId xmlns:a16="http://schemas.microsoft.com/office/drawing/2014/main" id="{6BC8BA78-3C86-4952-622B-54272C4A6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03" name="Line 9">
              <a:extLst>
                <a:ext uri="{FF2B5EF4-FFF2-40B4-BE49-F238E27FC236}">
                  <a16:creationId xmlns:a16="http://schemas.microsoft.com/office/drawing/2014/main" id="{A1E96013-A834-5260-5DFA-6F3162476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04" name="Line 10">
              <a:extLst>
                <a:ext uri="{FF2B5EF4-FFF2-40B4-BE49-F238E27FC236}">
                  <a16:creationId xmlns:a16="http://schemas.microsoft.com/office/drawing/2014/main" id="{640150D3-6618-A178-4E2A-C00C1C12F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05" name="Line 11">
              <a:extLst>
                <a:ext uri="{FF2B5EF4-FFF2-40B4-BE49-F238E27FC236}">
                  <a16:creationId xmlns:a16="http://schemas.microsoft.com/office/drawing/2014/main" id="{92451A33-4D87-24CA-0A58-3C45F4289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806" name="Text Box 12">
              <a:extLst>
                <a:ext uri="{FF2B5EF4-FFF2-40B4-BE49-F238E27FC236}">
                  <a16:creationId xmlns:a16="http://schemas.microsoft.com/office/drawing/2014/main" id="{A6C9760C-30FD-AC32-063A-43491159B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4807" name="Text Box 13">
              <a:extLst>
                <a:ext uri="{FF2B5EF4-FFF2-40B4-BE49-F238E27FC236}">
                  <a16:creationId xmlns:a16="http://schemas.microsoft.com/office/drawing/2014/main" id="{A12B40AC-6F3A-0405-41EB-4017A9CE1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4808" name="Text Box 14">
              <a:extLst>
                <a:ext uri="{FF2B5EF4-FFF2-40B4-BE49-F238E27FC236}">
                  <a16:creationId xmlns:a16="http://schemas.microsoft.com/office/drawing/2014/main" id="{32BD118B-58A9-6AB5-EEDB-2968D2BAA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4809" name="Text Box 15">
              <a:extLst>
                <a:ext uri="{FF2B5EF4-FFF2-40B4-BE49-F238E27FC236}">
                  <a16:creationId xmlns:a16="http://schemas.microsoft.com/office/drawing/2014/main" id="{D8F810A5-FCA6-E160-83B1-F3806A861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4810" name="Text Box 16">
              <a:extLst>
                <a:ext uri="{FF2B5EF4-FFF2-40B4-BE49-F238E27FC236}">
                  <a16:creationId xmlns:a16="http://schemas.microsoft.com/office/drawing/2014/main" id="{D0C55591-F179-AD67-5DB9-320A94A2F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4761" name="Group 71">
            <a:extLst>
              <a:ext uri="{FF2B5EF4-FFF2-40B4-BE49-F238E27FC236}">
                <a16:creationId xmlns:a16="http://schemas.microsoft.com/office/drawing/2014/main" id="{8BE024CA-0979-F22C-32FE-B9079D0C1284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3962400"/>
            <a:ext cx="788987" cy="514350"/>
            <a:chOff x="1262063" y="3511550"/>
            <a:chExt cx="3152775" cy="2057400"/>
          </a:xfrm>
        </p:grpSpPr>
        <p:sp>
          <p:nvSpPr>
            <p:cNvPr id="74789" name="Line 6">
              <a:extLst>
                <a:ext uri="{FF2B5EF4-FFF2-40B4-BE49-F238E27FC236}">
                  <a16:creationId xmlns:a16="http://schemas.microsoft.com/office/drawing/2014/main" id="{1CD6E99B-28AA-BE60-212D-406F5899D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90" name="Line 7">
              <a:extLst>
                <a:ext uri="{FF2B5EF4-FFF2-40B4-BE49-F238E27FC236}">
                  <a16:creationId xmlns:a16="http://schemas.microsoft.com/office/drawing/2014/main" id="{40F0E805-C463-B74A-61D1-00010463DC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91" name="Line 8">
              <a:extLst>
                <a:ext uri="{FF2B5EF4-FFF2-40B4-BE49-F238E27FC236}">
                  <a16:creationId xmlns:a16="http://schemas.microsoft.com/office/drawing/2014/main" id="{E7275C3D-955C-1D17-B19A-D6F6B524E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92" name="Line 9">
              <a:extLst>
                <a:ext uri="{FF2B5EF4-FFF2-40B4-BE49-F238E27FC236}">
                  <a16:creationId xmlns:a16="http://schemas.microsoft.com/office/drawing/2014/main" id="{AD890592-204B-54B3-9862-3F1B9956C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93" name="Line 10">
              <a:extLst>
                <a:ext uri="{FF2B5EF4-FFF2-40B4-BE49-F238E27FC236}">
                  <a16:creationId xmlns:a16="http://schemas.microsoft.com/office/drawing/2014/main" id="{B081FD12-FBC3-6F02-9F8F-582045CA1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94" name="Line 11">
              <a:extLst>
                <a:ext uri="{FF2B5EF4-FFF2-40B4-BE49-F238E27FC236}">
                  <a16:creationId xmlns:a16="http://schemas.microsoft.com/office/drawing/2014/main" id="{6E152BD1-D2E6-BBCD-9F5E-F734DFE83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95" name="Text Box 12">
              <a:extLst>
                <a:ext uri="{FF2B5EF4-FFF2-40B4-BE49-F238E27FC236}">
                  <a16:creationId xmlns:a16="http://schemas.microsoft.com/office/drawing/2014/main" id="{8E38F26C-FBAA-6C65-B338-0F5337FA1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4796" name="Text Box 13">
              <a:extLst>
                <a:ext uri="{FF2B5EF4-FFF2-40B4-BE49-F238E27FC236}">
                  <a16:creationId xmlns:a16="http://schemas.microsoft.com/office/drawing/2014/main" id="{68510F4B-3F65-C1A5-7E99-37E6CB135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4797" name="Text Box 14">
              <a:extLst>
                <a:ext uri="{FF2B5EF4-FFF2-40B4-BE49-F238E27FC236}">
                  <a16:creationId xmlns:a16="http://schemas.microsoft.com/office/drawing/2014/main" id="{007DF901-8CFF-08DC-DEF7-D8195742D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4798" name="Text Box 15">
              <a:extLst>
                <a:ext uri="{FF2B5EF4-FFF2-40B4-BE49-F238E27FC236}">
                  <a16:creationId xmlns:a16="http://schemas.microsoft.com/office/drawing/2014/main" id="{98DCA721-7774-87AC-9D4D-302773F36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4799" name="Text Box 16">
              <a:extLst>
                <a:ext uri="{FF2B5EF4-FFF2-40B4-BE49-F238E27FC236}">
                  <a16:creationId xmlns:a16="http://schemas.microsoft.com/office/drawing/2014/main" id="{185D4592-1AE2-68DD-BC69-DC3B72236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4762" name="Group 83">
            <a:extLst>
              <a:ext uri="{FF2B5EF4-FFF2-40B4-BE49-F238E27FC236}">
                <a16:creationId xmlns:a16="http://schemas.microsoft.com/office/drawing/2014/main" id="{4DE14D7F-7617-A533-226D-9FE4801F97CF}"/>
              </a:ext>
            </a:extLst>
          </p:cNvPr>
          <p:cNvGrpSpPr>
            <a:grpSpLocks/>
          </p:cNvGrpSpPr>
          <p:nvPr/>
        </p:nvGrpSpPr>
        <p:grpSpPr bwMode="auto">
          <a:xfrm>
            <a:off x="2901950" y="4616450"/>
            <a:ext cx="788988" cy="514350"/>
            <a:chOff x="1262063" y="3511550"/>
            <a:chExt cx="3152775" cy="2057400"/>
          </a:xfrm>
        </p:grpSpPr>
        <p:sp>
          <p:nvSpPr>
            <p:cNvPr id="74778" name="Line 6">
              <a:extLst>
                <a:ext uri="{FF2B5EF4-FFF2-40B4-BE49-F238E27FC236}">
                  <a16:creationId xmlns:a16="http://schemas.microsoft.com/office/drawing/2014/main" id="{6B9311C4-B4D0-C7EA-E968-5EECB84A1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79" name="Line 7">
              <a:extLst>
                <a:ext uri="{FF2B5EF4-FFF2-40B4-BE49-F238E27FC236}">
                  <a16:creationId xmlns:a16="http://schemas.microsoft.com/office/drawing/2014/main" id="{2FBF8F77-8E08-B549-B62C-FA4AB9798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80" name="Line 8">
              <a:extLst>
                <a:ext uri="{FF2B5EF4-FFF2-40B4-BE49-F238E27FC236}">
                  <a16:creationId xmlns:a16="http://schemas.microsoft.com/office/drawing/2014/main" id="{98B900D2-B6FB-2287-F757-B540903DE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81" name="Line 9">
              <a:extLst>
                <a:ext uri="{FF2B5EF4-FFF2-40B4-BE49-F238E27FC236}">
                  <a16:creationId xmlns:a16="http://schemas.microsoft.com/office/drawing/2014/main" id="{991D8A99-9A2C-1814-26DB-A80EEE47C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82" name="Line 10">
              <a:extLst>
                <a:ext uri="{FF2B5EF4-FFF2-40B4-BE49-F238E27FC236}">
                  <a16:creationId xmlns:a16="http://schemas.microsoft.com/office/drawing/2014/main" id="{A295E9AE-F760-F212-9852-A1919711F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83" name="Line 11">
              <a:extLst>
                <a:ext uri="{FF2B5EF4-FFF2-40B4-BE49-F238E27FC236}">
                  <a16:creationId xmlns:a16="http://schemas.microsoft.com/office/drawing/2014/main" id="{A24E2C2F-2A31-C7B6-9F92-46F9BC9AB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84" name="Text Box 12">
              <a:extLst>
                <a:ext uri="{FF2B5EF4-FFF2-40B4-BE49-F238E27FC236}">
                  <a16:creationId xmlns:a16="http://schemas.microsoft.com/office/drawing/2014/main" id="{8B17036A-C8B8-51F1-C701-B83587775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4785" name="Text Box 13">
              <a:extLst>
                <a:ext uri="{FF2B5EF4-FFF2-40B4-BE49-F238E27FC236}">
                  <a16:creationId xmlns:a16="http://schemas.microsoft.com/office/drawing/2014/main" id="{CA43898B-2B43-AE0F-F9CE-598DE8D2C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4786" name="Text Box 14">
              <a:extLst>
                <a:ext uri="{FF2B5EF4-FFF2-40B4-BE49-F238E27FC236}">
                  <a16:creationId xmlns:a16="http://schemas.microsoft.com/office/drawing/2014/main" id="{6209AFA3-B5EC-22B0-71B1-989C39C0A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4787" name="Text Box 15">
              <a:extLst>
                <a:ext uri="{FF2B5EF4-FFF2-40B4-BE49-F238E27FC236}">
                  <a16:creationId xmlns:a16="http://schemas.microsoft.com/office/drawing/2014/main" id="{57F10ED3-9A12-5292-1DEF-C89E853CC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4788" name="Text Box 16">
              <a:extLst>
                <a:ext uri="{FF2B5EF4-FFF2-40B4-BE49-F238E27FC236}">
                  <a16:creationId xmlns:a16="http://schemas.microsoft.com/office/drawing/2014/main" id="{1E21FD3D-800E-6A9A-848C-EE3FCE6C1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4763" name="Group 95">
            <a:extLst>
              <a:ext uri="{FF2B5EF4-FFF2-40B4-BE49-F238E27FC236}">
                <a16:creationId xmlns:a16="http://schemas.microsoft.com/office/drawing/2014/main" id="{A942795D-9775-7C3D-55B2-DEB8C8C83F95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5327650"/>
            <a:ext cx="788988" cy="514350"/>
            <a:chOff x="1262063" y="3511550"/>
            <a:chExt cx="3152775" cy="2057400"/>
          </a:xfrm>
        </p:grpSpPr>
        <p:sp>
          <p:nvSpPr>
            <p:cNvPr id="74767" name="Line 6">
              <a:extLst>
                <a:ext uri="{FF2B5EF4-FFF2-40B4-BE49-F238E27FC236}">
                  <a16:creationId xmlns:a16="http://schemas.microsoft.com/office/drawing/2014/main" id="{E2801389-F280-55AF-5F1F-721AD4541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8" name="Line 7">
              <a:extLst>
                <a:ext uri="{FF2B5EF4-FFF2-40B4-BE49-F238E27FC236}">
                  <a16:creationId xmlns:a16="http://schemas.microsoft.com/office/drawing/2014/main" id="{0605A2E5-1C79-3737-EC85-D89AFA8C4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9" name="Line 8">
              <a:extLst>
                <a:ext uri="{FF2B5EF4-FFF2-40B4-BE49-F238E27FC236}">
                  <a16:creationId xmlns:a16="http://schemas.microsoft.com/office/drawing/2014/main" id="{1D517A7D-16BE-4F5F-464E-1FA601B11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70" name="Line 9">
              <a:extLst>
                <a:ext uri="{FF2B5EF4-FFF2-40B4-BE49-F238E27FC236}">
                  <a16:creationId xmlns:a16="http://schemas.microsoft.com/office/drawing/2014/main" id="{BE53D60C-6E9A-7C66-944B-658391FB2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71" name="Line 10">
              <a:extLst>
                <a:ext uri="{FF2B5EF4-FFF2-40B4-BE49-F238E27FC236}">
                  <a16:creationId xmlns:a16="http://schemas.microsoft.com/office/drawing/2014/main" id="{A9AC452F-9CCA-B1F0-47A9-F0935D7DF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72" name="Line 11">
              <a:extLst>
                <a:ext uri="{FF2B5EF4-FFF2-40B4-BE49-F238E27FC236}">
                  <a16:creationId xmlns:a16="http://schemas.microsoft.com/office/drawing/2014/main" id="{F5862AE6-A7CC-175F-D95B-1AF4F0AE8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73" name="Text Box 12">
              <a:extLst>
                <a:ext uri="{FF2B5EF4-FFF2-40B4-BE49-F238E27FC236}">
                  <a16:creationId xmlns:a16="http://schemas.microsoft.com/office/drawing/2014/main" id="{7BEF76E9-F5D0-D7C3-2AC8-D8451C43A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4774" name="Text Box 13">
              <a:extLst>
                <a:ext uri="{FF2B5EF4-FFF2-40B4-BE49-F238E27FC236}">
                  <a16:creationId xmlns:a16="http://schemas.microsoft.com/office/drawing/2014/main" id="{8E42B39E-CCAC-F172-3373-054A7F277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4775" name="Text Box 14">
              <a:extLst>
                <a:ext uri="{FF2B5EF4-FFF2-40B4-BE49-F238E27FC236}">
                  <a16:creationId xmlns:a16="http://schemas.microsoft.com/office/drawing/2014/main" id="{F3070B3F-A263-EB46-699B-8844E32E7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4776" name="Text Box 15">
              <a:extLst>
                <a:ext uri="{FF2B5EF4-FFF2-40B4-BE49-F238E27FC236}">
                  <a16:creationId xmlns:a16="http://schemas.microsoft.com/office/drawing/2014/main" id="{77054740-F2D9-D4AB-FE2F-24BE55EF6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4777" name="Text Box 16">
              <a:extLst>
                <a:ext uri="{FF2B5EF4-FFF2-40B4-BE49-F238E27FC236}">
                  <a16:creationId xmlns:a16="http://schemas.microsoft.com/office/drawing/2014/main" id="{2839E2C2-423D-6A87-96D3-0EA4FECE9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74764" name="Picture 1">
            <a:extLst>
              <a:ext uri="{FF2B5EF4-FFF2-40B4-BE49-F238E27FC236}">
                <a16:creationId xmlns:a16="http://schemas.microsoft.com/office/drawing/2014/main" id="{DD7EC552-4D58-33DE-5C2C-5F68BE47E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36513"/>
            <a:ext cx="648493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5" name="Picture 2">
            <a:extLst>
              <a:ext uri="{FF2B5EF4-FFF2-40B4-BE49-F238E27FC236}">
                <a16:creationId xmlns:a16="http://schemas.microsoft.com/office/drawing/2014/main" id="{F3695899-3CA9-52DA-D66A-61BE28925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946275"/>
            <a:ext cx="1249362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8FFD27-12D3-1991-4964-18ED7F863DF0}"/>
                  </a:ext>
                </a:extLst>
              </p:cNvPr>
              <p:cNvSpPr txBox="1"/>
              <p:nvPr/>
            </p:nvSpPr>
            <p:spPr>
              <a:xfrm>
                <a:off x="7747686" y="510114"/>
                <a:ext cx="2013820" cy="3558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Pre>
                                <m:sPre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sPre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Pre>
                        <m:sPre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8FFD27-12D3-1991-4964-18ED7F863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686" y="510114"/>
                <a:ext cx="2013820" cy="355867"/>
              </a:xfrm>
              <a:prstGeom prst="rect">
                <a:avLst/>
              </a:prstGeom>
              <a:blipFill>
                <a:blip r:embed="rId10"/>
                <a:stretch>
                  <a:fillRect r="-1515" b="-258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C018CA-2094-BF62-1BFC-35E99C5146E5}"/>
                  </a:ext>
                </a:extLst>
              </p:cNvPr>
              <p:cNvSpPr txBox="1"/>
              <p:nvPr/>
            </p:nvSpPr>
            <p:spPr>
              <a:xfrm>
                <a:off x="3857667" y="1924287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C018CA-2094-BF62-1BFC-35E99C514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67" y="1924287"/>
                <a:ext cx="1496928" cy="5399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73F3C4-8587-DC95-729D-DF6D42E93CB6}"/>
                  </a:ext>
                </a:extLst>
              </p:cNvPr>
              <p:cNvSpPr txBox="1"/>
              <p:nvPr/>
            </p:nvSpPr>
            <p:spPr>
              <a:xfrm>
                <a:off x="3848746" y="3282158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73F3C4-8587-DC95-729D-DF6D42E93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746" y="3282158"/>
                <a:ext cx="1496928" cy="5399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A499B4-0E7A-9D1A-5E80-F1EB85E363A4}"/>
                  </a:ext>
                </a:extLst>
              </p:cNvPr>
              <p:cNvSpPr txBox="1"/>
              <p:nvPr/>
            </p:nvSpPr>
            <p:spPr>
              <a:xfrm>
                <a:off x="3858102" y="3936794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A499B4-0E7A-9D1A-5E80-F1EB85E36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102" y="3936794"/>
                <a:ext cx="1496928" cy="5399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3B3372-8173-9469-F01F-0E04E9284A93}"/>
                  </a:ext>
                </a:extLst>
              </p:cNvPr>
              <p:cNvSpPr txBox="1"/>
              <p:nvPr/>
            </p:nvSpPr>
            <p:spPr>
              <a:xfrm>
                <a:off x="3856852" y="4606787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3B3372-8173-9469-F01F-0E04E928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52" y="4606787"/>
                <a:ext cx="1496928" cy="5399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26D8F6-8C53-D0A1-44FD-B07B3E0036E8}"/>
                  </a:ext>
                </a:extLst>
              </p:cNvPr>
              <p:cNvSpPr txBox="1"/>
              <p:nvPr/>
            </p:nvSpPr>
            <p:spPr>
              <a:xfrm>
                <a:off x="3842691" y="5248069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26D8F6-8C53-D0A1-44FD-B07B3E003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691" y="5248069"/>
                <a:ext cx="1496928" cy="5399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9AF1A8-E1FE-BC54-61CF-896465A09F75}"/>
                  </a:ext>
                </a:extLst>
              </p:cNvPr>
              <p:cNvSpPr txBox="1"/>
              <p:nvPr/>
            </p:nvSpPr>
            <p:spPr>
              <a:xfrm>
                <a:off x="3856852" y="2594436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9AF1A8-E1FE-BC54-61CF-896465A09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52" y="2594436"/>
                <a:ext cx="1496928" cy="53995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AAE86A1E-FD21-1B34-2EAE-DA452CEFB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839992"/>
              </p:ext>
            </p:extLst>
          </p:nvPr>
        </p:nvGraphicFramePr>
        <p:xfrm>
          <a:off x="7823978" y="845965"/>
          <a:ext cx="2695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17" imgW="1688367" imgH="241195" progId="Equation.3">
                  <p:embed/>
                </p:oleObj>
              </mc:Choice>
              <mc:Fallback>
                <p:oleObj name="Equation" r:id="rId17" imgW="1688367" imgH="241195" progId="Equation.3">
                  <p:embed/>
                  <p:pic>
                    <p:nvPicPr>
                      <p:cNvPr id="72710" name="Object 7">
                        <a:extLst>
                          <a:ext uri="{FF2B5EF4-FFF2-40B4-BE49-F238E27FC236}">
                            <a16:creationId xmlns:a16="http://schemas.microsoft.com/office/drawing/2014/main" id="{CE961B5C-3784-6428-66B5-462EC03D2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978" y="845965"/>
                        <a:ext cx="26955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8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7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A34B72D-736A-D99A-9AD9-C27F52C62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Frames - Linear Velocity - Example</a:t>
            </a:r>
          </a:p>
        </p:txBody>
      </p:sp>
      <p:graphicFrame>
        <p:nvGraphicFramePr>
          <p:cNvPr id="76803" name="Object 4">
            <a:extLst>
              <a:ext uri="{FF2B5EF4-FFF2-40B4-BE49-F238E27FC236}">
                <a16:creationId xmlns:a16="http://schemas.microsoft.com/office/drawing/2014/main" id="{666CA4D5-640C-CDEC-31F2-18E63CEB5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558892"/>
              </p:ext>
            </p:extLst>
          </p:nvPr>
        </p:nvGraphicFramePr>
        <p:xfrm>
          <a:off x="2519363" y="1069975"/>
          <a:ext cx="7870825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Document" r:id="rId4" imgW="6394598" imgH="4464271" progId="Word.Document.8">
                  <p:embed/>
                </p:oleObj>
              </mc:Choice>
              <mc:Fallback>
                <p:oleObj name="Document" r:id="rId4" imgW="6394598" imgH="4464271" progId="Word.Document.8">
                  <p:embed/>
                  <p:pic>
                    <p:nvPicPr>
                      <p:cNvPr id="76803" name="Object 4">
                        <a:extLst>
                          <a:ext uri="{FF2B5EF4-FFF2-40B4-BE49-F238E27FC236}">
                            <a16:creationId xmlns:a16="http://schemas.microsoft.com/office/drawing/2014/main" id="{666CA4D5-640C-CDEC-31F2-18E63CEB53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1069975"/>
                        <a:ext cx="7870825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806" name="Group 35">
            <a:extLst>
              <a:ext uri="{FF2B5EF4-FFF2-40B4-BE49-F238E27FC236}">
                <a16:creationId xmlns:a16="http://schemas.microsoft.com/office/drawing/2014/main" id="{52751440-ED01-8F29-5A60-EB97519957A4}"/>
              </a:ext>
            </a:extLst>
          </p:cNvPr>
          <p:cNvGrpSpPr>
            <a:grpSpLocks/>
          </p:cNvGrpSpPr>
          <p:nvPr/>
        </p:nvGrpSpPr>
        <p:grpSpPr bwMode="auto">
          <a:xfrm>
            <a:off x="2955925" y="1936750"/>
            <a:ext cx="788988" cy="514350"/>
            <a:chOff x="1262063" y="3511550"/>
            <a:chExt cx="3152775" cy="2057400"/>
          </a:xfrm>
        </p:grpSpPr>
        <p:sp>
          <p:nvSpPr>
            <p:cNvPr id="76872" name="Line 6">
              <a:extLst>
                <a:ext uri="{FF2B5EF4-FFF2-40B4-BE49-F238E27FC236}">
                  <a16:creationId xmlns:a16="http://schemas.microsoft.com/office/drawing/2014/main" id="{9EC24B9E-D27E-868F-FC8E-563A7FFC8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3" name="Line 7">
              <a:extLst>
                <a:ext uri="{FF2B5EF4-FFF2-40B4-BE49-F238E27FC236}">
                  <a16:creationId xmlns:a16="http://schemas.microsoft.com/office/drawing/2014/main" id="{96126748-AE5A-011F-E28A-1A673EB52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4" name="Line 8">
              <a:extLst>
                <a:ext uri="{FF2B5EF4-FFF2-40B4-BE49-F238E27FC236}">
                  <a16:creationId xmlns:a16="http://schemas.microsoft.com/office/drawing/2014/main" id="{0BFB80C2-6938-20F4-4E0D-D33B7305C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5" name="Line 9">
              <a:extLst>
                <a:ext uri="{FF2B5EF4-FFF2-40B4-BE49-F238E27FC236}">
                  <a16:creationId xmlns:a16="http://schemas.microsoft.com/office/drawing/2014/main" id="{2E87CBF4-AB12-88C0-0F5E-A22DEFFAD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6" name="Line 10">
              <a:extLst>
                <a:ext uri="{FF2B5EF4-FFF2-40B4-BE49-F238E27FC236}">
                  <a16:creationId xmlns:a16="http://schemas.microsoft.com/office/drawing/2014/main" id="{EEFFA450-0F1C-AFFB-6D39-189DAAC8F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7" name="Line 11">
              <a:extLst>
                <a:ext uri="{FF2B5EF4-FFF2-40B4-BE49-F238E27FC236}">
                  <a16:creationId xmlns:a16="http://schemas.microsoft.com/office/drawing/2014/main" id="{57E7615D-A742-B7B3-1E5C-D29817A14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8" name="Text Box 12">
              <a:extLst>
                <a:ext uri="{FF2B5EF4-FFF2-40B4-BE49-F238E27FC236}">
                  <a16:creationId xmlns:a16="http://schemas.microsoft.com/office/drawing/2014/main" id="{7E87E4C8-DF4B-2378-D4F3-1CF4E5FCB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79" name="Text Box 13">
              <a:extLst>
                <a:ext uri="{FF2B5EF4-FFF2-40B4-BE49-F238E27FC236}">
                  <a16:creationId xmlns:a16="http://schemas.microsoft.com/office/drawing/2014/main" id="{DD1EAD9E-EAEC-0A7B-FCA1-A41A27348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80" name="Text Box 14">
              <a:extLst>
                <a:ext uri="{FF2B5EF4-FFF2-40B4-BE49-F238E27FC236}">
                  <a16:creationId xmlns:a16="http://schemas.microsoft.com/office/drawing/2014/main" id="{E71F1E8C-EB8C-80ED-FCCF-5CC68E38D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81" name="Text Box 15">
              <a:extLst>
                <a:ext uri="{FF2B5EF4-FFF2-40B4-BE49-F238E27FC236}">
                  <a16:creationId xmlns:a16="http://schemas.microsoft.com/office/drawing/2014/main" id="{6EA85DFA-CB1C-7AE1-E4D2-9A4F4B1D4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82" name="Text Box 16">
              <a:extLst>
                <a:ext uri="{FF2B5EF4-FFF2-40B4-BE49-F238E27FC236}">
                  <a16:creationId xmlns:a16="http://schemas.microsoft.com/office/drawing/2014/main" id="{129008D6-C547-D35C-3306-8E4C5F074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07" name="Group 47">
            <a:extLst>
              <a:ext uri="{FF2B5EF4-FFF2-40B4-BE49-F238E27FC236}">
                <a16:creationId xmlns:a16="http://schemas.microsoft.com/office/drawing/2014/main" id="{FC54DFCF-5984-E8C8-DFE2-6C1C346A5C97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2584450"/>
            <a:ext cx="788988" cy="514350"/>
            <a:chOff x="1262063" y="3511550"/>
            <a:chExt cx="3152775" cy="2057400"/>
          </a:xfrm>
        </p:grpSpPr>
        <p:sp>
          <p:nvSpPr>
            <p:cNvPr id="76861" name="Line 6">
              <a:extLst>
                <a:ext uri="{FF2B5EF4-FFF2-40B4-BE49-F238E27FC236}">
                  <a16:creationId xmlns:a16="http://schemas.microsoft.com/office/drawing/2014/main" id="{8DEB8977-DD4D-8241-3BC2-DC461A703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2" name="Line 7">
              <a:extLst>
                <a:ext uri="{FF2B5EF4-FFF2-40B4-BE49-F238E27FC236}">
                  <a16:creationId xmlns:a16="http://schemas.microsoft.com/office/drawing/2014/main" id="{EDF71D72-135D-C749-3592-D0D3BFFF3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3" name="Line 8">
              <a:extLst>
                <a:ext uri="{FF2B5EF4-FFF2-40B4-BE49-F238E27FC236}">
                  <a16:creationId xmlns:a16="http://schemas.microsoft.com/office/drawing/2014/main" id="{BD203F75-14B6-03AC-0D55-8E2D51592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4" name="Line 9">
              <a:extLst>
                <a:ext uri="{FF2B5EF4-FFF2-40B4-BE49-F238E27FC236}">
                  <a16:creationId xmlns:a16="http://schemas.microsoft.com/office/drawing/2014/main" id="{FB92F969-A032-4DC3-E430-80931C99B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5" name="Line 10">
              <a:extLst>
                <a:ext uri="{FF2B5EF4-FFF2-40B4-BE49-F238E27FC236}">
                  <a16:creationId xmlns:a16="http://schemas.microsoft.com/office/drawing/2014/main" id="{77FD6072-5C82-4470-62B1-F2AE89DDD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6" name="Line 11">
              <a:extLst>
                <a:ext uri="{FF2B5EF4-FFF2-40B4-BE49-F238E27FC236}">
                  <a16:creationId xmlns:a16="http://schemas.microsoft.com/office/drawing/2014/main" id="{A9751ED6-F448-9B8A-6A40-FF0A3C1EF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7" name="Text Box 12">
              <a:extLst>
                <a:ext uri="{FF2B5EF4-FFF2-40B4-BE49-F238E27FC236}">
                  <a16:creationId xmlns:a16="http://schemas.microsoft.com/office/drawing/2014/main" id="{32659A5F-DC52-1B23-0E43-98EFE39E9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68" name="Text Box 13">
              <a:extLst>
                <a:ext uri="{FF2B5EF4-FFF2-40B4-BE49-F238E27FC236}">
                  <a16:creationId xmlns:a16="http://schemas.microsoft.com/office/drawing/2014/main" id="{B100B2A3-BA53-5862-F6F1-F5E887165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69" name="Text Box 14">
              <a:extLst>
                <a:ext uri="{FF2B5EF4-FFF2-40B4-BE49-F238E27FC236}">
                  <a16:creationId xmlns:a16="http://schemas.microsoft.com/office/drawing/2014/main" id="{C6BA75E2-ADF7-82E2-5B42-6E0D2F93F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70" name="Text Box 15">
              <a:extLst>
                <a:ext uri="{FF2B5EF4-FFF2-40B4-BE49-F238E27FC236}">
                  <a16:creationId xmlns:a16="http://schemas.microsoft.com/office/drawing/2014/main" id="{2ED7F4A7-C0AE-3300-EB12-34F35F97C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71" name="Text Box 16">
              <a:extLst>
                <a:ext uri="{FF2B5EF4-FFF2-40B4-BE49-F238E27FC236}">
                  <a16:creationId xmlns:a16="http://schemas.microsoft.com/office/drawing/2014/main" id="{A0BC2BB1-F7C0-8C55-6DDF-C93953CC1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08" name="Group 59">
            <a:extLst>
              <a:ext uri="{FF2B5EF4-FFF2-40B4-BE49-F238E27FC236}">
                <a16:creationId xmlns:a16="http://schemas.microsoft.com/office/drawing/2014/main" id="{C0D9ED23-52B2-D267-FBAE-69557EAF69A0}"/>
              </a:ext>
            </a:extLst>
          </p:cNvPr>
          <p:cNvGrpSpPr>
            <a:grpSpLocks/>
          </p:cNvGrpSpPr>
          <p:nvPr/>
        </p:nvGrpSpPr>
        <p:grpSpPr bwMode="auto">
          <a:xfrm>
            <a:off x="2938463" y="3302000"/>
            <a:ext cx="788987" cy="514350"/>
            <a:chOff x="1262063" y="3511550"/>
            <a:chExt cx="3152775" cy="2057400"/>
          </a:xfrm>
        </p:grpSpPr>
        <p:sp>
          <p:nvSpPr>
            <p:cNvPr id="76850" name="Line 6">
              <a:extLst>
                <a:ext uri="{FF2B5EF4-FFF2-40B4-BE49-F238E27FC236}">
                  <a16:creationId xmlns:a16="http://schemas.microsoft.com/office/drawing/2014/main" id="{E253539F-A252-8057-D7BF-8DBCECDC1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1" name="Line 7">
              <a:extLst>
                <a:ext uri="{FF2B5EF4-FFF2-40B4-BE49-F238E27FC236}">
                  <a16:creationId xmlns:a16="http://schemas.microsoft.com/office/drawing/2014/main" id="{95B2830C-B10E-1347-2BFF-D2A8DBD6D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2" name="Line 8">
              <a:extLst>
                <a:ext uri="{FF2B5EF4-FFF2-40B4-BE49-F238E27FC236}">
                  <a16:creationId xmlns:a16="http://schemas.microsoft.com/office/drawing/2014/main" id="{AEC907C3-63B6-564B-45A0-DC2E0520C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3" name="Line 9">
              <a:extLst>
                <a:ext uri="{FF2B5EF4-FFF2-40B4-BE49-F238E27FC236}">
                  <a16:creationId xmlns:a16="http://schemas.microsoft.com/office/drawing/2014/main" id="{6C18352B-EF08-90A2-5437-095FC1138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4" name="Line 10">
              <a:extLst>
                <a:ext uri="{FF2B5EF4-FFF2-40B4-BE49-F238E27FC236}">
                  <a16:creationId xmlns:a16="http://schemas.microsoft.com/office/drawing/2014/main" id="{0AF2BE18-7265-A67E-4657-1570D72CE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5" name="Line 11">
              <a:extLst>
                <a:ext uri="{FF2B5EF4-FFF2-40B4-BE49-F238E27FC236}">
                  <a16:creationId xmlns:a16="http://schemas.microsoft.com/office/drawing/2014/main" id="{6B5E3392-62D0-D349-7C48-3BB9B4287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6" name="Text Box 12">
              <a:extLst>
                <a:ext uri="{FF2B5EF4-FFF2-40B4-BE49-F238E27FC236}">
                  <a16:creationId xmlns:a16="http://schemas.microsoft.com/office/drawing/2014/main" id="{3FBC8B80-4197-7198-D1B3-CC1927748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57" name="Text Box 13">
              <a:extLst>
                <a:ext uri="{FF2B5EF4-FFF2-40B4-BE49-F238E27FC236}">
                  <a16:creationId xmlns:a16="http://schemas.microsoft.com/office/drawing/2014/main" id="{542C3C20-C366-005D-B04B-FB372E28C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58" name="Text Box 14">
              <a:extLst>
                <a:ext uri="{FF2B5EF4-FFF2-40B4-BE49-F238E27FC236}">
                  <a16:creationId xmlns:a16="http://schemas.microsoft.com/office/drawing/2014/main" id="{3884D581-CAC9-AD7B-4189-B1A05FDC1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59" name="Text Box 15">
              <a:extLst>
                <a:ext uri="{FF2B5EF4-FFF2-40B4-BE49-F238E27FC236}">
                  <a16:creationId xmlns:a16="http://schemas.microsoft.com/office/drawing/2014/main" id="{67FBD3D5-07F5-635E-4B50-7A864A432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60" name="Text Box 16">
              <a:extLst>
                <a:ext uri="{FF2B5EF4-FFF2-40B4-BE49-F238E27FC236}">
                  <a16:creationId xmlns:a16="http://schemas.microsoft.com/office/drawing/2014/main" id="{8AB1BBBC-4BEF-B318-8577-85B2F2A2E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09" name="Group 71">
            <a:extLst>
              <a:ext uri="{FF2B5EF4-FFF2-40B4-BE49-F238E27FC236}">
                <a16:creationId xmlns:a16="http://schemas.microsoft.com/office/drawing/2014/main" id="{45A0DC0C-4C6C-F451-1085-0576E6920D6E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3962400"/>
            <a:ext cx="788987" cy="514350"/>
            <a:chOff x="1262063" y="3511550"/>
            <a:chExt cx="3152775" cy="2057400"/>
          </a:xfrm>
        </p:grpSpPr>
        <p:sp>
          <p:nvSpPr>
            <p:cNvPr id="76839" name="Line 6">
              <a:extLst>
                <a:ext uri="{FF2B5EF4-FFF2-40B4-BE49-F238E27FC236}">
                  <a16:creationId xmlns:a16="http://schemas.microsoft.com/office/drawing/2014/main" id="{DBBA25AF-C50A-BD15-8424-C178FDE12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0" name="Line 7">
              <a:extLst>
                <a:ext uri="{FF2B5EF4-FFF2-40B4-BE49-F238E27FC236}">
                  <a16:creationId xmlns:a16="http://schemas.microsoft.com/office/drawing/2014/main" id="{AF2C6765-12C9-11CC-1C4E-71FCE3C0A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1" name="Line 8">
              <a:extLst>
                <a:ext uri="{FF2B5EF4-FFF2-40B4-BE49-F238E27FC236}">
                  <a16:creationId xmlns:a16="http://schemas.microsoft.com/office/drawing/2014/main" id="{059ABF28-E128-654F-0CD0-391C809D3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2" name="Line 9">
              <a:extLst>
                <a:ext uri="{FF2B5EF4-FFF2-40B4-BE49-F238E27FC236}">
                  <a16:creationId xmlns:a16="http://schemas.microsoft.com/office/drawing/2014/main" id="{897D339B-1A51-C472-4E9A-152607078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3" name="Line 10">
              <a:extLst>
                <a:ext uri="{FF2B5EF4-FFF2-40B4-BE49-F238E27FC236}">
                  <a16:creationId xmlns:a16="http://schemas.microsoft.com/office/drawing/2014/main" id="{AFBA9FF3-F33E-633D-708E-23E77F425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4" name="Line 11">
              <a:extLst>
                <a:ext uri="{FF2B5EF4-FFF2-40B4-BE49-F238E27FC236}">
                  <a16:creationId xmlns:a16="http://schemas.microsoft.com/office/drawing/2014/main" id="{398C6685-0A16-3AED-D4CF-9A08E5F47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5" name="Text Box 12">
              <a:extLst>
                <a:ext uri="{FF2B5EF4-FFF2-40B4-BE49-F238E27FC236}">
                  <a16:creationId xmlns:a16="http://schemas.microsoft.com/office/drawing/2014/main" id="{3C766151-6E26-A00C-9063-3D65011C5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46" name="Text Box 13">
              <a:extLst>
                <a:ext uri="{FF2B5EF4-FFF2-40B4-BE49-F238E27FC236}">
                  <a16:creationId xmlns:a16="http://schemas.microsoft.com/office/drawing/2014/main" id="{DAAC4B99-F2AE-576F-5EAC-26E96C569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47" name="Text Box 14">
              <a:extLst>
                <a:ext uri="{FF2B5EF4-FFF2-40B4-BE49-F238E27FC236}">
                  <a16:creationId xmlns:a16="http://schemas.microsoft.com/office/drawing/2014/main" id="{75C53BCE-EB1D-6C1D-EECB-4E659C0D7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48" name="Text Box 15">
              <a:extLst>
                <a:ext uri="{FF2B5EF4-FFF2-40B4-BE49-F238E27FC236}">
                  <a16:creationId xmlns:a16="http://schemas.microsoft.com/office/drawing/2014/main" id="{16718FBC-313A-3F5E-0F7E-10A892D4C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49" name="Text Box 16">
              <a:extLst>
                <a:ext uri="{FF2B5EF4-FFF2-40B4-BE49-F238E27FC236}">
                  <a16:creationId xmlns:a16="http://schemas.microsoft.com/office/drawing/2014/main" id="{5F8F67E5-C423-EFB7-676D-A9A9F710E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10" name="Group 83">
            <a:extLst>
              <a:ext uri="{FF2B5EF4-FFF2-40B4-BE49-F238E27FC236}">
                <a16:creationId xmlns:a16="http://schemas.microsoft.com/office/drawing/2014/main" id="{4CD53791-49D2-DC14-15CB-C88387C5E443}"/>
              </a:ext>
            </a:extLst>
          </p:cNvPr>
          <p:cNvGrpSpPr>
            <a:grpSpLocks/>
          </p:cNvGrpSpPr>
          <p:nvPr/>
        </p:nvGrpSpPr>
        <p:grpSpPr bwMode="auto">
          <a:xfrm>
            <a:off x="2901950" y="4616450"/>
            <a:ext cx="788988" cy="514350"/>
            <a:chOff x="1262063" y="3511550"/>
            <a:chExt cx="3152775" cy="2057400"/>
          </a:xfrm>
        </p:grpSpPr>
        <p:sp>
          <p:nvSpPr>
            <p:cNvPr id="76828" name="Line 6">
              <a:extLst>
                <a:ext uri="{FF2B5EF4-FFF2-40B4-BE49-F238E27FC236}">
                  <a16:creationId xmlns:a16="http://schemas.microsoft.com/office/drawing/2014/main" id="{3DDECCEE-E89F-5050-5AC1-7E736826E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9" name="Line 7">
              <a:extLst>
                <a:ext uri="{FF2B5EF4-FFF2-40B4-BE49-F238E27FC236}">
                  <a16:creationId xmlns:a16="http://schemas.microsoft.com/office/drawing/2014/main" id="{2DE81F58-EBE0-FD8C-B294-75A3612B5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0" name="Line 8">
              <a:extLst>
                <a:ext uri="{FF2B5EF4-FFF2-40B4-BE49-F238E27FC236}">
                  <a16:creationId xmlns:a16="http://schemas.microsoft.com/office/drawing/2014/main" id="{5E797F1C-BAF1-286F-D77A-1DAC59B9C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1" name="Line 9">
              <a:extLst>
                <a:ext uri="{FF2B5EF4-FFF2-40B4-BE49-F238E27FC236}">
                  <a16:creationId xmlns:a16="http://schemas.microsoft.com/office/drawing/2014/main" id="{0971C249-699C-C352-4E54-DAD21BEBD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2" name="Line 10">
              <a:extLst>
                <a:ext uri="{FF2B5EF4-FFF2-40B4-BE49-F238E27FC236}">
                  <a16:creationId xmlns:a16="http://schemas.microsoft.com/office/drawing/2014/main" id="{04F545CF-4922-68E4-33E1-F756D3F62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3" name="Line 11">
              <a:extLst>
                <a:ext uri="{FF2B5EF4-FFF2-40B4-BE49-F238E27FC236}">
                  <a16:creationId xmlns:a16="http://schemas.microsoft.com/office/drawing/2014/main" id="{1A2C6C1A-A108-4AAB-DCB4-EF1FA1470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4" name="Text Box 12">
              <a:extLst>
                <a:ext uri="{FF2B5EF4-FFF2-40B4-BE49-F238E27FC236}">
                  <a16:creationId xmlns:a16="http://schemas.microsoft.com/office/drawing/2014/main" id="{437C53E9-EA80-0379-70D2-7F34D57FD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35" name="Text Box 13">
              <a:extLst>
                <a:ext uri="{FF2B5EF4-FFF2-40B4-BE49-F238E27FC236}">
                  <a16:creationId xmlns:a16="http://schemas.microsoft.com/office/drawing/2014/main" id="{500AC9EC-14EB-3113-22BF-3520BD0C0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36" name="Text Box 14">
              <a:extLst>
                <a:ext uri="{FF2B5EF4-FFF2-40B4-BE49-F238E27FC236}">
                  <a16:creationId xmlns:a16="http://schemas.microsoft.com/office/drawing/2014/main" id="{846A4D3A-9DFA-B9EE-11E1-06AB549A1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37" name="Text Box 15">
              <a:extLst>
                <a:ext uri="{FF2B5EF4-FFF2-40B4-BE49-F238E27FC236}">
                  <a16:creationId xmlns:a16="http://schemas.microsoft.com/office/drawing/2014/main" id="{2B34C6F2-D97A-0DF3-FCEC-B2C34AC5E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38" name="Text Box 16">
              <a:extLst>
                <a:ext uri="{FF2B5EF4-FFF2-40B4-BE49-F238E27FC236}">
                  <a16:creationId xmlns:a16="http://schemas.microsoft.com/office/drawing/2014/main" id="{D2448808-DC15-A28E-4CBA-966937640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11" name="Group 95">
            <a:extLst>
              <a:ext uri="{FF2B5EF4-FFF2-40B4-BE49-F238E27FC236}">
                <a16:creationId xmlns:a16="http://schemas.microsoft.com/office/drawing/2014/main" id="{45E8AEA2-D2F4-FD19-6B0A-1F8520FE0828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5327650"/>
            <a:ext cx="788988" cy="514350"/>
            <a:chOff x="1262063" y="3511550"/>
            <a:chExt cx="3152775" cy="2057400"/>
          </a:xfrm>
        </p:grpSpPr>
        <p:sp>
          <p:nvSpPr>
            <p:cNvPr id="76817" name="Line 6">
              <a:extLst>
                <a:ext uri="{FF2B5EF4-FFF2-40B4-BE49-F238E27FC236}">
                  <a16:creationId xmlns:a16="http://schemas.microsoft.com/office/drawing/2014/main" id="{CA677A20-F78B-1C25-32F7-BD7A3B000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18" name="Line 7">
              <a:extLst>
                <a:ext uri="{FF2B5EF4-FFF2-40B4-BE49-F238E27FC236}">
                  <a16:creationId xmlns:a16="http://schemas.microsoft.com/office/drawing/2014/main" id="{20EC2112-284D-D469-C00F-8180A66D0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19" name="Line 8">
              <a:extLst>
                <a:ext uri="{FF2B5EF4-FFF2-40B4-BE49-F238E27FC236}">
                  <a16:creationId xmlns:a16="http://schemas.microsoft.com/office/drawing/2014/main" id="{ACF29424-A6CC-3C89-1267-A6B5E14CD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0" name="Line 9">
              <a:extLst>
                <a:ext uri="{FF2B5EF4-FFF2-40B4-BE49-F238E27FC236}">
                  <a16:creationId xmlns:a16="http://schemas.microsoft.com/office/drawing/2014/main" id="{B8D43ADF-1430-4565-25AB-3A019946A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1" name="Line 10">
              <a:extLst>
                <a:ext uri="{FF2B5EF4-FFF2-40B4-BE49-F238E27FC236}">
                  <a16:creationId xmlns:a16="http://schemas.microsoft.com/office/drawing/2014/main" id="{8CB77FA7-89DE-8456-058E-18D63D6BB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2" name="Line 11">
              <a:extLst>
                <a:ext uri="{FF2B5EF4-FFF2-40B4-BE49-F238E27FC236}">
                  <a16:creationId xmlns:a16="http://schemas.microsoft.com/office/drawing/2014/main" id="{C1D08A4B-6332-2429-D086-121557676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3" name="Text Box 12">
              <a:extLst>
                <a:ext uri="{FF2B5EF4-FFF2-40B4-BE49-F238E27FC236}">
                  <a16:creationId xmlns:a16="http://schemas.microsoft.com/office/drawing/2014/main" id="{68212A98-F4A6-8A95-ED0F-D7D94DF3D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24" name="Text Box 13">
              <a:extLst>
                <a:ext uri="{FF2B5EF4-FFF2-40B4-BE49-F238E27FC236}">
                  <a16:creationId xmlns:a16="http://schemas.microsoft.com/office/drawing/2014/main" id="{F03324E8-1198-9E93-DBB9-A9D2DA4D7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25" name="Text Box 14">
              <a:extLst>
                <a:ext uri="{FF2B5EF4-FFF2-40B4-BE49-F238E27FC236}">
                  <a16:creationId xmlns:a16="http://schemas.microsoft.com/office/drawing/2014/main" id="{90F5614E-8BF4-4785-6378-DF49F432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26" name="Text Box 15">
              <a:extLst>
                <a:ext uri="{FF2B5EF4-FFF2-40B4-BE49-F238E27FC236}">
                  <a16:creationId xmlns:a16="http://schemas.microsoft.com/office/drawing/2014/main" id="{3F72F43A-9D80-5D70-C3CA-D8926DD45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27" name="Text Box 16">
              <a:extLst>
                <a:ext uri="{FF2B5EF4-FFF2-40B4-BE49-F238E27FC236}">
                  <a16:creationId xmlns:a16="http://schemas.microsoft.com/office/drawing/2014/main" id="{8743E671-4A4F-84B0-9DE9-71233E623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76812" name="Picture 1">
            <a:extLst>
              <a:ext uri="{FF2B5EF4-FFF2-40B4-BE49-F238E27FC236}">
                <a16:creationId xmlns:a16="http://schemas.microsoft.com/office/drawing/2014/main" id="{C417D5E7-E2FD-E3E6-4097-93CA41F3A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36513"/>
            <a:ext cx="648493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2">
            <a:extLst>
              <a:ext uri="{FF2B5EF4-FFF2-40B4-BE49-F238E27FC236}">
                <a16:creationId xmlns:a16="http://schemas.microsoft.com/office/drawing/2014/main" id="{20052EB4-8B71-CED8-C339-C7F157CEC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946275"/>
            <a:ext cx="1249362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054BBF-79D8-044B-70F7-2014B4A6DEDC}"/>
                  </a:ext>
                </a:extLst>
              </p:cNvPr>
              <p:cNvSpPr txBox="1"/>
              <p:nvPr/>
            </p:nvSpPr>
            <p:spPr>
              <a:xfrm>
                <a:off x="3857667" y="1924287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054BBF-79D8-044B-70F7-2014B4A6D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67" y="1924287"/>
                <a:ext cx="1496928" cy="5399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5EF97D-31C4-5546-6229-BD765E97F13A}"/>
                  </a:ext>
                </a:extLst>
              </p:cNvPr>
              <p:cNvSpPr txBox="1"/>
              <p:nvPr/>
            </p:nvSpPr>
            <p:spPr>
              <a:xfrm>
                <a:off x="5130239" y="1948894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5EF97D-31C4-5546-6229-BD765E97F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239" y="1948894"/>
                <a:ext cx="1707168" cy="4993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F68B32-5F34-4F2A-DCEE-0649BE961BC6}"/>
                  </a:ext>
                </a:extLst>
              </p:cNvPr>
              <p:cNvSpPr txBox="1"/>
              <p:nvPr/>
            </p:nvSpPr>
            <p:spPr>
              <a:xfrm>
                <a:off x="7775093" y="474902"/>
                <a:ext cx="1927707" cy="354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Pre>
                                <m:sPre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sPre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Pre>
                        <m:sPre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F68B32-5F34-4F2A-DCEE-0649BE961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093" y="474902"/>
                <a:ext cx="1927707" cy="354328"/>
              </a:xfrm>
              <a:prstGeom prst="rect">
                <a:avLst/>
              </a:prstGeom>
              <a:blipFill>
                <a:blip r:embed="rId13"/>
                <a:stretch>
                  <a:fillRect r="-315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C09B70-C2EF-4565-92AB-BB2785BEF6B9}"/>
                  </a:ext>
                </a:extLst>
              </p:cNvPr>
              <p:cNvSpPr txBox="1"/>
              <p:nvPr/>
            </p:nvSpPr>
            <p:spPr>
              <a:xfrm>
                <a:off x="3848746" y="3282158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C09B70-C2EF-4565-92AB-BB2785BEF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746" y="3282158"/>
                <a:ext cx="1496928" cy="5399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64222-63D1-5D0D-526E-73C796D76DD5}"/>
                  </a:ext>
                </a:extLst>
              </p:cNvPr>
              <p:cNvSpPr txBox="1"/>
              <p:nvPr/>
            </p:nvSpPr>
            <p:spPr>
              <a:xfrm>
                <a:off x="3858102" y="3936794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64222-63D1-5D0D-526E-73C796D76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102" y="3936794"/>
                <a:ext cx="1496928" cy="5399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F0B3B3-01D8-705B-F676-237CDA27F12C}"/>
                  </a:ext>
                </a:extLst>
              </p:cNvPr>
              <p:cNvSpPr txBox="1"/>
              <p:nvPr/>
            </p:nvSpPr>
            <p:spPr>
              <a:xfrm>
                <a:off x="3856852" y="4606787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F0B3B3-01D8-705B-F676-237CDA27F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52" y="4606787"/>
                <a:ext cx="1496928" cy="53995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1C11C-5E29-E745-544D-45561680D012}"/>
                  </a:ext>
                </a:extLst>
              </p:cNvPr>
              <p:cNvSpPr txBox="1"/>
              <p:nvPr/>
            </p:nvSpPr>
            <p:spPr>
              <a:xfrm>
                <a:off x="3842691" y="5248069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1C11C-5E29-E745-544D-45561680D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691" y="5248069"/>
                <a:ext cx="1496928" cy="53995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032724-1C69-435F-664C-68B412606FED}"/>
                  </a:ext>
                </a:extLst>
              </p:cNvPr>
              <p:cNvSpPr txBox="1"/>
              <p:nvPr/>
            </p:nvSpPr>
            <p:spPr>
              <a:xfrm>
                <a:off x="3856852" y="2594436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032724-1C69-435F-664C-68B41260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52" y="2594436"/>
                <a:ext cx="1496928" cy="53995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14660F-9008-5BFC-E364-B69425EE3935}"/>
                  </a:ext>
                </a:extLst>
              </p:cNvPr>
              <p:cNvSpPr txBox="1"/>
              <p:nvPr/>
            </p:nvSpPr>
            <p:spPr>
              <a:xfrm>
                <a:off x="5117304" y="2672319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14660F-9008-5BFC-E364-B69425EE3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304" y="2672319"/>
                <a:ext cx="1707168" cy="4993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E4A95-E7B3-5FEE-BFF1-83F60FC6717B}"/>
                  </a:ext>
                </a:extLst>
              </p:cNvPr>
              <p:cNvSpPr txBox="1"/>
              <p:nvPr/>
            </p:nvSpPr>
            <p:spPr>
              <a:xfrm>
                <a:off x="5122303" y="3284715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E4A95-E7B3-5FEE-BFF1-83F60FC67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03" y="3284715"/>
                <a:ext cx="1707168" cy="4993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CBD4E4-F5FF-32D9-9022-4CC2E4B29D0D}"/>
                  </a:ext>
                </a:extLst>
              </p:cNvPr>
              <p:cNvSpPr txBox="1"/>
              <p:nvPr/>
            </p:nvSpPr>
            <p:spPr>
              <a:xfrm>
                <a:off x="5142250" y="3924235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CBD4E4-F5FF-32D9-9022-4CC2E4B29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250" y="3924235"/>
                <a:ext cx="1707168" cy="4993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CF0081-3F61-A673-C4E7-48D551A7ED64}"/>
                  </a:ext>
                </a:extLst>
              </p:cNvPr>
              <p:cNvSpPr txBox="1"/>
              <p:nvPr/>
            </p:nvSpPr>
            <p:spPr>
              <a:xfrm>
                <a:off x="5158858" y="4553783"/>
                <a:ext cx="1707168" cy="498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CF0081-3F61-A673-C4E7-48D551A7E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58" y="4553783"/>
                <a:ext cx="1707168" cy="49827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ED859-D81E-B14E-22A7-4C3E82C1F835}"/>
                  </a:ext>
                </a:extLst>
              </p:cNvPr>
              <p:cNvSpPr txBox="1"/>
              <p:nvPr/>
            </p:nvSpPr>
            <p:spPr>
              <a:xfrm>
                <a:off x="5142332" y="5289692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ED859-D81E-B14E-22A7-4C3E82C1F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332" y="5289692"/>
                <a:ext cx="1707168" cy="49930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11E17932-6882-B32E-137A-000E19B97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434461"/>
              </p:ext>
            </p:extLst>
          </p:nvPr>
        </p:nvGraphicFramePr>
        <p:xfrm>
          <a:off x="7832725" y="848122"/>
          <a:ext cx="23526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24" imgW="1473200" imgH="241300" progId="Equation.3">
                  <p:embed/>
                </p:oleObj>
              </mc:Choice>
              <mc:Fallback>
                <p:oleObj name="Equation" r:id="rId24" imgW="1473200" imgH="241300" progId="Equation.3">
                  <p:embed/>
                  <p:pic>
                    <p:nvPicPr>
                      <p:cNvPr id="72712" name="Object 11">
                        <a:extLst>
                          <a:ext uri="{FF2B5EF4-FFF2-40B4-BE49-F238E27FC236}">
                            <a16:creationId xmlns:a16="http://schemas.microsoft.com/office/drawing/2014/main" id="{78FBEE83-B9BA-7E12-2DC0-2F21564DF7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848122"/>
                        <a:ext cx="23526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79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A34B72D-736A-D99A-9AD9-C27F52C62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Frames - Linear Velocity - Example</a:t>
            </a:r>
          </a:p>
        </p:txBody>
      </p:sp>
      <p:grpSp>
        <p:nvGrpSpPr>
          <p:cNvPr id="76806" name="Group 35">
            <a:extLst>
              <a:ext uri="{FF2B5EF4-FFF2-40B4-BE49-F238E27FC236}">
                <a16:creationId xmlns:a16="http://schemas.microsoft.com/office/drawing/2014/main" id="{52751440-ED01-8F29-5A60-EB97519957A4}"/>
              </a:ext>
            </a:extLst>
          </p:cNvPr>
          <p:cNvGrpSpPr>
            <a:grpSpLocks/>
          </p:cNvGrpSpPr>
          <p:nvPr/>
        </p:nvGrpSpPr>
        <p:grpSpPr bwMode="auto">
          <a:xfrm>
            <a:off x="2955925" y="1936750"/>
            <a:ext cx="788988" cy="514350"/>
            <a:chOff x="1262063" y="3511550"/>
            <a:chExt cx="3152775" cy="2057400"/>
          </a:xfrm>
        </p:grpSpPr>
        <p:sp>
          <p:nvSpPr>
            <p:cNvPr id="76872" name="Line 6">
              <a:extLst>
                <a:ext uri="{FF2B5EF4-FFF2-40B4-BE49-F238E27FC236}">
                  <a16:creationId xmlns:a16="http://schemas.microsoft.com/office/drawing/2014/main" id="{9EC24B9E-D27E-868F-FC8E-563A7FFC8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3" name="Line 7">
              <a:extLst>
                <a:ext uri="{FF2B5EF4-FFF2-40B4-BE49-F238E27FC236}">
                  <a16:creationId xmlns:a16="http://schemas.microsoft.com/office/drawing/2014/main" id="{96126748-AE5A-011F-E28A-1A673EB52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4" name="Line 8">
              <a:extLst>
                <a:ext uri="{FF2B5EF4-FFF2-40B4-BE49-F238E27FC236}">
                  <a16:creationId xmlns:a16="http://schemas.microsoft.com/office/drawing/2014/main" id="{0BFB80C2-6938-20F4-4E0D-D33B7305C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5" name="Line 9">
              <a:extLst>
                <a:ext uri="{FF2B5EF4-FFF2-40B4-BE49-F238E27FC236}">
                  <a16:creationId xmlns:a16="http://schemas.microsoft.com/office/drawing/2014/main" id="{2E87CBF4-AB12-88C0-0F5E-A22DEFFAD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6" name="Line 10">
              <a:extLst>
                <a:ext uri="{FF2B5EF4-FFF2-40B4-BE49-F238E27FC236}">
                  <a16:creationId xmlns:a16="http://schemas.microsoft.com/office/drawing/2014/main" id="{EEFFA450-0F1C-AFFB-6D39-189DAAC8F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7" name="Line 11">
              <a:extLst>
                <a:ext uri="{FF2B5EF4-FFF2-40B4-BE49-F238E27FC236}">
                  <a16:creationId xmlns:a16="http://schemas.microsoft.com/office/drawing/2014/main" id="{57E7615D-A742-B7B3-1E5C-D29817A14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8" name="Text Box 12">
              <a:extLst>
                <a:ext uri="{FF2B5EF4-FFF2-40B4-BE49-F238E27FC236}">
                  <a16:creationId xmlns:a16="http://schemas.microsoft.com/office/drawing/2014/main" id="{7E87E4C8-DF4B-2378-D4F3-1CF4E5FCB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79" name="Text Box 13">
              <a:extLst>
                <a:ext uri="{FF2B5EF4-FFF2-40B4-BE49-F238E27FC236}">
                  <a16:creationId xmlns:a16="http://schemas.microsoft.com/office/drawing/2014/main" id="{DD1EAD9E-EAEC-0A7B-FCA1-A41A27348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80" name="Text Box 14">
              <a:extLst>
                <a:ext uri="{FF2B5EF4-FFF2-40B4-BE49-F238E27FC236}">
                  <a16:creationId xmlns:a16="http://schemas.microsoft.com/office/drawing/2014/main" id="{E71F1E8C-EB8C-80ED-FCCF-5CC68E38D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81" name="Text Box 15">
              <a:extLst>
                <a:ext uri="{FF2B5EF4-FFF2-40B4-BE49-F238E27FC236}">
                  <a16:creationId xmlns:a16="http://schemas.microsoft.com/office/drawing/2014/main" id="{6EA85DFA-CB1C-7AE1-E4D2-9A4F4B1D4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82" name="Text Box 16">
              <a:extLst>
                <a:ext uri="{FF2B5EF4-FFF2-40B4-BE49-F238E27FC236}">
                  <a16:creationId xmlns:a16="http://schemas.microsoft.com/office/drawing/2014/main" id="{129008D6-C547-D35C-3306-8E4C5F074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07" name="Group 47">
            <a:extLst>
              <a:ext uri="{FF2B5EF4-FFF2-40B4-BE49-F238E27FC236}">
                <a16:creationId xmlns:a16="http://schemas.microsoft.com/office/drawing/2014/main" id="{FC54DFCF-5984-E8C8-DFE2-6C1C346A5C97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2584450"/>
            <a:ext cx="788988" cy="514350"/>
            <a:chOff x="1262063" y="3511550"/>
            <a:chExt cx="3152775" cy="2057400"/>
          </a:xfrm>
        </p:grpSpPr>
        <p:sp>
          <p:nvSpPr>
            <p:cNvPr id="76861" name="Line 6">
              <a:extLst>
                <a:ext uri="{FF2B5EF4-FFF2-40B4-BE49-F238E27FC236}">
                  <a16:creationId xmlns:a16="http://schemas.microsoft.com/office/drawing/2014/main" id="{8DEB8977-DD4D-8241-3BC2-DC461A703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2" name="Line 7">
              <a:extLst>
                <a:ext uri="{FF2B5EF4-FFF2-40B4-BE49-F238E27FC236}">
                  <a16:creationId xmlns:a16="http://schemas.microsoft.com/office/drawing/2014/main" id="{EDF71D72-135D-C749-3592-D0D3BFFF3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3" name="Line 8">
              <a:extLst>
                <a:ext uri="{FF2B5EF4-FFF2-40B4-BE49-F238E27FC236}">
                  <a16:creationId xmlns:a16="http://schemas.microsoft.com/office/drawing/2014/main" id="{BD203F75-14B6-03AC-0D55-8E2D51592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4" name="Line 9">
              <a:extLst>
                <a:ext uri="{FF2B5EF4-FFF2-40B4-BE49-F238E27FC236}">
                  <a16:creationId xmlns:a16="http://schemas.microsoft.com/office/drawing/2014/main" id="{FB92F969-A032-4DC3-E430-80931C99B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5" name="Line 10">
              <a:extLst>
                <a:ext uri="{FF2B5EF4-FFF2-40B4-BE49-F238E27FC236}">
                  <a16:creationId xmlns:a16="http://schemas.microsoft.com/office/drawing/2014/main" id="{77FD6072-5C82-4470-62B1-F2AE89DDD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6" name="Line 11">
              <a:extLst>
                <a:ext uri="{FF2B5EF4-FFF2-40B4-BE49-F238E27FC236}">
                  <a16:creationId xmlns:a16="http://schemas.microsoft.com/office/drawing/2014/main" id="{A9751ED6-F448-9B8A-6A40-FF0A3C1EF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7" name="Text Box 12">
              <a:extLst>
                <a:ext uri="{FF2B5EF4-FFF2-40B4-BE49-F238E27FC236}">
                  <a16:creationId xmlns:a16="http://schemas.microsoft.com/office/drawing/2014/main" id="{32659A5F-DC52-1B23-0E43-98EFE39E9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68" name="Text Box 13">
              <a:extLst>
                <a:ext uri="{FF2B5EF4-FFF2-40B4-BE49-F238E27FC236}">
                  <a16:creationId xmlns:a16="http://schemas.microsoft.com/office/drawing/2014/main" id="{B100B2A3-BA53-5862-F6F1-F5E887165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69" name="Text Box 14">
              <a:extLst>
                <a:ext uri="{FF2B5EF4-FFF2-40B4-BE49-F238E27FC236}">
                  <a16:creationId xmlns:a16="http://schemas.microsoft.com/office/drawing/2014/main" id="{C6BA75E2-ADF7-82E2-5B42-6E0D2F93F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70" name="Text Box 15">
              <a:extLst>
                <a:ext uri="{FF2B5EF4-FFF2-40B4-BE49-F238E27FC236}">
                  <a16:creationId xmlns:a16="http://schemas.microsoft.com/office/drawing/2014/main" id="{2ED7F4A7-C0AE-3300-EB12-34F35F97C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71" name="Text Box 16">
              <a:extLst>
                <a:ext uri="{FF2B5EF4-FFF2-40B4-BE49-F238E27FC236}">
                  <a16:creationId xmlns:a16="http://schemas.microsoft.com/office/drawing/2014/main" id="{A0BC2BB1-F7C0-8C55-6DDF-C93953CC1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08" name="Group 59">
            <a:extLst>
              <a:ext uri="{FF2B5EF4-FFF2-40B4-BE49-F238E27FC236}">
                <a16:creationId xmlns:a16="http://schemas.microsoft.com/office/drawing/2014/main" id="{C0D9ED23-52B2-D267-FBAE-69557EAF69A0}"/>
              </a:ext>
            </a:extLst>
          </p:cNvPr>
          <p:cNvGrpSpPr>
            <a:grpSpLocks/>
          </p:cNvGrpSpPr>
          <p:nvPr/>
        </p:nvGrpSpPr>
        <p:grpSpPr bwMode="auto">
          <a:xfrm>
            <a:off x="2938463" y="3302000"/>
            <a:ext cx="788987" cy="514350"/>
            <a:chOff x="1262063" y="3511550"/>
            <a:chExt cx="3152775" cy="2057400"/>
          </a:xfrm>
        </p:grpSpPr>
        <p:sp>
          <p:nvSpPr>
            <p:cNvPr id="76850" name="Line 6">
              <a:extLst>
                <a:ext uri="{FF2B5EF4-FFF2-40B4-BE49-F238E27FC236}">
                  <a16:creationId xmlns:a16="http://schemas.microsoft.com/office/drawing/2014/main" id="{E253539F-A252-8057-D7BF-8DBCECDC1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1" name="Line 7">
              <a:extLst>
                <a:ext uri="{FF2B5EF4-FFF2-40B4-BE49-F238E27FC236}">
                  <a16:creationId xmlns:a16="http://schemas.microsoft.com/office/drawing/2014/main" id="{95B2830C-B10E-1347-2BFF-D2A8DBD6D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2" name="Line 8">
              <a:extLst>
                <a:ext uri="{FF2B5EF4-FFF2-40B4-BE49-F238E27FC236}">
                  <a16:creationId xmlns:a16="http://schemas.microsoft.com/office/drawing/2014/main" id="{AEC907C3-63B6-564B-45A0-DC2E0520C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3" name="Line 9">
              <a:extLst>
                <a:ext uri="{FF2B5EF4-FFF2-40B4-BE49-F238E27FC236}">
                  <a16:creationId xmlns:a16="http://schemas.microsoft.com/office/drawing/2014/main" id="{6C18352B-EF08-90A2-5437-095FC1138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4" name="Line 10">
              <a:extLst>
                <a:ext uri="{FF2B5EF4-FFF2-40B4-BE49-F238E27FC236}">
                  <a16:creationId xmlns:a16="http://schemas.microsoft.com/office/drawing/2014/main" id="{0AF2BE18-7265-A67E-4657-1570D72CE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5" name="Line 11">
              <a:extLst>
                <a:ext uri="{FF2B5EF4-FFF2-40B4-BE49-F238E27FC236}">
                  <a16:creationId xmlns:a16="http://schemas.microsoft.com/office/drawing/2014/main" id="{6B5E3392-62D0-D349-7C48-3BB9B4287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6" name="Text Box 12">
              <a:extLst>
                <a:ext uri="{FF2B5EF4-FFF2-40B4-BE49-F238E27FC236}">
                  <a16:creationId xmlns:a16="http://schemas.microsoft.com/office/drawing/2014/main" id="{3FBC8B80-4197-7198-D1B3-CC1927748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57" name="Text Box 13">
              <a:extLst>
                <a:ext uri="{FF2B5EF4-FFF2-40B4-BE49-F238E27FC236}">
                  <a16:creationId xmlns:a16="http://schemas.microsoft.com/office/drawing/2014/main" id="{542C3C20-C366-005D-B04B-FB372E28C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58" name="Text Box 14">
              <a:extLst>
                <a:ext uri="{FF2B5EF4-FFF2-40B4-BE49-F238E27FC236}">
                  <a16:creationId xmlns:a16="http://schemas.microsoft.com/office/drawing/2014/main" id="{3884D581-CAC9-AD7B-4189-B1A05FDC1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59" name="Text Box 15">
              <a:extLst>
                <a:ext uri="{FF2B5EF4-FFF2-40B4-BE49-F238E27FC236}">
                  <a16:creationId xmlns:a16="http://schemas.microsoft.com/office/drawing/2014/main" id="{67FBD3D5-07F5-635E-4B50-7A864A432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60" name="Text Box 16">
              <a:extLst>
                <a:ext uri="{FF2B5EF4-FFF2-40B4-BE49-F238E27FC236}">
                  <a16:creationId xmlns:a16="http://schemas.microsoft.com/office/drawing/2014/main" id="{8AB1BBBC-4BEF-B318-8577-85B2F2A2E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09" name="Group 71">
            <a:extLst>
              <a:ext uri="{FF2B5EF4-FFF2-40B4-BE49-F238E27FC236}">
                <a16:creationId xmlns:a16="http://schemas.microsoft.com/office/drawing/2014/main" id="{45A0DC0C-4C6C-F451-1085-0576E6920D6E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3962400"/>
            <a:ext cx="788987" cy="514350"/>
            <a:chOff x="1262063" y="3511550"/>
            <a:chExt cx="3152775" cy="2057400"/>
          </a:xfrm>
        </p:grpSpPr>
        <p:sp>
          <p:nvSpPr>
            <p:cNvPr id="76839" name="Line 6">
              <a:extLst>
                <a:ext uri="{FF2B5EF4-FFF2-40B4-BE49-F238E27FC236}">
                  <a16:creationId xmlns:a16="http://schemas.microsoft.com/office/drawing/2014/main" id="{DBBA25AF-C50A-BD15-8424-C178FDE12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0" name="Line 7">
              <a:extLst>
                <a:ext uri="{FF2B5EF4-FFF2-40B4-BE49-F238E27FC236}">
                  <a16:creationId xmlns:a16="http://schemas.microsoft.com/office/drawing/2014/main" id="{AF2C6765-12C9-11CC-1C4E-71FCE3C0A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1" name="Line 8">
              <a:extLst>
                <a:ext uri="{FF2B5EF4-FFF2-40B4-BE49-F238E27FC236}">
                  <a16:creationId xmlns:a16="http://schemas.microsoft.com/office/drawing/2014/main" id="{059ABF28-E128-654F-0CD0-391C809D3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2" name="Line 9">
              <a:extLst>
                <a:ext uri="{FF2B5EF4-FFF2-40B4-BE49-F238E27FC236}">
                  <a16:creationId xmlns:a16="http://schemas.microsoft.com/office/drawing/2014/main" id="{897D339B-1A51-C472-4E9A-152607078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3" name="Line 10">
              <a:extLst>
                <a:ext uri="{FF2B5EF4-FFF2-40B4-BE49-F238E27FC236}">
                  <a16:creationId xmlns:a16="http://schemas.microsoft.com/office/drawing/2014/main" id="{AFBA9FF3-F33E-633D-708E-23E77F425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4" name="Line 11">
              <a:extLst>
                <a:ext uri="{FF2B5EF4-FFF2-40B4-BE49-F238E27FC236}">
                  <a16:creationId xmlns:a16="http://schemas.microsoft.com/office/drawing/2014/main" id="{398C6685-0A16-3AED-D4CF-9A08E5F47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5" name="Text Box 12">
              <a:extLst>
                <a:ext uri="{FF2B5EF4-FFF2-40B4-BE49-F238E27FC236}">
                  <a16:creationId xmlns:a16="http://schemas.microsoft.com/office/drawing/2014/main" id="{3C766151-6E26-A00C-9063-3D65011C5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46" name="Text Box 13">
              <a:extLst>
                <a:ext uri="{FF2B5EF4-FFF2-40B4-BE49-F238E27FC236}">
                  <a16:creationId xmlns:a16="http://schemas.microsoft.com/office/drawing/2014/main" id="{DAAC4B99-F2AE-576F-5EAC-26E96C569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47" name="Text Box 14">
              <a:extLst>
                <a:ext uri="{FF2B5EF4-FFF2-40B4-BE49-F238E27FC236}">
                  <a16:creationId xmlns:a16="http://schemas.microsoft.com/office/drawing/2014/main" id="{75C53BCE-EB1D-6C1D-EECB-4E659C0D7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48" name="Text Box 15">
              <a:extLst>
                <a:ext uri="{FF2B5EF4-FFF2-40B4-BE49-F238E27FC236}">
                  <a16:creationId xmlns:a16="http://schemas.microsoft.com/office/drawing/2014/main" id="{16718FBC-313A-3F5E-0F7E-10A892D4C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49" name="Text Box 16">
              <a:extLst>
                <a:ext uri="{FF2B5EF4-FFF2-40B4-BE49-F238E27FC236}">
                  <a16:creationId xmlns:a16="http://schemas.microsoft.com/office/drawing/2014/main" id="{5F8F67E5-C423-EFB7-676D-A9A9F710E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10" name="Group 83">
            <a:extLst>
              <a:ext uri="{FF2B5EF4-FFF2-40B4-BE49-F238E27FC236}">
                <a16:creationId xmlns:a16="http://schemas.microsoft.com/office/drawing/2014/main" id="{4CD53791-49D2-DC14-15CB-C88387C5E443}"/>
              </a:ext>
            </a:extLst>
          </p:cNvPr>
          <p:cNvGrpSpPr>
            <a:grpSpLocks/>
          </p:cNvGrpSpPr>
          <p:nvPr/>
        </p:nvGrpSpPr>
        <p:grpSpPr bwMode="auto">
          <a:xfrm>
            <a:off x="2901950" y="4616450"/>
            <a:ext cx="788988" cy="514350"/>
            <a:chOff x="1262063" y="3511550"/>
            <a:chExt cx="3152775" cy="2057400"/>
          </a:xfrm>
        </p:grpSpPr>
        <p:sp>
          <p:nvSpPr>
            <p:cNvPr id="76828" name="Line 6">
              <a:extLst>
                <a:ext uri="{FF2B5EF4-FFF2-40B4-BE49-F238E27FC236}">
                  <a16:creationId xmlns:a16="http://schemas.microsoft.com/office/drawing/2014/main" id="{3DDECCEE-E89F-5050-5AC1-7E736826E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9" name="Line 7">
              <a:extLst>
                <a:ext uri="{FF2B5EF4-FFF2-40B4-BE49-F238E27FC236}">
                  <a16:creationId xmlns:a16="http://schemas.microsoft.com/office/drawing/2014/main" id="{2DE81F58-EBE0-FD8C-B294-75A3612B5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0" name="Line 8">
              <a:extLst>
                <a:ext uri="{FF2B5EF4-FFF2-40B4-BE49-F238E27FC236}">
                  <a16:creationId xmlns:a16="http://schemas.microsoft.com/office/drawing/2014/main" id="{5E797F1C-BAF1-286F-D77A-1DAC59B9C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1" name="Line 9">
              <a:extLst>
                <a:ext uri="{FF2B5EF4-FFF2-40B4-BE49-F238E27FC236}">
                  <a16:creationId xmlns:a16="http://schemas.microsoft.com/office/drawing/2014/main" id="{0971C249-699C-C352-4E54-DAD21BEBD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2" name="Line 10">
              <a:extLst>
                <a:ext uri="{FF2B5EF4-FFF2-40B4-BE49-F238E27FC236}">
                  <a16:creationId xmlns:a16="http://schemas.microsoft.com/office/drawing/2014/main" id="{04F545CF-4922-68E4-33E1-F756D3F62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3" name="Line 11">
              <a:extLst>
                <a:ext uri="{FF2B5EF4-FFF2-40B4-BE49-F238E27FC236}">
                  <a16:creationId xmlns:a16="http://schemas.microsoft.com/office/drawing/2014/main" id="{1A2C6C1A-A108-4AAB-DCB4-EF1FA1470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4" name="Text Box 12">
              <a:extLst>
                <a:ext uri="{FF2B5EF4-FFF2-40B4-BE49-F238E27FC236}">
                  <a16:creationId xmlns:a16="http://schemas.microsoft.com/office/drawing/2014/main" id="{437C53E9-EA80-0379-70D2-7F34D57FD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35" name="Text Box 13">
              <a:extLst>
                <a:ext uri="{FF2B5EF4-FFF2-40B4-BE49-F238E27FC236}">
                  <a16:creationId xmlns:a16="http://schemas.microsoft.com/office/drawing/2014/main" id="{500AC9EC-14EB-3113-22BF-3520BD0C0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36" name="Text Box 14">
              <a:extLst>
                <a:ext uri="{FF2B5EF4-FFF2-40B4-BE49-F238E27FC236}">
                  <a16:creationId xmlns:a16="http://schemas.microsoft.com/office/drawing/2014/main" id="{846A4D3A-9DFA-B9EE-11E1-06AB549A1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37" name="Text Box 15">
              <a:extLst>
                <a:ext uri="{FF2B5EF4-FFF2-40B4-BE49-F238E27FC236}">
                  <a16:creationId xmlns:a16="http://schemas.microsoft.com/office/drawing/2014/main" id="{2B34C6F2-D97A-0DF3-FCEC-B2C34AC5E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38" name="Text Box 16">
              <a:extLst>
                <a:ext uri="{FF2B5EF4-FFF2-40B4-BE49-F238E27FC236}">
                  <a16:creationId xmlns:a16="http://schemas.microsoft.com/office/drawing/2014/main" id="{D2448808-DC15-A28E-4CBA-966937640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11" name="Group 95">
            <a:extLst>
              <a:ext uri="{FF2B5EF4-FFF2-40B4-BE49-F238E27FC236}">
                <a16:creationId xmlns:a16="http://schemas.microsoft.com/office/drawing/2014/main" id="{45E8AEA2-D2F4-FD19-6B0A-1F8520FE0828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5327650"/>
            <a:ext cx="788988" cy="514350"/>
            <a:chOff x="1262063" y="3511550"/>
            <a:chExt cx="3152775" cy="2057400"/>
          </a:xfrm>
        </p:grpSpPr>
        <p:sp>
          <p:nvSpPr>
            <p:cNvPr id="76817" name="Line 6">
              <a:extLst>
                <a:ext uri="{FF2B5EF4-FFF2-40B4-BE49-F238E27FC236}">
                  <a16:creationId xmlns:a16="http://schemas.microsoft.com/office/drawing/2014/main" id="{CA677A20-F78B-1C25-32F7-BD7A3B000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18" name="Line 7">
              <a:extLst>
                <a:ext uri="{FF2B5EF4-FFF2-40B4-BE49-F238E27FC236}">
                  <a16:creationId xmlns:a16="http://schemas.microsoft.com/office/drawing/2014/main" id="{20EC2112-284D-D469-C00F-8180A66D0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19" name="Line 8">
              <a:extLst>
                <a:ext uri="{FF2B5EF4-FFF2-40B4-BE49-F238E27FC236}">
                  <a16:creationId xmlns:a16="http://schemas.microsoft.com/office/drawing/2014/main" id="{ACF29424-A6CC-3C89-1267-A6B5E14CD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0" name="Line 9">
              <a:extLst>
                <a:ext uri="{FF2B5EF4-FFF2-40B4-BE49-F238E27FC236}">
                  <a16:creationId xmlns:a16="http://schemas.microsoft.com/office/drawing/2014/main" id="{B8D43ADF-1430-4565-25AB-3A019946A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1" name="Line 10">
              <a:extLst>
                <a:ext uri="{FF2B5EF4-FFF2-40B4-BE49-F238E27FC236}">
                  <a16:creationId xmlns:a16="http://schemas.microsoft.com/office/drawing/2014/main" id="{8CB77FA7-89DE-8456-058E-18D63D6BB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2" name="Line 11">
              <a:extLst>
                <a:ext uri="{FF2B5EF4-FFF2-40B4-BE49-F238E27FC236}">
                  <a16:creationId xmlns:a16="http://schemas.microsoft.com/office/drawing/2014/main" id="{C1D08A4B-6332-2429-D086-121557676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3" name="Text Box 12">
              <a:extLst>
                <a:ext uri="{FF2B5EF4-FFF2-40B4-BE49-F238E27FC236}">
                  <a16:creationId xmlns:a16="http://schemas.microsoft.com/office/drawing/2014/main" id="{68212A98-F4A6-8A95-ED0F-D7D94DF3D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24" name="Text Box 13">
              <a:extLst>
                <a:ext uri="{FF2B5EF4-FFF2-40B4-BE49-F238E27FC236}">
                  <a16:creationId xmlns:a16="http://schemas.microsoft.com/office/drawing/2014/main" id="{F03324E8-1198-9E93-DBB9-A9D2DA4D7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25" name="Text Box 14">
              <a:extLst>
                <a:ext uri="{FF2B5EF4-FFF2-40B4-BE49-F238E27FC236}">
                  <a16:creationId xmlns:a16="http://schemas.microsoft.com/office/drawing/2014/main" id="{90F5614E-8BF4-4785-6378-DF49F432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26" name="Text Box 15">
              <a:extLst>
                <a:ext uri="{FF2B5EF4-FFF2-40B4-BE49-F238E27FC236}">
                  <a16:creationId xmlns:a16="http://schemas.microsoft.com/office/drawing/2014/main" id="{3F72F43A-9D80-5D70-C3CA-D8926DD45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27" name="Text Box 16">
              <a:extLst>
                <a:ext uri="{FF2B5EF4-FFF2-40B4-BE49-F238E27FC236}">
                  <a16:creationId xmlns:a16="http://schemas.microsoft.com/office/drawing/2014/main" id="{8743E671-4A4F-84B0-9DE9-71233E623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76812" name="Picture 1">
            <a:extLst>
              <a:ext uri="{FF2B5EF4-FFF2-40B4-BE49-F238E27FC236}">
                <a16:creationId xmlns:a16="http://schemas.microsoft.com/office/drawing/2014/main" id="{C417D5E7-E2FD-E3E6-4097-93CA41F3A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36513"/>
            <a:ext cx="648493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2">
            <a:extLst>
              <a:ext uri="{FF2B5EF4-FFF2-40B4-BE49-F238E27FC236}">
                <a16:creationId xmlns:a16="http://schemas.microsoft.com/office/drawing/2014/main" id="{20052EB4-8B71-CED8-C339-C7F157CEC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946275"/>
            <a:ext cx="1249362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054BBF-79D8-044B-70F7-2014B4A6DEDC}"/>
                  </a:ext>
                </a:extLst>
              </p:cNvPr>
              <p:cNvSpPr txBox="1"/>
              <p:nvPr/>
            </p:nvSpPr>
            <p:spPr>
              <a:xfrm>
                <a:off x="3857667" y="1924287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054BBF-79D8-044B-70F7-2014B4A6D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67" y="1924287"/>
                <a:ext cx="1496928" cy="5399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5EF97D-31C4-5546-6229-BD765E97F13A}"/>
                  </a:ext>
                </a:extLst>
              </p:cNvPr>
              <p:cNvSpPr txBox="1"/>
              <p:nvPr/>
            </p:nvSpPr>
            <p:spPr>
              <a:xfrm>
                <a:off x="5130239" y="1948894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5EF97D-31C4-5546-6229-BD765E97F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239" y="1948894"/>
                <a:ext cx="1707168" cy="4993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F68B32-5F34-4F2A-DCEE-0649BE961BC6}"/>
                  </a:ext>
                </a:extLst>
              </p:cNvPr>
              <p:cNvSpPr txBox="1"/>
              <p:nvPr/>
            </p:nvSpPr>
            <p:spPr>
              <a:xfrm>
                <a:off x="7747686" y="510114"/>
                <a:ext cx="2013820" cy="3558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Pre>
                                <m:sPre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sPre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Pre>
                        <m:sPre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F68B32-5F34-4F2A-DCEE-0649BE961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686" y="510114"/>
                <a:ext cx="2013820" cy="355867"/>
              </a:xfrm>
              <a:prstGeom prst="rect">
                <a:avLst/>
              </a:prstGeom>
              <a:blipFill>
                <a:blip r:embed="rId13"/>
                <a:stretch>
                  <a:fillRect r="-1515" b="-258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C09B70-C2EF-4565-92AB-BB2785BEF6B9}"/>
                  </a:ext>
                </a:extLst>
              </p:cNvPr>
              <p:cNvSpPr txBox="1"/>
              <p:nvPr/>
            </p:nvSpPr>
            <p:spPr>
              <a:xfrm>
                <a:off x="3848746" y="3282158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C09B70-C2EF-4565-92AB-BB2785BEF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746" y="3282158"/>
                <a:ext cx="1496928" cy="5399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64222-63D1-5D0D-526E-73C796D76DD5}"/>
                  </a:ext>
                </a:extLst>
              </p:cNvPr>
              <p:cNvSpPr txBox="1"/>
              <p:nvPr/>
            </p:nvSpPr>
            <p:spPr>
              <a:xfrm>
                <a:off x="3858102" y="3936794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64222-63D1-5D0D-526E-73C796D76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102" y="3936794"/>
                <a:ext cx="1496928" cy="5399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F0B3B3-01D8-705B-F676-237CDA27F12C}"/>
                  </a:ext>
                </a:extLst>
              </p:cNvPr>
              <p:cNvSpPr txBox="1"/>
              <p:nvPr/>
            </p:nvSpPr>
            <p:spPr>
              <a:xfrm>
                <a:off x="3856852" y="4606787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F0B3B3-01D8-705B-F676-237CDA27F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52" y="4606787"/>
                <a:ext cx="1496928" cy="53995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1C11C-5E29-E745-544D-45561680D012}"/>
                  </a:ext>
                </a:extLst>
              </p:cNvPr>
              <p:cNvSpPr txBox="1"/>
              <p:nvPr/>
            </p:nvSpPr>
            <p:spPr>
              <a:xfrm>
                <a:off x="3842691" y="5248069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1C11C-5E29-E745-544D-45561680D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691" y="5248069"/>
                <a:ext cx="1496928" cy="53995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032724-1C69-435F-664C-68B412606FED}"/>
                  </a:ext>
                </a:extLst>
              </p:cNvPr>
              <p:cNvSpPr txBox="1"/>
              <p:nvPr/>
            </p:nvSpPr>
            <p:spPr>
              <a:xfrm>
                <a:off x="3856852" y="2594436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032724-1C69-435F-664C-68B41260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52" y="2594436"/>
                <a:ext cx="1496928" cy="53995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14660F-9008-5BFC-E364-B69425EE3935}"/>
                  </a:ext>
                </a:extLst>
              </p:cNvPr>
              <p:cNvSpPr txBox="1"/>
              <p:nvPr/>
            </p:nvSpPr>
            <p:spPr>
              <a:xfrm>
                <a:off x="5117304" y="2672319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14660F-9008-5BFC-E364-B69425EE3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304" y="2672319"/>
                <a:ext cx="1707168" cy="4993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E4A95-E7B3-5FEE-BFF1-83F60FC6717B}"/>
                  </a:ext>
                </a:extLst>
              </p:cNvPr>
              <p:cNvSpPr txBox="1"/>
              <p:nvPr/>
            </p:nvSpPr>
            <p:spPr>
              <a:xfrm>
                <a:off x="5122303" y="3284715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E4A95-E7B3-5FEE-BFF1-83F60FC67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03" y="3284715"/>
                <a:ext cx="1707168" cy="4993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CBD4E4-F5FF-32D9-9022-4CC2E4B29D0D}"/>
                  </a:ext>
                </a:extLst>
              </p:cNvPr>
              <p:cNvSpPr txBox="1"/>
              <p:nvPr/>
            </p:nvSpPr>
            <p:spPr>
              <a:xfrm>
                <a:off x="5142250" y="3924235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CBD4E4-F5FF-32D9-9022-4CC2E4B29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250" y="3924235"/>
                <a:ext cx="1707168" cy="4993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CF0081-3F61-A673-C4E7-48D551A7ED64}"/>
                  </a:ext>
                </a:extLst>
              </p:cNvPr>
              <p:cNvSpPr txBox="1"/>
              <p:nvPr/>
            </p:nvSpPr>
            <p:spPr>
              <a:xfrm>
                <a:off x="5158858" y="4553783"/>
                <a:ext cx="1707168" cy="498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CF0081-3F61-A673-C4E7-48D551A7E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58" y="4553783"/>
                <a:ext cx="1707168" cy="49827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ED859-D81E-B14E-22A7-4C3E82C1F835}"/>
                  </a:ext>
                </a:extLst>
              </p:cNvPr>
              <p:cNvSpPr txBox="1"/>
              <p:nvPr/>
            </p:nvSpPr>
            <p:spPr>
              <a:xfrm>
                <a:off x="5142332" y="5289692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ED859-D81E-B14E-22A7-4C3E82C1F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332" y="5289692"/>
                <a:ext cx="1707168" cy="49930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12">
            <a:extLst>
              <a:ext uri="{FF2B5EF4-FFF2-40B4-BE49-F238E27FC236}">
                <a16:creationId xmlns:a16="http://schemas.microsoft.com/office/drawing/2014/main" id="{7B0644C0-B518-766B-B793-DE2609349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821277"/>
              </p:ext>
            </p:extLst>
          </p:nvPr>
        </p:nvGraphicFramePr>
        <p:xfrm>
          <a:off x="7839885" y="835025"/>
          <a:ext cx="2797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24" imgW="1752600" imgH="241300" progId="Equation.3">
                  <p:embed/>
                </p:oleObj>
              </mc:Choice>
              <mc:Fallback>
                <p:oleObj name="Equation" r:id="rId24" imgW="1752600" imgH="241300" progId="Equation.3">
                  <p:embed/>
                  <p:pic>
                    <p:nvPicPr>
                      <p:cNvPr id="72713" name="Object 12">
                        <a:extLst>
                          <a:ext uri="{FF2B5EF4-FFF2-40B4-BE49-F238E27FC236}">
                            <a16:creationId xmlns:a16="http://schemas.microsoft.com/office/drawing/2014/main" id="{E4C62256-D713-46F0-E4FB-A0AFF364F0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885" y="835025"/>
                        <a:ext cx="27971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972A6C-DCB8-E1F6-94B9-9A8DFEAD98B8}"/>
                  </a:ext>
                </a:extLst>
              </p:cNvPr>
              <p:cNvSpPr txBox="1"/>
              <p:nvPr/>
            </p:nvSpPr>
            <p:spPr>
              <a:xfrm>
                <a:off x="6604000" y="1950067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972A6C-DCB8-E1F6-94B9-9A8DFEAD9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1950067"/>
                <a:ext cx="1496928" cy="53995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4D3EC1-B162-38CF-4395-DB824EAE0484}"/>
                  </a:ext>
                </a:extLst>
              </p:cNvPr>
              <p:cNvSpPr txBox="1"/>
              <p:nvPr/>
            </p:nvSpPr>
            <p:spPr>
              <a:xfrm>
                <a:off x="6606313" y="2626122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4D3EC1-B162-38CF-4395-DB824EAE0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313" y="2626122"/>
                <a:ext cx="1496928" cy="53995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58D282-F543-A145-7D1D-2DD99FB6DDCD}"/>
                  </a:ext>
                </a:extLst>
              </p:cNvPr>
              <p:cNvSpPr txBox="1"/>
              <p:nvPr/>
            </p:nvSpPr>
            <p:spPr>
              <a:xfrm>
                <a:off x="6619231" y="3255272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58D282-F543-A145-7D1D-2DD99FB6D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231" y="3255272"/>
                <a:ext cx="1496928" cy="53995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8C3D42-A21F-98B1-28C7-A5F87A67C7B1}"/>
                  </a:ext>
                </a:extLst>
              </p:cNvPr>
              <p:cNvSpPr txBox="1"/>
              <p:nvPr/>
            </p:nvSpPr>
            <p:spPr>
              <a:xfrm>
                <a:off x="6624492" y="3973445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8C3D42-A21F-98B1-28C7-A5F87A67C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92" y="3973445"/>
                <a:ext cx="1496928" cy="53995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462FDB-F09C-957F-6BCF-936D0120AC9F}"/>
                  </a:ext>
                </a:extLst>
              </p:cNvPr>
              <p:cNvSpPr txBox="1"/>
              <p:nvPr/>
            </p:nvSpPr>
            <p:spPr>
              <a:xfrm>
                <a:off x="6624492" y="4578644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462FDB-F09C-957F-6BCF-936D0120A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92" y="4578644"/>
                <a:ext cx="1496928" cy="53995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363F5C-FE5B-837B-9414-EA062B75E8A1}"/>
                  </a:ext>
                </a:extLst>
              </p:cNvPr>
              <p:cNvSpPr txBox="1"/>
              <p:nvPr/>
            </p:nvSpPr>
            <p:spPr>
              <a:xfrm>
                <a:off x="6624492" y="5263650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363F5C-FE5B-837B-9414-EA062B75E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92" y="5263650"/>
                <a:ext cx="1496928" cy="53995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0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Object 4">
            <a:extLst>
              <a:ext uri="{FF2B5EF4-FFF2-40B4-BE49-F238E27FC236}">
                <a16:creationId xmlns:a16="http://schemas.microsoft.com/office/drawing/2014/main" id="{666CA4D5-640C-CDEC-31F2-18E63CEB5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230938"/>
              </p:ext>
            </p:extLst>
          </p:nvPr>
        </p:nvGraphicFramePr>
        <p:xfrm>
          <a:off x="2519363" y="1069975"/>
          <a:ext cx="7870825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Document" r:id="rId33" imgW="6394598" imgH="4464271" progId="Word.Document.8">
                  <p:embed/>
                </p:oleObj>
              </mc:Choice>
              <mc:Fallback>
                <p:oleObj name="Document" r:id="rId33" imgW="6394598" imgH="4464271" progId="Word.Document.8">
                  <p:embed/>
                  <p:pic>
                    <p:nvPicPr>
                      <p:cNvPr id="76803" name="Object 4">
                        <a:extLst>
                          <a:ext uri="{FF2B5EF4-FFF2-40B4-BE49-F238E27FC236}">
                            <a16:creationId xmlns:a16="http://schemas.microsoft.com/office/drawing/2014/main" id="{666CA4D5-640C-CDEC-31F2-18E63CEB53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1069975"/>
                        <a:ext cx="7870825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307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A34B72D-736A-D99A-9AD9-C27F52C62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Frames - Linear Velocity - Example</a:t>
            </a:r>
          </a:p>
        </p:txBody>
      </p:sp>
      <p:graphicFrame>
        <p:nvGraphicFramePr>
          <p:cNvPr id="76803" name="Object 4">
            <a:extLst>
              <a:ext uri="{FF2B5EF4-FFF2-40B4-BE49-F238E27FC236}">
                <a16:creationId xmlns:a16="http://schemas.microsoft.com/office/drawing/2014/main" id="{666CA4D5-640C-CDEC-31F2-18E63CEB53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9363" y="1069975"/>
          <a:ext cx="7870825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Document" r:id="rId4" imgW="6394598" imgH="4464271" progId="Word.Document.8">
                  <p:embed/>
                </p:oleObj>
              </mc:Choice>
              <mc:Fallback>
                <p:oleObj name="Document" r:id="rId4" imgW="6394598" imgH="4464271" progId="Word.Document.8">
                  <p:embed/>
                  <p:pic>
                    <p:nvPicPr>
                      <p:cNvPr id="76803" name="Object 4">
                        <a:extLst>
                          <a:ext uri="{FF2B5EF4-FFF2-40B4-BE49-F238E27FC236}">
                            <a16:creationId xmlns:a16="http://schemas.microsoft.com/office/drawing/2014/main" id="{666CA4D5-640C-CDEC-31F2-18E63CEB53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1069975"/>
                        <a:ext cx="7870825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806" name="Group 35">
            <a:extLst>
              <a:ext uri="{FF2B5EF4-FFF2-40B4-BE49-F238E27FC236}">
                <a16:creationId xmlns:a16="http://schemas.microsoft.com/office/drawing/2014/main" id="{52751440-ED01-8F29-5A60-EB97519957A4}"/>
              </a:ext>
            </a:extLst>
          </p:cNvPr>
          <p:cNvGrpSpPr>
            <a:grpSpLocks/>
          </p:cNvGrpSpPr>
          <p:nvPr/>
        </p:nvGrpSpPr>
        <p:grpSpPr bwMode="auto">
          <a:xfrm>
            <a:off x="2955925" y="1936750"/>
            <a:ext cx="788988" cy="514350"/>
            <a:chOff x="1262063" y="3511550"/>
            <a:chExt cx="3152775" cy="2057400"/>
          </a:xfrm>
        </p:grpSpPr>
        <p:sp>
          <p:nvSpPr>
            <p:cNvPr id="76872" name="Line 6">
              <a:extLst>
                <a:ext uri="{FF2B5EF4-FFF2-40B4-BE49-F238E27FC236}">
                  <a16:creationId xmlns:a16="http://schemas.microsoft.com/office/drawing/2014/main" id="{9EC24B9E-D27E-868F-FC8E-563A7FFC8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3" name="Line 7">
              <a:extLst>
                <a:ext uri="{FF2B5EF4-FFF2-40B4-BE49-F238E27FC236}">
                  <a16:creationId xmlns:a16="http://schemas.microsoft.com/office/drawing/2014/main" id="{96126748-AE5A-011F-E28A-1A673EB52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4" name="Line 8">
              <a:extLst>
                <a:ext uri="{FF2B5EF4-FFF2-40B4-BE49-F238E27FC236}">
                  <a16:creationId xmlns:a16="http://schemas.microsoft.com/office/drawing/2014/main" id="{0BFB80C2-6938-20F4-4E0D-D33B7305C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5" name="Line 9">
              <a:extLst>
                <a:ext uri="{FF2B5EF4-FFF2-40B4-BE49-F238E27FC236}">
                  <a16:creationId xmlns:a16="http://schemas.microsoft.com/office/drawing/2014/main" id="{2E87CBF4-AB12-88C0-0F5E-A22DEFFAD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6" name="Line 10">
              <a:extLst>
                <a:ext uri="{FF2B5EF4-FFF2-40B4-BE49-F238E27FC236}">
                  <a16:creationId xmlns:a16="http://schemas.microsoft.com/office/drawing/2014/main" id="{EEFFA450-0F1C-AFFB-6D39-189DAAC8F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7" name="Line 11">
              <a:extLst>
                <a:ext uri="{FF2B5EF4-FFF2-40B4-BE49-F238E27FC236}">
                  <a16:creationId xmlns:a16="http://schemas.microsoft.com/office/drawing/2014/main" id="{57E7615D-A742-B7B3-1E5C-D29817A14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78" name="Text Box 12">
              <a:extLst>
                <a:ext uri="{FF2B5EF4-FFF2-40B4-BE49-F238E27FC236}">
                  <a16:creationId xmlns:a16="http://schemas.microsoft.com/office/drawing/2014/main" id="{7E87E4C8-DF4B-2378-D4F3-1CF4E5FCB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79" name="Text Box 13">
              <a:extLst>
                <a:ext uri="{FF2B5EF4-FFF2-40B4-BE49-F238E27FC236}">
                  <a16:creationId xmlns:a16="http://schemas.microsoft.com/office/drawing/2014/main" id="{DD1EAD9E-EAEC-0A7B-FCA1-A41A27348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80" name="Text Box 14">
              <a:extLst>
                <a:ext uri="{FF2B5EF4-FFF2-40B4-BE49-F238E27FC236}">
                  <a16:creationId xmlns:a16="http://schemas.microsoft.com/office/drawing/2014/main" id="{E71F1E8C-EB8C-80ED-FCCF-5CC68E38D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81" name="Text Box 15">
              <a:extLst>
                <a:ext uri="{FF2B5EF4-FFF2-40B4-BE49-F238E27FC236}">
                  <a16:creationId xmlns:a16="http://schemas.microsoft.com/office/drawing/2014/main" id="{6EA85DFA-CB1C-7AE1-E4D2-9A4F4B1D4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82" name="Text Box 16">
              <a:extLst>
                <a:ext uri="{FF2B5EF4-FFF2-40B4-BE49-F238E27FC236}">
                  <a16:creationId xmlns:a16="http://schemas.microsoft.com/office/drawing/2014/main" id="{129008D6-C547-D35C-3306-8E4C5F074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07" name="Group 47">
            <a:extLst>
              <a:ext uri="{FF2B5EF4-FFF2-40B4-BE49-F238E27FC236}">
                <a16:creationId xmlns:a16="http://schemas.microsoft.com/office/drawing/2014/main" id="{FC54DFCF-5984-E8C8-DFE2-6C1C346A5C97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2584450"/>
            <a:ext cx="788988" cy="514350"/>
            <a:chOff x="1262063" y="3511550"/>
            <a:chExt cx="3152775" cy="2057400"/>
          </a:xfrm>
        </p:grpSpPr>
        <p:sp>
          <p:nvSpPr>
            <p:cNvPr id="76861" name="Line 6">
              <a:extLst>
                <a:ext uri="{FF2B5EF4-FFF2-40B4-BE49-F238E27FC236}">
                  <a16:creationId xmlns:a16="http://schemas.microsoft.com/office/drawing/2014/main" id="{8DEB8977-DD4D-8241-3BC2-DC461A703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2" name="Line 7">
              <a:extLst>
                <a:ext uri="{FF2B5EF4-FFF2-40B4-BE49-F238E27FC236}">
                  <a16:creationId xmlns:a16="http://schemas.microsoft.com/office/drawing/2014/main" id="{EDF71D72-135D-C749-3592-D0D3BFFF3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3" name="Line 8">
              <a:extLst>
                <a:ext uri="{FF2B5EF4-FFF2-40B4-BE49-F238E27FC236}">
                  <a16:creationId xmlns:a16="http://schemas.microsoft.com/office/drawing/2014/main" id="{BD203F75-14B6-03AC-0D55-8E2D51592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4" name="Line 9">
              <a:extLst>
                <a:ext uri="{FF2B5EF4-FFF2-40B4-BE49-F238E27FC236}">
                  <a16:creationId xmlns:a16="http://schemas.microsoft.com/office/drawing/2014/main" id="{FB92F969-A032-4DC3-E430-80931C99B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5" name="Line 10">
              <a:extLst>
                <a:ext uri="{FF2B5EF4-FFF2-40B4-BE49-F238E27FC236}">
                  <a16:creationId xmlns:a16="http://schemas.microsoft.com/office/drawing/2014/main" id="{77FD6072-5C82-4470-62B1-F2AE89DDD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6" name="Line 11">
              <a:extLst>
                <a:ext uri="{FF2B5EF4-FFF2-40B4-BE49-F238E27FC236}">
                  <a16:creationId xmlns:a16="http://schemas.microsoft.com/office/drawing/2014/main" id="{A9751ED6-F448-9B8A-6A40-FF0A3C1EF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67" name="Text Box 12">
              <a:extLst>
                <a:ext uri="{FF2B5EF4-FFF2-40B4-BE49-F238E27FC236}">
                  <a16:creationId xmlns:a16="http://schemas.microsoft.com/office/drawing/2014/main" id="{32659A5F-DC52-1B23-0E43-98EFE39E9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68" name="Text Box 13">
              <a:extLst>
                <a:ext uri="{FF2B5EF4-FFF2-40B4-BE49-F238E27FC236}">
                  <a16:creationId xmlns:a16="http://schemas.microsoft.com/office/drawing/2014/main" id="{B100B2A3-BA53-5862-F6F1-F5E887165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69" name="Text Box 14">
              <a:extLst>
                <a:ext uri="{FF2B5EF4-FFF2-40B4-BE49-F238E27FC236}">
                  <a16:creationId xmlns:a16="http://schemas.microsoft.com/office/drawing/2014/main" id="{C6BA75E2-ADF7-82E2-5B42-6E0D2F93F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70" name="Text Box 15">
              <a:extLst>
                <a:ext uri="{FF2B5EF4-FFF2-40B4-BE49-F238E27FC236}">
                  <a16:creationId xmlns:a16="http://schemas.microsoft.com/office/drawing/2014/main" id="{2ED7F4A7-C0AE-3300-EB12-34F35F97C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71" name="Text Box 16">
              <a:extLst>
                <a:ext uri="{FF2B5EF4-FFF2-40B4-BE49-F238E27FC236}">
                  <a16:creationId xmlns:a16="http://schemas.microsoft.com/office/drawing/2014/main" id="{A0BC2BB1-F7C0-8C55-6DDF-C93953CC1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08" name="Group 59">
            <a:extLst>
              <a:ext uri="{FF2B5EF4-FFF2-40B4-BE49-F238E27FC236}">
                <a16:creationId xmlns:a16="http://schemas.microsoft.com/office/drawing/2014/main" id="{C0D9ED23-52B2-D267-FBAE-69557EAF69A0}"/>
              </a:ext>
            </a:extLst>
          </p:cNvPr>
          <p:cNvGrpSpPr>
            <a:grpSpLocks/>
          </p:cNvGrpSpPr>
          <p:nvPr/>
        </p:nvGrpSpPr>
        <p:grpSpPr bwMode="auto">
          <a:xfrm>
            <a:off x="2938463" y="3302000"/>
            <a:ext cx="788987" cy="514350"/>
            <a:chOff x="1262063" y="3511550"/>
            <a:chExt cx="3152775" cy="2057400"/>
          </a:xfrm>
        </p:grpSpPr>
        <p:sp>
          <p:nvSpPr>
            <p:cNvPr id="76850" name="Line 6">
              <a:extLst>
                <a:ext uri="{FF2B5EF4-FFF2-40B4-BE49-F238E27FC236}">
                  <a16:creationId xmlns:a16="http://schemas.microsoft.com/office/drawing/2014/main" id="{E253539F-A252-8057-D7BF-8DBCECDC1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1" name="Line 7">
              <a:extLst>
                <a:ext uri="{FF2B5EF4-FFF2-40B4-BE49-F238E27FC236}">
                  <a16:creationId xmlns:a16="http://schemas.microsoft.com/office/drawing/2014/main" id="{95B2830C-B10E-1347-2BFF-D2A8DBD6D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2" name="Line 8">
              <a:extLst>
                <a:ext uri="{FF2B5EF4-FFF2-40B4-BE49-F238E27FC236}">
                  <a16:creationId xmlns:a16="http://schemas.microsoft.com/office/drawing/2014/main" id="{AEC907C3-63B6-564B-45A0-DC2E0520C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3" name="Line 9">
              <a:extLst>
                <a:ext uri="{FF2B5EF4-FFF2-40B4-BE49-F238E27FC236}">
                  <a16:creationId xmlns:a16="http://schemas.microsoft.com/office/drawing/2014/main" id="{6C18352B-EF08-90A2-5437-095FC1138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4" name="Line 10">
              <a:extLst>
                <a:ext uri="{FF2B5EF4-FFF2-40B4-BE49-F238E27FC236}">
                  <a16:creationId xmlns:a16="http://schemas.microsoft.com/office/drawing/2014/main" id="{0AF2BE18-7265-A67E-4657-1570D72CE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5" name="Line 11">
              <a:extLst>
                <a:ext uri="{FF2B5EF4-FFF2-40B4-BE49-F238E27FC236}">
                  <a16:creationId xmlns:a16="http://schemas.microsoft.com/office/drawing/2014/main" id="{6B5E3392-62D0-D349-7C48-3BB9B4287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56" name="Text Box 12">
              <a:extLst>
                <a:ext uri="{FF2B5EF4-FFF2-40B4-BE49-F238E27FC236}">
                  <a16:creationId xmlns:a16="http://schemas.microsoft.com/office/drawing/2014/main" id="{3FBC8B80-4197-7198-D1B3-CC1927748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57" name="Text Box 13">
              <a:extLst>
                <a:ext uri="{FF2B5EF4-FFF2-40B4-BE49-F238E27FC236}">
                  <a16:creationId xmlns:a16="http://schemas.microsoft.com/office/drawing/2014/main" id="{542C3C20-C366-005D-B04B-FB372E28C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58" name="Text Box 14">
              <a:extLst>
                <a:ext uri="{FF2B5EF4-FFF2-40B4-BE49-F238E27FC236}">
                  <a16:creationId xmlns:a16="http://schemas.microsoft.com/office/drawing/2014/main" id="{3884D581-CAC9-AD7B-4189-B1A05FDC1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59" name="Text Box 15">
              <a:extLst>
                <a:ext uri="{FF2B5EF4-FFF2-40B4-BE49-F238E27FC236}">
                  <a16:creationId xmlns:a16="http://schemas.microsoft.com/office/drawing/2014/main" id="{67FBD3D5-07F5-635E-4B50-7A864A432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60" name="Text Box 16">
              <a:extLst>
                <a:ext uri="{FF2B5EF4-FFF2-40B4-BE49-F238E27FC236}">
                  <a16:creationId xmlns:a16="http://schemas.microsoft.com/office/drawing/2014/main" id="{8AB1BBBC-4BEF-B318-8577-85B2F2A2E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09" name="Group 71">
            <a:extLst>
              <a:ext uri="{FF2B5EF4-FFF2-40B4-BE49-F238E27FC236}">
                <a16:creationId xmlns:a16="http://schemas.microsoft.com/office/drawing/2014/main" id="{45A0DC0C-4C6C-F451-1085-0576E6920D6E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3962400"/>
            <a:ext cx="788987" cy="514350"/>
            <a:chOff x="1262063" y="3511550"/>
            <a:chExt cx="3152775" cy="2057400"/>
          </a:xfrm>
        </p:grpSpPr>
        <p:sp>
          <p:nvSpPr>
            <p:cNvPr id="76839" name="Line 6">
              <a:extLst>
                <a:ext uri="{FF2B5EF4-FFF2-40B4-BE49-F238E27FC236}">
                  <a16:creationId xmlns:a16="http://schemas.microsoft.com/office/drawing/2014/main" id="{DBBA25AF-C50A-BD15-8424-C178FDE12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0" name="Line 7">
              <a:extLst>
                <a:ext uri="{FF2B5EF4-FFF2-40B4-BE49-F238E27FC236}">
                  <a16:creationId xmlns:a16="http://schemas.microsoft.com/office/drawing/2014/main" id="{AF2C6765-12C9-11CC-1C4E-71FCE3C0A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1" name="Line 8">
              <a:extLst>
                <a:ext uri="{FF2B5EF4-FFF2-40B4-BE49-F238E27FC236}">
                  <a16:creationId xmlns:a16="http://schemas.microsoft.com/office/drawing/2014/main" id="{059ABF28-E128-654F-0CD0-391C809D3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2" name="Line 9">
              <a:extLst>
                <a:ext uri="{FF2B5EF4-FFF2-40B4-BE49-F238E27FC236}">
                  <a16:creationId xmlns:a16="http://schemas.microsoft.com/office/drawing/2014/main" id="{897D339B-1A51-C472-4E9A-152607078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3" name="Line 10">
              <a:extLst>
                <a:ext uri="{FF2B5EF4-FFF2-40B4-BE49-F238E27FC236}">
                  <a16:creationId xmlns:a16="http://schemas.microsoft.com/office/drawing/2014/main" id="{AFBA9FF3-F33E-633D-708E-23E77F425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4" name="Line 11">
              <a:extLst>
                <a:ext uri="{FF2B5EF4-FFF2-40B4-BE49-F238E27FC236}">
                  <a16:creationId xmlns:a16="http://schemas.microsoft.com/office/drawing/2014/main" id="{398C6685-0A16-3AED-D4CF-9A08E5F47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45" name="Text Box 12">
              <a:extLst>
                <a:ext uri="{FF2B5EF4-FFF2-40B4-BE49-F238E27FC236}">
                  <a16:creationId xmlns:a16="http://schemas.microsoft.com/office/drawing/2014/main" id="{3C766151-6E26-A00C-9063-3D65011C5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46" name="Text Box 13">
              <a:extLst>
                <a:ext uri="{FF2B5EF4-FFF2-40B4-BE49-F238E27FC236}">
                  <a16:creationId xmlns:a16="http://schemas.microsoft.com/office/drawing/2014/main" id="{DAAC4B99-F2AE-576F-5EAC-26E96C569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47" name="Text Box 14">
              <a:extLst>
                <a:ext uri="{FF2B5EF4-FFF2-40B4-BE49-F238E27FC236}">
                  <a16:creationId xmlns:a16="http://schemas.microsoft.com/office/drawing/2014/main" id="{75C53BCE-EB1D-6C1D-EECB-4E659C0D7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48" name="Text Box 15">
              <a:extLst>
                <a:ext uri="{FF2B5EF4-FFF2-40B4-BE49-F238E27FC236}">
                  <a16:creationId xmlns:a16="http://schemas.microsoft.com/office/drawing/2014/main" id="{16718FBC-313A-3F5E-0F7E-10A892D4C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49" name="Text Box 16">
              <a:extLst>
                <a:ext uri="{FF2B5EF4-FFF2-40B4-BE49-F238E27FC236}">
                  <a16:creationId xmlns:a16="http://schemas.microsoft.com/office/drawing/2014/main" id="{5F8F67E5-C423-EFB7-676D-A9A9F710E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10" name="Group 83">
            <a:extLst>
              <a:ext uri="{FF2B5EF4-FFF2-40B4-BE49-F238E27FC236}">
                <a16:creationId xmlns:a16="http://schemas.microsoft.com/office/drawing/2014/main" id="{4CD53791-49D2-DC14-15CB-C88387C5E443}"/>
              </a:ext>
            </a:extLst>
          </p:cNvPr>
          <p:cNvGrpSpPr>
            <a:grpSpLocks/>
          </p:cNvGrpSpPr>
          <p:nvPr/>
        </p:nvGrpSpPr>
        <p:grpSpPr bwMode="auto">
          <a:xfrm>
            <a:off x="2901950" y="4616450"/>
            <a:ext cx="788988" cy="514350"/>
            <a:chOff x="1262063" y="3511550"/>
            <a:chExt cx="3152775" cy="2057400"/>
          </a:xfrm>
        </p:grpSpPr>
        <p:sp>
          <p:nvSpPr>
            <p:cNvPr id="76828" name="Line 6">
              <a:extLst>
                <a:ext uri="{FF2B5EF4-FFF2-40B4-BE49-F238E27FC236}">
                  <a16:creationId xmlns:a16="http://schemas.microsoft.com/office/drawing/2014/main" id="{3DDECCEE-E89F-5050-5AC1-7E736826E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9" name="Line 7">
              <a:extLst>
                <a:ext uri="{FF2B5EF4-FFF2-40B4-BE49-F238E27FC236}">
                  <a16:creationId xmlns:a16="http://schemas.microsoft.com/office/drawing/2014/main" id="{2DE81F58-EBE0-FD8C-B294-75A3612B5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0" name="Line 8">
              <a:extLst>
                <a:ext uri="{FF2B5EF4-FFF2-40B4-BE49-F238E27FC236}">
                  <a16:creationId xmlns:a16="http://schemas.microsoft.com/office/drawing/2014/main" id="{5E797F1C-BAF1-286F-D77A-1DAC59B9C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1" name="Line 9">
              <a:extLst>
                <a:ext uri="{FF2B5EF4-FFF2-40B4-BE49-F238E27FC236}">
                  <a16:creationId xmlns:a16="http://schemas.microsoft.com/office/drawing/2014/main" id="{0971C249-699C-C352-4E54-DAD21BEBD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2" name="Line 10">
              <a:extLst>
                <a:ext uri="{FF2B5EF4-FFF2-40B4-BE49-F238E27FC236}">
                  <a16:creationId xmlns:a16="http://schemas.microsoft.com/office/drawing/2014/main" id="{04F545CF-4922-68E4-33E1-F756D3F62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3" name="Line 11">
              <a:extLst>
                <a:ext uri="{FF2B5EF4-FFF2-40B4-BE49-F238E27FC236}">
                  <a16:creationId xmlns:a16="http://schemas.microsoft.com/office/drawing/2014/main" id="{1A2C6C1A-A108-4AAB-DCB4-EF1FA1470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34" name="Text Box 12">
              <a:extLst>
                <a:ext uri="{FF2B5EF4-FFF2-40B4-BE49-F238E27FC236}">
                  <a16:creationId xmlns:a16="http://schemas.microsoft.com/office/drawing/2014/main" id="{437C53E9-EA80-0379-70D2-7F34D57FD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35" name="Text Box 13">
              <a:extLst>
                <a:ext uri="{FF2B5EF4-FFF2-40B4-BE49-F238E27FC236}">
                  <a16:creationId xmlns:a16="http://schemas.microsoft.com/office/drawing/2014/main" id="{500AC9EC-14EB-3113-22BF-3520BD0C0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36" name="Text Box 14">
              <a:extLst>
                <a:ext uri="{FF2B5EF4-FFF2-40B4-BE49-F238E27FC236}">
                  <a16:creationId xmlns:a16="http://schemas.microsoft.com/office/drawing/2014/main" id="{846A4D3A-9DFA-B9EE-11E1-06AB549A1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37" name="Text Box 15">
              <a:extLst>
                <a:ext uri="{FF2B5EF4-FFF2-40B4-BE49-F238E27FC236}">
                  <a16:creationId xmlns:a16="http://schemas.microsoft.com/office/drawing/2014/main" id="{2B34C6F2-D97A-0DF3-FCEC-B2C34AC5E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38" name="Text Box 16">
              <a:extLst>
                <a:ext uri="{FF2B5EF4-FFF2-40B4-BE49-F238E27FC236}">
                  <a16:creationId xmlns:a16="http://schemas.microsoft.com/office/drawing/2014/main" id="{D2448808-DC15-A28E-4CBA-966937640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6811" name="Group 95">
            <a:extLst>
              <a:ext uri="{FF2B5EF4-FFF2-40B4-BE49-F238E27FC236}">
                <a16:creationId xmlns:a16="http://schemas.microsoft.com/office/drawing/2014/main" id="{45E8AEA2-D2F4-FD19-6B0A-1F8520FE0828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5327650"/>
            <a:ext cx="788988" cy="514350"/>
            <a:chOff x="1262063" y="3511550"/>
            <a:chExt cx="3152775" cy="2057400"/>
          </a:xfrm>
        </p:grpSpPr>
        <p:sp>
          <p:nvSpPr>
            <p:cNvPr id="76817" name="Line 6">
              <a:extLst>
                <a:ext uri="{FF2B5EF4-FFF2-40B4-BE49-F238E27FC236}">
                  <a16:creationId xmlns:a16="http://schemas.microsoft.com/office/drawing/2014/main" id="{CA677A20-F78B-1C25-32F7-BD7A3B000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938" y="4359275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18" name="Line 7">
              <a:extLst>
                <a:ext uri="{FF2B5EF4-FFF2-40B4-BE49-F238E27FC236}">
                  <a16:creationId xmlns:a16="http://schemas.microsoft.com/office/drawing/2014/main" id="{20EC2112-284D-D469-C00F-8180A66D0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113" y="3654425"/>
              <a:ext cx="74295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19" name="Line 8">
              <a:extLst>
                <a:ext uri="{FF2B5EF4-FFF2-40B4-BE49-F238E27FC236}">
                  <a16:creationId xmlns:a16="http://schemas.microsoft.com/office/drawing/2014/main" id="{ACF29424-A6CC-3C89-1267-A6B5E14CD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3673475"/>
              <a:ext cx="695325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0" name="Line 9">
              <a:extLst>
                <a:ext uri="{FF2B5EF4-FFF2-40B4-BE49-F238E27FC236}">
                  <a16:creationId xmlns:a16="http://schemas.microsoft.com/office/drawing/2014/main" id="{B8D43ADF-1430-4565-25AB-3A019946A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813" y="4340225"/>
              <a:ext cx="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1" name="Line 10">
              <a:extLst>
                <a:ext uri="{FF2B5EF4-FFF2-40B4-BE49-F238E27FC236}">
                  <a16:creationId xmlns:a16="http://schemas.microsoft.com/office/drawing/2014/main" id="{8CB77FA7-89DE-8456-058E-18D63D6BB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3650"/>
              <a:ext cx="53340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2" name="Line 11">
              <a:extLst>
                <a:ext uri="{FF2B5EF4-FFF2-40B4-BE49-F238E27FC236}">
                  <a16:creationId xmlns:a16="http://schemas.microsoft.com/office/drawing/2014/main" id="{C1D08A4B-6332-2429-D086-121557676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238" y="5568950"/>
              <a:ext cx="1019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823" name="Text Box 12">
              <a:extLst>
                <a:ext uri="{FF2B5EF4-FFF2-40B4-BE49-F238E27FC236}">
                  <a16:creationId xmlns:a16="http://schemas.microsoft.com/office/drawing/2014/main" id="{68212A98-F4A6-8A95-ED0F-D7D94DF3D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063" y="43116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6824" name="Text Box 13">
              <a:extLst>
                <a:ext uri="{FF2B5EF4-FFF2-40B4-BE49-F238E27FC236}">
                  <a16:creationId xmlns:a16="http://schemas.microsoft.com/office/drawing/2014/main" id="{F03324E8-1198-9E93-DBB9-A9D2DA4D7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4168775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6825" name="Text Box 14">
              <a:extLst>
                <a:ext uri="{FF2B5EF4-FFF2-40B4-BE49-F238E27FC236}">
                  <a16:creationId xmlns:a16="http://schemas.microsoft.com/office/drawing/2014/main" id="{90F5614E-8BF4-4785-6378-DF49F432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5035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6826" name="Text Box 15">
              <a:extLst>
                <a:ext uri="{FF2B5EF4-FFF2-40B4-BE49-F238E27FC236}">
                  <a16:creationId xmlns:a16="http://schemas.microsoft.com/office/drawing/2014/main" id="{3F72F43A-9D80-5D70-C3CA-D8926DD45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4273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6827" name="Text Box 16">
              <a:extLst>
                <a:ext uri="{FF2B5EF4-FFF2-40B4-BE49-F238E27FC236}">
                  <a16:creationId xmlns:a16="http://schemas.microsoft.com/office/drawing/2014/main" id="{8743E671-4A4F-84B0-9DE9-71233E623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3511550"/>
              <a:ext cx="600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76812" name="Picture 1">
            <a:extLst>
              <a:ext uri="{FF2B5EF4-FFF2-40B4-BE49-F238E27FC236}">
                <a16:creationId xmlns:a16="http://schemas.microsoft.com/office/drawing/2014/main" id="{C417D5E7-E2FD-E3E6-4097-93CA41F3A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36513"/>
            <a:ext cx="648493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2">
            <a:extLst>
              <a:ext uri="{FF2B5EF4-FFF2-40B4-BE49-F238E27FC236}">
                <a16:creationId xmlns:a16="http://schemas.microsoft.com/office/drawing/2014/main" id="{20052EB4-8B71-CED8-C339-C7F157CEC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946275"/>
            <a:ext cx="1249362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054BBF-79D8-044B-70F7-2014B4A6DEDC}"/>
                  </a:ext>
                </a:extLst>
              </p:cNvPr>
              <p:cNvSpPr txBox="1"/>
              <p:nvPr/>
            </p:nvSpPr>
            <p:spPr>
              <a:xfrm>
                <a:off x="3857667" y="1924287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054BBF-79D8-044B-70F7-2014B4A6D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67" y="1924287"/>
                <a:ext cx="1496928" cy="5399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5EF97D-31C4-5546-6229-BD765E97F13A}"/>
                  </a:ext>
                </a:extLst>
              </p:cNvPr>
              <p:cNvSpPr txBox="1"/>
              <p:nvPr/>
            </p:nvSpPr>
            <p:spPr>
              <a:xfrm>
                <a:off x="5130239" y="1948894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5EF97D-31C4-5546-6229-BD765E97F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239" y="1948894"/>
                <a:ext cx="1707168" cy="4993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F68B32-5F34-4F2A-DCEE-0649BE961BC6}"/>
                  </a:ext>
                </a:extLst>
              </p:cNvPr>
              <p:cNvSpPr txBox="1"/>
              <p:nvPr/>
            </p:nvSpPr>
            <p:spPr>
              <a:xfrm>
                <a:off x="7747686" y="510114"/>
                <a:ext cx="2013820" cy="3558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Pre>
                                <m:sPre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sPre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Pre>
                        <m:sPre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F68B32-5F34-4F2A-DCEE-0649BE961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686" y="510114"/>
                <a:ext cx="2013820" cy="355867"/>
              </a:xfrm>
              <a:prstGeom prst="rect">
                <a:avLst/>
              </a:prstGeom>
              <a:blipFill>
                <a:blip r:embed="rId13"/>
                <a:stretch>
                  <a:fillRect r="-1515" b="-258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C09B70-C2EF-4565-92AB-BB2785BEF6B9}"/>
                  </a:ext>
                </a:extLst>
              </p:cNvPr>
              <p:cNvSpPr txBox="1"/>
              <p:nvPr/>
            </p:nvSpPr>
            <p:spPr>
              <a:xfrm>
                <a:off x="3848746" y="3282158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C09B70-C2EF-4565-92AB-BB2785BEF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746" y="3282158"/>
                <a:ext cx="1496928" cy="5399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64222-63D1-5D0D-526E-73C796D76DD5}"/>
                  </a:ext>
                </a:extLst>
              </p:cNvPr>
              <p:cNvSpPr txBox="1"/>
              <p:nvPr/>
            </p:nvSpPr>
            <p:spPr>
              <a:xfrm>
                <a:off x="3858102" y="3936794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64222-63D1-5D0D-526E-73C796D76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102" y="3936794"/>
                <a:ext cx="1496928" cy="5399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F0B3B3-01D8-705B-F676-237CDA27F12C}"/>
                  </a:ext>
                </a:extLst>
              </p:cNvPr>
              <p:cNvSpPr txBox="1"/>
              <p:nvPr/>
            </p:nvSpPr>
            <p:spPr>
              <a:xfrm>
                <a:off x="3856852" y="4606787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F0B3B3-01D8-705B-F676-237CDA27F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52" y="4606787"/>
                <a:ext cx="1496928" cy="53995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1C11C-5E29-E745-544D-45561680D012}"/>
                  </a:ext>
                </a:extLst>
              </p:cNvPr>
              <p:cNvSpPr txBox="1"/>
              <p:nvPr/>
            </p:nvSpPr>
            <p:spPr>
              <a:xfrm>
                <a:off x="3842691" y="5248069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1C11C-5E29-E745-544D-45561680D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691" y="5248069"/>
                <a:ext cx="1496928" cy="53995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032724-1C69-435F-664C-68B412606FED}"/>
                  </a:ext>
                </a:extLst>
              </p:cNvPr>
              <p:cNvSpPr txBox="1"/>
              <p:nvPr/>
            </p:nvSpPr>
            <p:spPr>
              <a:xfrm>
                <a:off x="3856852" y="2594436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032724-1C69-435F-664C-68B41260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52" y="2594436"/>
                <a:ext cx="1496928" cy="53995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14660F-9008-5BFC-E364-B69425EE3935}"/>
                  </a:ext>
                </a:extLst>
              </p:cNvPr>
              <p:cNvSpPr txBox="1"/>
              <p:nvPr/>
            </p:nvSpPr>
            <p:spPr>
              <a:xfrm>
                <a:off x="5117304" y="2672319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14660F-9008-5BFC-E364-B69425EE3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304" y="2672319"/>
                <a:ext cx="1707168" cy="4993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E4A95-E7B3-5FEE-BFF1-83F60FC6717B}"/>
                  </a:ext>
                </a:extLst>
              </p:cNvPr>
              <p:cNvSpPr txBox="1"/>
              <p:nvPr/>
            </p:nvSpPr>
            <p:spPr>
              <a:xfrm>
                <a:off x="5122303" y="3284715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E4A95-E7B3-5FEE-BFF1-83F60FC67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03" y="3284715"/>
                <a:ext cx="1707168" cy="4993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CBD4E4-F5FF-32D9-9022-4CC2E4B29D0D}"/>
                  </a:ext>
                </a:extLst>
              </p:cNvPr>
              <p:cNvSpPr txBox="1"/>
              <p:nvPr/>
            </p:nvSpPr>
            <p:spPr>
              <a:xfrm>
                <a:off x="5142250" y="3924235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CBD4E4-F5FF-32D9-9022-4CC2E4B29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250" y="3924235"/>
                <a:ext cx="1707168" cy="4993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CF0081-3F61-A673-C4E7-48D551A7ED64}"/>
                  </a:ext>
                </a:extLst>
              </p:cNvPr>
              <p:cNvSpPr txBox="1"/>
              <p:nvPr/>
            </p:nvSpPr>
            <p:spPr>
              <a:xfrm>
                <a:off x="5158858" y="4553783"/>
                <a:ext cx="1707168" cy="498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CF0081-3F61-A673-C4E7-48D551A7E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58" y="4553783"/>
                <a:ext cx="1707168" cy="49827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ED859-D81E-B14E-22A7-4C3E82C1F835}"/>
                  </a:ext>
                </a:extLst>
              </p:cNvPr>
              <p:cNvSpPr txBox="1"/>
              <p:nvPr/>
            </p:nvSpPr>
            <p:spPr>
              <a:xfrm>
                <a:off x="5142332" y="5289692"/>
                <a:ext cx="1707168" cy="49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ED859-D81E-B14E-22A7-4C3E82C1F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332" y="5289692"/>
                <a:ext cx="1707168" cy="49930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972A6C-DCB8-E1F6-94B9-9A8DFEAD98B8}"/>
                  </a:ext>
                </a:extLst>
              </p:cNvPr>
              <p:cNvSpPr txBox="1"/>
              <p:nvPr/>
            </p:nvSpPr>
            <p:spPr>
              <a:xfrm>
                <a:off x="6604000" y="1950067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972A6C-DCB8-E1F6-94B9-9A8DFEAD9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1950067"/>
                <a:ext cx="1496928" cy="53995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4D3EC1-B162-38CF-4395-DB824EAE0484}"/>
                  </a:ext>
                </a:extLst>
              </p:cNvPr>
              <p:cNvSpPr txBox="1"/>
              <p:nvPr/>
            </p:nvSpPr>
            <p:spPr>
              <a:xfrm>
                <a:off x="6606313" y="2626122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4D3EC1-B162-38CF-4395-DB824EAE0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313" y="2626122"/>
                <a:ext cx="1496928" cy="53995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58D282-F543-A145-7D1D-2DD99FB6DDCD}"/>
                  </a:ext>
                </a:extLst>
              </p:cNvPr>
              <p:cNvSpPr txBox="1"/>
              <p:nvPr/>
            </p:nvSpPr>
            <p:spPr>
              <a:xfrm>
                <a:off x="6619231" y="3255272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58D282-F543-A145-7D1D-2DD99FB6D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231" y="3255272"/>
                <a:ext cx="1496928" cy="53995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8C3D42-A21F-98B1-28C7-A5F87A67C7B1}"/>
                  </a:ext>
                </a:extLst>
              </p:cNvPr>
              <p:cNvSpPr txBox="1"/>
              <p:nvPr/>
            </p:nvSpPr>
            <p:spPr>
              <a:xfrm>
                <a:off x="6624492" y="3973445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8C3D42-A21F-98B1-28C7-A5F87A67C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92" y="3973445"/>
                <a:ext cx="1496928" cy="53995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462FDB-F09C-957F-6BCF-936D0120AC9F}"/>
                  </a:ext>
                </a:extLst>
              </p:cNvPr>
              <p:cNvSpPr txBox="1"/>
              <p:nvPr/>
            </p:nvSpPr>
            <p:spPr>
              <a:xfrm>
                <a:off x="6624492" y="4578644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462FDB-F09C-957F-6BCF-936D0120A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92" y="4578644"/>
                <a:ext cx="1496928" cy="53995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363F5C-FE5B-837B-9414-EA062B75E8A1}"/>
                  </a:ext>
                </a:extLst>
              </p:cNvPr>
              <p:cNvSpPr txBox="1"/>
              <p:nvPr/>
            </p:nvSpPr>
            <p:spPr>
              <a:xfrm>
                <a:off x="6624492" y="5263650"/>
                <a:ext cx="1496928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363F5C-FE5B-837B-9414-EA062B75E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92" y="5263650"/>
                <a:ext cx="1496928" cy="53995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F246F8-D723-C7E4-529B-1857CDC98F85}"/>
                  </a:ext>
                </a:extLst>
              </p:cNvPr>
              <p:cNvSpPr txBox="1"/>
              <p:nvPr/>
            </p:nvSpPr>
            <p:spPr>
              <a:xfrm>
                <a:off x="8121670" y="1950141"/>
                <a:ext cx="1870827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F246F8-D723-C7E4-529B-1857CDC9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670" y="1950141"/>
                <a:ext cx="1870827" cy="53995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864903-EFE2-DEFA-F76F-B63B99951F3E}"/>
                  </a:ext>
                </a:extLst>
              </p:cNvPr>
              <p:cNvSpPr txBox="1"/>
              <p:nvPr/>
            </p:nvSpPr>
            <p:spPr>
              <a:xfrm>
                <a:off x="8039310" y="3226388"/>
                <a:ext cx="3380915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,−45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707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.707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−.707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.707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864903-EFE2-DEFA-F76F-B63B99951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310" y="3226388"/>
                <a:ext cx="3380915" cy="53995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6B1ED4-EF33-E07B-8849-5ACA1869C12D}"/>
                  </a:ext>
                </a:extLst>
              </p:cNvPr>
              <p:cNvSpPr txBox="1"/>
              <p:nvPr/>
            </p:nvSpPr>
            <p:spPr>
              <a:xfrm>
                <a:off x="8029577" y="2582460"/>
                <a:ext cx="3380915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,45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707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−.707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.707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.707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6B1ED4-EF33-E07B-8849-5ACA1869C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577" y="2582460"/>
                <a:ext cx="3380915" cy="53995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2F968D-ED9C-7347-B50B-705097A1BB6F}"/>
                  </a:ext>
                </a:extLst>
              </p:cNvPr>
              <p:cNvSpPr txBox="1"/>
              <p:nvPr/>
            </p:nvSpPr>
            <p:spPr>
              <a:xfrm>
                <a:off x="8071048" y="3904324"/>
                <a:ext cx="3380915" cy="53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,90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2F968D-ED9C-7347-B50B-705097A1B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048" y="3904324"/>
                <a:ext cx="3380915" cy="53995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10">
            <a:extLst>
              <a:ext uri="{FF2B5EF4-FFF2-40B4-BE49-F238E27FC236}">
                <a16:creationId xmlns:a16="http://schemas.microsoft.com/office/drawing/2014/main" id="{4E66DBB7-F9EE-AC83-1A0F-577E8DB64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367997"/>
              </p:ext>
            </p:extLst>
          </p:nvPr>
        </p:nvGraphicFramePr>
        <p:xfrm>
          <a:off x="7871358" y="842056"/>
          <a:ext cx="1600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34" imgW="1002865" imgH="241195" progId="Equation.3">
                  <p:embed/>
                </p:oleObj>
              </mc:Choice>
              <mc:Fallback>
                <p:oleObj name="Equation" r:id="rId34" imgW="1002865" imgH="241195" progId="Equation.3">
                  <p:embed/>
                  <p:pic>
                    <p:nvPicPr>
                      <p:cNvPr id="72711" name="Object 10">
                        <a:extLst>
                          <a:ext uri="{FF2B5EF4-FFF2-40B4-BE49-F238E27FC236}">
                            <a16:creationId xmlns:a16="http://schemas.microsoft.com/office/drawing/2014/main" id="{4FDC203A-8A25-9794-EAAC-FA31051EE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358" y="842056"/>
                        <a:ext cx="1600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0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37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2B498BE-D7AC-E62E-E834-F13AD5D79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Jacobian Matrix – Introduction - Velocity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>
                <a:extLst>
                  <a:ext uri="{FF2B5EF4-FFF2-40B4-BE49-F238E27FC236}">
                    <a16:creationId xmlns:a16="http://schemas.microsoft.com/office/drawing/2014/main" id="{9A82DA00-B4D8-C42F-E4AB-DEF81B9D9FD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37684" y="1371600"/>
                <a:ext cx="5158316" cy="47244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1000" b="1" dirty="0"/>
                  <a:t>Problem</a:t>
                </a:r>
                <a:endParaRPr lang="en-US" sz="1000" dirty="0">
                  <a:solidFill>
                    <a:srgbClr val="FF3300"/>
                  </a:solidFill>
                </a:endParaRPr>
              </a:p>
              <a:p>
                <a:pPr marL="0" indent="0">
                  <a:buNone/>
                  <a:defRPr/>
                </a:pPr>
                <a:endParaRPr lang="en-US" sz="1000" i="1" dirty="0">
                  <a:solidFill>
                    <a:srgbClr val="FF3300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en-US" sz="1000" i="1" dirty="0">
                    <a:solidFill>
                      <a:srgbClr val="FF3300"/>
                    </a:solidFill>
                  </a:rPr>
                  <a:t>Given:</a:t>
                </a:r>
                <a:r>
                  <a:rPr lang="en-US" sz="1000" dirty="0"/>
                  <a:t> </a:t>
                </a:r>
                <a:r>
                  <a:rPr lang="en-US" sz="1000" i="1" dirty="0"/>
                  <a:t>Joint angles and velocities and links  geometry along  with the  transformation matrixes between the  joints.</a:t>
                </a:r>
              </a:p>
              <a:p>
                <a:pPr marL="0" indent="0">
                  <a:buNone/>
                  <a:defRPr/>
                </a:pPr>
                <a:endParaRPr lang="en-US" sz="1000" dirty="0"/>
              </a:p>
              <a:p>
                <a:pPr marL="0" indent="0">
                  <a:buNone/>
                  <a:defRPr/>
                </a:pPr>
                <a:r>
                  <a:rPr lang="en-US" sz="1000" i="1" dirty="0">
                    <a:solidFill>
                      <a:srgbClr val="FF3300"/>
                    </a:solidFill>
                  </a:rPr>
                  <a:t>Compute:</a:t>
                </a:r>
                <a:r>
                  <a:rPr lang="en-US" sz="1000" i="1" dirty="0"/>
                  <a:t> The Jacobian matrix that maps between the joint velocities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sz="1000" i="1" dirty="0"/>
                  <a:t> in the joint space       to the end effector  velocities 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000" i="1" dirty="0"/>
                  <a:t> in the Cartesian  space  or the end effector  space   </a:t>
                </a:r>
                <a:endParaRPr lang="en-US" sz="1000" dirty="0"/>
              </a:p>
              <a:p>
                <a:pPr marL="0" indent="0" algn="just">
                  <a:buNone/>
                  <a:defRPr/>
                </a:pPr>
                <a:endParaRPr lang="en-US" sz="1000" dirty="0"/>
              </a:p>
              <a:p>
                <a:pPr marL="0" indent="0" algn="just">
                  <a:buNone/>
                  <a:defRPr/>
                </a:pPr>
                <a:endParaRPr lang="en-US" sz="1000" dirty="0"/>
              </a:p>
              <a:p>
                <a:pPr marL="0" indent="0" algn="just">
                  <a:buNone/>
                  <a:defRPr/>
                </a:pPr>
                <a:endParaRPr lang="en-US" sz="1000" dirty="0"/>
              </a:p>
              <a:p>
                <a:pPr marL="0" indent="0" algn="just">
                  <a:buNone/>
                  <a:defRPr/>
                </a:pPr>
                <a:endParaRPr lang="en-US" sz="1000" b="1" dirty="0"/>
              </a:p>
              <a:p>
                <a:pPr marL="0" indent="0" algn="just">
                  <a:buNone/>
                  <a:defRPr/>
                </a:pPr>
                <a:endParaRPr lang="en-US" sz="1000" b="1" dirty="0"/>
              </a:p>
              <a:p>
                <a:pPr marL="0" indent="0" algn="just">
                  <a:buNone/>
                  <a:defRPr/>
                </a:pPr>
                <a:endParaRPr lang="en-US" sz="1000" b="1" dirty="0"/>
              </a:p>
              <a:p>
                <a:pPr marL="0" indent="0" algn="just">
                  <a:buNone/>
                  <a:defRPr/>
                </a:pPr>
                <a:r>
                  <a:rPr lang="en-US" sz="1000" b="1" dirty="0"/>
                  <a:t>Solution</a:t>
                </a:r>
                <a:r>
                  <a:rPr lang="en-US" sz="1000" dirty="0"/>
                  <a:t> – There are two approaches to the solution: </a:t>
                </a:r>
              </a:p>
              <a:p>
                <a:pPr marL="228600" indent="-228600" algn="just">
                  <a:defRPr/>
                </a:pPr>
                <a:r>
                  <a:rPr lang="en-US" sz="1000" b="1" dirty="0"/>
                  <a:t>Velocity Propagation </a:t>
                </a:r>
                <a:r>
                  <a:rPr lang="en-US" sz="1000" dirty="0"/>
                  <a:t>- A velocity propagation approach is taken in which velocities are propagated stating form the stationary base all the way to the end effector. The </a:t>
                </a:r>
                <a:r>
                  <a:rPr lang="en-US" sz="1000" dirty="0" err="1"/>
                  <a:t>Jacobian</a:t>
                </a:r>
                <a:r>
                  <a:rPr lang="en-US" sz="1000" dirty="0"/>
                  <a:t> is then extracted from the velocities of the end effector as a function of the joint velocities. </a:t>
                </a:r>
              </a:p>
              <a:p>
                <a:pPr marL="228600" indent="-228600" algn="just">
                  <a:defRPr/>
                </a:pPr>
                <a:r>
                  <a:rPr lang="en-US" sz="1000" b="1" dirty="0"/>
                  <a:t>Time derivative of the end effector position and ordinations </a:t>
                </a:r>
                <a:r>
                  <a:rPr lang="en-US" sz="1000" dirty="0"/>
                  <a:t>– The time derivative of the explicit positional and orientation is taken given the forward kinematics. The </a:t>
                </a:r>
                <a:r>
                  <a:rPr lang="en-US" sz="1000" dirty="0" err="1"/>
                  <a:t>Jacobian</a:t>
                </a:r>
                <a:r>
                  <a:rPr lang="en-US" sz="1000" dirty="0"/>
                  <a:t> is then extracted from the velocities of the end effector as a function of the joint velocities.     </a:t>
                </a:r>
              </a:p>
              <a:p>
                <a:pPr marL="0" indent="0" algn="just">
                  <a:buNone/>
                  <a:defRPr/>
                </a:pPr>
                <a:r>
                  <a:rPr lang="en-US" sz="1000" b="1" dirty="0"/>
                  <a:t>Notes:</a:t>
                </a:r>
              </a:p>
              <a:p>
                <a:pPr marL="0" indent="0" algn="just">
                  <a:buNone/>
                  <a:defRPr/>
                </a:pPr>
                <a:r>
                  <a:rPr lang="en-US" sz="1000" b="1" dirty="0"/>
                  <a:t>Spatial Description – </a:t>
                </a:r>
                <a:r>
                  <a:rPr lang="en-US" sz="1000" dirty="0"/>
                  <a:t>The matrix is a function of the joint angle.   </a:t>
                </a:r>
              </a:p>
              <a:p>
                <a:pPr marL="0" indent="0" algn="just">
                  <a:buNone/>
                  <a:defRPr/>
                </a:pPr>
                <a:r>
                  <a:rPr lang="en-US" sz="1000" b="1" dirty="0"/>
                  <a:t>Singularities</a:t>
                </a:r>
                <a:r>
                  <a:rPr lang="en-US" sz="1000" dirty="0"/>
                  <a:t> - At certain points, called </a:t>
                </a:r>
                <a:r>
                  <a:rPr lang="en-US" sz="1000" b="1" i="1" dirty="0">
                    <a:solidFill>
                      <a:srgbClr val="FF3300"/>
                    </a:solidFill>
                  </a:rPr>
                  <a:t>singularities</a:t>
                </a:r>
                <a:r>
                  <a:rPr lang="en-US" sz="1000" dirty="0"/>
                  <a:t>, this mapping is not invert-able and the Jacobian Matrix J loosing its rank and therefore this mathematical expression is no longer valid.    </a:t>
                </a:r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78851" name="Rectangle 3">
                <a:extLst>
                  <a:ext uri="{FF2B5EF4-FFF2-40B4-BE49-F238E27FC236}">
                    <a16:creationId xmlns:a16="http://schemas.microsoft.com/office/drawing/2014/main" id="{9A82DA00-B4D8-C42F-E4AB-DEF81B9D9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7684" y="1371600"/>
                <a:ext cx="5158316" cy="4724400"/>
              </a:xfrm>
              <a:blipFill>
                <a:blip r:embed="rId3"/>
                <a:stretch>
                  <a:fillRect r="-4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Object 0">
                <a:extLst>
                  <a:ext uri="{FF2B5EF4-FFF2-40B4-BE49-F238E27FC236}">
                    <a16:creationId xmlns:a16="http://schemas.microsoft.com/office/drawing/2014/main" id="{AF1570D1-E18B-E0E0-ECEB-93E078B5BCB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08769" y="3089993"/>
                <a:ext cx="1408724" cy="591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940" name="Object 0">
                <a:extLst>
                  <a:ext uri="{FF2B5EF4-FFF2-40B4-BE49-F238E27FC236}">
                    <a16:creationId xmlns:a16="http://schemas.microsoft.com/office/drawing/2014/main" id="{AF1570D1-E18B-E0E0-ECEB-93E078B5B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8769" y="3089993"/>
                <a:ext cx="1408724" cy="591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41" name="Object 1">
                <a:extLst>
                  <a:ext uri="{FF2B5EF4-FFF2-40B4-BE49-F238E27FC236}">
                    <a16:creationId xmlns:a16="http://schemas.microsoft.com/office/drawing/2014/main" id="{C512200F-7695-701C-BAED-F90399D859B9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2608774" y="2650730"/>
                <a:ext cx="1545202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̇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941" name="Object 1">
                <a:extLst>
                  <a:ext uri="{FF2B5EF4-FFF2-40B4-BE49-F238E27FC236}">
                    <a16:creationId xmlns:a16="http://schemas.microsoft.com/office/drawing/2014/main" id="{C512200F-7695-701C-BAED-F90399D85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8774" y="2650730"/>
                <a:ext cx="1545202" cy="533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Object 2">
                <a:extLst>
                  <a:ext uri="{FF2B5EF4-FFF2-40B4-BE49-F238E27FC236}">
                    <a16:creationId xmlns:a16="http://schemas.microsoft.com/office/drawing/2014/main" id="{B92703BC-E5BA-442A-E761-9DC91EA7C3C2}"/>
                  </a:ext>
                </a:extLst>
              </p:cNvPr>
              <p:cNvSpPr txBox="1"/>
              <p:nvPr/>
            </p:nvSpPr>
            <p:spPr bwMode="auto">
              <a:xfrm>
                <a:off x="10340788" y="1334645"/>
                <a:ext cx="1599686" cy="20943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42" name="Object 2">
                <a:extLst>
                  <a:ext uri="{FF2B5EF4-FFF2-40B4-BE49-F238E27FC236}">
                    <a16:creationId xmlns:a16="http://schemas.microsoft.com/office/drawing/2014/main" id="{B92703BC-E5BA-442A-E761-9DC91EA7C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0788" y="1334645"/>
                <a:ext cx="1599686" cy="2094355"/>
              </a:xfrm>
              <a:prstGeom prst="rect">
                <a:avLst/>
              </a:prstGeom>
              <a:blipFill>
                <a:blip r:embed="rId6"/>
                <a:stretch>
                  <a:fillRect b="-10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43" name="Object 3">
                <a:extLst>
                  <a:ext uri="{FF2B5EF4-FFF2-40B4-BE49-F238E27FC236}">
                    <a16:creationId xmlns:a16="http://schemas.microsoft.com/office/drawing/2014/main" id="{12E7C666-10DA-6CD0-769C-F5C92A1AD244}"/>
                  </a:ext>
                </a:extLst>
              </p:cNvPr>
              <p:cNvSpPr txBox="1"/>
              <p:nvPr/>
            </p:nvSpPr>
            <p:spPr bwMode="auto">
              <a:xfrm>
                <a:off x="10340788" y="3733800"/>
                <a:ext cx="1519518" cy="1749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43" name="Object 3">
                <a:extLst>
                  <a:ext uri="{FF2B5EF4-FFF2-40B4-BE49-F238E27FC236}">
                    <a16:creationId xmlns:a16="http://schemas.microsoft.com/office/drawing/2014/main" id="{12E7C666-10DA-6CD0-769C-F5C92A1AD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0788" y="3733800"/>
                <a:ext cx="1519518" cy="1749611"/>
              </a:xfrm>
              <a:prstGeom prst="rect">
                <a:avLst/>
              </a:prstGeom>
              <a:blipFill>
                <a:blip r:embed="rId7"/>
                <a:stretch>
                  <a:fillRect b="-90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44" name="Picture 8" descr="I:\EE534\Fig_1.08.tif">
            <a:extLst>
              <a:ext uri="{FF2B5EF4-FFF2-40B4-BE49-F238E27FC236}">
                <a16:creationId xmlns:a16="http://schemas.microsoft.com/office/drawing/2014/main" id="{46449DE3-E0DF-EA92-460E-15D83D89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1" y="1587500"/>
            <a:ext cx="38258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0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491D52D-D157-46EF-DDF4-DAD327831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Velocity - Free Vector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3992C66-04A0-7E9A-DA5D-F347CE397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Linear velocity vectors are insensitive to shifts in origin.  </a:t>
            </a:r>
          </a:p>
          <a:p>
            <a:endParaRPr lang="en-US" altLang="en-US"/>
          </a:p>
          <a:p>
            <a:r>
              <a:rPr lang="en-US" altLang="en-US"/>
              <a:t>Consider the following example: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 velocity of the object in {C} relative to both {A} and {B} is the same, that is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As long as {A} and {B} remain fixed relative to each other (translational but not rotational), then the velocity vector remains unchanged (that is, a </a:t>
            </a:r>
            <a:r>
              <a:rPr lang="en-US" altLang="en-US" b="1" i="1">
                <a:solidFill>
                  <a:srgbClr val="FF3300"/>
                </a:solidFill>
              </a:rPr>
              <a:t>free vector</a:t>
            </a:r>
            <a:r>
              <a:rPr lang="en-US" altLang="en-US"/>
              <a:t>).</a:t>
            </a:r>
          </a:p>
          <a:p>
            <a:endParaRPr lang="en-US" altLang="en-US"/>
          </a:p>
        </p:txBody>
      </p:sp>
      <p:grpSp>
        <p:nvGrpSpPr>
          <p:cNvPr id="84996" name="Group 4">
            <a:extLst>
              <a:ext uri="{FF2B5EF4-FFF2-40B4-BE49-F238E27FC236}">
                <a16:creationId xmlns:a16="http://schemas.microsoft.com/office/drawing/2014/main" id="{41860917-4FC6-8B7C-DB5A-465A625120BE}"/>
              </a:ext>
            </a:extLst>
          </p:cNvPr>
          <p:cNvGrpSpPr>
            <a:grpSpLocks/>
          </p:cNvGrpSpPr>
          <p:nvPr/>
        </p:nvGrpSpPr>
        <p:grpSpPr bwMode="auto">
          <a:xfrm>
            <a:off x="4200525" y="2554288"/>
            <a:ext cx="4095750" cy="1371600"/>
            <a:chOff x="2265" y="10000"/>
            <a:chExt cx="6450" cy="2160"/>
          </a:xfrm>
        </p:grpSpPr>
        <p:sp>
          <p:nvSpPr>
            <p:cNvPr id="85004" name="Line 5">
              <a:extLst>
                <a:ext uri="{FF2B5EF4-FFF2-40B4-BE49-F238E27FC236}">
                  <a16:creationId xmlns:a16="http://schemas.microsoft.com/office/drawing/2014/main" id="{228C3BD6-01FE-18B8-F702-96EA16E37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5" y="10930"/>
              <a:ext cx="2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05" name="Line 6">
              <a:extLst>
                <a:ext uri="{FF2B5EF4-FFF2-40B4-BE49-F238E27FC236}">
                  <a16:creationId xmlns:a16="http://schemas.microsoft.com/office/drawing/2014/main" id="{31F02152-3D9A-5390-C6A1-09AC91CF4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5" y="10945"/>
              <a:ext cx="26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06" name="Line 7">
              <a:extLst>
                <a:ext uri="{FF2B5EF4-FFF2-40B4-BE49-F238E27FC236}">
                  <a16:creationId xmlns:a16="http://schemas.microsoft.com/office/drawing/2014/main" id="{02FDC25C-6A63-5E00-6986-240314996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5" y="10375"/>
              <a:ext cx="0" cy="5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07" name="Line 8">
              <a:extLst>
                <a:ext uri="{FF2B5EF4-FFF2-40B4-BE49-F238E27FC236}">
                  <a16:creationId xmlns:a16="http://schemas.microsoft.com/office/drawing/2014/main" id="{E1023318-DB81-6B12-32A6-A237F822E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5" y="10375"/>
              <a:ext cx="0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08" name="Line 9">
              <a:extLst>
                <a:ext uri="{FF2B5EF4-FFF2-40B4-BE49-F238E27FC236}">
                  <a16:creationId xmlns:a16="http://schemas.microsoft.com/office/drawing/2014/main" id="{A15C7C83-067A-2F1E-C50D-22CF78F08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5" y="10930"/>
              <a:ext cx="4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09" name="Line 10">
              <a:extLst>
                <a:ext uri="{FF2B5EF4-FFF2-40B4-BE49-F238E27FC236}">
                  <a16:creationId xmlns:a16="http://schemas.microsoft.com/office/drawing/2014/main" id="{D8D15901-D0D8-6D1B-81A3-A28BFD231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0" y="10945"/>
              <a:ext cx="4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10" name="Line 11">
              <a:extLst>
                <a:ext uri="{FF2B5EF4-FFF2-40B4-BE49-F238E27FC236}">
                  <a16:creationId xmlns:a16="http://schemas.microsoft.com/office/drawing/2014/main" id="{3D177E8B-14CC-F33A-E865-D5F2C1083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0" y="11185"/>
              <a:ext cx="0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11" name="Line 12">
              <a:extLst>
                <a:ext uri="{FF2B5EF4-FFF2-40B4-BE49-F238E27FC236}">
                  <a16:creationId xmlns:a16="http://schemas.microsoft.com/office/drawing/2014/main" id="{20477427-F21F-AC83-4EC2-1DD03408B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1755"/>
              <a:ext cx="4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12" name="Line 13">
              <a:extLst>
                <a:ext uri="{FF2B5EF4-FFF2-40B4-BE49-F238E27FC236}">
                  <a16:creationId xmlns:a16="http://schemas.microsoft.com/office/drawing/2014/main" id="{2F7510FB-DF26-1FC5-9DB5-F8E94195F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0" y="12160"/>
              <a:ext cx="6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13" name="Rectangle 14">
              <a:extLst>
                <a:ext uri="{FF2B5EF4-FFF2-40B4-BE49-F238E27FC236}">
                  <a16:creationId xmlns:a16="http://schemas.microsoft.com/office/drawing/2014/main" id="{57D76122-CA7D-7EFF-C80B-6F1D7C71F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11620"/>
              <a:ext cx="645" cy="2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14" name="Text Box 15">
              <a:extLst>
                <a:ext uri="{FF2B5EF4-FFF2-40B4-BE49-F238E27FC236}">
                  <a16:creationId xmlns:a16="http://schemas.microsoft.com/office/drawing/2014/main" id="{B44DA4D7-2622-1077-7D24-FF31D834C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5" y="10855"/>
              <a:ext cx="139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{A}</a:t>
              </a:r>
            </a:p>
          </p:txBody>
        </p:sp>
        <p:sp>
          <p:nvSpPr>
            <p:cNvPr id="85015" name="Text Box 16">
              <a:extLst>
                <a:ext uri="{FF2B5EF4-FFF2-40B4-BE49-F238E27FC236}">
                  <a16:creationId xmlns:a16="http://schemas.microsoft.com/office/drawing/2014/main" id="{B601EA58-4F8D-AEB2-A299-E837A9616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0" y="10900"/>
              <a:ext cx="139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{B}</a:t>
              </a:r>
            </a:p>
          </p:txBody>
        </p:sp>
        <p:sp>
          <p:nvSpPr>
            <p:cNvPr id="85016" name="Text Box 17">
              <a:extLst>
                <a:ext uri="{FF2B5EF4-FFF2-40B4-BE49-F238E27FC236}">
                  <a16:creationId xmlns:a16="http://schemas.microsoft.com/office/drawing/2014/main" id="{D73D89DC-70BD-A05A-ACD2-7D17EAD22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11545"/>
              <a:ext cx="139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{C}</a:t>
              </a:r>
            </a:p>
          </p:txBody>
        </p:sp>
        <p:sp>
          <p:nvSpPr>
            <p:cNvPr id="85017" name="Line 18">
              <a:extLst>
                <a:ext uri="{FF2B5EF4-FFF2-40B4-BE49-F238E27FC236}">
                  <a16:creationId xmlns:a16="http://schemas.microsoft.com/office/drawing/2014/main" id="{D07D0430-951B-9BBD-BF47-211D4C8B0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0" y="11545"/>
              <a:ext cx="6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18" name="Line 19">
              <a:extLst>
                <a:ext uri="{FF2B5EF4-FFF2-40B4-BE49-F238E27FC236}">
                  <a16:creationId xmlns:a16="http://schemas.microsoft.com/office/drawing/2014/main" id="{F2884440-5773-C46D-2BFD-71CDEFBBE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" y="10000"/>
              <a:ext cx="0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19" name="Line 20">
              <a:extLst>
                <a:ext uri="{FF2B5EF4-FFF2-40B4-BE49-F238E27FC236}">
                  <a16:creationId xmlns:a16="http://schemas.microsoft.com/office/drawing/2014/main" id="{6E56EFAD-FD58-0295-7408-852574A7BB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5" y="10035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020" name="Line 21">
              <a:extLst>
                <a:ext uri="{FF2B5EF4-FFF2-40B4-BE49-F238E27FC236}">
                  <a16:creationId xmlns:a16="http://schemas.microsoft.com/office/drawing/2014/main" id="{603E9CFB-671D-7B06-F572-5AB4BD498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5" y="10035"/>
              <a:ext cx="0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aphicFrame>
        <p:nvGraphicFramePr>
          <p:cNvPr id="84997" name="Object 0">
            <a:extLst>
              <a:ext uri="{FF2B5EF4-FFF2-40B4-BE49-F238E27FC236}">
                <a16:creationId xmlns:a16="http://schemas.microsoft.com/office/drawing/2014/main" id="{CD968116-48BA-4584-9636-3A657F9C9D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8188" y="4630738"/>
          <a:ext cx="9318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4" imgW="571252" imgH="241195" progId="Equation.3">
                  <p:embed/>
                </p:oleObj>
              </mc:Choice>
              <mc:Fallback>
                <p:oleObj name="Equation" r:id="rId4" imgW="571252" imgH="241195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630738"/>
                        <a:ext cx="93186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4">
            <a:extLst>
              <a:ext uri="{FF2B5EF4-FFF2-40B4-BE49-F238E27FC236}">
                <a16:creationId xmlns:a16="http://schemas.microsoft.com/office/drawing/2014/main" id="{FD9CB4B2-A2F9-7A29-134D-9B70DEB5F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6" imgW="2070100" imgH="254000" progId="Equation.3">
                  <p:embed/>
                </p:oleObj>
              </mc:Choice>
              <mc:Fallback>
                <p:oleObj name="Equation" r:id="rId6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9">
            <a:extLst>
              <a:ext uri="{FF2B5EF4-FFF2-40B4-BE49-F238E27FC236}">
                <a16:creationId xmlns:a16="http://schemas.microsoft.com/office/drawing/2014/main" id="{0C8D94F9-E3B5-CE04-E911-CA504D7C97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8" imgW="2070100" imgH="254000" progId="Equation.3">
                  <p:embed/>
                </p:oleObj>
              </mc:Choice>
              <mc:Fallback>
                <p:oleObj name="Equation" r:id="rId8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0" name="Rectangle 10">
            <a:extLst>
              <a:ext uri="{FF2B5EF4-FFF2-40B4-BE49-F238E27FC236}">
                <a16:creationId xmlns:a16="http://schemas.microsoft.com/office/drawing/2014/main" id="{B43D4642-6B2E-2CFC-CD4F-3C9CEC975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73025"/>
            <a:ext cx="34925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1" name="Rectangle 10">
            <a:extLst>
              <a:ext uri="{FF2B5EF4-FFF2-40B4-BE49-F238E27FC236}">
                <a16:creationId xmlns:a16="http://schemas.microsoft.com/office/drawing/2014/main" id="{ED678945-9D66-369F-BB4B-5EBE31E9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0888" y="73025"/>
            <a:ext cx="38100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3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AD98049-7771-ED47-E4CC-77751BA43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Angular Velocity - Rigid Body - Intuitive Approach</a:t>
            </a:r>
          </a:p>
        </p:txBody>
      </p:sp>
      <p:graphicFrame>
        <p:nvGraphicFramePr>
          <p:cNvPr id="87043" name="Object 4">
            <a:extLst>
              <a:ext uri="{FF2B5EF4-FFF2-40B4-BE49-F238E27FC236}">
                <a16:creationId xmlns:a16="http://schemas.microsoft.com/office/drawing/2014/main" id="{146B83C1-DA22-9E85-EE96-7BC94F6828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4" imgW="2070100" imgH="254000" progId="Equation.3">
                  <p:embed/>
                </p:oleObj>
              </mc:Choice>
              <mc:Fallback>
                <p:oleObj name="Equation" r:id="rId4" imgW="2070100" imgH="254000" progId="Equation.3">
                  <p:embed/>
                  <p:pic>
                    <p:nvPicPr>
                      <p:cNvPr id="87043" name="Object 4">
                        <a:extLst>
                          <a:ext uri="{FF2B5EF4-FFF2-40B4-BE49-F238E27FC236}">
                            <a16:creationId xmlns:a16="http://schemas.microsoft.com/office/drawing/2014/main" id="{146B83C1-DA22-9E85-EE96-7BC94F6828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9">
            <a:extLst>
              <a:ext uri="{FF2B5EF4-FFF2-40B4-BE49-F238E27FC236}">
                <a16:creationId xmlns:a16="http://schemas.microsoft.com/office/drawing/2014/main" id="{784B5CE0-CC7B-EB4F-1394-B2046CE6BB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6" imgW="2070100" imgH="254000" progId="Equation.3">
                  <p:embed/>
                </p:oleObj>
              </mc:Choice>
              <mc:Fallback>
                <p:oleObj name="Equation" r:id="rId6" imgW="2070100" imgH="254000" progId="Equation.3">
                  <p:embed/>
                  <p:pic>
                    <p:nvPicPr>
                      <p:cNvPr id="87044" name="Object 9">
                        <a:extLst>
                          <a:ext uri="{FF2B5EF4-FFF2-40B4-BE49-F238E27FC236}">
                            <a16:creationId xmlns:a16="http://schemas.microsoft.com/office/drawing/2014/main" id="{784B5CE0-CC7B-EB4F-1394-B2046CE6BB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10">
            <a:extLst>
              <a:ext uri="{FF2B5EF4-FFF2-40B4-BE49-F238E27FC236}">
                <a16:creationId xmlns:a16="http://schemas.microsoft.com/office/drawing/2014/main" id="{366BADD6-0313-D827-D036-10A4CA49A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73025"/>
            <a:ext cx="4270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7046" name="Content Placeholder 18">
            <a:extLst>
              <a:ext uri="{FF2B5EF4-FFF2-40B4-BE49-F238E27FC236}">
                <a16:creationId xmlns:a16="http://schemas.microsoft.com/office/drawing/2014/main" id="{B8A28462-6D85-B58B-C537-A5A942E4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graphicFrame>
        <p:nvGraphicFramePr>
          <p:cNvPr id="87049" name="Object 1">
            <a:extLst>
              <a:ext uri="{FF2B5EF4-FFF2-40B4-BE49-F238E27FC236}">
                <a16:creationId xmlns:a16="http://schemas.microsoft.com/office/drawing/2014/main" id="{CC127442-278C-282D-C0E8-0BEE3CF15A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9625" y="561657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8" imgW="2070100" imgH="254000" progId="Equation.3">
                  <p:embed/>
                </p:oleObj>
              </mc:Choice>
              <mc:Fallback>
                <p:oleObj name="Equation" r:id="rId8" imgW="2070100" imgH="254000" progId="Equation.3">
                  <p:embed/>
                  <p:pic>
                    <p:nvPicPr>
                      <p:cNvPr id="87049" name="Object 1">
                        <a:extLst>
                          <a:ext uri="{FF2B5EF4-FFF2-40B4-BE49-F238E27FC236}">
                            <a16:creationId xmlns:a16="http://schemas.microsoft.com/office/drawing/2014/main" id="{CC127442-278C-282D-C0E8-0BEE3CF15A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561657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183717" y="2315880"/>
              <a:ext cx="232200" cy="244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9757" y="2312280"/>
                <a:ext cx="2473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3366597" y="3898440"/>
              <a:ext cx="1185840" cy="45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60477" y="3892680"/>
                <a:ext cx="1198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2410437" y="3817440"/>
              <a:ext cx="2385360" cy="8874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04317" y="3813120"/>
                <a:ext cx="240120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/>
              <p14:cNvContentPartPr/>
              <p14:nvPr/>
            </p14:nvContentPartPr>
            <p14:xfrm>
              <a:off x="3285237" y="2538000"/>
              <a:ext cx="81360" cy="14007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78397" y="2529360"/>
                <a:ext cx="95400" cy="14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/>
              <p14:cNvContentPartPr/>
              <p14:nvPr/>
            </p14:nvContentPartPr>
            <p14:xfrm>
              <a:off x="5732100" y="2593612"/>
              <a:ext cx="517680" cy="397628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8500" y="2586415"/>
                <a:ext cx="531000" cy="41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/>
              <p14:cNvContentPartPr/>
              <p14:nvPr/>
            </p14:nvContentPartPr>
            <p14:xfrm>
              <a:off x="3400437" y="2896560"/>
              <a:ext cx="2652480" cy="10098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96477" y="2891160"/>
                <a:ext cx="2661840" cy="10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/>
              <p14:cNvContentPartPr/>
              <p14:nvPr/>
            </p14:nvContentPartPr>
            <p14:xfrm>
              <a:off x="2616357" y="3931560"/>
              <a:ext cx="778320" cy="6379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7717" y="3925080"/>
                <a:ext cx="79308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/>
              <p14:cNvContentPartPr/>
              <p14:nvPr/>
            </p14:nvContentPartPr>
            <p14:xfrm>
              <a:off x="4653957" y="3030840"/>
              <a:ext cx="764640" cy="2588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49637" y="3022920"/>
                <a:ext cx="7772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8" name="Ink 57"/>
              <p14:cNvContentPartPr/>
              <p14:nvPr/>
            </p14:nvContentPartPr>
            <p14:xfrm>
              <a:off x="6316740" y="2443852"/>
              <a:ext cx="1181520" cy="4521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0980" y="2440252"/>
                <a:ext cx="119628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/>
              <p14:cNvContentPartPr/>
              <p14:nvPr/>
            </p14:nvContentPartPr>
            <p14:xfrm>
              <a:off x="5870700" y="2882692"/>
              <a:ext cx="469440" cy="9990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62060" y="2877292"/>
                <a:ext cx="483480" cy="10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047" name="Ink 87046"/>
              <p14:cNvContentPartPr/>
              <p14:nvPr/>
            </p14:nvContentPartPr>
            <p14:xfrm>
              <a:off x="6346980" y="2995732"/>
              <a:ext cx="334080" cy="326520"/>
            </p14:xfrm>
          </p:contentPart>
        </mc:Choice>
        <mc:Fallback xmlns="">
          <p:pic>
            <p:nvPicPr>
              <p:cNvPr id="87047" name="Ink 8704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43020" y="2992132"/>
                <a:ext cx="3438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7084" name="Ink 87083"/>
              <p14:cNvContentPartPr/>
              <p14:nvPr/>
            </p14:nvContentPartPr>
            <p14:xfrm>
              <a:off x="6263100" y="1621972"/>
              <a:ext cx="68400" cy="1268640"/>
            </p14:xfrm>
          </p:contentPart>
        </mc:Choice>
        <mc:Fallback xmlns="">
          <p:pic>
            <p:nvPicPr>
              <p:cNvPr id="87084" name="Ink 8708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56260" y="1616572"/>
                <a:ext cx="82440" cy="12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7087" name="Ink 87086"/>
              <p14:cNvContentPartPr/>
              <p14:nvPr/>
            </p14:nvContentPartPr>
            <p14:xfrm>
              <a:off x="5763420" y="3850732"/>
              <a:ext cx="150480" cy="225000"/>
            </p14:xfrm>
          </p:contentPart>
        </mc:Choice>
        <mc:Fallback xmlns="">
          <p:pic>
            <p:nvPicPr>
              <p:cNvPr id="87087" name="Ink 8708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56940" y="3841372"/>
                <a:ext cx="1623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7092" name="Ink 87091"/>
              <p14:cNvContentPartPr/>
              <p14:nvPr/>
            </p14:nvContentPartPr>
            <p14:xfrm>
              <a:off x="6411420" y="1380772"/>
              <a:ext cx="370800" cy="254520"/>
            </p14:xfrm>
          </p:contentPart>
        </mc:Choice>
        <mc:Fallback xmlns="">
          <p:pic>
            <p:nvPicPr>
              <p:cNvPr id="87092" name="Ink 8709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6020" y="1373212"/>
                <a:ext cx="3852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7101" name="Ink 87100"/>
              <p14:cNvContentPartPr/>
              <p14:nvPr/>
            </p14:nvContentPartPr>
            <p14:xfrm>
              <a:off x="5003100" y="2173852"/>
              <a:ext cx="84600" cy="153720"/>
            </p14:xfrm>
          </p:contentPart>
        </mc:Choice>
        <mc:Fallback xmlns="">
          <p:pic>
            <p:nvPicPr>
              <p:cNvPr id="87101" name="Ink 8710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92300" y="2163052"/>
                <a:ext cx="1058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7102" name="Ink 87101"/>
              <p14:cNvContentPartPr/>
              <p14:nvPr/>
            </p14:nvContentPartPr>
            <p14:xfrm>
              <a:off x="5154660" y="2294452"/>
              <a:ext cx="6840" cy="85680"/>
            </p14:xfrm>
          </p:contentPart>
        </mc:Choice>
        <mc:Fallback xmlns="">
          <p:pic>
            <p:nvPicPr>
              <p:cNvPr id="87102" name="Ink 8710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48900" y="2287252"/>
                <a:ext cx="20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7103" name="Ink 87102"/>
              <p14:cNvContentPartPr/>
              <p14:nvPr/>
            </p14:nvContentPartPr>
            <p14:xfrm>
              <a:off x="5160420" y="2312812"/>
              <a:ext cx="51480" cy="74880"/>
            </p14:xfrm>
          </p:contentPart>
        </mc:Choice>
        <mc:Fallback xmlns="">
          <p:pic>
            <p:nvPicPr>
              <p:cNvPr id="87103" name="Ink 8710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52860" y="2305972"/>
                <a:ext cx="669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7104" name="Ink 87103"/>
              <p14:cNvContentPartPr/>
              <p14:nvPr/>
            </p14:nvContentPartPr>
            <p14:xfrm>
              <a:off x="5271660" y="2343412"/>
              <a:ext cx="47160" cy="34920"/>
            </p14:xfrm>
          </p:contentPart>
        </mc:Choice>
        <mc:Fallback xmlns="">
          <p:pic>
            <p:nvPicPr>
              <p:cNvPr id="87104" name="Ink 8710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64460" y="2339092"/>
                <a:ext cx="6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7105" name="Ink 87104"/>
              <p14:cNvContentPartPr/>
              <p14:nvPr/>
            </p14:nvContentPartPr>
            <p14:xfrm>
              <a:off x="5372820" y="2338732"/>
              <a:ext cx="7920" cy="45360"/>
            </p14:xfrm>
          </p:contentPart>
        </mc:Choice>
        <mc:Fallback xmlns="">
          <p:pic>
            <p:nvPicPr>
              <p:cNvPr id="87105" name="Ink 8710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68860" y="2334412"/>
                <a:ext cx="19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7106" name="Ink 87105"/>
              <p14:cNvContentPartPr/>
              <p14:nvPr/>
            </p14:nvContentPartPr>
            <p14:xfrm>
              <a:off x="5351940" y="2321812"/>
              <a:ext cx="80640" cy="79560"/>
            </p14:xfrm>
          </p:contentPart>
        </mc:Choice>
        <mc:Fallback xmlns="">
          <p:pic>
            <p:nvPicPr>
              <p:cNvPr id="87106" name="Ink 8710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47980" y="2314252"/>
                <a:ext cx="892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7107" name="Ink 87106"/>
              <p14:cNvContentPartPr/>
              <p14:nvPr/>
            </p14:nvContentPartPr>
            <p14:xfrm>
              <a:off x="5464980" y="2326852"/>
              <a:ext cx="64080" cy="88560"/>
            </p14:xfrm>
          </p:contentPart>
        </mc:Choice>
        <mc:Fallback xmlns="">
          <p:pic>
            <p:nvPicPr>
              <p:cNvPr id="87107" name="Ink 8710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58140" y="2321452"/>
                <a:ext cx="795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7108" name="Ink 87107"/>
              <p14:cNvContentPartPr/>
              <p14:nvPr/>
            </p14:nvContentPartPr>
            <p14:xfrm>
              <a:off x="4871340" y="2117332"/>
              <a:ext cx="21240" cy="111600"/>
            </p14:xfrm>
          </p:contentPart>
        </mc:Choice>
        <mc:Fallback xmlns="">
          <p:pic>
            <p:nvPicPr>
              <p:cNvPr id="87108" name="Ink 8710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65580" y="2110492"/>
                <a:ext cx="363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7109" name="Ink 87108"/>
              <p14:cNvContentPartPr/>
              <p14:nvPr/>
            </p14:nvContentPartPr>
            <p14:xfrm>
              <a:off x="4795380" y="2109772"/>
              <a:ext cx="69840" cy="151920"/>
            </p14:xfrm>
          </p:contentPart>
        </mc:Choice>
        <mc:Fallback xmlns="">
          <p:pic>
            <p:nvPicPr>
              <p:cNvPr id="87109" name="Ink 8710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89980" y="2104732"/>
                <a:ext cx="799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7110" name="Ink 87109"/>
              <p14:cNvContentPartPr/>
              <p14:nvPr/>
            </p14:nvContentPartPr>
            <p14:xfrm>
              <a:off x="4821300" y="2188972"/>
              <a:ext cx="59760" cy="27360"/>
            </p14:xfrm>
          </p:contentPart>
        </mc:Choice>
        <mc:Fallback xmlns="">
          <p:pic>
            <p:nvPicPr>
              <p:cNvPr id="87110" name="Ink 8710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16980" y="2181412"/>
                <a:ext cx="712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7112" name="Ink 87111"/>
              <p14:cNvContentPartPr/>
              <p14:nvPr/>
            </p14:nvContentPartPr>
            <p14:xfrm>
              <a:off x="5962140" y="1694692"/>
              <a:ext cx="45360" cy="99360"/>
            </p14:xfrm>
          </p:contentPart>
        </mc:Choice>
        <mc:Fallback xmlns="">
          <p:pic>
            <p:nvPicPr>
              <p:cNvPr id="87112" name="Ink 8711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58180" y="1688932"/>
                <a:ext cx="54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7114" name="Ink 87113"/>
              <p14:cNvContentPartPr/>
              <p14:nvPr/>
            </p14:nvContentPartPr>
            <p14:xfrm>
              <a:off x="5977980" y="1701892"/>
              <a:ext cx="115920" cy="49680"/>
            </p14:xfrm>
          </p:contentPart>
        </mc:Choice>
        <mc:Fallback xmlns="">
          <p:pic>
            <p:nvPicPr>
              <p:cNvPr id="87114" name="Ink 8711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72940" y="1696852"/>
                <a:ext cx="124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7115" name="Ink 87114"/>
              <p14:cNvContentPartPr/>
              <p14:nvPr/>
            </p14:nvContentPartPr>
            <p14:xfrm>
              <a:off x="5097780" y="5608252"/>
              <a:ext cx="43920" cy="358200"/>
            </p14:xfrm>
          </p:contentPart>
        </mc:Choice>
        <mc:Fallback xmlns="">
          <p:pic>
            <p:nvPicPr>
              <p:cNvPr id="87115" name="Ink 8711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90580" y="5602852"/>
                <a:ext cx="561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7116" name="Ink 87115"/>
              <p14:cNvContentPartPr/>
              <p14:nvPr/>
            </p14:nvContentPartPr>
            <p14:xfrm>
              <a:off x="5131620" y="5611132"/>
              <a:ext cx="666720" cy="31680"/>
            </p14:xfrm>
          </p:contentPart>
        </mc:Choice>
        <mc:Fallback xmlns="">
          <p:pic>
            <p:nvPicPr>
              <p:cNvPr id="87116" name="Ink 8711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27660" y="5607172"/>
                <a:ext cx="680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7117" name="Ink 87116"/>
              <p14:cNvContentPartPr/>
              <p14:nvPr/>
            </p14:nvContentPartPr>
            <p14:xfrm>
              <a:off x="5813820" y="5649292"/>
              <a:ext cx="25920" cy="333360"/>
            </p14:xfrm>
          </p:contentPart>
        </mc:Choice>
        <mc:Fallback xmlns="">
          <p:pic>
            <p:nvPicPr>
              <p:cNvPr id="87117" name="Ink 8711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05900" y="5641012"/>
                <a:ext cx="432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7118" name="Ink 87117"/>
              <p14:cNvContentPartPr/>
              <p14:nvPr/>
            </p14:nvContentPartPr>
            <p14:xfrm>
              <a:off x="5164380" y="5993452"/>
              <a:ext cx="647280" cy="25920"/>
            </p14:xfrm>
          </p:contentPart>
        </mc:Choice>
        <mc:Fallback xmlns="">
          <p:pic>
            <p:nvPicPr>
              <p:cNvPr id="87118" name="Ink 8711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58260" y="5988052"/>
                <a:ext cx="664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7126" name="Ink 87125"/>
              <p14:cNvContentPartPr/>
              <p14:nvPr/>
            </p14:nvContentPartPr>
            <p14:xfrm>
              <a:off x="6644340" y="1761292"/>
              <a:ext cx="549360" cy="214920"/>
            </p14:xfrm>
          </p:contentPart>
        </mc:Choice>
        <mc:Fallback xmlns="">
          <p:pic>
            <p:nvPicPr>
              <p:cNvPr id="87126" name="Ink 87125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39300" y="1750852"/>
                <a:ext cx="5648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7127" name="Ink 87126"/>
              <p14:cNvContentPartPr/>
              <p14:nvPr/>
            </p14:nvContentPartPr>
            <p14:xfrm>
              <a:off x="5590260" y="2440972"/>
              <a:ext cx="37800" cy="178388"/>
            </p14:xfrm>
          </p:contentPart>
        </mc:Choice>
        <mc:Fallback xmlns="">
          <p:pic>
            <p:nvPicPr>
              <p:cNvPr id="87127" name="Ink 87126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81980" y="2432700"/>
                <a:ext cx="51480" cy="190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7128" name="Ink 87127"/>
              <p14:cNvContentPartPr/>
              <p14:nvPr/>
            </p14:nvContentPartPr>
            <p14:xfrm>
              <a:off x="5607540" y="2430892"/>
              <a:ext cx="154080" cy="149948"/>
            </p14:xfrm>
          </p:contentPart>
        </mc:Choice>
        <mc:Fallback xmlns="">
          <p:pic>
            <p:nvPicPr>
              <p:cNvPr id="87128" name="Ink 87127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01780" y="2426577"/>
                <a:ext cx="165960" cy="161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7129" name="Ink 87128"/>
              <p14:cNvContentPartPr/>
              <p14:nvPr/>
            </p14:nvContentPartPr>
            <p14:xfrm>
              <a:off x="5621220" y="2563372"/>
              <a:ext cx="107640" cy="81548"/>
            </p14:xfrm>
          </p:contentPart>
        </mc:Choice>
        <mc:Fallback xmlns="">
          <p:pic>
            <p:nvPicPr>
              <p:cNvPr id="87129" name="Ink 8712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16900" y="2559780"/>
                <a:ext cx="117720" cy="93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138" name="Ink 87137"/>
              <p14:cNvContentPartPr/>
              <p14:nvPr/>
            </p14:nvContentPartPr>
            <p14:xfrm>
              <a:off x="7843860" y="1631332"/>
              <a:ext cx="905760" cy="637200"/>
            </p14:xfrm>
          </p:contentPart>
        </mc:Choice>
        <mc:Fallback xmlns="">
          <p:pic>
            <p:nvPicPr>
              <p:cNvPr id="87138" name="Ink 8713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35220" y="1623052"/>
                <a:ext cx="92520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145" name="Ink 87144"/>
              <p14:cNvContentPartPr/>
              <p14:nvPr/>
            </p14:nvContentPartPr>
            <p14:xfrm>
              <a:off x="5938020" y="5634172"/>
              <a:ext cx="12240" cy="338760"/>
            </p14:xfrm>
          </p:contentPart>
        </mc:Choice>
        <mc:Fallback xmlns="">
          <p:pic>
            <p:nvPicPr>
              <p:cNvPr id="87145" name="Ink 87144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31540" y="5628772"/>
                <a:ext cx="241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7146" name="Ink 87145"/>
              <p14:cNvContentPartPr/>
              <p14:nvPr/>
            </p14:nvContentPartPr>
            <p14:xfrm>
              <a:off x="5963220" y="5593852"/>
              <a:ext cx="620280" cy="33120"/>
            </p14:xfrm>
          </p:contentPart>
        </mc:Choice>
        <mc:Fallback xmlns="">
          <p:pic>
            <p:nvPicPr>
              <p:cNvPr id="87146" name="Ink 87145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56740" y="5585572"/>
                <a:ext cx="6350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147" name="Ink 87146"/>
              <p14:cNvContentPartPr/>
              <p14:nvPr/>
            </p14:nvContentPartPr>
            <p14:xfrm>
              <a:off x="6577020" y="5617252"/>
              <a:ext cx="44640" cy="381600"/>
            </p14:xfrm>
          </p:contentPart>
        </mc:Choice>
        <mc:Fallback xmlns="">
          <p:pic>
            <p:nvPicPr>
              <p:cNvPr id="87147" name="Ink 8714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568740" y="5613292"/>
                <a:ext cx="619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148" name="Ink 87147"/>
              <p14:cNvContentPartPr/>
              <p14:nvPr/>
            </p14:nvContentPartPr>
            <p14:xfrm>
              <a:off x="5987700" y="5976892"/>
              <a:ext cx="612360" cy="24480"/>
            </p14:xfrm>
          </p:contentPart>
        </mc:Choice>
        <mc:Fallback xmlns="">
          <p:pic>
            <p:nvPicPr>
              <p:cNvPr id="87148" name="Ink 87147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983740" y="5969332"/>
                <a:ext cx="624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161" name="Ink 87160"/>
              <p14:cNvContentPartPr/>
              <p14:nvPr/>
            </p14:nvContentPartPr>
            <p14:xfrm>
              <a:off x="6542460" y="1720252"/>
              <a:ext cx="723960" cy="434520"/>
            </p14:xfrm>
          </p:contentPart>
        </mc:Choice>
        <mc:Fallback xmlns="">
          <p:pic>
            <p:nvPicPr>
              <p:cNvPr id="87161" name="Ink 87160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35980" y="1714487"/>
                <a:ext cx="735480" cy="444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7162" name="Ink 87161"/>
              <p14:cNvContentPartPr/>
              <p14:nvPr/>
            </p14:nvContentPartPr>
            <p14:xfrm>
              <a:off x="6295860" y="1809892"/>
              <a:ext cx="505800" cy="171360"/>
            </p14:xfrm>
          </p:contentPart>
        </mc:Choice>
        <mc:Fallback xmlns="">
          <p:pic>
            <p:nvPicPr>
              <p:cNvPr id="87162" name="Ink 87161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288300" y="1796572"/>
                <a:ext cx="5212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7165" name="Ink 87164"/>
              <p14:cNvContentPartPr/>
              <p14:nvPr/>
            </p14:nvContentPartPr>
            <p14:xfrm>
              <a:off x="5580900" y="1619812"/>
              <a:ext cx="713520" cy="1264320"/>
            </p14:xfrm>
          </p:contentPart>
        </mc:Choice>
        <mc:Fallback xmlns="">
          <p:pic>
            <p:nvPicPr>
              <p:cNvPr id="87165" name="Ink 87164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76220" y="1615132"/>
                <a:ext cx="725760" cy="12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7168" name="Ink 87167"/>
              <p14:cNvContentPartPr/>
              <p14:nvPr/>
            </p14:nvContentPartPr>
            <p14:xfrm>
              <a:off x="6187140" y="1440892"/>
              <a:ext cx="220320" cy="520560"/>
            </p14:xfrm>
          </p:contentPart>
        </mc:Choice>
        <mc:Fallback xmlns="">
          <p:pic>
            <p:nvPicPr>
              <p:cNvPr id="87168" name="Ink 87167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179580" y="1435492"/>
                <a:ext cx="23364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7186" name="Ink 87185"/>
              <p14:cNvContentPartPr/>
              <p14:nvPr/>
            </p14:nvContentPartPr>
            <p14:xfrm>
              <a:off x="7183260" y="1635292"/>
              <a:ext cx="583920" cy="317160"/>
            </p14:xfrm>
          </p:contentPart>
        </mc:Choice>
        <mc:Fallback xmlns="">
          <p:pic>
            <p:nvPicPr>
              <p:cNvPr id="87186" name="Ink 87185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77857" y="1630252"/>
                <a:ext cx="599049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7187" name="Ink 87186"/>
              <p14:cNvContentPartPr/>
              <p14:nvPr/>
            </p14:nvContentPartPr>
            <p14:xfrm>
              <a:off x="8038260" y="2076292"/>
              <a:ext cx="107280" cy="276120"/>
            </p14:xfrm>
          </p:contentPart>
        </mc:Choice>
        <mc:Fallback xmlns="">
          <p:pic>
            <p:nvPicPr>
              <p:cNvPr id="87187" name="Ink 87186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032860" y="2069812"/>
                <a:ext cx="1195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7188" name="Ink 87187"/>
              <p14:cNvContentPartPr/>
              <p14:nvPr/>
            </p14:nvContentPartPr>
            <p14:xfrm>
              <a:off x="7501140" y="2386612"/>
              <a:ext cx="179640" cy="116280"/>
            </p14:xfrm>
          </p:contentPart>
        </mc:Choice>
        <mc:Fallback xmlns="">
          <p:pic>
            <p:nvPicPr>
              <p:cNvPr id="87188" name="Ink 87187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496460" y="2382652"/>
                <a:ext cx="1922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7193" name="Ink 87192"/>
              <p14:cNvContentPartPr/>
              <p14:nvPr/>
            </p14:nvContentPartPr>
            <p14:xfrm>
              <a:off x="7283340" y="2083132"/>
              <a:ext cx="1022040" cy="196920"/>
            </p14:xfrm>
          </p:contentPart>
        </mc:Choice>
        <mc:Fallback xmlns="">
          <p:pic>
            <p:nvPicPr>
              <p:cNvPr id="87193" name="Ink 87192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278300" y="2077732"/>
                <a:ext cx="10360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7205" name="Ink 87204"/>
              <p14:cNvContentPartPr/>
              <p14:nvPr/>
            </p14:nvContentPartPr>
            <p14:xfrm>
              <a:off x="6381900" y="1896652"/>
              <a:ext cx="246600" cy="495000"/>
            </p14:xfrm>
          </p:contentPart>
        </mc:Choice>
        <mc:Fallback xmlns="">
          <p:pic>
            <p:nvPicPr>
              <p:cNvPr id="87205" name="Ink 87204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375771" y="1891975"/>
                <a:ext cx="262103" cy="506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7206" name="Ink 87205"/>
              <p14:cNvContentPartPr/>
              <p14:nvPr/>
            </p14:nvContentPartPr>
            <p14:xfrm>
              <a:off x="6522300" y="2372212"/>
              <a:ext cx="411840" cy="119520"/>
            </p14:xfrm>
          </p:contentPart>
        </mc:Choice>
        <mc:Fallback xmlns="">
          <p:pic>
            <p:nvPicPr>
              <p:cNvPr id="87206" name="Ink 87205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15820" y="2365372"/>
                <a:ext cx="4262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7207" name="Ink 87206"/>
              <p14:cNvContentPartPr/>
              <p14:nvPr/>
            </p14:nvContentPartPr>
            <p14:xfrm>
              <a:off x="6401340" y="1612972"/>
              <a:ext cx="234720" cy="288720"/>
            </p14:xfrm>
          </p:contentPart>
        </mc:Choice>
        <mc:Fallback xmlns="">
          <p:pic>
            <p:nvPicPr>
              <p:cNvPr id="87207" name="Ink 87206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94500" y="1607212"/>
                <a:ext cx="2491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7208" name="Ink 87207"/>
              <p14:cNvContentPartPr/>
              <p14:nvPr/>
            </p14:nvContentPartPr>
            <p14:xfrm>
              <a:off x="5997780" y="1767412"/>
              <a:ext cx="604440" cy="209520"/>
            </p14:xfrm>
          </p:contentPart>
        </mc:Choice>
        <mc:Fallback xmlns="">
          <p:pic>
            <p:nvPicPr>
              <p:cNvPr id="87208" name="Ink 87207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993820" y="1763092"/>
                <a:ext cx="6148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7209" name="Ink 87208"/>
              <p14:cNvContentPartPr/>
              <p14:nvPr/>
            </p14:nvContentPartPr>
            <p14:xfrm>
              <a:off x="6385140" y="2387692"/>
              <a:ext cx="85680" cy="469440"/>
            </p14:xfrm>
          </p:contentPart>
        </mc:Choice>
        <mc:Fallback xmlns="">
          <p:pic>
            <p:nvPicPr>
              <p:cNvPr id="87209" name="Ink 87208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79020" y="2384092"/>
                <a:ext cx="9756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210" name="Ink 87209"/>
              <p14:cNvContentPartPr/>
              <p14:nvPr/>
            </p14:nvContentPartPr>
            <p14:xfrm>
              <a:off x="6467220" y="1959652"/>
              <a:ext cx="96840" cy="194040"/>
            </p14:xfrm>
          </p:contentPart>
        </mc:Choice>
        <mc:Fallback xmlns="">
          <p:pic>
            <p:nvPicPr>
              <p:cNvPr id="87210" name="Ink 87209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57140" y="1949932"/>
                <a:ext cx="1170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7211" name="Ink 87210"/>
              <p14:cNvContentPartPr/>
              <p14:nvPr/>
            </p14:nvContentPartPr>
            <p14:xfrm>
              <a:off x="6375780" y="2051092"/>
              <a:ext cx="70200" cy="329040"/>
            </p14:xfrm>
          </p:contentPart>
        </mc:Choice>
        <mc:Fallback xmlns="">
          <p:pic>
            <p:nvPicPr>
              <p:cNvPr id="87211" name="Ink 87210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60300" y="2034532"/>
                <a:ext cx="961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7212" name="Ink 87211"/>
              <p14:cNvContentPartPr/>
              <p14:nvPr/>
            </p14:nvContentPartPr>
            <p14:xfrm>
              <a:off x="6356700" y="2044612"/>
              <a:ext cx="29160" cy="369000"/>
            </p14:xfrm>
          </p:contentPart>
        </mc:Choice>
        <mc:Fallback xmlns="">
          <p:pic>
            <p:nvPicPr>
              <p:cNvPr id="87212" name="Ink 87211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42300" y="2030212"/>
                <a:ext cx="5688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213" name="Ink 87212"/>
              <p14:cNvContentPartPr/>
              <p14:nvPr/>
            </p14:nvContentPartPr>
            <p14:xfrm>
              <a:off x="6355620" y="2021932"/>
              <a:ext cx="105840" cy="772560"/>
            </p14:xfrm>
          </p:contentPart>
        </mc:Choice>
        <mc:Fallback xmlns="">
          <p:pic>
            <p:nvPicPr>
              <p:cNvPr id="87213" name="Ink 87212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44820" y="2007172"/>
                <a:ext cx="13176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7214" name="Ink 87213"/>
              <p14:cNvContentPartPr/>
              <p14:nvPr/>
            </p14:nvContentPartPr>
            <p14:xfrm>
              <a:off x="6372180" y="2063332"/>
              <a:ext cx="14040" cy="216720"/>
            </p14:xfrm>
          </p:contentPart>
        </mc:Choice>
        <mc:Fallback xmlns="">
          <p:pic>
            <p:nvPicPr>
              <p:cNvPr id="87214" name="Ink 87213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57780" y="2048932"/>
                <a:ext cx="428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7215" name="Ink 87214"/>
              <p14:cNvContentPartPr/>
              <p14:nvPr/>
            </p14:nvContentPartPr>
            <p14:xfrm>
              <a:off x="6345540" y="2005732"/>
              <a:ext cx="171720" cy="769320"/>
            </p14:xfrm>
          </p:contentPart>
        </mc:Choice>
        <mc:Fallback xmlns="">
          <p:pic>
            <p:nvPicPr>
              <p:cNvPr id="87215" name="Ink 87214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332580" y="1987732"/>
                <a:ext cx="20052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7216" name="Ink 87215"/>
              <p14:cNvContentPartPr/>
              <p14:nvPr/>
            </p14:nvContentPartPr>
            <p14:xfrm>
              <a:off x="6411420" y="2084572"/>
              <a:ext cx="52920" cy="41760"/>
            </p14:xfrm>
          </p:contentPart>
        </mc:Choice>
        <mc:Fallback xmlns="">
          <p:pic>
            <p:nvPicPr>
              <p:cNvPr id="87216" name="Ink 87215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96660" y="2073052"/>
                <a:ext cx="806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217" name="Ink 87216"/>
              <p14:cNvContentPartPr/>
              <p14:nvPr/>
            </p14:nvContentPartPr>
            <p14:xfrm>
              <a:off x="6410700" y="2156212"/>
              <a:ext cx="0" cy="4680"/>
            </p14:xfrm>
          </p:contentPart>
        </mc:Choice>
        <mc:Fallback xmlns="">
          <p:pic>
            <p:nvPicPr>
              <p:cNvPr id="87217" name="Ink 87216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0" y="0"/>
                <a:ext cx="0" cy="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7218" name="Ink 87217"/>
              <p14:cNvContentPartPr/>
              <p14:nvPr/>
            </p14:nvContentPartPr>
            <p14:xfrm>
              <a:off x="6032340" y="1834012"/>
              <a:ext cx="640080" cy="298440"/>
            </p14:xfrm>
          </p:contentPart>
        </mc:Choice>
        <mc:Fallback xmlns="">
          <p:pic>
            <p:nvPicPr>
              <p:cNvPr id="87218" name="Ink 87217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024420" y="1822492"/>
                <a:ext cx="6573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7219" name="Ink 87218"/>
              <p14:cNvContentPartPr/>
              <p14:nvPr/>
            </p14:nvContentPartPr>
            <p14:xfrm>
              <a:off x="6729300" y="5613292"/>
              <a:ext cx="21960" cy="378360"/>
            </p14:xfrm>
          </p:contentPart>
        </mc:Choice>
        <mc:Fallback xmlns="">
          <p:pic>
            <p:nvPicPr>
              <p:cNvPr id="87219" name="Ink 87218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22820" y="5607172"/>
                <a:ext cx="356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220" name="Ink 87219"/>
              <p14:cNvContentPartPr/>
              <p14:nvPr/>
            </p14:nvContentPartPr>
            <p14:xfrm>
              <a:off x="6760980" y="5578372"/>
              <a:ext cx="1246320" cy="467280"/>
            </p14:xfrm>
          </p:contentPart>
        </mc:Choice>
        <mc:Fallback xmlns="">
          <p:pic>
            <p:nvPicPr>
              <p:cNvPr id="87220" name="Ink 87219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48380" y="5567212"/>
                <a:ext cx="1272600" cy="492120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74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28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EC0480B-50EB-51CF-6C23-CF3B485E9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Angular Velocity - Rigid Body</a:t>
            </a:r>
          </a:p>
        </p:txBody>
      </p:sp>
      <p:pic>
        <p:nvPicPr>
          <p:cNvPr id="89091" name="Picture 4" descr="F:\Users\JR\Projects\EE543\Figs_Craig\Fig_5.04.tif">
            <a:extLst>
              <a:ext uri="{FF2B5EF4-FFF2-40B4-BE49-F238E27FC236}">
                <a16:creationId xmlns:a16="http://schemas.microsoft.com/office/drawing/2014/main" id="{E6F8D322-33F9-D9A0-0B3E-E2E8370E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795463"/>
            <a:ext cx="35179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 Box 5">
            <a:extLst>
              <a:ext uri="{FF2B5EF4-FFF2-40B4-BE49-F238E27FC236}">
                <a16:creationId xmlns:a16="http://schemas.microsoft.com/office/drawing/2014/main" id="{3986FFC6-A00A-927C-20B8-048F28E9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525" y="2681288"/>
            <a:ext cx="293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i="1">
                <a:latin typeface="Times New Roman" panose="02020603050405020304" pitchFamily="18" charset="0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9093" name="Rectangle 6">
            <a:extLst>
              <a:ext uri="{FF2B5EF4-FFF2-40B4-BE49-F238E27FC236}">
                <a16:creationId xmlns:a16="http://schemas.microsoft.com/office/drawing/2014/main" id="{73FA4418-822F-2E87-EE76-C3EB2374E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613" y="2362200"/>
            <a:ext cx="3524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9094" name="Object 7">
            <a:extLst>
              <a:ext uri="{FF2B5EF4-FFF2-40B4-BE49-F238E27FC236}">
                <a16:creationId xmlns:a16="http://schemas.microsoft.com/office/drawing/2014/main" id="{DDA726E1-7095-FA7B-A5F7-5B29526FB0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26475" y="2863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5" imgW="253780" imgH="253780" progId="Equation.3">
                  <p:embed/>
                </p:oleObj>
              </mc:Choice>
              <mc:Fallback>
                <p:oleObj name="Equation" r:id="rId5" imgW="253780" imgH="2537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6475" y="2863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5" name="Rectangle 8">
            <a:extLst>
              <a:ext uri="{FF2B5EF4-FFF2-40B4-BE49-F238E27FC236}">
                <a16:creationId xmlns:a16="http://schemas.microsoft.com/office/drawing/2014/main" id="{4F0DC4F3-4C95-8374-8B46-655DAADE7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3954463" cy="4489450"/>
          </a:xfrm>
        </p:spPr>
        <p:txBody>
          <a:bodyPr/>
          <a:lstStyle/>
          <a:p>
            <a:r>
              <a:rPr lang="en-US" altLang="en-US" b="1" i="1" dirty="0">
                <a:solidFill>
                  <a:srgbClr val="FF3300"/>
                </a:solidFill>
              </a:rPr>
              <a:t>Given:</a:t>
            </a:r>
            <a:r>
              <a:rPr lang="en-US" altLang="en-US" dirty="0"/>
              <a:t> Consider a frame {B} attached to a rigid body whereas frame {A} is fixed. The vector        is constant as view from frame {B} </a:t>
            </a:r>
          </a:p>
          <a:p>
            <a:endParaRPr lang="en-US" altLang="en-US" dirty="0"/>
          </a:p>
          <a:p>
            <a:r>
              <a:rPr lang="en-US" altLang="en-US" b="1" i="1" dirty="0">
                <a:solidFill>
                  <a:srgbClr val="FF3300"/>
                </a:solidFill>
              </a:rPr>
              <a:t>Problem:</a:t>
            </a:r>
            <a:r>
              <a:rPr lang="en-US" altLang="en-US" dirty="0"/>
              <a:t>  describe the velocity of the vector       representing the </a:t>
            </a:r>
            <a:r>
              <a:rPr lang="en-US" altLang="en-US" dirty="0" err="1"/>
              <a:t>the</a:t>
            </a:r>
            <a:r>
              <a:rPr lang="en-US" altLang="en-US" dirty="0"/>
              <a:t> point </a:t>
            </a:r>
            <a:r>
              <a:rPr lang="en-US" altLang="en-US" b="1" dirty="0">
                <a:latin typeface="Times New Roman" panose="02020603050405020304" pitchFamily="18" charset="0"/>
              </a:rPr>
              <a:t>Q</a:t>
            </a:r>
            <a:r>
              <a:rPr lang="en-US" altLang="en-US" dirty="0"/>
              <a:t> relative to frame {A} </a:t>
            </a:r>
          </a:p>
          <a:p>
            <a:endParaRPr lang="en-US" altLang="en-US" dirty="0"/>
          </a:p>
          <a:p>
            <a:r>
              <a:rPr lang="en-US" altLang="en-US" b="1" i="1" dirty="0">
                <a:solidFill>
                  <a:srgbClr val="FF3300"/>
                </a:solidFill>
              </a:rPr>
              <a:t>Solution: </a:t>
            </a:r>
            <a:r>
              <a:rPr lang="en-US" altLang="en-US" dirty="0"/>
              <a:t>Even though the vector     is constant as view from frame {B} it is clear that point </a:t>
            </a:r>
            <a:r>
              <a:rPr lang="en-US" altLang="en-US" b="1" dirty="0">
                <a:latin typeface="Times New Roman" panose="02020603050405020304" pitchFamily="18" charset="0"/>
              </a:rPr>
              <a:t>Q </a:t>
            </a:r>
            <a:r>
              <a:rPr lang="en-US" altLang="en-US" dirty="0"/>
              <a:t>will have a velocity as seen from frame {A} due to the rotational velocity </a:t>
            </a:r>
          </a:p>
        </p:txBody>
      </p:sp>
      <p:graphicFrame>
        <p:nvGraphicFramePr>
          <p:cNvPr id="89096" name="Object 9">
            <a:extLst>
              <a:ext uri="{FF2B5EF4-FFF2-40B4-BE49-F238E27FC236}">
                <a16:creationId xmlns:a16="http://schemas.microsoft.com/office/drawing/2014/main" id="{5356DFCF-0CE2-E2B7-5A77-49AC6D2B9C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5125" y="1878013"/>
          <a:ext cx="4016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7" imgW="253780" imgH="253780" progId="Equation.3">
                  <p:embed/>
                </p:oleObj>
              </mc:Choice>
              <mc:Fallback>
                <p:oleObj name="Equation" r:id="rId7" imgW="253780" imgH="2537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1878013"/>
                        <a:ext cx="4016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7" name="Object 10">
            <a:extLst>
              <a:ext uri="{FF2B5EF4-FFF2-40B4-BE49-F238E27FC236}">
                <a16:creationId xmlns:a16="http://schemas.microsoft.com/office/drawing/2014/main" id="{FFB1CD5B-F248-0FEB-1FDA-49DCE4F8EC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1675" y="2155825"/>
          <a:ext cx="78581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8" imgW="494870" imgH="253780" progId="Equation.3">
                  <p:embed/>
                </p:oleObj>
              </mc:Choice>
              <mc:Fallback>
                <p:oleObj name="Equation" r:id="rId8" imgW="494870" imgH="2537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2155825"/>
                        <a:ext cx="785813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8" name="Object 11">
            <a:extLst>
              <a:ext uri="{FF2B5EF4-FFF2-40B4-BE49-F238E27FC236}">
                <a16:creationId xmlns:a16="http://schemas.microsoft.com/office/drawing/2014/main" id="{3C9C6E33-5990-46CA-CB74-6B68D0A8A5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7388" y="4392613"/>
          <a:ext cx="78581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Equation" r:id="rId10" imgW="494870" imgH="253780" progId="Equation.3">
                  <p:embed/>
                </p:oleObj>
              </mc:Choice>
              <mc:Fallback>
                <p:oleObj name="Equation" r:id="rId10" imgW="494870" imgH="2537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7388" y="4392613"/>
                        <a:ext cx="78581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9" name="Object 12">
            <a:extLst>
              <a:ext uri="{FF2B5EF4-FFF2-40B4-BE49-F238E27FC236}">
                <a16:creationId xmlns:a16="http://schemas.microsoft.com/office/drawing/2014/main" id="{6F91EE3D-06A4-8748-0069-BD0CE19CF7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3888" y="2943225"/>
          <a:ext cx="4016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Equation" r:id="rId11" imgW="253780" imgH="253780" progId="Equation.3">
                  <p:embed/>
                </p:oleObj>
              </mc:Choice>
              <mc:Fallback>
                <p:oleObj name="Equation" r:id="rId11" imgW="253780" imgH="2537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2943225"/>
                        <a:ext cx="40163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0" name="Object 13">
            <a:extLst>
              <a:ext uri="{FF2B5EF4-FFF2-40B4-BE49-F238E27FC236}">
                <a16:creationId xmlns:a16="http://schemas.microsoft.com/office/drawing/2014/main" id="{A385BCCA-9CB0-15A9-BA57-DB2EA35873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0238" y="3789363"/>
          <a:ext cx="4016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Equation" r:id="rId12" imgW="253780" imgH="253780" progId="Equation.3">
                  <p:embed/>
                </p:oleObj>
              </mc:Choice>
              <mc:Fallback>
                <p:oleObj name="Equation" r:id="rId12" imgW="253780" imgH="2537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3789363"/>
                        <a:ext cx="40163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1" name="Object 14">
            <a:extLst>
              <a:ext uri="{FF2B5EF4-FFF2-40B4-BE49-F238E27FC236}">
                <a16:creationId xmlns:a16="http://schemas.microsoft.com/office/drawing/2014/main" id="{7000D00C-C480-D064-E7DC-857324205D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1238" y="4787900"/>
          <a:ext cx="4889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Equation" r:id="rId13" imgW="304668" imgH="228501" progId="Equation.3">
                  <p:embed/>
                </p:oleObj>
              </mc:Choice>
              <mc:Fallback>
                <p:oleObj name="Equation" r:id="rId13" imgW="304668" imgH="22850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4787900"/>
                        <a:ext cx="4889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2" name="Object 15">
            <a:extLst>
              <a:ext uri="{FF2B5EF4-FFF2-40B4-BE49-F238E27FC236}">
                <a16:creationId xmlns:a16="http://schemas.microsoft.com/office/drawing/2014/main" id="{E492AEE1-DB6E-C00A-EE3C-7F3AD7E4F7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9775" y="4772025"/>
          <a:ext cx="10683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Equation" r:id="rId15" imgW="672808" imgH="241195" progId="Equation.3">
                  <p:embed/>
                </p:oleObj>
              </mc:Choice>
              <mc:Fallback>
                <p:oleObj name="Equation" r:id="rId15" imgW="672808" imgH="241195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775" y="4772025"/>
                        <a:ext cx="10683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3" name="Oval 16">
            <a:extLst>
              <a:ext uri="{FF2B5EF4-FFF2-40B4-BE49-F238E27FC236}">
                <a16:creationId xmlns:a16="http://schemas.microsoft.com/office/drawing/2014/main" id="{1A862E92-0A8A-1120-DA94-18D9900D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9413" y="2578100"/>
            <a:ext cx="74612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9104" name="Object 4">
            <a:extLst>
              <a:ext uri="{FF2B5EF4-FFF2-40B4-BE49-F238E27FC236}">
                <a16:creationId xmlns:a16="http://schemas.microsoft.com/office/drawing/2014/main" id="{5650FA44-B952-7112-8B59-CBB818DA8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Equation" r:id="rId17" imgW="2070100" imgH="254000" progId="Equation.3">
                  <p:embed/>
                </p:oleObj>
              </mc:Choice>
              <mc:Fallback>
                <p:oleObj name="Equation" r:id="rId17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5" name="Object 19">
            <a:extLst>
              <a:ext uri="{FF2B5EF4-FFF2-40B4-BE49-F238E27FC236}">
                <a16:creationId xmlns:a16="http://schemas.microsoft.com/office/drawing/2014/main" id="{122BDD8D-EC71-4558-AA40-753F489BA5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19" imgW="2070100" imgH="254000" progId="Equation.3">
                  <p:embed/>
                </p:oleObj>
              </mc:Choice>
              <mc:Fallback>
                <p:oleObj name="Equation" r:id="rId19" imgW="2070100" imgH="254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6" name="Rectangle 10">
            <a:extLst>
              <a:ext uri="{FF2B5EF4-FFF2-40B4-BE49-F238E27FC236}">
                <a16:creationId xmlns:a16="http://schemas.microsoft.com/office/drawing/2014/main" id="{A495FDA9-C34D-009B-15E8-FF9AC662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73025"/>
            <a:ext cx="4270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254C3411-7ECD-AE2A-E09C-E3709B095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Angular Velocity - Rigid Body - Intuitive Approach</a:t>
            </a: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35188FC1-500F-03F0-16C8-5B5924173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4" imgW="2070100" imgH="254000" progId="Equation.3">
                  <p:embed/>
                </p:oleObj>
              </mc:Choice>
              <mc:Fallback>
                <p:oleObj name="Equation" r:id="rId4" imgW="2070100" imgH="2540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35188FC1-500F-03F0-16C8-5B5924173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9">
            <a:extLst>
              <a:ext uri="{FF2B5EF4-FFF2-40B4-BE49-F238E27FC236}">
                <a16:creationId xmlns:a16="http://schemas.microsoft.com/office/drawing/2014/main" id="{7D09A075-0EBE-489E-3BBE-217EEEC074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6" imgW="2070100" imgH="254000" progId="Equation.3">
                  <p:embed/>
                </p:oleObj>
              </mc:Choice>
              <mc:Fallback>
                <p:oleObj name="Equation" r:id="rId6" imgW="2070100" imgH="254000" progId="Equation.3">
                  <p:embed/>
                  <p:pic>
                    <p:nvPicPr>
                      <p:cNvPr id="91140" name="Object 9">
                        <a:extLst>
                          <a:ext uri="{FF2B5EF4-FFF2-40B4-BE49-F238E27FC236}">
                            <a16:creationId xmlns:a16="http://schemas.microsoft.com/office/drawing/2014/main" id="{7D09A075-0EBE-489E-3BBE-217EEEC07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Rectangle 10">
            <a:extLst>
              <a:ext uri="{FF2B5EF4-FFF2-40B4-BE49-F238E27FC236}">
                <a16:creationId xmlns:a16="http://schemas.microsoft.com/office/drawing/2014/main" id="{BD02D413-675C-A677-A8AD-9712E86E7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73025"/>
            <a:ext cx="4270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2" name="Content Placeholder 18">
                <a:extLst>
                  <a:ext uri="{FF2B5EF4-FFF2-40B4-BE49-F238E27FC236}">
                    <a16:creationId xmlns:a16="http://schemas.microsoft.com/office/drawing/2014/main" id="{EB7DA61A-FD43-5AF9-6373-ECE4847481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371600"/>
                <a:ext cx="5175607" cy="4724400"/>
              </a:xfrm>
            </p:spPr>
            <p:txBody>
              <a:bodyPr/>
              <a:lstStyle/>
              <a:p>
                <a:r>
                  <a:rPr lang="en-US" altLang="en-US" dirty="0"/>
                  <a:t>Pure 3D Rotation - The length of the vector Q does not change its length in frame B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In general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sPre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en-US" dirty="0"/>
                  <a:t> can change with respect to frame {B}  </a:t>
                </a:r>
              </a:p>
            </p:txBody>
          </p:sp>
        </mc:Choice>
        <mc:Fallback xmlns="">
          <p:sp>
            <p:nvSpPr>
              <p:cNvPr id="91142" name="Content Placeholder 18">
                <a:extLst>
                  <a:ext uri="{FF2B5EF4-FFF2-40B4-BE49-F238E27FC236}">
                    <a16:creationId xmlns:a16="http://schemas.microsoft.com/office/drawing/2014/main" id="{EB7DA61A-FD43-5AF9-6373-ECE4847481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371600"/>
                <a:ext cx="5175607" cy="4724400"/>
              </a:xfrm>
              <a:blipFill>
                <a:blip r:embed="rId8"/>
                <a:stretch>
                  <a:fillRect l="-471" t="-387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0D1D5-183F-CDB5-A5C5-60E7C21DE02E}"/>
                  </a:ext>
                </a:extLst>
              </p:cNvPr>
              <p:cNvSpPr txBox="1"/>
              <p:nvPr/>
            </p:nvSpPr>
            <p:spPr>
              <a:xfrm>
                <a:off x="1328354" y="2743936"/>
                <a:ext cx="955646" cy="3358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0D1D5-183F-CDB5-A5C5-60E7C21DE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54" y="2743936"/>
                <a:ext cx="955646" cy="335861"/>
              </a:xfrm>
              <a:prstGeom prst="rect">
                <a:avLst/>
              </a:prstGeom>
              <a:blipFill>
                <a:blip r:embed="rId9"/>
                <a:stretch>
                  <a:fillRect l="-1911" r="-445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FF9D0E-AE88-3110-9273-DA5485509A98}"/>
                  </a:ext>
                </a:extLst>
              </p:cNvPr>
              <p:cNvSpPr txBox="1"/>
              <p:nvPr/>
            </p:nvSpPr>
            <p:spPr>
              <a:xfrm>
                <a:off x="1328354" y="2183933"/>
                <a:ext cx="1618648" cy="337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𝐶𝑂𝑁𝑆𝑇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FF9D0E-AE88-3110-9273-DA5485509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54" y="2183933"/>
                <a:ext cx="1618648" cy="337400"/>
              </a:xfrm>
              <a:prstGeom prst="rect">
                <a:avLst/>
              </a:prstGeom>
              <a:blipFill>
                <a:blip r:embed="rId10"/>
                <a:stretch>
                  <a:fillRect l="-1132" r="-301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48718D-6BB2-3320-D393-AA3C177F0FA5}"/>
                  </a:ext>
                </a:extLst>
              </p:cNvPr>
              <p:cNvSpPr txBox="1"/>
              <p:nvPr/>
            </p:nvSpPr>
            <p:spPr>
              <a:xfrm>
                <a:off x="1316428" y="3326864"/>
                <a:ext cx="3214919" cy="3515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0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48718D-6BB2-3320-D393-AA3C177F0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28" y="3326864"/>
                <a:ext cx="3214919" cy="351571"/>
              </a:xfrm>
              <a:prstGeom prst="rect">
                <a:avLst/>
              </a:prstGeom>
              <a:blipFill>
                <a:blip r:embed="rId11"/>
                <a:stretch>
                  <a:fillRect l="-1328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8CB462-3BC8-4B2D-7F2E-5BA418EE6CB4}"/>
                  </a:ext>
                </a:extLst>
              </p:cNvPr>
              <p:cNvSpPr txBox="1"/>
              <p:nvPr/>
            </p:nvSpPr>
            <p:spPr>
              <a:xfrm>
                <a:off x="1328354" y="3993205"/>
                <a:ext cx="1972078" cy="337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8CB462-3BC8-4B2D-7F2E-5BA418EE6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54" y="3993205"/>
                <a:ext cx="1972078" cy="337400"/>
              </a:xfrm>
              <a:prstGeom prst="rect">
                <a:avLst/>
              </a:prstGeom>
              <a:blipFill>
                <a:blip r:embed="rId12"/>
                <a:stretch>
                  <a:fillRect l="-619" r="-154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39E746-8FB9-844E-4943-64832B85B977}"/>
                  </a:ext>
                </a:extLst>
              </p:cNvPr>
              <p:cNvSpPr txBox="1"/>
              <p:nvPr/>
            </p:nvSpPr>
            <p:spPr>
              <a:xfrm>
                <a:off x="1359580" y="5193780"/>
                <a:ext cx="3122842" cy="4542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39E746-8FB9-844E-4943-64832B85B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580" y="5193780"/>
                <a:ext cx="3122842" cy="4542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FC1435-A023-F0BA-A325-E996DB47A3D3}"/>
                  </a:ext>
                </a:extLst>
              </p:cNvPr>
              <p:cNvSpPr txBox="1"/>
              <p:nvPr/>
            </p:nvSpPr>
            <p:spPr>
              <a:xfrm>
                <a:off x="1359580" y="5695416"/>
                <a:ext cx="3317639" cy="354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sPre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Pre>
                        <m:sPre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sPre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FC1435-A023-F0BA-A325-E996DB47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580" y="5695416"/>
                <a:ext cx="3317639" cy="354328"/>
              </a:xfrm>
              <a:prstGeom prst="rect">
                <a:avLst/>
              </a:prstGeom>
              <a:blipFill>
                <a:blip r:embed="rId14"/>
                <a:stretch>
                  <a:fillRect r="-184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9" descr="F:\Users\JR\Projects\EE543\Figs_Craig\Fig_5.05_Modified.tif">
            <a:extLst>
              <a:ext uri="{FF2B5EF4-FFF2-40B4-BE49-F238E27FC236}">
                <a16:creationId xmlns:a16="http://schemas.microsoft.com/office/drawing/2014/main" id="{F098C18D-EB57-A59E-E948-A0B3111AE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86" y="2183933"/>
            <a:ext cx="3951288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16CE735-AAD2-A189-9CFB-8ADC13715E95}"/>
                  </a:ext>
                </a:extLst>
              </p14:cNvPr>
              <p14:cNvContentPartPr/>
              <p14:nvPr/>
            </p14:nvContentPartPr>
            <p14:xfrm>
              <a:off x="9078828" y="1414466"/>
              <a:ext cx="52560" cy="58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16CE735-AAD2-A189-9CFB-8ADC13715E9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74508" y="1410146"/>
                <a:ext cx="6120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7E9D4D1-0549-E57E-12E0-6184169B0924}"/>
              </a:ext>
            </a:extLst>
          </p:cNvPr>
          <p:cNvGrpSpPr/>
          <p:nvPr/>
        </p:nvGrpSpPr>
        <p:grpSpPr>
          <a:xfrm>
            <a:off x="8656908" y="1992626"/>
            <a:ext cx="1083960" cy="284400"/>
            <a:chOff x="8656908" y="1992626"/>
            <a:chExt cx="10839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E41AC2-7DB0-E2EC-0B19-91CE140FC5D2}"/>
                    </a:ext>
                  </a:extLst>
                </p14:cNvPr>
                <p14:cNvContentPartPr/>
                <p14:nvPr/>
              </p14:nvContentPartPr>
              <p14:xfrm>
                <a:off x="9088908" y="1992626"/>
                <a:ext cx="651960" cy="3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E41AC2-7DB0-E2EC-0B19-91CE140FC5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84228" y="1988306"/>
                  <a:ext cx="660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E1AE7C-2DBE-DB96-A585-1C2794D8A695}"/>
                    </a:ext>
                  </a:extLst>
                </p14:cNvPr>
                <p14:cNvContentPartPr/>
                <p14:nvPr/>
              </p14:nvContentPartPr>
              <p14:xfrm>
                <a:off x="8656908" y="2001266"/>
                <a:ext cx="435240" cy="27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E1AE7C-2DBE-DB96-A585-1C2794D8A6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52588" y="1996946"/>
                  <a:ext cx="443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CAF829-3CA9-DB50-494F-D3C7836DE131}"/>
                    </a:ext>
                  </a:extLst>
                </p14:cNvPr>
                <p14:cNvContentPartPr/>
                <p14:nvPr/>
              </p14:nvContentPartPr>
              <p14:xfrm>
                <a:off x="9228588" y="2104586"/>
                <a:ext cx="33120" cy="11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CAF829-3CA9-DB50-494F-D3C7836DE1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24268" y="2100266"/>
                  <a:ext cx="41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383634-EE73-EAF9-EDB0-6FDB4D615E7A}"/>
                    </a:ext>
                  </a:extLst>
                </p14:cNvPr>
                <p14:cNvContentPartPr/>
                <p14:nvPr/>
              </p14:nvContentPartPr>
              <p14:xfrm>
                <a:off x="9164148" y="2108546"/>
                <a:ext cx="748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383634-EE73-EAF9-EDB0-6FDB4D615E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59828" y="2104226"/>
                  <a:ext cx="83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65D0D3-EB04-331F-CF4A-0D379EE276B7}"/>
                    </a:ext>
                  </a:extLst>
                </p14:cNvPr>
                <p14:cNvContentPartPr/>
                <p14:nvPr/>
              </p14:nvContentPartPr>
              <p14:xfrm>
                <a:off x="9183228" y="2165066"/>
                <a:ext cx="88560" cy="2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65D0D3-EB04-331F-CF4A-0D379EE276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78908" y="2160746"/>
                  <a:ext cx="97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FABAC2-AFA1-BF6F-A455-0ECBCCEC1DEB}"/>
                    </a:ext>
                  </a:extLst>
                </p14:cNvPr>
                <p14:cNvContentPartPr/>
                <p14:nvPr/>
              </p14:nvContentPartPr>
              <p14:xfrm>
                <a:off x="9317148" y="2084426"/>
                <a:ext cx="42840" cy="167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FABAC2-AFA1-BF6F-A455-0ECBCCEC1D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12828" y="2080106"/>
                  <a:ext cx="51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50BC57-F378-BE95-8B52-CA84C16BFFD0}"/>
                    </a:ext>
                  </a:extLst>
                </p14:cNvPr>
                <p14:cNvContentPartPr/>
                <p14:nvPr/>
              </p14:nvContentPartPr>
              <p14:xfrm>
                <a:off x="9098268" y="2053466"/>
                <a:ext cx="59400" cy="204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50BC57-F378-BE95-8B52-CA84C16BFF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93948" y="2049146"/>
                  <a:ext cx="6804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4B5FA5-63E6-3F76-D016-AB068A98CBD9}"/>
              </a:ext>
            </a:extLst>
          </p:cNvPr>
          <p:cNvGrpSpPr/>
          <p:nvPr/>
        </p:nvGrpSpPr>
        <p:grpSpPr>
          <a:xfrm>
            <a:off x="9054708" y="1276226"/>
            <a:ext cx="102240" cy="177840"/>
            <a:chOff x="9054708" y="1276226"/>
            <a:chExt cx="10224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4801A7-B8C7-9B27-6E5B-B4AB608A23D9}"/>
                    </a:ext>
                  </a:extLst>
                </p14:cNvPr>
                <p14:cNvContentPartPr/>
                <p14:nvPr/>
              </p14:nvContentPartPr>
              <p14:xfrm>
                <a:off x="9054708" y="1276226"/>
                <a:ext cx="90360" cy="177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4801A7-B8C7-9B27-6E5B-B4AB608A23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50388" y="1271906"/>
                  <a:ext cx="99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81B630-CA92-48D2-056F-36DE793922D0}"/>
                    </a:ext>
                  </a:extLst>
                </p14:cNvPr>
                <p14:cNvContentPartPr/>
                <p14:nvPr/>
              </p14:nvContentPartPr>
              <p14:xfrm>
                <a:off x="9134268" y="1284866"/>
                <a:ext cx="22680" cy="15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81B630-CA92-48D2-056F-36DE793922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29948" y="1280546"/>
                  <a:ext cx="313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51E9CC-0EE0-C3D2-5714-D2060E804AC3}"/>
              </a:ext>
            </a:extLst>
          </p:cNvPr>
          <p:cNvGrpSpPr/>
          <p:nvPr/>
        </p:nvGrpSpPr>
        <p:grpSpPr>
          <a:xfrm>
            <a:off x="9734388" y="1955906"/>
            <a:ext cx="205560" cy="137520"/>
            <a:chOff x="9734388" y="1955906"/>
            <a:chExt cx="20556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D5D4BF-9E88-425C-0BC1-E0F942FD3771}"/>
                    </a:ext>
                  </a:extLst>
                </p14:cNvPr>
                <p14:cNvContentPartPr/>
                <p14:nvPr/>
              </p14:nvContentPartPr>
              <p14:xfrm>
                <a:off x="9734388" y="1963466"/>
                <a:ext cx="49320" cy="11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D5D4BF-9E88-425C-0BC1-E0F942FD37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30068" y="1959146"/>
                  <a:ext cx="57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E54AD4-4764-BF07-86A8-01A3366EB343}"/>
                    </a:ext>
                  </a:extLst>
                </p14:cNvPr>
                <p14:cNvContentPartPr/>
                <p14:nvPr/>
              </p14:nvContentPartPr>
              <p14:xfrm>
                <a:off x="9741228" y="1955906"/>
                <a:ext cx="198720" cy="137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E54AD4-4764-BF07-86A8-01A3366EB3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36908" y="1951586"/>
                  <a:ext cx="2073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5FBBB77-3D91-1077-891D-E6B54D84AC54}"/>
              </a:ext>
            </a:extLst>
          </p:cNvPr>
          <p:cNvGrpSpPr/>
          <p:nvPr/>
        </p:nvGrpSpPr>
        <p:grpSpPr>
          <a:xfrm>
            <a:off x="8450268" y="2242466"/>
            <a:ext cx="253800" cy="108720"/>
            <a:chOff x="8450268" y="2242466"/>
            <a:chExt cx="25380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27DF8AC-6D0F-1E3C-6B40-47EF526C2893}"/>
                    </a:ext>
                  </a:extLst>
                </p14:cNvPr>
                <p14:cNvContentPartPr/>
                <p14:nvPr/>
              </p14:nvContentPartPr>
              <p14:xfrm>
                <a:off x="8573388" y="2251466"/>
                <a:ext cx="121320" cy="84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27DF8AC-6D0F-1E3C-6B40-47EF526C289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69068" y="2247146"/>
                  <a:ext cx="129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70996A2-AD1A-AA85-6383-7DD964B2EEF2}"/>
                    </a:ext>
                  </a:extLst>
                </p14:cNvPr>
                <p14:cNvContentPartPr/>
                <p14:nvPr/>
              </p14:nvContentPartPr>
              <p14:xfrm>
                <a:off x="8450268" y="2242466"/>
                <a:ext cx="253800" cy="108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70996A2-AD1A-AA85-6383-7DD964B2EE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45948" y="2238146"/>
                  <a:ext cx="26244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92F6DCC-FF29-88CF-BF68-41DAA4C23E28}"/>
                  </a:ext>
                </a:extLst>
              </p14:cNvPr>
              <p14:cNvContentPartPr/>
              <p14:nvPr/>
            </p14:nvContentPartPr>
            <p14:xfrm>
              <a:off x="8625588" y="1489706"/>
              <a:ext cx="453600" cy="479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92F6DCC-FF29-88CF-BF68-41DAA4C23E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21268" y="1485386"/>
                <a:ext cx="462240" cy="48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9964D312-8201-23E0-E806-4A6346163556}"/>
              </a:ext>
            </a:extLst>
          </p:cNvPr>
          <p:cNvGrpSpPr/>
          <p:nvPr/>
        </p:nvGrpSpPr>
        <p:grpSpPr>
          <a:xfrm>
            <a:off x="8540628" y="1372706"/>
            <a:ext cx="1243080" cy="1182600"/>
            <a:chOff x="8540628" y="1372706"/>
            <a:chExt cx="1243080" cy="11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3201CF7-E34E-EC81-52E3-007546848A44}"/>
                    </a:ext>
                  </a:extLst>
                </p14:cNvPr>
                <p14:cNvContentPartPr/>
                <p14:nvPr/>
              </p14:nvContentPartPr>
              <p14:xfrm>
                <a:off x="9086028" y="1473866"/>
                <a:ext cx="590040" cy="515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3201CF7-E34E-EC81-52E3-007546848A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81708" y="1469546"/>
                  <a:ext cx="5986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098CC2-39D3-5ED1-31DE-608D3A45B648}"/>
                    </a:ext>
                  </a:extLst>
                </p14:cNvPr>
                <p14:cNvContentPartPr/>
                <p14:nvPr/>
              </p14:nvContentPartPr>
              <p14:xfrm>
                <a:off x="8876868" y="2001626"/>
                <a:ext cx="218880" cy="473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098CC2-39D3-5ED1-31DE-608D3A45B6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72548" y="1997306"/>
                  <a:ext cx="2275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F3E3044-1225-D373-7A3F-ACB72D577E3C}"/>
                    </a:ext>
                  </a:extLst>
                </p14:cNvPr>
                <p14:cNvContentPartPr/>
                <p14:nvPr/>
              </p14:nvContentPartPr>
              <p14:xfrm>
                <a:off x="8540628" y="1378106"/>
                <a:ext cx="49680" cy="14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F3E3044-1225-D373-7A3F-ACB72D577E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36308" y="1373786"/>
                  <a:ext cx="58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ACBB5D-E9C7-62C9-5D68-783134529547}"/>
                    </a:ext>
                  </a:extLst>
                </p14:cNvPr>
                <p14:cNvContentPartPr/>
                <p14:nvPr/>
              </p14:nvContentPartPr>
              <p14:xfrm>
                <a:off x="8586348" y="1471706"/>
                <a:ext cx="62640" cy="75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ACBB5D-E9C7-62C9-5D68-78313452954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82028" y="1467386"/>
                  <a:ext cx="71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9FA8E9-E0D2-2FAB-5E32-AD5A267943D1}"/>
                    </a:ext>
                  </a:extLst>
                </p14:cNvPr>
                <p14:cNvContentPartPr/>
                <p14:nvPr/>
              </p14:nvContentPartPr>
              <p14:xfrm>
                <a:off x="8547108" y="1374506"/>
                <a:ext cx="147240" cy="97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9FA8E9-E0D2-2FAB-5E32-AD5A267943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42788" y="1370186"/>
                  <a:ext cx="155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EBECC3A-75BD-5C25-1216-7DDA19BD75EC}"/>
                    </a:ext>
                  </a:extLst>
                </p14:cNvPr>
                <p14:cNvContentPartPr/>
                <p14:nvPr/>
              </p14:nvContentPartPr>
              <p14:xfrm>
                <a:off x="9568068" y="1411226"/>
                <a:ext cx="169920" cy="37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EBECC3A-75BD-5C25-1216-7DDA19BD75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63748" y="1406906"/>
                  <a:ext cx="178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6C2110-D7A0-E785-233D-9D2B7946EEA4}"/>
                    </a:ext>
                  </a:extLst>
                </p14:cNvPr>
                <p14:cNvContentPartPr/>
                <p14:nvPr/>
              </p14:nvContentPartPr>
              <p14:xfrm>
                <a:off x="9750588" y="1382066"/>
                <a:ext cx="13320" cy="13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6C2110-D7A0-E785-233D-9D2B7946EE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46268" y="1377746"/>
                  <a:ext cx="2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4E2A671-B7E7-4A01-2AF3-628413D9423E}"/>
                    </a:ext>
                  </a:extLst>
                </p14:cNvPr>
                <p14:cNvContentPartPr/>
                <p14:nvPr/>
              </p14:nvContentPartPr>
              <p14:xfrm>
                <a:off x="9638988" y="1372706"/>
                <a:ext cx="144720" cy="160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4E2A671-B7E7-4A01-2AF3-628413D942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34668" y="1368386"/>
                  <a:ext cx="153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DC34B3-7309-B51E-8501-86FC3CD83764}"/>
                    </a:ext>
                  </a:extLst>
                </p14:cNvPr>
                <p14:cNvContentPartPr/>
                <p14:nvPr/>
              </p14:nvContentPartPr>
              <p14:xfrm>
                <a:off x="9727908" y="1382066"/>
                <a:ext cx="46080" cy="163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DC34B3-7309-B51E-8501-86FC3CD837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23588" y="1377746"/>
                  <a:ext cx="5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84AD6F-BFBD-6A9B-1C93-21AD10F368CE}"/>
                    </a:ext>
                  </a:extLst>
                </p14:cNvPr>
                <p14:cNvContentPartPr/>
                <p14:nvPr/>
              </p14:nvContentPartPr>
              <p14:xfrm>
                <a:off x="8840508" y="2431466"/>
                <a:ext cx="109080" cy="56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84AD6F-BFBD-6A9B-1C93-21AD10F368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36188" y="2427146"/>
                  <a:ext cx="117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E98544D-8445-307F-F24B-682EC0378F54}"/>
                    </a:ext>
                  </a:extLst>
                </p14:cNvPr>
                <p14:cNvContentPartPr/>
                <p14:nvPr/>
              </p14:nvContentPartPr>
              <p14:xfrm>
                <a:off x="8814948" y="2440106"/>
                <a:ext cx="176400" cy="115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E98544D-8445-307F-F24B-682EC0378F5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10628" y="2435786"/>
                  <a:ext cx="185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3834D59-8B94-3EE5-94D6-27BBDA1AAE1A}"/>
                    </a:ext>
                  </a:extLst>
                </p14:cNvPr>
                <p14:cNvContentPartPr/>
                <p14:nvPr/>
              </p14:nvContentPartPr>
              <p14:xfrm>
                <a:off x="9379068" y="1836746"/>
                <a:ext cx="16920" cy="95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3834D59-8B94-3EE5-94D6-27BBDA1AAE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74748" y="1832426"/>
                  <a:ext cx="25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DEA9129-EFA5-F80D-2872-A8CFC8270CEE}"/>
                    </a:ext>
                  </a:extLst>
                </p14:cNvPr>
                <p14:cNvContentPartPr/>
                <p14:nvPr/>
              </p14:nvContentPartPr>
              <p14:xfrm>
                <a:off x="9362508" y="1829546"/>
                <a:ext cx="75600" cy="126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DEA9129-EFA5-F80D-2872-A8CFC8270C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58188" y="1825226"/>
                  <a:ext cx="84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EB1DBC-828F-8DBF-314B-FA68AFFBA21A}"/>
                    </a:ext>
                  </a:extLst>
                </p14:cNvPr>
                <p14:cNvContentPartPr/>
                <p14:nvPr/>
              </p14:nvContentPartPr>
              <p14:xfrm>
                <a:off x="9450708" y="1772666"/>
                <a:ext cx="36360" cy="169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EB1DBC-828F-8DBF-314B-FA68AFFBA2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46388" y="1768346"/>
                  <a:ext cx="45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23F997-32BA-21FF-13F4-5ED559B2CA21}"/>
                    </a:ext>
                  </a:extLst>
                </p14:cNvPr>
                <p14:cNvContentPartPr/>
                <p14:nvPr/>
              </p14:nvContentPartPr>
              <p14:xfrm>
                <a:off x="9281148" y="1792826"/>
                <a:ext cx="57240" cy="212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23F997-32BA-21FF-13F4-5ED559B2CA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76828" y="1788506"/>
                  <a:ext cx="6588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5852332-BE42-6E07-E8A1-7B431ABCFAD6}"/>
              </a:ext>
            </a:extLst>
          </p:cNvPr>
          <p:cNvGrpSpPr/>
          <p:nvPr/>
        </p:nvGrpSpPr>
        <p:grpSpPr>
          <a:xfrm>
            <a:off x="9108348" y="1305386"/>
            <a:ext cx="457200" cy="656280"/>
            <a:chOff x="9108348" y="1305386"/>
            <a:chExt cx="45720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E1CE589-8084-9AB8-CB33-805820B20816}"/>
                    </a:ext>
                  </a:extLst>
                </p14:cNvPr>
                <p14:cNvContentPartPr/>
                <p14:nvPr/>
              </p14:nvContentPartPr>
              <p14:xfrm>
                <a:off x="9108348" y="1442546"/>
                <a:ext cx="280800" cy="519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E1CE589-8084-9AB8-CB33-805820B208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04028" y="1438226"/>
                  <a:ext cx="2894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A6FE2FA-3DC3-1232-BF5E-861710BA82F7}"/>
                    </a:ext>
                  </a:extLst>
                </p14:cNvPr>
                <p14:cNvContentPartPr/>
                <p14:nvPr/>
              </p14:nvContentPartPr>
              <p14:xfrm>
                <a:off x="9375828" y="1305386"/>
                <a:ext cx="72720" cy="128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A6FE2FA-3DC3-1232-BF5E-861710BA82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71508" y="1301066"/>
                  <a:ext cx="81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DB90116-64C5-BD21-E1FD-DB9A1B65A210}"/>
                    </a:ext>
                  </a:extLst>
                </p14:cNvPr>
                <p14:cNvContentPartPr/>
                <p14:nvPr/>
              </p14:nvContentPartPr>
              <p14:xfrm>
                <a:off x="9430188" y="1321586"/>
                <a:ext cx="20520" cy="139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DB90116-64C5-BD21-E1FD-DB9A1B65A2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25868" y="1317266"/>
                  <a:ext cx="29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1768CED-DFF5-A4B7-3524-4C6BD95C561B}"/>
                    </a:ext>
                  </a:extLst>
                </p14:cNvPr>
                <p14:cNvContentPartPr/>
                <p14:nvPr/>
              </p14:nvContentPartPr>
              <p14:xfrm>
                <a:off x="9473388" y="1310426"/>
                <a:ext cx="92160" cy="96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1768CED-DFF5-A4B7-3524-4C6BD95C56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69068" y="1306106"/>
                  <a:ext cx="100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F2586B-17F4-5C21-AA5A-0561727B455A}"/>
                    </a:ext>
                  </a:extLst>
                </p14:cNvPr>
                <p14:cNvContentPartPr/>
                <p14:nvPr/>
              </p14:nvContentPartPr>
              <p14:xfrm>
                <a:off x="9512628" y="1354346"/>
                <a:ext cx="39240" cy="5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F2586B-17F4-5C21-AA5A-0561727B455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08308" y="1350026"/>
                  <a:ext cx="478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143" name="Group 91142">
            <a:extLst>
              <a:ext uri="{FF2B5EF4-FFF2-40B4-BE49-F238E27FC236}">
                <a16:creationId xmlns:a16="http://schemas.microsoft.com/office/drawing/2014/main" id="{ABA19901-1717-5482-2F0F-ECD2E0A25D48}"/>
              </a:ext>
            </a:extLst>
          </p:cNvPr>
          <p:cNvGrpSpPr/>
          <p:nvPr/>
        </p:nvGrpSpPr>
        <p:grpSpPr>
          <a:xfrm>
            <a:off x="8798388" y="1253546"/>
            <a:ext cx="294120" cy="675000"/>
            <a:chOff x="8798388" y="1253546"/>
            <a:chExt cx="294120" cy="6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2524B4-723D-D3C1-88FC-1E4BA41637B3}"/>
                    </a:ext>
                  </a:extLst>
                </p14:cNvPr>
                <p14:cNvContentPartPr/>
                <p14:nvPr/>
              </p14:nvContentPartPr>
              <p14:xfrm>
                <a:off x="8834028" y="1350386"/>
                <a:ext cx="258480" cy="578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2524B4-723D-D3C1-88FC-1E4BA41637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29708" y="1346066"/>
                  <a:ext cx="26712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1136" name="Ink 91135">
                  <a:extLst>
                    <a:ext uri="{FF2B5EF4-FFF2-40B4-BE49-F238E27FC236}">
                      <a16:creationId xmlns:a16="http://schemas.microsoft.com/office/drawing/2014/main" id="{F4914388-618E-A297-4143-EAEEA65AFFB6}"/>
                    </a:ext>
                  </a:extLst>
                </p14:cNvPr>
                <p14:cNvContentPartPr/>
                <p14:nvPr/>
              </p14:nvContentPartPr>
              <p14:xfrm>
                <a:off x="8798388" y="1253546"/>
                <a:ext cx="93600" cy="141840"/>
              </p14:xfrm>
            </p:contentPart>
          </mc:Choice>
          <mc:Fallback xmlns="">
            <p:pic>
              <p:nvPicPr>
                <p:cNvPr id="91136" name="Ink 91135">
                  <a:extLst>
                    <a:ext uri="{FF2B5EF4-FFF2-40B4-BE49-F238E27FC236}">
                      <a16:creationId xmlns:a16="http://schemas.microsoft.com/office/drawing/2014/main" id="{F4914388-618E-A297-4143-EAEEA65AFFB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94068" y="1249226"/>
                  <a:ext cx="102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1137" name="Ink 91136">
                  <a:extLst>
                    <a:ext uri="{FF2B5EF4-FFF2-40B4-BE49-F238E27FC236}">
                      <a16:creationId xmlns:a16="http://schemas.microsoft.com/office/drawing/2014/main" id="{9C44351E-5CE4-22D4-B7C5-EBF97DD74316}"/>
                    </a:ext>
                  </a:extLst>
                </p14:cNvPr>
                <p14:cNvContentPartPr/>
                <p14:nvPr/>
              </p14:nvContentPartPr>
              <p14:xfrm>
                <a:off x="8811348" y="1264706"/>
                <a:ext cx="91800" cy="100440"/>
              </p14:xfrm>
            </p:contentPart>
          </mc:Choice>
          <mc:Fallback xmlns="">
            <p:pic>
              <p:nvPicPr>
                <p:cNvPr id="91137" name="Ink 91136">
                  <a:extLst>
                    <a:ext uri="{FF2B5EF4-FFF2-40B4-BE49-F238E27FC236}">
                      <a16:creationId xmlns:a16="http://schemas.microsoft.com/office/drawing/2014/main" id="{9C44351E-5CE4-22D4-B7C5-EBF97DD743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07028" y="1260386"/>
                  <a:ext cx="10044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149" name="Group 91148">
            <a:extLst>
              <a:ext uri="{FF2B5EF4-FFF2-40B4-BE49-F238E27FC236}">
                <a16:creationId xmlns:a16="http://schemas.microsoft.com/office/drawing/2014/main" id="{C136961D-190A-47A0-EEC2-71805DC63242}"/>
              </a:ext>
            </a:extLst>
          </p:cNvPr>
          <p:cNvGrpSpPr/>
          <p:nvPr/>
        </p:nvGrpSpPr>
        <p:grpSpPr>
          <a:xfrm>
            <a:off x="8119068" y="1354346"/>
            <a:ext cx="232920" cy="200520"/>
            <a:chOff x="8119068" y="1354346"/>
            <a:chExt cx="23292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146" name="Ink 91145">
                  <a:extLst>
                    <a:ext uri="{FF2B5EF4-FFF2-40B4-BE49-F238E27FC236}">
                      <a16:creationId xmlns:a16="http://schemas.microsoft.com/office/drawing/2014/main" id="{833E116E-8801-F50F-E420-9114024F5040}"/>
                    </a:ext>
                  </a:extLst>
                </p14:cNvPr>
                <p14:cNvContentPartPr/>
                <p14:nvPr/>
              </p14:nvContentPartPr>
              <p14:xfrm>
                <a:off x="8119068" y="1354346"/>
                <a:ext cx="128160" cy="143640"/>
              </p14:xfrm>
            </p:contentPart>
          </mc:Choice>
          <mc:Fallback xmlns="">
            <p:pic>
              <p:nvPicPr>
                <p:cNvPr id="91146" name="Ink 91145">
                  <a:extLst>
                    <a:ext uri="{FF2B5EF4-FFF2-40B4-BE49-F238E27FC236}">
                      <a16:creationId xmlns:a16="http://schemas.microsoft.com/office/drawing/2014/main" id="{833E116E-8801-F50F-E420-9114024F50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14748" y="1350026"/>
                  <a:ext cx="136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147" name="Ink 91146">
                  <a:extLst>
                    <a:ext uri="{FF2B5EF4-FFF2-40B4-BE49-F238E27FC236}">
                      <a16:creationId xmlns:a16="http://schemas.microsoft.com/office/drawing/2014/main" id="{288966F2-EC2E-6123-BA43-79E204EE8D8D}"/>
                    </a:ext>
                  </a:extLst>
                </p14:cNvPr>
                <p14:cNvContentPartPr/>
                <p14:nvPr/>
              </p14:nvContentPartPr>
              <p14:xfrm>
                <a:off x="8315988" y="1480346"/>
                <a:ext cx="7560" cy="47520"/>
              </p14:xfrm>
            </p:contentPart>
          </mc:Choice>
          <mc:Fallback xmlns="">
            <p:pic>
              <p:nvPicPr>
                <p:cNvPr id="91147" name="Ink 91146">
                  <a:extLst>
                    <a:ext uri="{FF2B5EF4-FFF2-40B4-BE49-F238E27FC236}">
                      <a16:creationId xmlns:a16="http://schemas.microsoft.com/office/drawing/2014/main" id="{288966F2-EC2E-6123-BA43-79E204EE8D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11668" y="1476026"/>
                  <a:ext cx="16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1148" name="Ink 91147">
                  <a:extLst>
                    <a:ext uri="{FF2B5EF4-FFF2-40B4-BE49-F238E27FC236}">
                      <a16:creationId xmlns:a16="http://schemas.microsoft.com/office/drawing/2014/main" id="{67C28B66-9A92-D4A3-A1ED-51FB6C04A7BA}"/>
                    </a:ext>
                  </a:extLst>
                </p14:cNvPr>
                <p14:cNvContentPartPr/>
                <p14:nvPr/>
              </p14:nvContentPartPr>
              <p14:xfrm>
                <a:off x="8296188" y="1453346"/>
                <a:ext cx="55800" cy="101520"/>
              </p14:xfrm>
            </p:contentPart>
          </mc:Choice>
          <mc:Fallback xmlns="">
            <p:pic>
              <p:nvPicPr>
                <p:cNvPr id="91148" name="Ink 91147">
                  <a:extLst>
                    <a:ext uri="{FF2B5EF4-FFF2-40B4-BE49-F238E27FC236}">
                      <a16:creationId xmlns:a16="http://schemas.microsoft.com/office/drawing/2014/main" id="{67C28B66-9A92-D4A3-A1ED-51FB6C04A7B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91868" y="1449026"/>
                  <a:ext cx="644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153" name="Group 91152">
            <a:extLst>
              <a:ext uri="{FF2B5EF4-FFF2-40B4-BE49-F238E27FC236}">
                <a16:creationId xmlns:a16="http://schemas.microsoft.com/office/drawing/2014/main" id="{D940DC03-ED9E-3575-B8DF-F89E7DF87B7A}"/>
              </a:ext>
            </a:extLst>
          </p:cNvPr>
          <p:cNvGrpSpPr/>
          <p:nvPr/>
        </p:nvGrpSpPr>
        <p:grpSpPr>
          <a:xfrm>
            <a:off x="8009988" y="1296386"/>
            <a:ext cx="71640" cy="104760"/>
            <a:chOff x="8009988" y="1296386"/>
            <a:chExt cx="7164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1150" name="Ink 91149">
                  <a:extLst>
                    <a:ext uri="{FF2B5EF4-FFF2-40B4-BE49-F238E27FC236}">
                      <a16:creationId xmlns:a16="http://schemas.microsoft.com/office/drawing/2014/main" id="{7ED80EC9-720B-16EB-77F2-BC4655A3EE76}"/>
                    </a:ext>
                  </a:extLst>
                </p14:cNvPr>
                <p14:cNvContentPartPr/>
                <p14:nvPr/>
              </p14:nvContentPartPr>
              <p14:xfrm>
                <a:off x="8051748" y="1296386"/>
                <a:ext cx="29880" cy="84240"/>
              </p14:xfrm>
            </p:contentPart>
          </mc:Choice>
          <mc:Fallback xmlns="">
            <p:pic>
              <p:nvPicPr>
                <p:cNvPr id="91150" name="Ink 91149">
                  <a:extLst>
                    <a:ext uri="{FF2B5EF4-FFF2-40B4-BE49-F238E27FC236}">
                      <a16:creationId xmlns:a16="http://schemas.microsoft.com/office/drawing/2014/main" id="{7ED80EC9-720B-16EB-77F2-BC4655A3EE7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47428" y="1292066"/>
                  <a:ext cx="38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1151" name="Ink 91150">
                  <a:extLst>
                    <a:ext uri="{FF2B5EF4-FFF2-40B4-BE49-F238E27FC236}">
                      <a16:creationId xmlns:a16="http://schemas.microsoft.com/office/drawing/2014/main" id="{74965218-CD3C-4812-56E2-E575D64C8EEB}"/>
                    </a:ext>
                  </a:extLst>
                </p14:cNvPr>
                <p14:cNvContentPartPr/>
                <p14:nvPr/>
              </p14:nvContentPartPr>
              <p14:xfrm>
                <a:off x="8009988" y="1306826"/>
                <a:ext cx="45720" cy="94320"/>
              </p14:xfrm>
            </p:contentPart>
          </mc:Choice>
          <mc:Fallback xmlns="">
            <p:pic>
              <p:nvPicPr>
                <p:cNvPr id="91151" name="Ink 91150">
                  <a:extLst>
                    <a:ext uri="{FF2B5EF4-FFF2-40B4-BE49-F238E27FC236}">
                      <a16:creationId xmlns:a16="http://schemas.microsoft.com/office/drawing/2014/main" id="{74965218-CD3C-4812-56E2-E575D64C8EE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05668" y="1302506"/>
                  <a:ext cx="54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1152" name="Ink 91151">
                  <a:extLst>
                    <a:ext uri="{FF2B5EF4-FFF2-40B4-BE49-F238E27FC236}">
                      <a16:creationId xmlns:a16="http://schemas.microsoft.com/office/drawing/2014/main" id="{A546F149-7D34-1085-4D98-A90B2460DFBC}"/>
                    </a:ext>
                  </a:extLst>
                </p14:cNvPr>
                <p14:cNvContentPartPr/>
                <p14:nvPr/>
              </p14:nvContentPartPr>
              <p14:xfrm>
                <a:off x="8012508" y="1368746"/>
                <a:ext cx="66600" cy="22680"/>
              </p14:xfrm>
            </p:contentPart>
          </mc:Choice>
          <mc:Fallback xmlns="">
            <p:pic>
              <p:nvPicPr>
                <p:cNvPr id="91152" name="Ink 91151">
                  <a:extLst>
                    <a:ext uri="{FF2B5EF4-FFF2-40B4-BE49-F238E27FC236}">
                      <a16:creationId xmlns:a16="http://schemas.microsoft.com/office/drawing/2014/main" id="{A546F149-7D34-1085-4D98-A90B2460DFB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08188" y="1364426"/>
                  <a:ext cx="752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1154" name="Ink 91153">
                <a:extLst>
                  <a:ext uri="{FF2B5EF4-FFF2-40B4-BE49-F238E27FC236}">
                    <a16:creationId xmlns:a16="http://schemas.microsoft.com/office/drawing/2014/main" id="{144CF260-E487-81A2-A267-82461EA8C8EC}"/>
                  </a:ext>
                </a:extLst>
              </p14:cNvPr>
              <p14:cNvContentPartPr/>
              <p14:nvPr/>
            </p14:nvContentPartPr>
            <p14:xfrm>
              <a:off x="8540988" y="2801546"/>
              <a:ext cx="150480" cy="200880"/>
            </p14:xfrm>
          </p:contentPart>
        </mc:Choice>
        <mc:Fallback xmlns="">
          <p:pic>
            <p:nvPicPr>
              <p:cNvPr id="91154" name="Ink 91153">
                <a:extLst>
                  <a:ext uri="{FF2B5EF4-FFF2-40B4-BE49-F238E27FC236}">
                    <a16:creationId xmlns:a16="http://schemas.microsoft.com/office/drawing/2014/main" id="{144CF260-E487-81A2-A267-82461EA8C8E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536668" y="2797226"/>
                <a:ext cx="15912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162" name="Group 91161">
            <a:extLst>
              <a:ext uri="{FF2B5EF4-FFF2-40B4-BE49-F238E27FC236}">
                <a16:creationId xmlns:a16="http://schemas.microsoft.com/office/drawing/2014/main" id="{813B6AB6-3EC8-65A0-220E-54212D699763}"/>
              </a:ext>
            </a:extLst>
          </p:cNvPr>
          <p:cNvGrpSpPr/>
          <p:nvPr/>
        </p:nvGrpSpPr>
        <p:grpSpPr>
          <a:xfrm>
            <a:off x="8423628" y="2526506"/>
            <a:ext cx="1537920" cy="3144240"/>
            <a:chOff x="8423628" y="2526506"/>
            <a:chExt cx="1537920" cy="31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1155" name="Ink 91154">
                  <a:extLst>
                    <a:ext uri="{FF2B5EF4-FFF2-40B4-BE49-F238E27FC236}">
                      <a16:creationId xmlns:a16="http://schemas.microsoft.com/office/drawing/2014/main" id="{75679FF2-2A29-4581-CF3A-C62926EBA4C5}"/>
                    </a:ext>
                  </a:extLst>
                </p14:cNvPr>
                <p14:cNvContentPartPr/>
                <p14:nvPr/>
              </p14:nvContentPartPr>
              <p14:xfrm>
                <a:off x="8550708" y="2825306"/>
                <a:ext cx="1410840" cy="2845440"/>
              </p14:xfrm>
            </p:contentPart>
          </mc:Choice>
          <mc:Fallback xmlns="">
            <p:pic>
              <p:nvPicPr>
                <p:cNvPr id="91155" name="Ink 91154">
                  <a:extLst>
                    <a:ext uri="{FF2B5EF4-FFF2-40B4-BE49-F238E27FC236}">
                      <a16:creationId xmlns:a16="http://schemas.microsoft.com/office/drawing/2014/main" id="{75679FF2-2A29-4581-CF3A-C62926EBA4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46388" y="2820986"/>
                  <a:ext cx="1419480" cy="28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156" name="Ink 91155">
                  <a:extLst>
                    <a:ext uri="{FF2B5EF4-FFF2-40B4-BE49-F238E27FC236}">
                      <a16:creationId xmlns:a16="http://schemas.microsoft.com/office/drawing/2014/main" id="{2AFE711D-D7C7-8EFC-408F-747404DDAFFA}"/>
                    </a:ext>
                  </a:extLst>
                </p14:cNvPr>
                <p14:cNvContentPartPr/>
                <p14:nvPr/>
              </p14:nvContentPartPr>
              <p14:xfrm>
                <a:off x="8475828" y="2751866"/>
                <a:ext cx="147600" cy="192960"/>
              </p14:xfrm>
            </p:contentPart>
          </mc:Choice>
          <mc:Fallback xmlns="">
            <p:pic>
              <p:nvPicPr>
                <p:cNvPr id="91156" name="Ink 91155">
                  <a:extLst>
                    <a:ext uri="{FF2B5EF4-FFF2-40B4-BE49-F238E27FC236}">
                      <a16:creationId xmlns:a16="http://schemas.microsoft.com/office/drawing/2014/main" id="{2AFE711D-D7C7-8EFC-408F-747404DDAF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71508" y="2747546"/>
                  <a:ext cx="156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1158" name="Ink 91157">
                  <a:extLst>
                    <a:ext uri="{FF2B5EF4-FFF2-40B4-BE49-F238E27FC236}">
                      <a16:creationId xmlns:a16="http://schemas.microsoft.com/office/drawing/2014/main" id="{EA184B97-FFE0-E66E-3868-1B5C5A1E9E20}"/>
                    </a:ext>
                  </a:extLst>
                </p14:cNvPr>
                <p14:cNvContentPartPr/>
                <p14:nvPr/>
              </p14:nvContentPartPr>
              <p14:xfrm>
                <a:off x="8446308" y="2763026"/>
                <a:ext cx="166680" cy="73440"/>
              </p14:xfrm>
            </p:contentPart>
          </mc:Choice>
          <mc:Fallback xmlns="">
            <p:pic>
              <p:nvPicPr>
                <p:cNvPr id="91158" name="Ink 91157">
                  <a:extLst>
                    <a:ext uri="{FF2B5EF4-FFF2-40B4-BE49-F238E27FC236}">
                      <a16:creationId xmlns:a16="http://schemas.microsoft.com/office/drawing/2014/main" id="{EA184B97-FFE0-E66E-3868-1B5C5A1E9E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41988" y="2758706"/>
                  <a:ext cx="175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159" name="Ink 91158">
                  <a:extLst>
                    <a:ext uri="{FF2B5EF4-FFF2-40B4-BE49-F238E27FC236}">
                      <a16:creationId xmlns:a16="http://schemas.microsoft.com/office/drawing/2014/main" id="{01A883CB-E41B-B05D-FEDA-549694D27279}"/>
                    </a:ext>
                  </a:extLst>
                </p14:cNvPr>
                <p14:cNvContentPartPr/>
                <p14:nvPr/>
              </p14:nvContentPartPr>
              <p14:xfrm>
                <a:off x="8553948" y="2849426"/>
                <a:ext cx="13320" cy="3960"/>
              </p14:xfrm>
            </p:contentPart>
          </mc:Choice>
          <mc:Fallback xmlns="">
            <p:pic>
              <p:nvPicPr>
                <p:cNvPr id="91159" name="Ink 91158">
                  <a:extLst>
                    <a:ext uri="{FF2B5EF4-FFF2-40B4-BE49-F238E27FC236}">
                      <a16:creationId xmlns:a16="http://schemas.microsoft.com/office/drawing/2014/main" id="{01A883CB-E41B-B05D-FEDA-549694D272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49628" y="2845106"/>
                  <a:ext cx="21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161" name="Ink 91160">
                  <a:extLst>
                    <a:ext uri="{FF2B5EF4-FFF2-40B4-BE49-F238E27FC236}">
                      <a16:creationId xmlns:a16="http://schemas.microsoft.com/office/drawing/2014/main" id="{E17FC4CA-ECCE-408A-1382-39EBBD2DE01E}"/>
                    </a:ext>
                  </a:extLst>
                </p14:cNvPr>
                <p14:cNvContentPartPr/>
                <p14:nvPr/>
              </p14:nvContentPartPr>
              <p14:xfrm>
                <a:off x="8423628" y="2526506"/>
                <a:ext cx="349560" cy="339840"/>
              </p14:xfrm>
            </p:contentPart>
          </mc:Choice>
          <mc:Fallback xmlns="">
            <p:pic>
              <p:nvPicPr>
                <p:cNvPr id="91161" name="Ink 91160">
                  <a:extLst>
                    <a:ext uri="{FF2B5EF4-FFF2-40B4-BE49-F238E27FC236}">
                      <a16:creationId xmlns:a16="http://schemas.microsoft.com/office/drawing/2014/main" id="{E17FC4CA-ECCE-408A-1382-39EBBD2DE0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19308" y="2522186"/>
                  <a:ext cx="35820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179" name="Group 91178">
            <a:extLst>
              <a:ext uri="{FF2B5EF4-FFF2-40B4-BE49-F238E27FC236}">
                <a16:creationId xmlns:a16="http://schemas.microsoft.com/office/drawing/2014/main" id="{1990D70A-EA8D-6014-BCDD-4EA5DE7F0E31}"/>
              </a:ext>
            </a:extLst>
          </p:cNvPr>
          <p:cNvGrpSpPr/>
          <p:nvPr/>
        </p:nvGrpSpPr>
        <p:grpSpPr>
          <a:xfrm>
            <a:off x="9780468" y="3797666"/>
            <a:ext cx="1110600" cy="1950120"/>
            <a:chOff x="9780468" y="3797666"/>
            <a:chExt cx="1110600" cy="19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167" name="Ink 91166">
                  <a:extLst>
                    <a:ext uri="{FF2B5EF4-FFF2-40B4-BE49-F238E27FC236}">
                      <a16:creationId xmlns:a16="http://schemas.microsoft.com/office/drawing/2014/main" id="{E6AF8AE3-6294-60BB-D6D1-61E609A5985A}"/>
                    </a:ext>
                  </a:extLst>
                </p14:cNvPr>
                <p14:cNvContentPartPr/>
                <p14:nvPr/>
              </p14:nvContentPartPr>
              <p14:xfrm>
                <a:off x="9959388" y="3900266"/>
                <a:ext cx="626400" cy="1847520"/>
              </p14:xfrm>
            </p:contentPart>
          </mc:Choice>
          <mc:Fallback xmlns="">
            <p:pic>
              <p:nvPicPr>
                <p:cNvPr id="91167" name="Ink 91166">
                  <a:extLst>
                    <a:ext uri="{FF2B5EF4-FFF2-40B4-BE49-F238E27FC236}">
                      <a16:creationId xmlns:a16="http://schemas.microsoft.com/office/drawing/2014/main" id="{E6AF8AE3-6294-60BB-D6D1-61E609A5985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55068" y="3895946"/>
                  <a:ext cx="635040" cy="18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169" name="Ink 91168">
                  <a:extLst>
                    <a:ext uri="{FF2B5EF4-FFF2-40B4-BE49-F238E27FC236}">
                      <a16:creationId xmlns:a16="http://schemas.microsoft.com/office/drawing/2014/main" id="{C221C8DC-F054-8A84-B38D-66E69AAEAF3C}"/>
                    </a:ext>
                  </a:extLst>
                </p14:cNvPr>
                <p14:cNvContentPartPr/>
                <p14:nvPr/>
              </p14:nvContentPartPr>
              <p14:xfrm>
                <a:off x="10464468" y="3900266"/>
                <a:ext cx="109080" cy="178560"/>
              </p14:xfrm>
            </p:contentPart>
          </mc:Choice>
          <mc:Fallback xmlns="">
            <p:pic>
              <p:nvPicPr>
                <p:cNvPr id="91169" name="Ink 91168">
                  <a:extLst>
                    <a:ext uri="{FF2B5EF4-FFF2-40B4-BE49-F238E27FC236}">
                      <a16:creationId xmlns:a16="http://schemas.microsoft.com/office/drawing/2014/main" id="{C221C8DC-F054-8A84-B38D-66E69AAEAF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60148" y="3895946"/>
                  <a:ext cx="117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170" name="Ink 91169">
                  <a:extLst>
                    <a:ext uri="{FF2B5EF4-FFF2-40B4-BE49-F238E27FC236}">
                      <a16:creationId xmlns:a16="http://schemas.microsoft.com/office/drawing/2014/main" id="{12B37DE0-ECB9-E50A-4C8A-0AD122429236}"/>
                    </a:ext>
                  </a:extLst>
                </p14:cNvPr>
                <p14:cNvContentPartPr/>
                <p14:nvPr/>
              </p14:nvContentPartPr>
              <p14:xfrm>
                <a:off x="10552668" y="3929426"/>
                <a:ext cx="29880" cy="160200"/>
              </p14:xfrm>
            </p:contentPart>
          </mc:Choice>
          <mc:Fallback xmlns="">
            <p:pic>
              <p:nvPicPr>
                <p:cNvPr id="91170" name="Ink 91169">
                  <a:extLst>
                    <a:ext uri="{FF2B5EF4-FFF2-40B4-BE49-F238E27FC236}">
                      <a16:creationId xmlns:a16="http://schemas.microsoft.com/office/drawing/2014/main" id="{12B37DE0-ECB9-E50A-4C8A-0AD12242923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48348" y="3925106"/>
                  <a:ext cx="38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163" name="Ink 91162">
                  <a:extLst>
                    <a:ext uri="{FF2B5EF4-FFF2-40B4-BE49-F238E27FC236}">
                      <a16:creationId xmlns:a16="http://schemas.microsoft.com/office/drawing/2014/main" id="{D61ADAEB-A154-328C-B4D9-1ABB1C5F79FC}"/>
                    </a:ext>
                  </a:extLst>
                </p14:cNvPr>
                <p14:cNvContentPartPr/>
                <p14:nvPr/>
              </p14:nvContentPartPr>
              <p14:xfrm>
                <a:off x="9840948" y="4555466"/>
                <a:ext cx="93240" cy="1113480"/>
              </p14:xfrm>
            </p:contentPart>
          </mc:Choice>
          <mc:Fallback xmlns="">
            <p:pic>
              <p:nvPicPr>
                <p:cNvPr id="91163" name="Ink 91162">
                  <a:extLst>
                    <a:ext uri="{FF2B5EF4-FFF2-40B4-BE49-F238E27FC236}">
                      <a16:creationId xmlns:a16="http://schemas.microsoft.com/office/drawing/2014/main" id="{D61ADAEB-A154-328C-B4D9-1ABB1C5F79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36628" y="4551146"/>
                  <a:ext cx="101880" cy="11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164" name="Ink 91163">
                  <a:extLst>
                    <a:ext uri="{FF2B5EF4-FFF2-40B4-BE49-F238E27FC236}">
                      <a16:creationId xmlns:a16="http://schemas.microsoft.com/office/drawing/2014/main" id="{3A725C9B-F0FA-547E-5542-58D81FEAE041}"/>
                    </a:ext>
                  </a:extLst>
                </p14:cNvPr>
                <p14:cNvContentPartPr/>
                <p14:nvPr/>
              </p14:nvContentPartPr>
              <p14:xfrm>
                <a:off x="9780468" y="4568066"/>
                <a:ext cx="104040" cy="156240"/>
              </p14:xfrm>
            </p:contentPart>
          </mc:Choice>
          <mc:Fallback xmlns="">
            <p:pic>
              <p:nvPicPr>
                <p:cNvPr id="91164" name="Ink 91163">
                  <a:extLst>
                    <a:ext uri="{FF2B5EF4-FFF2-40B4-BE49-F238E27FC236}">
                      <a16:creationId xmlns:a16="http://schemas.microsoft.com/office/drawing/2014/main" id="{3A725C9B-F0FA-547E-5542-58D81FEAE0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76148" y="4563746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165" name="Ink 91164">
                  <a:extLst>
                    <a:ext uri="{FF2B5EF4-FFF2-40B4-BE49-F238E27FC236}">
                      <a16:creationId xmlns:a16="http://schemas.microsoft.com/office/drawing/2014/main" id="{5E06B176-2CE4-C80F-63DD-4DBCAE8DE59B}"/>
                    </a:ext>
                  </a:extLst>
                </p14:cNvPr>
                <p14:cNvContentPartPr/>
                <p14:nvPr/>
              </p14:nvContentPartPr>
              <p14:xfrm>
                <a:off x="9851748" y="4584626"/>
                <a:ext cx="36360" cy="143280"/>
              </p14:xfrm>
            </p:contentPart>
          </mc:Choice>
          <mc:Fallback xmlns="">
            <p:pic>
              <p:nvPicPr>
                <p:cNvPr id="91165" name="Ink 91164">
                  <a:extLst>
                    <a:ext uri="{FF2B5EF4-FFF2-40B4-BE49-F238E27FC236}">
                      <a16:creationId xmlns:a16="http://schemas.microsoft.com/office/drawing/2014/main" id="{5E06B176-2CE4-C80F-63DD-4DBCAE8DE5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47428" y="4580306"/>
                  <a:ext cx="45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172" name="Ink 91171">
                  <a:extLst>
                    <a:ext uri="{FF2B5EF4-FFF2-40B4-BE49-F238E27FC236}">
                      <a16:creationId xmlns:a16="http://schemas.microsoft.com/office/drawing/2014/main" id="{9E333568-FA0D-3A61-F927-E9F2E889F06C}"/>
                    </a:ext>
                  </a:extLst>
                </p14:cNvPr>
                <p14:cNvContentPartPr/>
                <p14:nvPr/>
              </p14:nvContentPartPr>
              <p14:xfrm>
                <a:off x="9936708" y="4560506"/>
                <a:ext cx="115560" cy="130680"/>
              </p14:xfrm>
            </p:contentPart>
          </mc:Choice>
          <mc:Fallback xmlns="">
            <p:pic>
              <p:nvPicPr>
                <p:cNvPr id="91172" name="Ink 91171">
                  <a:extLst>
                    <a:ext uri="{FF2B5EF4-FFF2-40B4-BE49-F238E27FC236}">
                      <a16:creationId xmlns:a16="http://schemas.microsoft.com/office/drawing/2014/main" id="{9E333568-FA0D-3A61-F927-E9F2E889F06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32388" y="4556186"/>
                  <a:ext cx="124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173" name="Ink 91172">
                  <a:extLst>
                    <a:ext uri="{FF2B5EF4-FFF2-40B4-BE49-F238E27FC236}">
                      <a16:creationId xmlns:a16="http://schemas.microsoft.com/office/drawing/2014/main" id="{8B442F6E-8458-3D2E-9B8E-D62A84F40D27}"/>
                    </a:ext>
                  </a:extLst>
                </p14:cNvPr>
                <p14:cNvContentPartPr/>
                <p14:nvPr/>
              </p14:nvContentPartPr>
              <p14:xfrm>
                <a:off x="9995028" y="4633946"/>
                <a:ext cx="51840" cy="55440"/>
              </p14:xfrm>
            </p:contentPart>
          </mc:Choice>
          <mc:Fallback xmlns="">
            <p:pic>
              <p:nvPicPr>
                <p:cNvPr id="91173" name="Ink 91172">
                  <a:extLst>
                    <a:ext uri="{FF2B5EF4-FFF2-40B4-BE49-F238E27FC236}">
                      <a16:creationId xmlns:a16="http://schemas.microsoft.com/office/drawing/2014/main" id="{8B442F6E-8458-3D2E-9B8E-D62A84F40D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90708" y="4629626"/>
                  <a:ext cx="60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175" name="Ink 91174">
                  <a:extLst>
                    <a:ext uri="{FF2B5EF4-FFF2-40B4-BE49-F238E27FC236}">
                      <a16:creationId xmlns:a16="http://schemas.microsoft.com/office/drawing/2014/main" id="{B625B84E-04E0-2A30-29C0-4750403F0DC4}"/>
                    </a:ext>
                  </a:extLst>
                </p14:cNvPr>
                <p14:cNvContentPartPr/>
                <p14:nvPr/>
              </p14:nvContentPartPr>
              <p14:xfrm>
                <a:off x="10725108" y="3880106"/>
                <a:ext cx="99360" cy="88560"/>
              </p14:xfrm>
            </p:contentPart>
          </mc:Choice>
          <mc:Fallback xmlns="">
            <p:pic>
              <p:nvPicPr>
                <p:cNvPr id="91175" name="Ink 91174">
                  <a:extLst>
                    <a:ext uri="{FF2B5EF4-FFF2-40B4-BE49-F238E27FC236}">
                      <a16:creationId xmlns:a16="http://schemas.microsoft.com/office/drawing/2014/main" id="{B625B84E-04E0-2A30-29C0-4750403F0DC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20788" y="3875786"/>
                  <a:ext cx="108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177" name="Ink 91176">
                  <a:extLst>
                    <a:ext uri="{FF2B5EF4-FFF2-40B4-BE49-F238E27FC236}">
                      <a16:creationId xmlns:a16="http://schemas.microsoft.com/office/drawing/2014/main" id="{C34513F7-EDC3-F401-5BDD-198340E9C7AA}"/>
                    </a:ext>
                  </a:extLst>
                </p14:cNvPr>
                <p14:cNvContentPartPr/>
                <p14:nvPr/>
              </p14:nvContentPartPr>
              <p14:xfrm>
                <a:off x="10767588" y="3940586"/>
                <a:ext cx="56160" cy="74160"/>
              </p14:xfrm>
            </p:contentPart>
          </mc:Choice>
          <mc:Fallback xmlns="">
            <p:pic>
              <p:nvPicPr>
                <p:cNvPr id="91177" name="Ink 91176">
                  <a:extLst>
                    <a:ext uri="{FF2B5EF4-FFF2-40B4-BE49-F238E27FC236}">
                      <a16:creationId xmlns:a16="http://schemas.microsoft.com/office/drawing/2014/main" id="{C34513F7-EDC3-F401-5BDD-198340E9C7A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63268" y="3936266"/>
                  <a:ext cx="64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178" name="Ink 91177">
                  <a:extLst>
                    <a:ext uri="{FF2B5EF4-FFF2-40B4-BE49-F238E27FC236}">
                      <a16:creationId xmlns:a16="http://schemas.microsoft.com/office/drawing/2014/main" id="{7481A5C3-A7A8-3516-952A-F868E56BEA42}"/>
                    </a:ext>
                  </a:extLst>
                </p14:cNvPr>
                <p14:cNvContentPartPr/>
                <p14:nvPr/>
              </p14:nvContentPartPr>
              <p14:xfrm>
                <a:off x="10856148" y="3797666"/>
                <a:ext cx="34920" cy="51840"/>
              </p14:xfrm>
            </p:contentPart>
          </mc:Choice>
          <mc:Fallback xmlns="">
            <p:pic>
              <p:nvPicPr>
                <p:cNvPr id="91178" name="Ink 91177">
                  <a:extLst>
                    <a:ext uri="{FF2B5EF4-FFF2-40B4-BE49-F238E27FC236}">
                      <a16:creationId xmlns:a16="http://schemas.microsoft.com/office/drawing/2014/main" id="{7481A5C3-A7A8-3516-952A-F868E56BEA4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51828" y="3793346"/>
                  <a:ext cx="435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196" name="Group 91195">
            <a:extLst>
              <a:ext uri="{FF2B5EF4-FFF2-40B4-BE49-F238E27FC236}">
                <a16:creationId xmlns:a16="http://schemas.microsoft.com/office/drawing/2014/main" id="{B6901C4A-3EBA-07C2-3E70-019B8C5EDE8F}"/>
              </a:ext>
            </a:extLst>
          </p:cNvPr>
          <p:cNvGrpSpPr/>
          <p:nvPr/>
        </p:nvGrpSpPr>
        <p:grpSpPr>
          <a:xfrm>
            <a:off x="8869308" y="5191226"/>
            <a:ext cx="1008720" cy="388800"/>
            <a:chOff x="8869308" y="5191226"/>
            <a:chExt cx="100872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180" name="Ink 91179">
                  <a:extLst>
                    <a:ext uri="{FF2B5EF4-FFF2-40B4-BE49-F238E27FC236}">
                      <a16:creationId xmlns:a16="http://schemas.microsoft.com/office/drawing/2014/main" id="{20335F5D-A8F9-5520-0A0C-A8B1C879733D}"/>
                    </a:ext>
                  </a:extLst>
                </p14:cNvPr>
                <p14:cNvContentPartPr/>
                <p14:nvPr/>
              </p14:nvContentPartPr>
              <p14:xfrm>
                <a:off x="9489948" y="5224706"/>
                <a:ext cx="362160" cy="71640"/>
              </p14:xfrm>
            </p:contentPart>
          </mc:Choice>
          <mc:Fallback xmlns="">
            <p:pic>
              <p:nvPicPr>
                <p:cNvPr id="91180" name="Ink 91179">
                  <a:extLst>
                    <a:ext uri="{FF2B5EF4-FFF2-40B4-BE49-F238E27FC236}">
                      <a16:creationId xmlns:a16="http://schemas.microsoft.com/office/drawing/2014/main" id="{20335F5D-A8F9-5520-0A0C-A8B1C87973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85628" y="5220386"/>
                  <a:ext cx="370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181" name="Ink 91180">
                  <a:extLst>
                    <a:ext uri="{FF2B5EF4-FFF2-40B4-BE49-F238E27FC236}">
                      <a16:creationId xmlns:a16="http://schemas.microsoft.com/office/drawing/2014/main" id="{99DD6649-3DB6-31D5-EDE7-5D05A2E23B13}"/>
                    </a:ext>
                  </a:extLst>
                </p14:cNvPr>
                <p14:cNvContentPartPr/>
                <p14:nvPr/>
              </p14:nvContentPartPr>
              <p14:xfrm>
                <a:off x="9308508" y="5191226"/>
                <a:ext cx="569520" cy="212040"/>
              </p14:xfrm>
            </p:contentPart>
          </mc:Choice>
          <mc:Fallback xmlns="">
            <p:pic>
              <p:nvPicPr>
                <p:cNvPr id="91181" name="Ink 91180">
                  <a:extLst>
                    <a:ext uri="{FF2B5EF4-FFF2-40B4-BE49-F238E27FC236}">
                      <a16:creationId xmlns:a16="http://schemas.microsoft.com/office/drawing/2014/main" id="{99DD6649-3DB6-31D5-EDE7-5D05A2E23B1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04188" y="5186906"/>
                  <a:ext cx="578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183" name="Ink 91182">
                  <a:extLst>
                    <a:ext uri="{FF2B5EF4-FFF2-40B4-BE49-F238E27FC236}">
                      <a16:creationId xmlns:a16="http://schemas.microsoft.com/office/drawing/2014/main" id="{748BBF70-8C9B-AA17-B217-35528F6BF1E5}"/>
                    </a:ext>
                  </a:extLst>
                </p14:cNvPr>
                <p14:cNvContentPartPr/>
                <p14:nvPr/>
              </p14:nvContentPartPr>
              <p14:xfrm>
                <a:off x="9016908" y="5429906"/>
                <a:ext cx="14040" cy="107280"/>
              </p14:xfrm>
            </p:contentPart>
          </mc:Choice>
          <mc:Fallback xmlns="">
            <p:pic>
              <p:nvPicPr>
                <p:cNvPr id="91183" name="Ink 91182">
                  <a:extLst>
                    <a:ext uri="{FF2B5EF4-FFF2-40B4-BE49-F238E27FC236}">
                      <a16:creationId xmlns:a16="http://schemas.microsoft.com/office/drawing/2014/main" id="{748BBF70-8C9B-AA17-B217-35528F6BF1E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12588" y="5425586"/>
                  <a:ext cx="2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184" name="Ink 91183">
                  <a:extLst>
                    <a:ext uri="{FF2B5EF4-FFF2-40B4-BE49-F238E27FC236}">
                      <a16:creationId xmlns:a16="http://schemas.microsoft.com/office/drawing/2014/main" id="{3CD9EDAA-2458-699E-3A79-1CF95678847E}"/>
                    </a:ext>
                  </a:extLst>
                </p14:cNvPr>
                <p14:cNvContentPartPr/>
                <p14:nvPr/>
              </p14:nvContentPartPr>
              <p14:xfrm>
                <a:off x="8994228" y="5418746"/>
                <a:ext cx="82080" cy="56160"/>
              </p14:xfrm>
            </p:contentPart>
          </mc:Choice>
          <mc:Fallback xmlns="">
            <p:pic>
              <p:nvPicPr>
                <p:cNvPr id="91184" name="Ink 91183">
                  <a:extLst>
                    <a:ext uri="{FF2B5EF4-FFF2-40B4-BE49-F238E27FC236}">
                      <a16:creationId xmlns:a16="http://schemas.microsoft.com/office/drawing/2014/main" id="{3CD9EDAA-2458-699E-3A79-1CF9567884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89908" y="5414426"/>
                  <a:ext cx="90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186" name="Ink 91185">
                  <a:extLst>
                    <a:ext uri="{FF2B5EF4-FFF2-40B4-BE49-F238E27FC236}">
                      <a16:creationId xmlns:a16="http://schemas.microsoft.com/office/drawing/2014/main" id="{820D7262-C557-56C2-EE6C-098EFFAA39FB}"/>
                    </a:ext>
                  </a:extLst>
                </p14:cNvPr>
                <p14:cNvContentPartPr/>
                <p14:nvPr/>
              </p14:nvContentPartPr>
              <p14:xfrm>
                <a:off x="9078828" y="5512346"/>
                <a:ext cx="65520" cy="60840"/>
              </p14:xfrm>
            </p:contentPart>
          </mc:Choice>
          <mc:Fallback xmlns="">
            <p:pic>
              <p:nvPicPr>
                <p:cNvPr id="91186" name="Ink 91185">
                  <a:extLst>
                    <a:ext uri="{FF2B5EF4-FFF2-40B4-BE49-F238E27FC236}">
                      <a16:creationId xmlns:a16="http://schemas.microsoft.com/office/drawing/2014/main" id="{820D7262-C557-56C2-EE6C-098EFFAA39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74508" y="5508026"/>
                  <a:ext cx="7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187" name="Ink 91186">
                  <a:extLst>
                    <a:ext uri="{FF2B5EF4-FFF2-40B4-BE49-F238E27FC236}">
                      <a16:creationId xmlns:a16="http://schemas.microsoft.com/office/drawing/2014/main" id="{595DE993-BDF4-31DB-C9B3-4CAECA9CC6CD}"/>
                    </a:ext>
                  </a:extLst>
                </p14:cNvPr>
                <p14:cNvContentPartPr/>
                <p14:nvPr/>
              </p14:nvContentPartPr>
              <p14:xfrm>
                <a:off x="9107988" y="5540066"/>
                <a:ext cx="43200" cy="39960"/>
              </p14:xfrm>
            </p:contentPart>
          </mc:Choice>
          <mc:Fallback xmlns="">
            <p:pic>
              <p:nvPicPr>
                <p:cNvPr id="91187" name="Ink 91186">
                  <a:extLst>
                    <a:ext uri="{FF2B5EF4-FFF2-40B4-BE49-F238E27FC236}">
                      <a16:creationId xmlns:a16="http://schemas.microsoft.com/office/drawing/2014/main" id="{595DE993-BDF4-31DB-C9B3-4CAECA9CC6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03668" y="5535746"/>
                  <a:ext cx="51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188" name="Ink 91187">
                  <a:extLst>
                    <a:ext uri="{FF2B5EF4-FFF2-40B4-BE49-F238E27FC236}">
                      <a16:creationId xmlns:a16="http://schemas.microsoft.com/office/drawing/2014/main" id="{2FC42703-A0B3-17B2-F5AA-2BF37CE26AA9}"/>
                    </a:ext>
                  </a:extLst>
                </p14:cNvPr>
                <p14:cNvContentPartPr/>
                <p14:nvPr/>
              </p14:nvContentPartPr>
              <p14:xfrm>
                <a:off x="9248028" y="5422706"/>
                <a:ext cx="32400" cy="101160"/>
              </p14:xfrm>
            </p:contentPart>
          </mc:Choice>
          <mc:Fallback xmlns="">
            <p:pic>
              <p:nvPicPr>
                <p:cNvPr id="91188" name="Ink 91187">
                  <a:extLst>
                    <a:ext uri="{FF2B5EF4-FFF2-40B4-BE49-F238E27FC236}">
                      <a16:creationId xmlns:a16="http://schemas.microsoft.com/office/drawing/2014/main" id="{2FC42703-A0B3-17B2-F5AA-2BF37CE26AA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43708" y="5418386"/>
                  <a:ext cx="4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189" name="Ink 91188">
                  <a:extLst>
                    <a:ext uri="{FF2B5EF4-FFF2-40B4-BE49-F238E27FC236}">
                      <a16:creationId xmlns:a16="http://schemas.microsoft.com/office/drawing/2014/main" id="{42F58C64-A6FB-0ED2-C227-A9C8F00E41DE}"/>
                    </a:ext>
                  </a:extLst>
                </p14:cNvPr>
                <p14:cNvContentPartPr/>
                <p14:nvPr/>
              </p14:nvContentPartPr>
              <p14:xfrm>
                <a:off x="9212748" y="5464826"/>
                <a:ext cx="91080" cy="13320"/>
              </p14:xfrm>
            </p:contentPart>
          </mc:Choice>
          <mc:Fallback xmlns="">
            <p:pic>
              <p:nvPicPr>
                <p:cNvPr id="91189" name="Ink 91188">
                  <a:extLst>
                    <a:ext uri="{FF2B5EF4-FFF2-40B4-BE49-F238E27FC236}">
                      <a16:creationId xmlns:a16="http://schemas.microsoft.com/office/drawing/2014/main" id="{42F58C64-A6FB-0ED2-C227-A9C8F00E41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08428" y="5460506"/>
                  <a:ext cx="99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190" name="Ink 91189">
                  <a:extLst>
                    <a:ext uri="{FF2B5EF4-FFF2-40B4-BE49-F238E27FC236}">
                      <a16:creationId xmlns:a16="http://schemas.microsoft.com/office/drawing/2014/main" id="{3364B3CD-2DD5-814E-EA6C-36A08D02A750}"/>
                    </a:ext>
                  </a:extLst>
                </p14:cNvPr>
                <p14:cNvContentPartPr/>
                <p14:nvPr/>
              </p14:nvContentPartPr>
              <p14:xfrm>
                <a:off x="9310308" y="5424506"/>
                <a:ext cx="65520" cy="149040"/>
              </p14:xfrm>
            </p:contentPart>
          </mc:Choice>
          <mc:Fallback xmlns="">
            <p:pic>
              <p:nvPicPr>
                <p:cNvPr id="91190" name="Ink 91189">
                  <a:extLst>
                    <a:ext uri="{FF2B5EF4-FFF2-40B4-BE49-F238E27FC236}">
                      <a16:creationId xmlns:a16="http://schemas.microsoft.com/office/drawing/2014/main" id="{3364B3CD-2DD5-814E-EA6C-36A08D02A7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05988" y="5420186"/>
                  <a:ext cx="74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191" name="Ink 91190">
                  <a:extLst>
                    <a:ext uri="{FF2B5EF4-FFF2-40B4-BE49-F238E27FC236}">
                      <a16:creationId xmlns:a16="http://schemas.microsoft.com/office/drawing/2014/main" id="{824FC400-CE32-BBE8-D089-2307D73044D1}"/>
                    </a:ext>
                  </a:extLst>
                </p14:cNvPr>
                <p14:cNvContentPartPr/>
                <p14:nvPr/>
              </p14:nvContentPartPr>
              <p14:xfrm>
                <a:off x="9183228" y="5400746"/>
                <a:ext cx="39600" cy="159840"/>
              </p14:xfrm>
            </p:contentPart>
          </mc:Choice>
          <mc:Fallback xmlns="">
            <p:pic>
              <p:nvPicPr>
                <p:cNvPr id="91191" name="Ink 91190">
                  <a:extLst>
                    <a:ext uri="{FF2B5EF4-FFF2-40B4-BE49-F238E27FC236}">
                      <a16:creationId xmlns:a16="http://schemas.microsoft.com/office/drawing/2014/main" id="{824FC400-CE32-BBE8-D089-2307D73044D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78908" y="5396426"/>
                  <a:ext cx="48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193" name="Ink 91192">
                  <a:extLst>
                    <a:ext uri="{FF2B5EF4-FFF2-40B4-BE49-F238E27FC236}">
                      <a16:creationId xmlns:a16="http://schemas.microsoft.com/office/drawing/2014/main" id="{6C1C5082-6D45-43EA-730F-C1B537863CD1}"/>
                    </a:ext>
                  </a:extLst>
                </p14:cNvPr>
                <p14:cNvContentPartPr/>
                <p14:nvPr/>
              </p14:nvContentPartPr>
              <p14:xfrm>
                <a:off x="8947788" y="5347106"/>
                <a:ext cx="20880" cy="68040"/>
              </p14:xfrm>
            </p:contentPart>
          </mc:Choice>
          <mc:Fallback xmlns="">
            <p:pic>
              <p:nvPicPr>
                <p:cNvPr id="91193" name="Ink 91192">
                  <a:extLst>
                    <a:ext uri="{FF2B5EF4-FFF2-40B4-BE49-F238E27FC236}">
                      <a16:creationId xmlns:a16="http://schemas.microsoft.com/office/drawing/2014/main" id="{6C1C5082-6D45-43EA-730F-C1B537863CD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43468" y="5342786"/>
                  <a:ext cx="29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194" name="Ink 91193">
                  <a:extLst>
                    <a:ext uri="{FF2B5EF4-FFF2-40B4-BE49-F238E27FC236}">
                      <a16:creationId xmlns:a16="http://schemas.microsoft.com/office/drawing/2014/main" id="{55D7487C-F8AD-74BB-E4A7-53AD3EF9E515}"/>
                    </a:ext>
                  </a:extLst>
                </p14:cNvPr>
                <p14:cNvContentPartPr/>
                <p14:nvPr/>
              </p14:nvContentPartPr>
              <p14:xfrm>
                <a:off x="8869308" y="5337026"/>
                <a:ext cx="79560" cy="95040"/>
              </p14:xfrm>
            </p:contentPart>
          </mc:Choice>
          <mc:Fallback xmlns="">
            <p:pic>
              <p:nvPicPr>
                <p:cNvPr id="91194" name="Ink 91193">
                  <a:extLst>
                    <a:ext uri="{FF2B5EF4-FFF2-40B4-BE49-F238E27FC236}">
                      <a16:creationId xmlns:a16="http://schemas.microsoft.com/office/drawing/2014/main" id="{55D7487C-F8AD-74BB-E4A7-53AD3EF9E5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64988" y="5332706"/>
                  <a:ext cx="88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1195" name="Ink 91194">
                  <a:extLst>
                    <a:ext uri="{FF2B5EF4-FFF2-40B4-BE49-F238E27FC236}">
                      <a16:creationId xmlns:a16="http://schemas.microsoft.com/office/drawing/2014/main" id="{BC64D528-E733-5D13-5FEB-735ACDD0FD90}"/>
                    </a:ext>
                  </a:extLst>
                </p14:cNvPr>
                <p14:cNvContentPartPr/>
                <p14:nvPr/>
              </p14:nvContentPartPr>
              <p14:xfrm>
                <a:off x="8902788" y="5395706"/>
                <a:ext cx="91800" cy="9360"/>
              </p14:xfrm>
            </p:contentPart>
          </mc:Choice>
          <mc:Fallback xmlns="">
            <p:pic>
              <p:nvPicPr>
                <p:cNvPr id="91195" name="Ink 91194">
                  <a:extLst>
                    <a:ext uri="{FF2B5EF4-FFF2-40B4-BE49-F238E27FC236}">
                      <a16:creationId xmlns:a16="http://schemas.microsoft.com/office/drawing/2014/main" id="{BC64D528-E733-5D13-5FEB-735ACDD0FD9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98468" y="5391386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217" name="Group 91216">
            <a:extLst>
              <a:ext uri="{FF2B5EF4-FFF2-40B4-BE49-F238E27FC236}">
                <a16:creationId xmlns:a16="http://schemas.microsoft.com/office/drawing/2014/main" id="{D6CECCC1-382B-5128-2490-97892587CA97}"/>
              </a:ext>
            </a:extLst>
          </p:cNvPr>
          <p:cNvGrpSpPr/>
          <p:nvPr/>
        </p:nvGrpSpPr>
        <p:grpSpPr>
          <a:xfrm>
            <a:off x="10210308" y="4997186"/>
            <a:ext cx="816480" cy="463320"/>
            <a:chOff x="10210308" y="4997186"/>
            <a:chExt cx="81648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1197" name="Ink 91196">
                  <a:extLst>
                    <a:ext uri="{FF2B5EF4-FFF2-40B4-BE49-F238E27FC236}">
                      <a16:creationId xmlns:a16="http://schemas.microsoft.com/office/drawing/2014/main" id="{5A97C244-E878-762C-6E39-49BEA2CE356C}"/>
                    </a:ext>
                  </a:extLst>
                </p14:cNvPr>
                <p14:cNvContentPartPr/>
                <p14:nvPr/>
              </p14:nvContentPartPr>
              <p14:xfrm>
                <a:off x="10210308" y="4997186"/>
                <a:ext cx="215640" cy="175680"/>
              </p14:xfrm>
            </p:contentPart>
          </mc:Choice>
          <mc:Fallback xmlns="">
            <p:pic>
              <p:nvPicPr>
                <p:cNvPr id="91197" name="Ink 91196">
                  <a:extLst>
                    <a:ext uri="{FF2B5EF4-FFF2-40B4-BE49-F238E27FC236}">
                      <a16:creationId xmlns:a16="http://schemas.microsoft.com/office/drawing/2014/main" id="{5A97C244-E878-762C-6E39-49BEA2CE356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05988" y="4992866"/>
                  <a:ext cx="224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1198" name="Ink 91197">
                  <a:extLst>
                    <a:ext uri="{FF2B5EF4-FFF2-40B4-BE49-F238E27FC236}">
                      <a16:creationId xmlns:a16="http://schemas.microsoft.com/office/drawing/2014/main" id="{99629B54-A3B9-290C-35D1-E0C251453FE2}"/>
                    </a:ext>
                  </a:extLst>
                </p14:cNvPr>
                <p14:cNvContentPartPr/>
                <p14:nvPr/>
              </p14:nvContentPartPr>
              <p14:xfrm>
                <a:off x="10448628" y="5263586"/>
                <a:ext cx="23040" cy="132120"/>
              </p14:xfrm>
            </p:contentPart>
          </mc:Choice>
          <mc:Fallback xmlns="">
            <p:pic>
              <p:nvPicPr>
                <p:cNvPr id="91198" name="Ink 91197">
                  <a:extLst>
                    <a:ext uri="{FF2B5EF4-FFF2-40B4-BE49-F238E27FC236}">
                      <a16:creationId xmlns:a16="http://schemas.microsoft.com/office/drawing/2014/main" id="{99629B54-A3B9-290C-35D1-E0C251453FE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444308" y="5259266"/>
                  <a:ext cx="31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1199" name="Ink 91198">
                  <a:extLst>
                    <a:ext uri="{FF2B5EF4-FFF2-40B4-BE49-F238E27FC236}">
                      <a16:creationId xmlns:a16="http://schemas.microsoft.com/office/drawing/2014/main" id="{A6F99D26-6F58-2082-C86D-5D9D95B2F638}"/>
                    </a:ext>
                  </a:extLst>
                </p14:cNvPr>
                <p14:cNvContentPartPr/>
                <p14:nvPr/>
              </p14:nvContentPartPr>
              <p14:xfrm>
                <a:off x="10457628" y="5264666"/>
                <a:ext cx="69480" cy="68400"/>
              </p14:xfrm>
            </p:contentPart>
          </mc:Choice>
          <mc:Fallback xmlns="">
            <p:pic>
              <p:nvPicPr>
                <p:cNvPr id="91199" name="Ink 91198">
                  <a:extLst>
                    <a:ext uri="{FF2B5EF4-FFF2-40B4-BE49-F238E27FC236}">
                      <a16:creationId xmlns:a16="http://schemas.microsoft.com/office/drawing/2014/main" id="{A6F99D26-6F58-2082-C86D-5D9D95B2F63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53308" y="5260346"/>
                  <a:ext cx="78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1201" name="Ink 91200">
                  <a:extLst>
                    <a:ext uri="{FF2B5EF4-FFF2-40B4-BE49-F238E27FC236}">
                      <a16:creationId xmlns:a16="http://schemas.microsoft.com/office/drawing/2014/main" id="{29675D09-DAC7-BD65-9214-A359E441F197}"/>
                    </a:ext>
                  </a:extLst>
                </p14:cNvPr>
                <p14:cNvContentPartPr/>
                <p14:nvPr/>
              </p14:nvContentPartPr>
              <p14:xfrm>
                <a:off x="10526748" y="5360426"/>
                <a:ext cx="78840" cy="50400"/>
              </p14:xfrm>
            </p:contentPart>
          </mc:Choice>
          <mc:Fallback xmlns="">
            <p:pic>
              <p:nvPicPr>
                <p:cNvPr id="91201" name="Ink 91200">
                  <a:extLst>
                    <a:ext uri="{FF2B5EF4-FFF2-40B4-BE49-F238E27FC236}">
                      <a16:creationId xmlns:a16="http://schemas.microsoft.com/office/drawing/2014/main" id="{29675D09-DAC7-BD65-9214-A359E441F19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522428" y="5356106"/>
                  <a:ext cx="87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1202" name="Ink 91201">
                  <a:extLst>
                    <a:ext uri="{FF2B5EF4-FFF2-40B4-BE49-F238E27FC236}">
                      <a16:creationId xmlns:a16="http://schemas.microsoft.com/office/drawing/2014/main" id="{0E22EE0F-D013-4E06-0E75-873A04E568CC}"/>
                    </a:ext>
                  </a:extLst>
                </p14:cNvPr>
                <p14:cNvContentPartPr/>
                <p14:nvPr/>
              </p14:nvContentPartPr>
              <p14:xfrm>
                <a:off x="10572468" y="5389226"/>
                <a:ext cx="44640" cy="48600"/>
              </p14:xfrm>
            </p:contentPart>
          </mc:Choice>
          <mc:Fallback xmlns="">
            <p:pic>
              <p:nvPicPr>
                <p:cNvPr id="91202" name="Ink 91201">
                  <a:extLst>
                    <a:ext uri="{FF2B5EF4-FFF2-40B4-BE49-F238E27FC236}">
                      <a16:creationId xmlns:a16="http://schemas.microsoft.com/office/drawing/2014/main" id="{0E22EE0F-D013-4E06-0E75-873A04E568C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68148" y="5384906"/>
                  <a:ext cx="53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1204" name="Ink 91203">
                  <a:extLst>
                    <a:ext uri="{FF2B5EF4-FFF2-40B4-BE49-F238E27FC236}">
                      <a16:creationId xmlns:a16="http://schemas.microsoft.com/office/drawing/2014/main" id="{5C139C05-1674-7B03-3338-27033D7D9AA6}"/>
                    </a:ext>
                  </a:extLst>
                </p14:cNvPr>
                <p14:cNvContentPartPr/>
                <p14:nvPr/>
              </p14:nvContentPartPr>
              <p14:xfrm>
                <a:off x="10354668" y="5248466"/>
                <a:ext cx="32040" cy="81000"/>
              </p14:xfrm>
            </p:contentPart>
          </mc:Choice>
          <mc:Fallback xmlns="">
            <p:pic>
              <p:nvPicPr>
                <p:cNvPr id="91204" name="Ink 91203">
                  <a:extLst>
                    <a:ext uri="{FF2B5EF4-FFF2-40B4-BE49-F238E27FC236}">
                      <a16:creationId xmlns:a16="http://schemas.microsoft.com/office/drawing/2014/main" id="{5C139C05-1674-7B03-3338-27033D7D9AA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50348" y="5244146"/>
                  <a:ext cx="40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1205" name="Ink 91204">
                  <a:extLst>
                    <a:ext uri="{FF2B5EF4-FFF2-40B4-BE49-F238E27FC236}">
                      <a16:creationId xmlns:a16="http://schemas.microsoft.com/office/drawing/2014/main" id="{A5C3AE0E-3315-3B82-1201-B7C4648C186D}"/>
                    </a:ext>
                  </a:extLst>
                </p14:cNvPr>
                <p14:cNvContentPartPr/>
                <p14:nvPr/>
              </p14:nvContentPartPr>
              <p14:xfrm>
                <a:off x="10292028" y="5228306"/>
                <a:ext cx="88560" cy="106560"/>
              </p14:xfrm>
            </p:contentPart>
          </mc:Choice>
          <mc:Fallback xmlns="">
            <p:pic>
              <p:nvPicPr>
                <p:cNvPr id="91205" name="Ink 91204">
                  <a:extLst>
                    <a:ext uri="{FF2B5EF4-FFF2-40B4-BE49-F238E27FC236}">
                      <a16:creationId xmlns:a16="http://schemas.microsoft.com/office/drawing/2014/main" id="{A5C3AE0E-3315-3B82-1201-B7C4648C18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87708" y="5223986"/>
                  <a:ext cx="97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1206" name="Ink 91205">
                  <a:extLst>
                    <a:ext uri="{FF2B5EF4-FFF2-40B4-BE49-F238E27FC236}">
                      <a16:creationId xmlns:a16="http://schemas.microsoft.com/office/drawing/2014/main" id="{8ACDA797-17C1-0EB2-01F5-84DC70621942}"/>
                    </a:ext>
                  </a:extLst>
                </p14:cNvPr>
                <p14:cNvContentPartPr/>
                <p14:nvPr/>
              </p14:nvContentPartPr>
              <p14:xfrm>
                <a:off x="10317948" y="5308946"/>
                <a:ext cx="82800" cy="5760"/>
              </p14:xfrm>
            </p:contentPart>
          </mc:Choice>
          <mc:Fallback xmlns="">
            <p:pic>
              <p:nvPicPr>
                <p:cNvPr id="91206" name="Ink 91205">
                  <a:extLst>
                    <a:ext uri="{FF2B5EF4-FFF2-40B4-BE49-F238E27FC236}">
                      <a16:creationId xmlns:a16="http://schemas.microsoft.com/office/drawing/2014/main" id="{8ACDA797-17C1-0EB2-01F5-84DC7062194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13628" y="5304626"/>
                  <a:ext cx="91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1207" name="Ink 91206">
                  <a:extLst>
                    <a:ext uri="{FF2B5EF4-FFF2-40B4-BE49-F238E27FC236}">
                      <a16:creationId xmlns:a16="http://schemas.microsoft.com/office/drawing/2014/main" id="{99C54741-191D-9FA1-F0B7-E5FCB3AE368D}"/>
                    </a:ext>
                  </a:extLst>
                </p14:cNvPr>
                <p14:cNvContentPartPr/>
                <p14:nvPr/>
              </p14:nvContentPartPr>
              <p14:xfrm>
                <a:off x="10662468" y="5213546"/>
                <a:ext cx="69840" cy="191160"/>
              </p14:xfrm>
            </p:contentPart>
          </mc:Choice>
          <mc:Fallback xmlns="">
            <p:pic>
              <p:nvPicPr>
                <p:cNvPr id="91207" name="Ink 91206">
                  <a:extLst>
                    <a:ext uri="{FF2B5EF4-FFF2-40B4-BE49-F238E27FC236}">
                      <a16:creationId xmlns:a16="http://schemas.microsoft.com/office/drawing/2014/main" id="{99C54741-191D-9FA1-F0B7-E5FCB3AE368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58148" y="5209226"/>
                  <a:ext cx="78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1208" name="Ink 91207">
                  <a:extLst>
                    <a:ext uri="{FF2B5EF4-FFF2-40B4-BE49-F238E27FC236}">
                      <a16:creationId xmlns:a16="http://schemas.microsoft.com/office/drawing/2014/main" id="{7C76C626-A362-9463-5893-14B753582B70}"/>
                    </a:ext>
                  </a:extLst>
                </p14:cNvPr>
                <p14:cNvContentPartPr/>
                <p14:nvPr/>
              </p14:nvContentPartPr>
              <p14:xfrm>
                <a:off x="10744908" y="5266826"/>
                <a:ext cx="20160" cy="97920"/>
              </p14:xfrm>
            </p:contentPart>
          </mc:Choice>
          <mc:Fallback xmlns="">
            <p:pic>
              <p:nvPicPr>
                <p:cNvPr id="91208" name="Ink 91207">
                  <a:extLst>
                    <a:ext uri="{FF2B5EF4-FFF2-40B4-BE49-F238E27FC236}">
                      <a16:creationId xmlns:a16="http://schemas.microsoft.com/office/drawing/2014/main" id="{7C76C626-A362-9463-5893-14B753582B7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40588" y="5262506"/>
                  <a:ext cx="28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1209" name="Ink 91208">
                  <a:extLst>
                    <a:ext uri="{FF2B5EF4-FFF2-40B4-BE49-F238E27FC236}">
                      <a16:creationId xmlns:a16="http://schemas.microsoft.com/office/drawing/2014/main" id="{4E352D11-5E01-1DE8-B5AA-BE04BA78D0AC}"/>
                    </a:ext>
                  </a:extLst>
                </p14:cNvPr>
                <p14:cNvContentPartPr/>
                <p14:nvPr/>
              </p14:nvContentPartPr>
              <p14:xfrm>
                <a:off x="10709268" y="5308946"/>
                <a:ext cx="80280" cy="11520"/>
              </p14:xfrm>
            </p:contentPart>
          </mc:Choice>
          <mc:Fallback xmlns="">
            <p:pic>
              <p:nvPicPr>
                <p:cNvPr id="91209" name="Ink 91208">
                  <a:extLst>
                    <a:ext uri="{FF2B5EF4-FFF2-40B4-BE49-F238E27FC236}">
                      <a16:creationId xmlns:a16="http://schemas.microsoft.com/office/drawing/2014/main" id="{4E352D11-5E01-1DE8-B5AA-BE04BA78D0A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04948" y="5304626"/>
                  <a:ext cx="88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1210" name="Ink 91209">
                  <a:extLst>
                    <a:ext uri="{FF2B5EF4-FFF2-40B4-BE49-F238E27FC236}">
                      <a16:creationId xmlns:a16="http://schemas.microsoft.com/office/drawing/2014/main" id="{603169A3-4606-F977-3390-E09B00F05558}"/>
                    </a:ext>
                  </a:extLst>
                </p14:cNvPr>
                <p14:cNvContentPartPr/>
                <p14:nvPr/>
              </p14:nvContentPartPr>
              <p14:xfrm>
                <a:off x="10811508" y="5327306"/>
                <a:ext cx="43200" cy="5760"/>
              </p14:xfrm>
            </p:contentPart>
          </mc:Choice>
          <mc:Fallback xmlns="">
            <p:pic>
              <p:nvPicPr>
                <p:cNvPr id="91210" name="Ink 91209">
                  <a:extLst>
                    <a:ext uri="{FF2B5EF4-FFF2-40B4-BE49-F238E27FC236}">
                      <a16:creationId xmlns:a16="http://schemas.microsoft.com/office/drawing/2014/main" id="{603169A3-4606-F977-3390-E09B00F0555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07188" y="5322986"/>
                  <a:ext cx="518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1211" name="Ink 91210">
                  <a:extLst>
                    <a:ext uri="{FF2B5EF4-FFF2-40B4-BE49-F238E27FC236}">
                      <a16:creationId xmlns:a16="http://schemas.microsoft.com/office/drawing/2014/main" id="{FE90690D-266D-74C3-6599-99B54887302C}"/>
                    </a:ext>
                  </a:extLst>
                </p14:cNvPr>
                <p14:cNvContentPartPr/>
                <p14:nvPr/>
              </p14:nvContentPartPr>
              <p14:xfrm>
                <a:off x="10822668" y="5290586"/>
                <a:ext cx="10800" cy="70200"/>
              </p14:xfrm>
            </p:contentPart>
          </mc:Choice>
          <mc:Fallback xmlns="">
            <p:pic>
              <p:nvPicPr>
                <p:cNvPr id="91211" name="Ink 91210">
                  <a:extLst>
                    <a:ext uri="{FF2B5EF4-FFF2-40B4-BE49-F238E27FC236}">
                      <a16:creationId xmlns:a16="http://schemas.microsoft.com/office/drawing/2014/main" id="{FE90690D-266D-74C3-6599-99B54887302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18348" y="5286266"/>
                  <a:ext cx="19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1212" name="Ink 91211">
                  <a:extLst>
                    <a:ext uri="{FF2B5EF4-FFF2-40B4-BE49-F238E27FC236}">
                      <a16:creationId xmlns:a16="http://schemas.microsoft.com/office/drawing/2014/main" id="{4761540F-0C17-2ADE-09FD-0E3E8E21A385}"/>
                    </a:ext>
                  </a:extLst>
                </p14:cNvPr>
                <p14:cNvContentPartPr/>
                <p14:nvPr/>
              </p14:nvContentPartPr>
              <p14:xfrm>
                <a:off x="10905108" y="5272946"/>
                <a:ext cx="7560" cy="93600"/>
              </p14:xfrm>
            </p:contentPart>
          </mc:Choice>
          <mc:Fallback xmlns="">
            <p:pic>
              <p:nvPicPr>
                <p:cNvPr id="91212" name="Ink 91211">
                  <a:extLst>
                    <a:ext uri="{FF2B5EF4-FFF2-40B4-BE49-F238E27FC236}">
                      <a16:creationId xmlns:a16="http://schemas.microsoft.com/office/drawing/2014/main" id="{4761540F-0C17-2ADE-09FD-0E3E8E21A38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00788" y="5268626"/>
                  <a:ext cx="16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1213" name="Ink 91212">
                  <a:extLst>
                    <a:ext uri="{FF2B5EF4-FFF2-40B4-BE49-F238E27FC236}">
                      <a16:creationId xmlns:a16="http://schemas.microsoft.com/office/drawing/2014/main" id="{11238075-8B35-B090-926E-524CB70A58D4}"/>
                    </a:ext>
                  </a:extLst>
                </p14:cNvPr>
                <p14:cNvContentPartPr/>
                <p14:nvPr/>
              </p14:nvContentPartPr>
              <p14:xfrm>
                <a:off x="10862268" y="5258186"/>
                <a:ext cx="61920" cy="108000"/>
              </p14:xfrm>
            </p:contentPart>
          </mc:Choice>
          <mc:Fallback xmlns="">
            <p:pic>
              <p:nvPicPr>
                <p:cNvPr id="91213" name="Ink 91212">
                  <a:extLst>
                    <a:ext uri="{FF2B5EF4-FFF2-40B4-BE49-F238E27FC236}">
                      <a16:creationId xmlns:a16="http://schemas.microsoft.com/office/drawing/2014/main" id="{11238075-8B35-B090-926E-524CB70A58D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57948" y="5253866"/>
                  <a:ext cx="70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1214" name="Ink 91213">
                  <a:extLst>
                    <a:ext uri="{FF2B5EF4-FFF2-40B4-BE49-F238E27FC236}">
                      <a16:creationId xmlns:a16="http://schemas.microsoft.com/office/drawing/2014/main" id="{ACCA9860-7F44-652E-7C02-79BEA6937DD2}"/>
                    </a:ext>
                  </a:extLst>
                </p14:cNvPr>
                <p14:cNvContentPartPr/>
                <p14:nvPr/>
              </p14:nvContentPartPr>
              <p14:xfrm>
                <a:off x="10960548" y="5200586"/>
                <a:ext cx="42840" cy="145440"/>
              </p14:xfrm>
            </p:contentPart>
          </mc:Choice>
          <mc:Fallback xmlns="">
            <p:pic>
              <p:nvPicPr>
                <p:cNvPr id="91214" name="Ink 91213">
                  <a:extLst>
                    <a:ext uri="{FF2B5EF4-FFF2-40B4-BE49-F238E27FC236}">
                      <a16:creationId xmlns:a16="http://schemas.microsoft.com/office/drawing/2014/main" id="{ACCA9860-7F44-652E-7C02-79BEA6937DD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56228" y="5196266"/>
                  <a:ext cx="51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1215" name="Ink 91214">
                  <a:extLst>
                    <a:ext uri="{FF2B5EF4-FFF2-40B4-BE49-F238E27FC236}">
                      <a16:creationId xmlns:a16="http://schemas.microsoft.com/office/drawing/2014/main" id="{8844C851-3E0C-DBA9-8A21-E6FF3D8392D2}"/>
                    </a:ext>
                  </a:extLst>
                </p14:cNvPr>
                <p14:cNvContentPartPr/>
                <p14:nvPr/>
              </p14:nvContentPartPr>
              <p14:xfrm>
                <a:off x="10934268" y="5255666"/>
                <a:ext cx="65520" cy="13320"/>
              </p14:xfrm>
            </p:contentPart>
          </mc:Choice>
          <mc:Fallback xmlns="">
            <p:pic>
              <p:nvPicPr>
                <p:cNvPr id="91215" name="Ink 91214">
                  <a:extLst>
                    <a:ext uri="{FF2B5EF4-FFF2-40B4-BE49-F238E27FC236}">
                      <a16:creationId xmlns:a16="http://schemas.microsoft.com/office/drawing/2014/main" id="{8844C851-3E0C-DBA9-8A21-E6FF3D8392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29948" y="5251346"/>
                  <a:ext cx="74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1216" name="Ink 91215">
                  <a:extLst>
                    <a:ext uri="{FF2B5EF4-FFF2-40B4-BE49-F238E27FC236}">
                      <a16:creationId xmlns:a16="http://schemas.microsoft.com/office/drawing/2014/main" id="{2C2F7555-D169-1EB4-4D51-B842BAB36530}"/>
                    </a:ext>
                  </a:extLst>
                </p14:cNvPr>
                <p14:cNvContentPartPr/>
                <p14:nvPr/>
              </p14:nvContentPartPr>
              <p14:xfrm>
                <a:off x="10915188" y="5153426"/>
                <a:ext cx="111600" cy="307080"/>
              </p14:xfrm>
            </p:contentPart>
          </mc:Choice>
          <mc:Fallback xmlns="">
            <p:pic>
              <p:nvPicPr>
                <p:cNvPr id="91216" name="Ink 91215">
                  <a:extLst>
                    <a:ext uri="{FF2B5EF4-FFF2-40B4-BE49-F238E27FC236}">
                      <a16:creationId xmlns:a16="http://schemas.microsoft.com/office/drawing/2014/main" id="{2C2F7555-D169-1EB4-4D51-B842BAB3653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10868" y="5149106"/>
                  <a:ext cx="12024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91225" name="Ink 91224">
                <a:extLst>
                  <a:ext uri="{FF2B5EF4-FFF2-40B4-BE49-F238E27FC236}">
                    <a16:creationId xmlns:a16="http://schemas.microsoft.com/office/drawing/2014/main" id="{E9148490-0A98-9A23-4426-ED38FECF6DC7}"/>
                  </a:ext>
                </a:extLst>
              </p14:cNvPr>
              <p14:cNvContentPartPr/>
              <p14:nvPr/>
            </p14:nvContentPartPr>
            <p14:xfrm>
              <a:off x="9141828" y="4023746"/>
              <a:ext cx="675720" cy="469440"/>
            </p14:xfrm>
          </p:contentPart>
        </mc:Choice>
        <mc:Fallback xmlns="">
          <p:pic>
            <p:nvPicPr>
              <p:cNvPr id="91225" name="Ink 91224">
                <a:extLst>
                  <a:ext uri="{FF2B5EF4-FFF2-40B4-BE49-F238E27FC236}">
                    <a16:creationId xmlns:a16="http://schemas.microsoft.com/office/drawing/2014/main" id="{E9148490-0A98-9A23-4426-ED38FECF6DC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137508" y="4019426"/>
                <a:ext cx="68436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91226" name="Ink 91225">
                <a:extLst>
                  <a:ext uri="{FF2B5EF4-FFF2-40B4-BE49-F238E27FC236}">
                    <a16:creationId xmlns:a16="http://schemas.microsoft.com/office/drawing/2014/main" id="{C5297724-81E6-5E6E-342B-BD543FB9C195}"/>
                  </a:ext>
                </a:extLst>
              </p14:cNvPr>
              <p14:cNvContentPartPr/>
              <p14:nvPr/>
            </p14:nvContentPartPr>
            <p14:xfrm>
              <a:off x="9148308" y="3769586"/>
              <a:ext cx="1376280" cy="221400"/>
            </p14:xfrm>
          </p:contentPart>
        </mc:Choice>
        <mc:Fallback xmlns="">
          <p:pic>
            <p:nvPicPr>
              <p:cNvPr id="91226" name="Ink 91225">
                <a:extLst>
                  <a:ext uri="{FF2B5EF4-FFF2-40B4-BE49-F238E27FC236}">
                    <a16:creationId xmlns:a16="http://schemas.microsoft.com/office/drawing/2014/main" id="{C5297724-81E6-5E6E-342B-BD543FB9C19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143988" y="3765266"/>
                <a:ext cx="138492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250" name="Group 91249">
            <a:extLst>
              <a:ext uri="{FF2B5EF4-FFF2-40B4-BE49-F238E27FC236}">
                <a16:creationId xmlns:a16="http://schemas.microsoft.com/office/drawing/2014/main" id="{9CB13DF4-E334-A640-B770-03753A0648F6}"/>
              </a:ext>
            </a:extLst>
          </p:cNvPr>
          <p:cNvGrpSpPr/>
          <p:nvPr/>
        </p:nvGrpSpPr>
        <p:grpSpPr>
          <a:xfrm>
            <a:off x="6122148" y="3574466"/>
            <a:ext cx="873720" cy="559800"/>
            <a:chOff x="6122148" y="3574466"/>
            <a:chExt cx="87372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1227" name="Ink 91226">
                  <a:extLst>
                    <a:ext uri="{FF2B5EF4-FFF2-40B4-BE49-F238E27FC236}">
                      <a16:creationId xmlns:a16="http://schemas.microsoft.com/office/drawing/2014/main" id="{C3C6E687-3808-9FD1-D30D-8CB997AFFE2A}"/>
                    </a:ext>
                  </a:extLst>
                </p14:cNvPr>
                <p14:cNvContentPartPr/>
                <p14:nvPr/>
              </p14:nvContentPartPr>
              <p14:xfrm>
                <a:off x="6265788" y="3574466"/>
                <a:ext cx="671040" cy="244440"/>
              </p14:xfrm>
            </p:contentPart>
          </mc:Choice>
          <mc:Fallback xmlns="">
            <p:pic>
              <p:nvPicPr>
                <p:cNvPr id="91227" name="Ink 91226">
                  <a:extLst>
                    <a:ext uri="{FF2B5EF4-FFF2-40B4-BE49-F238E27FC236}">
                      <a16:creationId xmlns:a16="http://schemas.microsoft.com/office/drawing/2014/main" id="{C3C6E687-3808-9FD1-D30D-8CB997AFFE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61468" y="3570146"/>
                  <a:ext cx="679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1228" name="Ink 91227">
                  <a:extLst>
                    <a:ext uri="{FF2B5EF4-FFF2-40B4-BE49-F238E27FC236}">
                      <a16:creationId xmlns:a16="http://schemas.microsoft.com/office/drawing/2014/main" id="{6F8E3113-1A72-24C1-D3B9-601CCCE771C6}"/>
                    </a:ext>
                  </a:extLst>
                </p14:cNvPr>
                <p14:cNvContentPartPr/>
                <p14:nvPr/>
              </p14:nvContentPartPr>
              <p14:xfrm>
                <a:off x="6905148" y="3741506"/>
                <a:ext cx="90720" cy="90000"/>
              </p14:xfrm>
            </p:contentPart>
          </mc:Choice>
          <mc:Fallback xmlns="">
            <p:pic>
              <p:nvPicPr>
                <p:cNvPr id="91228" name="Ink 91227">
                  <a:extLst>
                    <a:ext uri="{FF2B5EF4-FFF2-40B4-BE49-F238E27FC236}">
                      <a16:creationId xmlns:a16="http://schemas.microsoft.com/office/drawing/2014/main" id="{6F8E3113-1A72-24C1-D3B9-601CCCE771C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00828" y="3737186"/>
                  <a:ext cx="99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1230" name="Ink 91229">
                  <a:extLst>
                    <a:ext uri="{FF2B5EF4-FFF2-40B4-BE49-F238E27FC236}">
                      <a16:creationId xmlns:a16="http://schemas.microsoft.com/office/drawing/2014/main" id="{8A909154-BB4E-DA7D-9655-C50482ECE4B6}"/>
                    </a:ext>
                  </a:extLst>
                </p14:cNvPr>
                <p14:cNvContentPartPr/>
                <p14:nvPr/>
              </p14:nvContentPartPr>
              <p14:xfrm>
                <a:off x="6390348" y="3774626"/>
                <a:ext cx="68400" cy="87120"/>
              </p14:xfrm>
            </p:contentPart>
          </mc:Choice>
          <mc:Fallback xmlns="">
            <p:pic>
              <p:nvPicPr>
                <p:cNvPr id="91230" name="Ink 91229">
                  <a:extLst>
                    <a:ext uri="{FF2B5EF4-FFF2-40B4-BE49-F238E27FC236}">
                      <a16:creationId xmlns:a16="http://schemas.microsoft.com/office/drawing/2014/main" id="{8A909154-BB4E-DA7D-9655-C50482ECE4B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86028" y="3770306"/>
                  <a:ext cx="77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1231" name="Ink 91230">
                  <a:extLst>
                    <a:ext uri="{FF2B5EF4-FFF2-40B4-BE49-F238E27FC236}">
                      <a16:creationId xmlns:a16="http://schemas.microsoft.com/office/drawing/2014/main" id="{49D8D708-CE98-8D8A-835B-6ABD9D9360DC}"/>
                    </a:ext>
                  </a:extLst>
                </p14:cNvPr>
                <p14:cNvContentPartPr/>
                <p14:nvPr/>
              </p14:nvContentPartPr>
              <p14:xfrm>
                <a:off x="6418788" y="3777146"/>
                <a:ext cx="88560" cy="52920"/>
              </p14:xfrm>
            </p:contentPart>
          </mc:Choice>
          <mc:Fallback xmlns="">
            <p:pic>
              <p:nvPicPr>
                <p:cNvPr id="91231" name="Ink 91230">
                  <a:extLst>
                    <a:ext uri="{FF2B5EF4-FFF2-40B4-BE49-F238E27FC236}">
                      <a16:creationId xmlns:a16="http://schemas.microsoft.com/office/drawing/2014/main" id="{49D8D708-CE98-8D8A-835B-6ABD9D9360D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14468" y="3772826"/>
                  <a:ext cx="97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1236" name="Ink 91235">
                  <a:extLst>
                    <a:ext uri="{FF2B5EF4-FFF2-40B4-BE49-F238E27FC236}">
                      <a16:creationId xmlns:a16="http://schemas.microsoft.com/office/drawing/2014/main" id="{F3495044-F680-A7F7-85E9-61FDCB8B2C37}"/>
                    </a:ext>
                  </a:extLst>
                </p14:cNvPr>
                <p14:cNvContentPartPr/>
                <p14:nvPr/>
              </p14:nvContentPartPr>
              <p14:xfrm>
                <a:off x="6448308" y="3855266"/>
                <a:ext cx="75960" cy="83160"/>
              </p14:xfrm>
            </p:contentPart>
          </mc:Choice>
          <mc:Fallback xmlns="">
            <p:pic>
              <p:nvPicPr>
                <p:cNvPr id="91236" name="Ink 91235">
                  <a:extLst>
                    <a:ext uri="{FF2B5EF4-FFF2-40B4-BE49-F238E27FC236}">
                      <a16:creationId xmlns:a16="http://schemas.microsoft.com/office/drawing/2014/main" id="{F3495044-F680-A7F7-85E9-61FDCB8B2C3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43988" y="3850946"/>
                  <a:ext cx="84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1237" name="Ink 91236">
                  <a:extLst>
                    <a:ext uri="{FF2B5EF4-FFF2-40B4-BE49-F238E27FC236}">
                      <a16:creationId xmlns:a16="http://schemas.microsoft.com/office/drawing/2014/main" id="{1F163D55-20AA-FB3B-862E-6DA4DAB4EFE1}"/>
                    </a:ext>
                  </a:extLst>
                </p14:cNvPr>
                <p14:cNvContentPartPr/>
                <p14:nvPr/>
              </p14:nvContentPartPr>
              <p14:xfrm>
                <a:off x="6483948" y="3917546"/>
                <a:ext cx="13680" cy="68400"/>
              </p14:xfrm>
            </p:contentPart>
          </mc:Choice>
          <mc:Fallback xmlns="">
            <p:pic>
              <p:nvPicPr>
                <p:cNvPr id="91237" name="Ink 91236">
                  <a:extLst>
                    <a:ext uri="{FF2B5EF4-FFF2-40B4-BE49-F238E27FC236}">
                      <a16:creationId xmlns:a16="http://schemas.microsoft.com/office/drawing/2014/main" id="{1F163D55-20AA-FB3B-862E-6DA4DAB4EFE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79628" y="3913226"/>
                  <a:ext cx="22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1239" name="Ink 91238">
                  <a:extLst>
                    <a:ext uri="{FF2B5EF4-FFF2-40B4-BE49-F238E27FC236}">
                      <a16:creationId xmlns:a16="http://schemas.microsoft.com/office/drawing/2014/main" id="{0A3043A3-D97F-5B3E-EDF5-C93164C3C0FA}"/>
                    </a:ext>
                  </a:extLst>
                </p14:cNvPr>
                <p14:cNvContentPartPr/>
                <p14:nvPr/>
              </p14:nvContentPartPr>
              <p14:xfrm>
                <a:off x="6363708" y="3693626"/>
                <a:ext cx="20160" cy="70200"/>
              </p14:xfrm>
            </p:contentPart>
          </mc:Choice>
          <mc:Fallback xmlns="">
            <p:pic>
              <p:nvPicPr>
                <p:cNvPr id="91239" name="Ink 91238">
                  <a:extLst>
                    <a:ext uri="{FF2B5EF4-FFF2-40B4-BE49-F238E27FC236}">
                      <a16:creationId xmlns:a16="http://schemas.microsoft.com/office/drawing/2014/main" id="{0A3043A3-D97F-5B3E-EDF5-C93164C3C0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59388" y="3689306"/>
                  <a:ext cx="28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91240" name="Ink 91239">
                  <a:extLst>
                    <a:ext uri="{FF2B5EF4-FFF2-40B4-BE49-F238E27FC236}">
                      <a16:creationId xmlns:a16="http://schemas.microsoft.com/office/drawing/2014/main" id="{82183A75-A0A1-748E-8152-D756D595825F}"/>
                    </a:ext>
                  </a:extLst>
                </p14:cNvPr>
                <p14:cNvContentPartPr/>
                <p14:nvPr/>
              </p14:nvContentPartPr>
              <p14:xfrm>
                <a:off x="6298908" y="3691826"/>
                <a:ext cx="81360" cy="68400"/>
              </p14:xfrm>
            </p:contentPart>
          </mc:Choice>
          <mc:Fallback xmlns="">
            <p:pic>
              <p:nvPicPr>
                <p:cNvPr id="91240" name="Ink 91239">
                  <a:extLst>
                    <a:ext uri="{FF2B5EF4-FFF2-40B4-BE49-F238E27FC236}">
                      <a16:creationId xmlns:a16="http://schemas.microsoft.com/office/drawing/2014/main" id="{82183A75-A0A1-748E-8152-D756D595825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94588" y="3687506"/>
                  <a:ext cx="90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91242" name="Ink 91241">
                  <a:extLst>
                    <a:ext uri="{FF2B5EF4-FFF2-40B4-BE49-F238E27FC236}">
                      <a16:creationId xmlns:a16="http://schemas.microsoft.com/office/drawing/2014/main" id="{0677971F-9640-F3C8-C74C-C6350B1E621D}"/>
                    </a:ext>
                  </a:extLst>
                </p14:cNvPr>
                <p14:cNvContentPartPr/>
                <p14:nvPr/>
              </p14:nvContentPartPr>
              <p14:xfrm>
                <a:off x="6541548" y="3884786"/>
                <a:ext cx="106200" cy="118800"/>
              </p14:xfrm>
            </p:contentPart>
          </mc:Choice>
          <mc:Fallback xmlns="">
            <p:pic>
              <p:nvPicPr>
                <p:cNvPr id="91242" name="Ink 91241">
                  <a:extLst>
                    <a:ext uri="{FF2B5EF4-FFF2-40B4-BE49-F238E27FC236}">
                      <a16:creationId xmlns:a16="http://schemas.microsoft.com/office/drawing/2014/main" id="{0677971F-9640-F3C8-C74C-C6350B1E621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37228" y="3880466"/>
                  <a:ext cx="114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91243" name="Ink 91242">
                  <a:extLst>
                    <a:ext uri="{FF2B5EF4-FFF2-40B4-BE49-F238E27FC236}">
                      <a16:creationId xmlns:a16="http://schemas.microsoft.com/office/drawing/2014/main" id="{DD88B371-C0F9-3E0B-D638-879636D718F9}"/>
                    </a:ext>
                  </a:extLst>
                </p14:cNvPr>
                <p14:cNvContentPartPr/>
                <p14:nvPr/>
              </p14:nvContentPartPr>
              <p14:xfrm>
                <a:off x="6122148" y="3647186"/>
                <a:ext cx="160200" cy="118800"/>
              </p14:xfrm>
            </p:contentPart>
          </mc:Choice>
          <mc:Fallback xmlns="">
            <p:pic>
              <p:nvPicPr>
                <p:cNvPr id="91243" name="Ink 91242">
                  <a:extLst>
                    <a:ext uri="{FF2B5EF4-FFF2-40B4-BE49-F238E27FC236}">
                      <a16:creationId xmlns:a16="http://schemas.microsoft.com/office/drawing/2014/main" id="{DD88B371-C0F9-3E0B-D638-879636D718F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17828" y="3642866"/>
                  <a:ext cx="168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1244" name="Ink 91243">
                  <a:extLst>
                    <a:ext uri="{FF2B5EF4-FFF2-40B4-BE49-F238E27FC236}">
                      <a16:creationId xmlns:a16="http://schemas.microsoft.com/office/drawing/2014/main" id="{4A47F78E-2444-F671-D967-F97639684CD6}"/>
                    </a:ext>
                  </a:extLst>
                </p14:cNvPr>
                <p14:cNvContentPartPr/>
                <p14:nvPr/>
              </p14:nvContentPartPr>
              <p14:xfrm>
                <a:off x="6585468" y="3998546"/>
                <a:ext cx="62280" cy="58680"/>
              </p14:xfrm>
            </p:contentPart>
          </mc:Choice>
          <mc:Fallback xmlns="">
            <p:pic>
              <p:nvPicPr>
                <p:cNvPr id="91244" name="Ink 91243">
                  <a:extLst>
                    <a:ext uri="{FF2B5EF4-FFF2-40B4-BE49-F238E27FC236}">
                      <a16:creationId xmlns:a16="http://schemas.microsoft.com/office/drawing/2014/main" id="{4A47F78E-2444-F671-D967-F97639684CD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81148" y="3994226"/>
                  <a:ext cx="70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1245" name="Ink 91244">
                  <a:extLst>
                    <a:ext uri="{FF2B5EF4-FFF2-40B4-BE49-F238E27FC236}">
                      <a16:creationId xmlns:a16="http://schemas.microsoft.com/office/drawing/2014/main" id="{6BB06E99-9EF3-9265-B4A2-56154357D07E}"/>
                    </a:ext>
                  </a:extLst>
                </p14:cNvPr>
                <p14:cNvContentPartPr/>
                <p14:nvPr/>
              </p14:nvContentPartPr>
              <p14:xfrm>
                <a:off x="6655308" y="4051466"/>
                <a:ext cx="28440" cy="29880"/>
              </p14:xfrm>
            </p:contentPart>
          </mc:Choice>
          <mc:Fallback xmlns="">
            <p:pic>
              <p:nvPicPr>
                <p:cNvPr id="91245" name="Ink 91244">
                  <a:extLst>
                    <a:ext uri="{FF2B5EF4-FFF2-40B4-BE49-F238E27FC236}">
                      <a16:creationId xmlns:a16="http://schemas.microsoft.com/office/drawing/2014/main" id="{6BB06E99-9EF3-9265-B4A2-56154357D07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50988" y="4047146"/>
                  <a:ext cx="37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1246" name="Ink 91245">
                  <a:extLst>
                    <a:ext uri="{FF2B5EF4-FFF2-40B4-BE49-F238E27FC236}">
                      <a16:creationId xmlns:a16="http://schemas.microsoft.com/office/drawing/2014/main" id="{4CFDC470-6FA4-AB76-31C7-6F1D340198EE}"/>
                    </a:ext>
                  </a:extLst>
                </p14:cNvPr>
                <p14:cNvContentPartPr/>
                <p14:nvPr/>
              </p14:nvContentPartPr>
              <p14:xfrm>
                <a:off x="6689868" y="4026266"/>
                <a:ext cx="35640" cy="19800"/>
              </p14:xfrm>
            </p:contentPart>
          </mc:Choice>
          <mc:Fallback xmlns="">
            <p:pic>
              <p:nvPicPr>
                <p:cNvPr id="91246" name="Ink 91245">
                  <a:extLst>
                    <a:ext uri="{FF2B5EF4-FFF2-40B4-BE49-F238E27FC236}">
                      <a16:creationId xmlns:a16="http://schemas.microsoft.com/office/drawing/2014/main" id="{4CFDC470-6FA4-AB76-31C7-6F1D340198E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85548" y="4021946"/>
                  <a:ext cx="44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1247" name="Ink 91246">
                  <a:extLst>
                    <a:ext uri="{FF2B5EF4-FFF2-40B4-BE49-F238E27FC236}">
                      <a16:creationId xmlns:a16="http://schemas.microsoft.com/office/drawing/2014/main" id="{5C7B0137-9B8F-2990-B22E-162D5E2DDE99}"/>
                    </a:ext>
                  </a:extLst>
                </p14:cNvPr>
                <p14:cNvContentPartPr/>
                <p14:nvPr/>
              </p14:nvContentPartPr>
              <p14:xfrm>
                <a:off x="6703188" y="4051466"/>
                <a:ext cx="55440" cy="82800"/>
              </p14:xfrm>
            </p:contentPart>
          </mc:Choice>
          <mc:Fallback xmlns="">
            <p:pic>
              <p:nvPicPr>
                <p:cNvPr id="91247" name="Ink 91246">
                  <a:extLst>
                    <a:ext uri="{FF2B5EF4-FFF2-40B4-BE49-F238E27FC236}">
                      <a16:creationId xmlns:a16="http://schemas.microsoft.com/office/drawing/2014/main" id="{5C7B0137-9B8F-2990-B22E-162D5E2DDE9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98868" y="4047146"/>
                  <a:ext cx="64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1249" name="Ink 91248">
                  <a:extLst>
                    <a:ext uri="{FF2B5EF4-FFF2-40B4-BE49-F238E27FC236}">
                      <a16:creationId xmlns:a16="http://schemas.microsoft.com/office/drawing/2014/main" id="{ACD95856-6F62-8389-94F5-51BD6DDFF009}"/>
                    </a:ext>
                  </a:extLst>
                </p14:cNvPr>
                <p14:cNvContentPartPr/>
                <p14:nvPr/>
              </p14:nvContentPartPr>
              <p14:xfrm>
                <a:off x="6830628" y="4016546"/>
                <a:ext cx="78120" cy="114120"/>
              </p14:xfrm>
            </p:contentPart>
          </mc:Choice>
          <mc:Fallback xmlns="">
            <p:pic>
              <p:nvPicPr>
                <p:cNvPr id="91249" name="Ink 91248">
                  <a:extLst>
                    <a:ext uri="{FF2B5EF4-FFF2-40B4-BE49-F238E27FC236}">
                      <a16:creationId xmlns:a16="http://schemas.microsoft.com/office/drawing/2014/main" id="{ACD95856-6F62-8389-94F5-51BD6DDFF00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26308" y="4012226"/>
                  <a:ext cx="8676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91251" name="Ink 91250">
                <a:extLst>
                  <a:ext uri="{FF2B5EF4-FFF2-40B4-BE49-F238E27FC236}">
                    <a16:creationId xmlns:a16="http://schemas.microsoft.com/office/drawing/2014/main" id="{F317C247-1354-1CDB-5E43-B2F1CF7E67EE}"/>
                  </a:ext>
                </a:extLst>
              </p14:cNvPr>
              <p14:cNvContentPartPr/>
              <p14:nvPr/>
            </p14:nvContentPartPr>
            <p14:xfrm>
              <a:off x="6245988" y="3549986"/>
              <a:ext cx="33480" cy="30240"/>
            </p14:xfrm>
          </p:contentPart>
        </mc:Choice>
        <mc:Fallback xmlns="">
          <p:pic>
            <p:nvPicPr>
              <p:cNvPr id="91251" name="Ink 91250">
                <a:extLst>
                  <a:ext uri="{FF2B5EF4-FFF2-40B4-BE49-F238E27FC236}">
                    <a16:creationId xmlns:a16="http://schemas.microsoft.com/office/drawing/2014/main" id="{F317C247-1354-1CDB-5E43-B2F1CF7E67E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241668" y="3545666"/>
                <a:ext cx="4212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293" name="Group 91292">
            <a:extLst>
              <a:ext uri="{FF2B5EF4-FFF2-40B4-BE49-F238E27FC236}">
                <a16:creationId xmlns:a16="http://schemas.microsoft.com/office/drawing/2014/main" id="{120B16E6-3030-EE6C-8459-E2F91FF9ADCB}"/>
              </a:ext>
            </a:extLst>
          </p:cNvPr>
          <p:cNvGrpSpPr/>
          <p:nvPr/>
        </p:nvGrpSpPr>
        <p:grpSpPr>
          <a:xfrm>
            <a:off x="9381948" y="3583466"/>
            <a:ext cx="943920" cy="231840"/>
            <a:chOff x="9381948" y="3583466"/>
            <a:chExt cx="94392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1275" name="Ink 91274">
                  <a:extLst>
                    <a:ext uri="{FF2B5EF4-FFF2-40B4-BE49-F238E27FC236}">
                      <a16:creationId xmlns:a16="http://schemas.microsoft.com/office/drawing/2014/main" id="{AAEA0423-7451-2941-CE19-9407EC2C490A}"/>
                    </a:ext>
                  </a:extLst>
                </p14:cNvPr>
                <p14:cNvContentPartPr/>
                <p14:nvPr/>
              </p14:nvContentPartPr>
              <p14:xfrm>
                <a:off x="9633948" y="3660506"/>
                <a:ext cx="30240" cy="119520"/>
              </p14:xfrm>
            </p:contentPart>
          </mc:Choice>
          <mc:Fallback xmlns="">
            <p:pic>
              <p:nvPicPr>
                <p:cNvPr id="91275" name="Ink 91274">
                  <a:extLst>
                    <a:ext uri="{FF2B5EF4-FFF2-40B4-BE49-F238E27FC236}">
                      <a16:creationId xmlns:a16="http://schemas.microsoft.com/office/drawing/2014/main" id="{AAEA0423-7451-2941-CE19-9407EC2C490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29628" y="3656186"/>
                  <a:ext cx="38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1276" name="Ink 91275">
                  <a:extLst>
                    <a:ext uri="{FF2B5EF4-FFF2-40B4-BE49-F238E27FC236}">
                      <a16:creationId xmlns:a16="http://schemas.microsoft.com/office/drawing/2014/main" id="{44615E0B-ECD3-7D9D-1EFB-4992A88E460F}"/>
                    </a:ext>
                  </a:extLst>
                </p14:cNvPr>
                <p14:cNvContentPartPr/>
                <p14:nvPr/>
              </p14:nvContentPartPr>
              <p14:xfrm>
                <a:off x="9640068" y="3644666"/>
                <a:ext cx="89280" cy="58680"/>
              </p14:xfrm>
            </p:contentPart>
          </mc:Choice>
          <mc:Fallback xmlns="">
            <p:pic>
              <p:nvPicPr>
                <p:cNvPr id="91276" name="Ink 91275">
                  <a:extLst>
                    <a:ext uri="{FF2B5EF4-FFF2-40B4-BE49-F238E27FC236}">
                      <a16:creationId xmlns:a16="http://schemas.microsoft.com/office/drawing/2014/main" id="{44615E0B-ECD3-7D9D-1EFB-4992A88E460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35748" y="3640346"/>
                  <a:ext cx="97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1278" name="Ink 91277">
                  <a:extLst>
                    <a:ext uri="{FF2B5EF4-FFF2-40B4-BE49-F238E27FC236}">
                      <a16:creationId xmlns:a16="http://schemas.microsoft.com/office/drawing/2014/main" id="{17E689E3-B19A-7FAF-BB8C-49B799B11223}"/>
                    </a:ext>
                  </a:extLst>
                </p14:cNvPr>
                <p14:cNvContentPartPr/>
                <p14:nvPr/>
              </p14:nvContentPartPr>
              <p14:xfrm>
                <a:off x="9758148" y="3717746"/>
                <a:ext cx="59400" cy="55080"/>
              </p14:xfrm>
            </p:contentPart>
          </mc:Choice>
          <mc:Fallback xmlns="">
            <p:pic>
              <p:nvPicPr>
                <p:cNvPr id="91278" name="Ink 91277">
                  <a:extLst>
                    <a:ext uri="{FF2B5EF4-FFF2-40B4-BE49-F238E27FC236}">
                      <a16:creationId xmlns:a16="http://schemas.microsoft.com/office/drawing/2014/main" id="{17E689E3-B19A-7FAF-BB8C-49B799B1122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53828" y="3713426"/>
                  <a:ext cx="68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91279" name="Ink 91278">
                  <a:extLst>
                    <a:ext uri="{FF2B5EF4-FFF2-40B4-BE49-F238E27FC236}">
                      <a16:creationId xmlns:a16="http://schemas.microsoft.com/office/drawing/2014/main" id="{3A28E533-191D-A271-BA7D-3A85A2304ACA}"/>
                    </a:ext>
                  </a:extLst>
                </p14:cNvPr>
                <p14:cNvContentPartPr/>
                <p14:nvPr/>
              </p14:nvContentPartPr>
              <p14:xfrm>
                <a:off x="9781188" y="3754106"/>
                <a:ext cx="54720" cy="46800"/>
              </p14:xfrm>
            </p:contentPart>
          </mc:Choice>
          <mc:Fallback xmlns="">
            <p:pic>
              <p:nvPicPr>
                <p:cNvPr id="91279" name="Ink 91278">
                  <a:extLst>
                    <a:ext uri="{FF2B5EF4-FFF2-40B4-BE49-F238E27FC236}">
                      <a16:creationId xmlns:a16="http://schemas.microsoft.com/office/drawing/2014/main" id="{3A28E533-191D-A271-BA7D-3A85A2304AC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76868" y="3749786"/>
                  <a:ext cx="63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91281" name="Ink 91280">
                  <a:extLst>
                    <a:ext uri="{FF2B5EF4-FFF2-40B4-BE49-F238E27FC236}">
                      <a16:creationId xmlns:a16="http://schemas.microsoft.com/office/drawing/2014/main" id="{BE311856-BBD2-4CEA-AE90-597683D89CAC}"/>
                    </a:ext>
                  </a:extLst>
                </p14:cNvPr>
                <p14:cNvContentPartPr/>
                <p14:nvPr/>
              </p14:nvContentPartPr>
              <p14:xfrm>
                <a:off x="9542868" y="3598226"/>
                <a:ext cx="19800" cy="66240"/>
              </p14:xfrm>
            </p:contentPart>
          </mc:Choice>
          <mc:Fallback xmlns="">
            <p:pic>
              <p:nvPicPr>
                <p:cNvPr id="91281" name="Ink 91280">
                  <a:extLst>
                    <a:ext uri="{FF2B5EF4-FFF2-40B4-BE49-F238E27FC236}">
                      <a16:creationId xmlns:a16="http://schemas.microsoft.com/office/drawing/2014/main" id="{BE311856-BBD2-4CEA-AE90-597683D89CA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38548" y="3593906"/>
                  <a:ext cx="28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91282" name="Ink 91281">
                  <a:extLst>
                    <a:ext uri="{FF2B5EF4-FFF2-40B4-BE49-F238E27FC236}">
                      <a16:creationId xmlns:a16="http://schemas.microsoft.com/office/drawing/2014/main" id="{93FFDA91-27B1-469B-F807-74CD2F290A5E}"/>
                    </a:ext>
                  </a:extLst>
                </p14:cNvPr>
                <p14:cNvContentPartPr/>
                <p14:nvPr/>
              </p14:nvContentPartPr>
              <p14:xfrm>
                <a:off x="9474828" y="3592826"/>
                <a:ext cx="75600" cy="91080"/>
              </p14:xfrm>
            </p:contentPart>
          </mc:Choice>
          <mc:Fallback xmlns="">
            <p:pic>
              <p:nvPicPr>
                <p:cNvPr id="91282" name="Ink 91281">
                  <a:extLst>
                    <a:ext uri="{FF2B5EF4-FFF2-40B4-BE49-F238E27FC236}">
                      <a16:creationId xmlns:a16="http://schemas.microsoft.com/office/drawing/2014/main" id="{93FFDA91-27B1-469B-F807-74CD2F290A5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70508" y="3588506"/>
                  <a:ext cx="84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91283" name="Ink 91282">
                  <a:extLst>
                    <a:ext uri="{FF2B5EF4-FFF2-40B4-BE49-F238E27FC236}">
                      <a16:creationId xmlns:a16="http://schemas.microsoft.com/office/drawing/2014/main" id="{9CAD81E0-6DCF-250F-9BAE-6BD6984F4B83}"/>
                    </a:ext>
                  </a:extLst>
                </p14:cNvPr>
                <p14:cNvContentPartPr/>
                <p14:nvPr/>
              </p14:nvContentPartPr>
              <p14:xfrm>
                <a:off x="9497148" y="3653306"/>
                <a:ext cx="87120" cy="7560"/>
              </p14:xfrm>
            </p:contentPart>
          </mc:Choice>
          <mc:Fallback xmlns="">
            <p:pic>
              <p:nvPicPr>
                <p:cNvPr id="91283" name="Ink 91282">
                  <a:extLst>
                    <a:ext uri="{FF2B5EF4-FFF2-40B4-BE49-F238E27FC236}">
                      <a16:creationId xmlns:a16="http://schemas.microsoft.com/office/drawing/2014/main" id="{9CAD81E0-6DCF-250F-9BAE-6BD6984F4B8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92828" y="3648986"/>
                  <a:ext cx="95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1284" name="Ink 91283">
                  <a:extLst>
                    <a:ext uri="{FF2B5EF4-FFF2-40B4-BE49-F238E27FC236}">
                      <a16:creationId xmlns:a16="http://schemas.microsoft.com/office/drawing/2014/main" id="{3D0E3436-2FA7-0988-0500-0540ECA052F1}"/>
                    </a:ext>
                  </a:extLst>
                </p14:cNvPr>
                <p14:cNvContentPartPr/>
                <p14:nvPr/>
              </p14:nvContentPartPr>
              <p14:xfrm>
                <a:off x="9381948" y="3584906"/>
                <a:ext cx="30960" cy="230400"/>
              </p14:xfrm>
            </p:contentPart>
          </mc:Choice>
          <mc:Fallback xmlns="">
            <p:pic>
              <p:nvPicPr>
                <p:cNvPr id="91284" name="Ink 91283">
                  <a:extLst>
                    <a:ext uri="{FF2B5EF4-FFF2-40B4-BE49-F238E27FC236}">
                      <a16:creationId xmlns:a16="http://schemas.microsoft.com/office/drawing/2014/main" id="{3D0E3436-2FA7-0988-0500-0540ECA052F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77628" y="3580586"/>
                  <a:ext cx="39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91286" name="Ink 91285">
                  <a:extLst>
                    <a:ext uri="{FF2B5EF4-FFF2-40B4-BE49-F238E27FC236}">
                      <a16:creationId xmlns:a16="http://schemas.microsoft.com/office/drawing/2014/main" id="{048C0577-6499-AA92-3C55-0489DEEAAED4}"/>
                    </a:ext>
                  </a:extLst>
                </p14:cNvPr>
                <p14:cNvContentPartPr/>
                <p14:nvPr/>
              </p14:nvContentPartPr>
              <p14:xfrm>
                <a:off x="9895308" y="3583466"/>
                <a:ext cx="19800" cy="182160"/>
              </p14:xfrm>
            </p:contentPart>
          </mc:Choice>
          <mc:Fallback xmlns="">
            <p:pic>
              <p:nvPicPr>
                <p:cNvPr id="91286" name="Ink 91285">
                  <a:extLst>
                    <a:ext uri="{FF2B5EF4-FFF2-40B4-BE49-F238E27FC236}">
                      <a16:creationId xmlns:a16="http://schemas.microsoft.com/office/drawing/2014/main" id="{048C0577-6499-AA92-3C55-0489DEEAAED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90988" y="3579146"/>
                  <a:ext cx="28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91287" name="Ink 91286">
                  <a:extLst>
                    <a:ext uri="{FF2B5EF4-FFF2-40B4-BE49-F238E27FC236}">
                      <a16:creationId xmlns:a16="http://schemas.microsoft.com/office/drawing/2014/main" id="{F1237EB1-316E-F77C-7FAD-30E4E46F8670}"/>
                    </a:ext>
                  </a:extLst>
                </p14:cNvPr>
                <p14:cNvContentPartPr/>
                <p14:nvPr/>
              </p14:nvContentPartPr>
              <p14:xfrm>
                <a:off x="9986388" y="3660146"/>
                <a:ext cx="59040" cy="74520"/>
              </p14:xfrm>
            </p:contentPart>
          </mc:Choice>
          <mc:Fallback xmlns="">
            <p:pic>
              <p:nvPicPr>
                <p:cNvPr id="91287" name="Ink 91286">
                  <a:extLst>
                    <a:ext uri="{FF2B5EF4-FFF2-40B4-BE49-F238E27FC236}">
                      <a16:creationId xmlns:a16="http://schemas.microsoft.com/office/drawing/2014/main" id="{F1237EB1-316E-F77C-7FAD-30E4E46F867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82068" y="3655826"/>
                  <a:ext cx="67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91288" name="Ink 91287">
                  <a:extLst>
                    <a:ext uri="{FF2B5EF4-FFF2-40B4-BE49-F238E27FC236}">
                      <a16:creationId xmlns:a16="http://schemas.microsoft.com/office/drawing/2014/main" id="{333B6626-EC4C-97CF-4329-EFF0DF6F8098}"/>
                    </a:ext>
                  </a:extLst>
                </p14:cNvPr>
                <p14:cNvContentPartPr/>
                <p14:nvPr/>
              </p14:nvContentPartPr>
              <p14:xfrm>
                <a:off x="10071348" y="3691826"/>
                <a:ext cx="23040" cy="37080"/>
              </p14:xfrm>
            </p:contentPart>
          </mc:Choice>
          <mc:Fallback xmlns="">
            <p:pic>
              <p:nvPicPr>
                <p:cNvPr id="91288" name="Ink 91287">
                  <a:extLst>
                    <a:ext uri="{FF2B5EF4-FFF2-40B4-BE49-F238E27FC236}">
                      <a16:creationId xmlns:a16="http://schemas.microsoft.com/office/drawing/2014/main" id="{333B6626-EC4C-97CF-4329-EFF0DF6F809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67028" y="3687506"/>
                  <a:ext cx="31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91289" name="Ink 91288">
                  <a:extLst>
                    <a:ext uri="{FF2B5EF4-FFF2-40B4-BE49-F238E27FC236}">
                      <a16:creationId xmlns:a16="http://schemas.microsoft.com/office/drawing/2014/main" id="{C4AEEC20-DE17-D706-6953-8586F13854D9}"/>
                    </a:ext>
                  </a:extLst>
                </p14:cNvPr>
                <p14:cNvContentPartPr/>
                <p14:nvPr/>
              </p14:nvContentPartPr>
              <p14:xfrm>
                <a:off x="10126788" y="3631706"/>
                <a:ext cx="3960" cy="14760"/>
              </p14:xfrm>
            </p:contentPart>
          </mc:Choice>
          <mc:Fallback xmlns="">
            <p:pic>
              <p:nvPicPr>
                <p:cNvPr id="91289" name="Ink 91288">
                  <a:extLst>
                    <a:ext uri="{FF2B5EF4-FFF2-40B4-BE49-F238E27FC236}">
                      <a16:creationId xmlns:a16="http://schemas.microsoft.com/office/drawing/2014/main" id="{C4AEEC20-DE17-D706-6953-8586F13854D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22468" y="3627386"/>
                  <a:ext cx="12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91290" name="Ink 91289">
                  <a:extLst>
                    <a:ext uri="{FF2B5EF4-FFF2-40B4-BE49-F238E27FC236}">
                      <a16:creationId xmlns:a16="http://schemas.microsoft.com/office/drawing/2014/main" id="{3FEA39E8-3D21-86E8-0186-7A7BEF042FF9}"/>
                    </a:ext>
                  </a:extLst>
                </p14:cNvPr>
                <p14:cNvContentPartPr/>
                <p14:nvPr/>
              </p14:nvContentPartPr>
              <p14:xfrm>
                <a:off x="10116708" y="3664466"/>
                <a:ext cx="65880" cy="66240"/>
              </p14:xfrm>
            </p:contentPart>
          </mc:Choice>
          <mc:Fallback xmlns="">
            <p:pic>
              <p:nvPicPr>
                <p:cNvPr id="91290" name="Ink 91289">
                  <a:extLst>
                    <a:ext uri="{FF2B5EF4-FFF2-40B4-BE49-F238E27FC236}">
                      <a16:creationId xmlns:a16="http://schemas.microsoft.com/office/drawing/2014/main" id="{3FEA39E8-3D21-86E8-0186-7A7BEF042FF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12388" y="3660146"/>
                  <a:ext cx="74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91292" name="Ink 91291">
                  <a:extLst>
                    <a:ext uri="{FF2B5EF4-FFF2-40B4-BE49-F238E27FC236}">
                      <a16:creationId xmlns:a16="http://schemas.microsoft.com/office/drawing/2014/main" id="{CC588DEF-EC2C-56C6-3054-576D948C055F}"/>
                    </a:ext>
                  </a:extLst>
                </p14:cNvPr>
                <p14:cNvContentPartPr/>
                <p14:nvPr/>
              </p14:nvContentPartPr>
              <p14:xfrm>
                <a:off x="10221108" y="3590666"/>
                <a:ext cx="104760" cy="172800"/>
              </p14:xfrm>
            </p:contentPart>
          </mc:Choice>
          <mc:Fallback xmlns="">
            <p:pic>
              <p:nvPicPr>
                <p:cNvPr id="91292" name="Ink 91291">
                  <a:extLst>
                    <a:ext uri="{FF2B5EF4-FFF2-40B4-BE49-F238E27FC236}">
                      <a16:creationId xmlns:a16="http://schemas.microsoft.com/office/drawing/2014/main" id="{CC588DEF-EC2C-56C6-3054-576D948C055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16788" y="3586346"/>
                  <a:ext cx="11340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312" name="Group 91311">
            <a:extLst>
              <a:ext uri="{FF2B5EF4-FFF2-40B4-BE49-F238E27FC236}">
                <a16:creationId xmlns:a16="http://schemas.microsoft.com/office/drawing/2014/main" id="{E10FFB02-2265-FCB3-D9A7-BFBEFCFF17E4}"/>
              </a:ext>
            </a:extLst>
          </p:cNvPr>
          <p:cNvGrpSpPr/>
          <p:nvPr/>
        </p:nvGrpSpPr>
        <p:grpSpPr>
          <a:xfrm>
            <a:off x="7886508" y="4087826"/>
            <a:ext cx="1448280" cy="324720"/>
            <a:chOff x="7886508" y="4087826"/>
            <a:chExt cx="14482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91294" name="Ink 91293">
                  <a:extLst>
                    <a:ext uri="{FF2B5EF4-FFF2-40B4-BE49-F238E27FC236}">
                      <a16:creationId xmlns:a16="http://schemas.microsoft.com/office/drawing/2014/main" id="{6568DE46-5CA1-0AB2-C294-6E594E200D8C}"/>
                    </a:ext>
                  </a:extLst>
                </p14:cNvPr>
                <p14:cNvContentPartPr/>
                <p14:nvPr/>
              </p14:nvContentPartPr>
              <p14:xfrm>
                <a:off x="8774628" y="4185386"/>
                <a:ext cx="560160" cy="59760"/>
              </p14:xfrm>
            </p:contentPart>
          </mc:Choice>
          <mc:Fallback xmlns="">
            <p:pic>
              <p:nvPicPr>
                <p:cNvPr id="91294" name="Ink 91293">
                  <a:extLst>
                    <a:ext uri="{FF2B5EF4-FFF2-40B4-BE49-F238E27FC236}">
                      <a16:creationId xmlns:a16="http://schemas.microsoft.com/office/drawing/2014/main" id="{6568DE46-5CA1-0AB2-C294-6E594E200D8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70308" y="4181066"/>
                  <a:ext cx="568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91295" name="Ink 91294">
                  <a:extLst>
                    <a:ext uri="{FF2B5EF4-FFF2-40B4-BE49-F238E27FC236}">
                      <a16:creationId xmlns:a16="http://schemas.microsoft.com/office/drawing/2014/main" id="{01C1E822-282B-442E-C032-4B248CE2A940}"/>
                    </a:ext>
                  </a:extLst>
                </p14:cNvPr>
                <p14:cNvContentPartPr/>
                <p14:nvPr/>
              </p14:nvContentPartPr>
              <p14:xfrm>
                <a:off x="8137428" y="4177826"/>
                <a:ext cx="16920" cy="119520"/>
              </p14:xfrm>
            </p:contentPart>
          </mc:Choice>
          <mc:Fallback xmlns="">
            <p:pic>
              <p:nvPicPr>
                <p:cNvPr id="91295" name="Ink 91294">
                  <a:extLst>
                    <a:ext uri="{FF2B5EF4-FFF2-40B4-BE49-F238E27FC236}">
                      <a16:creationId xmlns:a16="http://schemas.microsoft.com/office/drawing/2014/main" id="{01C1E822-282B-442E-C032-4B248CE2A94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133108" y="4173506"/>
                  <a:ext cx="25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91296" name="Ink 91295">
                  <a:extLst>
                    <a:ext uri="{FF2B5EF4-FFF2-40B4-BE49-F238E27FC236}">
                      <a16:creationId xmlns:a16="http://schemas.microsoft.com/office/drawing/2014/main" id="{0F81B88C-4E3E-B81F-C3A6-0F314EFB6B12}"/>
                    </a:ext>
                  </a:extLst>
                </p14:cNvPr>
                <p14:cNvContentPartPr/>
                <p14:nvPr/>
              </p14:nvContentPartPr>
              <p14:xfrm>
                <a:off x="8121228" y="4166666"/>
                <a:ext cx="95400" cy="48240"/>
              </p14:xfrm>
            </p:contentPart>
          </mc:Choice>
          <mc:Fallback xmlns="">
            <p:pic>
              <p:nvPicPr>
                <p:cNvPr id="91296" name="Ink 91295">
                  <a:extLst>
                    <a:ext uri="{FF2B5EF4-FFF2-40B4-BE49-F238E27FC236}">
                      <a16:creationId xmlns:a16="http://schemas.microsoft.com/office/drawing/2014/main" id="{0F81B88C-4E3E-B81F-C3A6-0F314EFB6B1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16908" y="4162346"/>
                  <a:ext cx="104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91298" name="Ink 91297">
                  <a:extLst>
                    <a:ext uri="{FF2B5EF4-FFF2-40B4-BE49-F238E27FC236}">
                      <a16:creationId xmlns:a16="http://schemas.microsoft.com/office/drawing/2014/main" id="{D0FF4627-BC60-E3D8-F5AD-D238C076EF82}"/>
                    </a:ext>
                  </a:extLst>
                </p14:cNvPr>
                <p14:cNvContentPartPr/>
                <p14:nvPr/>
              </p14:nvContentPartPr>
              <p14:xfrm>
                <a:off x="8029788" y="4106546"/>
                <a:ext cx="24120" cy="64800"/>
              </p14:xfrm>
            </p:contentPart>
          </mc:Choice>
          <mc:Fallback xmlns="">
            <p:pic>
              <p:nvPicPr>
                <p:cNvPr id="91298" name="Ink 91297">
                  <a:extLst>
                    <a:ext uri="{FF2B5EF4-FFF2-40B4-BE49-F238E27FC236}">
                      <a16:creationId xmlns:a16="http://schemas.microsoft.com/office/drawing/2014/main" id="{D0FF4627-BC60-E3D8-F5AD-D238C076EF8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025468" y="4102226"/>
                  <a:ext cx="32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91299" name="Ink 91298">
                  <a:extLst>
                    <a:ext uri="{FF2B5EF4-FFF2-40B4-BE49-F238E27FC236}">
                      <a16:creationId xmlns:a16="http://schemas.microsoft.com/office/drawing/2014/main" id="{BCAC3B02-12C0-8A96-2F02-CA969B9BA9F3}"/>
                    </a:ext>
                  </a:extLst>
                </p14:cNvPr>
                <p14:cNvContentPartPr/>
                <p14:nvPr/>
              </p14:nvContentPartPr>
              <p14:xfrm>
                <a:off x="7964628" y="4110146"/>
                <a:ext cx="65520" cy="62640"/>
              </p14:xfrm>
            </p:contentPart>
          </mc:Choice>
          <mc:Fallback xmlns="">
            <p:pic>
              <p:nvPicPr>
                <p:cNvPr id="91299" name="Ink 91298">
                  <a:extLst>
                    <a:ext uri="{FF2B5EF4-FFF2-40B4-BE49-F238E27FC236}">
                      <a16:creationId xmlns:a16="http://schemas.microsoft.com/office/drawing/2014/main" id="{BCAC3B02-12C0-8A96-2F02-CA969B9BA9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60308" y="4105826"/>
                  <a:ext cx="74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91300" name="Ink 91299">
                  <a:extLst>
                    <a:ext uri="{FF2B5EF4-FFF2-40B4-BE49-F238E27FC236}">
                      <a16:creationId xmlns:a16="http://schemas.microsoft.com/office/drawing/2014/main" id="{889B4937-0C62-6DA0-E912-EBBD67BC89ED}"/>
                    </a:ext>
                  </a:extLst>
                </p14:cNvPr>
                <p14:cNvContentPartPr/>
                <p14:nvPr/>
              </p14:nvContentPartPr>
              <p14:xfrm>
                <a:off x="7971108" y="4145066"/>
                <a:ext cx="91080" cy="7560"/>
              </p14:xfrm>
            </p:contentPart>
          </mc:Choice>
          <mc:Fallback xmlns="">
            <p:pic>
              <p:nvPicPr>
                <p:cNvPr id="91300" name="Ink 91299">
                  <a:extLst>
                    <a:ext uri="{FF2B5EF4-FFF2-40B4-BE49-F238E27FC236}">
                      <a16:creationId xmlns:a16="http://schemas.microsoft.com/office/drawing/2014/main" id="{889B4937-0C62-6DA0-E912-EBBD67BC89E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966788" y="4140746"/>
                  <a:ext cx="99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91302" name="Ink 91301">
                  <a:extLst>
                    <a:ext uri="{FF2B5EF4-FFF2-40B4-BE49-F238E27FC236}">
                      <a16:creationId xmlns:a16="http://schemas.microsoft.com/office/drawing/2014/main" id="{D05328EC-C0C4-227C-0FF2-B51ADE4D251C}"/>
                    </a:ext>
                  </a:extLst>
                </p14:cNvPr>
                <p14:cNvContentPartPr/>
                <p14:nvPr/>
              </p14:nvContentPartPr>
              <p14:xfrm>
                <a:off x="8232108" y="4249106"/>
                <a:ext cx="65520" cy="50400"/>
              </p14:xfrm>
            </p:contentPart>
          </mc:Choice>
          <mc:Fallback xmlns="">
            <p:pic>
              <p:nvPicPr>
                <p:cNvPr id="91302" name="Ink 91301">
                  <a:extLst>
                    <a:ext uri="{FF2B5EF4-FFF2-40B4-BE49-F238E27FC236}">
                      <a16:creationId xmlns:a16="http://schemas.microsoft.com/office/drawing/2014/main" id="{D05328EC-C0C4-227C-0FF2-B51ADE4D251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27788" y="4244786"/>
                  <a:ext cx="74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91303" name="Ink 91302">
                  <a:extLst>
                    <a:ext uri="{FF2B5EF4-FFF2-40B4-BE49-F238E27FC236}">
                      <a16:creationId xmlns:a16="http://schemas.microsoft.com/office/drawing/2014/main" id="{51CDE085-B19D-41AD-435F-93FB23BAC509}"/>
                    </a:ext>
                  </a:extLst>
                </p14:cNvPr>
                <p14:cNvContentPartPr/>
                <p14:nvPr/>
              </p14:nvContentPartPr>
              <p14:xfrm>
                <a:off x="8241828" y="4280786"/>
                <a:ext cx="35280" cy="6120"/>
              </p14:xfrm>
            </p:contentPart>
          </mc:Choice>
          <mc:Fallback xmlns="">
            <p:pic>
              <p:nvPicPr>
                <p:cNvPr id="91303" name="Ink 91302">
                  <a:extLst>
                    <a:ext uri="{FF2B5EF4-FFF2-40B4-BE49-F238E27FC236}">
                      <a16:creationId xmlns:a16="http://schemas.microsoft.com/office/drawing/2014/main" id="{51CDE085-B19D-41AD-435F-93FB23BAC50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237508" y="4276466"/>
                  <a:ext cx="439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91304" name="Ink 91303">
                  <a:extLst>
                    <a:ext uri="{FF2B5EF4-FFF2-40B4-BE49-F238E27FC236}">
                      <a16:creationId xmlns:a16="http://schemas.microsoft.com/office/drawing/2014/main" id="{5449FBDA-68EC-907D-54D4-39B129799D9A}"/>
                    </a:ext>
                  </a:extLst>
                </p14:cNvPr>
                <p14:cNvContentPartPr/>
                <p14:nvPr/>
              </p14:nvContentPartPr>
              <p14:xfrm>
                <a:off x="8277828" y="4275026"/>
                <a:ext cx="22680" cy="49320"/>
              </p14:xfrm>
            </p:contentPart>
          </mc:Choice>
          <mc:Fallback xmlns="">
            <p:pic>
              <p:nvPicPr>
                <p:cNvPr id="91304" name="Ink 91303">
                  <a:extLst>
                    <a:ext uri="{FF2B5EF4-FFF2-40B4-BE49-F238E27FC236}">
                      <a16:creationId xmlns:a16="http://schemas.microsoft.com/office/drawing/2014/main" id="{5449FBDA-68EC-907D-54D4-39B129799D9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273508" y="4270706"/>
                  <a:ext cx="31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91305" name="Ink 91304">
                  <a:extLst>
                    <a:ext uri="{FF2B5EF4-FFF2-40B4-BE49-F238E27FC236}">
                      <a16:creationId xmlns:a16="http://schemas.microsoft.com/office/drawing/2014/main" id="{4509B200-0763-C52A-B433-890E16C390E0}"/>
                    </a:ext>
                  </a:extLst>
                </p14:cNvPr>
                <p14:cNvContentPartPr/>
                <p14:nvPr/>
              </p14:nvContentPartPr>
              <p14:xfrm>
                <a:off x="8355948" y="4155866"/>
                <a:ext cx="42840" cy="165600"/>
              </p14:xfrm>
            </p:contentPart>
          </mc:Choice>
          <mc:Fallback xmlns="">
            <p:pic>
              <p:nvPicPr>
                <p:cNvPr id="91305" name="Ink 91304">
                  <a:extLst>
                    <a:ext uri="{FF2B5EF4-FFF2-40B4-BE49-F238E27FC236}">
                      <a16:creationId xmlns:a16="http://schemas.microsoft.com/office/drawing/2014/main" id="{4509B200-0763-C52A-B433-890E16C390E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51628" y="4151546"/>
                  <a:ext cx="51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91306" name="Ink 91305">
                  <a:extLst>
                    <a:ext uri="{FF2B5EF4-FFF2-40B4-BE49-F238E27FC236}">
                      <a16:creationId xmlns:a16="http://schemas.microsoft.com/office/drawing/2014/main" id="{FFC44A6D-2982-9D67-9CB3-5B22886BB053}"/>
                    </a:ext>
                  </a:extLst>
                </p14:cNvPr>
                <p14:cNvContentPartPr/>
                <p14:nvPr/>
              </p14:nvContentPartPr>
              <p14:xfrm>
                <a:off x="7886508" y="4087826"/>
                <a:ext cx="33120" cy="193320"/>
              </p14:xfrm>
            </p:contentPart>
          </mc:Choice>
          <mc:Fallback xmlns="">
            <p:pic>
              <p:nvPicPr>
                <p:cNvPr id="91306" name="Ink 91305">
                  <a:extLst>
                    <a:ext uri="{FF2B5EF4-FFF2-40B4-BE49-F238E27FC236}">
                      <a16:creationId xmlns:a16="http://schemas.microsoft.com/office/drawing/2014/main" id="{FFC44A6D-2982-9D67-9CB3-5B22886BB05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82188" y="4083506"/>
                  <a:ext cx="41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91307" name="Ink 91306">
                  <a:extLst>
                    <a:ext uri="{FF2B5EF4-FFF2-40B4-BE49-F238E27FC236}">
                      <a16:creationId xmlns:a16="http://schemas.microsoft.com/office/drawing/2014/main" id="{8B22E84E-FF7A-9DB8-FD9A-3250F5011FC6}"/>
                    </a:ext>
                  </a:extLst>
                </p14:cNvPr>
                <p14:cNvContentPartPr/>
                <p14:nvPr/>
              </p14:nvContentPartPr>
              <p14:xfrm>
                <a:off x="8445588" y="4234346"/>
                <a:ext cx="61200" cy="54000"/>
              </p14:xfrm>
            </p:contentPart>
          </mc:Choice>
          <mc:Fallback xmlns="">
            <p:pic>
              <p:nvPicPr>
                <p:cNvPr id="91307" name="Ink 91306">
                  <a:extLst>
                    <a:ext uri="{FF2B5EF4-FFF2-40B4-BE49-F238E27FC236}">
                      <a16:creationId xmlns:a16="http://schemas.microsoft.com/office/drawing/2014/main" id="{8B22E84E-FF7A-9DB8-FD9A-3250F5011FC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41268" y="4230026"/>
                  <a:ext cx="69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91308" name="Ink 91307">
                  <a:extLst>
                    <a:ext uri="{FF2B5EF4-FFF2-40B4-BE49-F238E27FC236}">
                      <a16:creationId xmlns:a16="http://schemas.microsoft.com/office/drawing/2014/main" id="{0BF088D9-4985-33D9-8B22-36EF9909A58E}"/>
                    </a:ext>
                  </a:extLst>
                </p14:cNvPr>
                <p14:cNvContentPartPr/>
                <p14:nvPr/>
              </p14:nvContentPartPr>
              <p14:xfrm>
                <a:off x="8525508" y="4273226"/>
                <a:ext cx="23400" cy="32040"/>
              </p14:xfrm>
            </p:contentPart>
          </mc:Choice>
          <mc:Fallback xmlns="">
            <p:pic>
              <p:nvPicPr>
                <p:cNvPr id="91308" name="Ink 91307">
                  <a:extLst>
                    <a:ext uri="{FF2B5EF4-FFF2-40B4-BE49-F238E27FC236}">
                      <a16:creationId xmlns:a16="http://schemas.microsoft.com/office/drawing/2014/main" id="{0BF088D9-4985-33D9-8B22-36EF9909A58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521188" y="4268906"/>
                  <a:ext cx="32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91309" name="Ink 91308">
                  <a:extLst>
                    <a:ext uri="{FF2B5EF4-FFF2-40B4-BE49-F238E27FC236}">
                      <a16:creationId xmlns:a16="http://schemas.microsoft.com/office/drawing/2014/main" id="{2E58E6C3-71E2-64AC-428A-AEB49FCC7614}"/>
                    </a:ext>
                  </a:extLst>
                </p14:cNvPr>
                <p14:cNvContentPartPr/>
                <p14:nvPr/>
              </p14:nvContentPartPr>
              <p14:xfrm>
                <a:off x="8558268" y="4222106"/>
                <a:ext cx="26280" cy="36720"/>
              </p14:xfrm>
            </p:contentPart>
          </mc:Choice>
          <mc:Fallback xmlns="">
            <p:pic>
              <p:nvPicPr>
                <p:cNvPr id="91309" name="Ink 91308">
                  <a:extLst>
                    <a:ext uri="{FF2B5EF4-FFF2-40B4-BE49-F238E27FC236}">
                      <a16:creationId xmlns:a16="http://schemas.microsoft.com/office/drawing/2014/main" id="{2E58E6C3-71E2-64AC-428A-AEB49FCC76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53948" y="4217786"/>
                  <a:ext cx="34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91310" name="Ink 91309">
                  <a:extLst>
                    <a:ext uri="{FF2B5EF4-FFF2-40B4-BE49-F238E27FC236}">
                      <a16:creationId xmlns:a16="http://schemas.microsoft.com/office/drawing/2014/main" id="{FD002508-C3F9-83E6-59AC-1DC0867A3C62}"/>
                    </a:ext>
                  </a:extLst>
                </p14:cNvPr>
                <p14:cNvContentPartPr/>
                <p14:nvPr/>
              </p14:nvContentPartPr>
              <p14:xfrm>
                <a:off x="8580228" y="4238666"/>
                <a:ext cx="47160" cy="95040"/>
              </p14:xfrm>
            </p:contentPart>
          </mc:Choice>
          <mc:Fallback xmlns="">
            <p:pic>
              <p:nvPicPr>
                <p:cNvPr id="91310" name="Ink 91309">
                  <a:extLst>
                    <a:ext uri="{FF2B5EF4-FFF2-40B4-BE49-F238E27FC236}">
                      <a16:creationId xmlns:a16="http://schemas.microsoft.com/office/drawing/2014/main" id="{FD002508-C3F9-83E6-59AC-1DC0867A3C6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75908" y="4234346"/>
                  <a:ext cx="55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91311" name="Ink 91310">
                  <a:extLst>
                    <a:ext uri="{FF2B5EF4-FFF2-40B4-BE49-F238E27FC236}">
                      <a16:creationId xmlns:a16="http://schemas.microsoft.com/office/drawing/2014/main" id="{5594FC22-DADE-0C67-0A84-3CDDC7563988}"/>
                    </a:ext>
                  </a:extLst>
                </p14:cNvPr>
                <p14:cNvContentPartPr/>
                <p14:nvPr/>
              </p14:nvContentPartPr>
              <p14:xfrm>
                <a:off x="8685348" y="4245866"/>
                <a:ext cx="88560" cy="166680"/>
              </p14:xfrm>
            </p:contentPart>
          </mc:Choice>
          <mc:Fallback xmlns="">
            <p:pic>
              <p:nvPicPr>
                <p:cNvPr id="91311" name="Ink 91310">
                  <a:extLst>
                    <a:ext uri="{FF2B5EF4-FFF2-40B4-BE49-F238E27FC236}">
                      <a16:creationId xmlns:a16="http://schemas.microsoft.com/office/drawing/2014/main" id="{5594FC22-DADE-0C67-0A84-3CDDC756398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81028" y="4241546"/>
                  <a:ext cx="9720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320" name="Group 91319">
            <a:extLst>
              <a:ext uri="{FF2B5EF4-FFF2-40B4-BE49-F238E27FC236}">
                <a16:creationId xmlns:a16="http://schemas.microsoft.com/office/drawing/2014/main" id="{FC7F3AC0-4655-F091-8473-DCA151E5EF27}"/>
              </a:ext>
            </a:extLst>
          </p:cNvPr>
          <p:cNvGrpSpPr/>
          <p:nvPr/>
        </p:nvGrpSpPr>
        <p:grpSpPr>
          <a:xfrm>
            <a:off x="9874788" y="3889466"/>
            <a:ext cx="1048680" cy="769680"/>
            <a:chOff x="9874788" y="3889466"/>
            <a:chExt cx="104868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91218" name="Ink 91217">
                  <a:extLst>
                    <a:ext uri="{FF2B5EF4-FFF2-40B4-BE49-F238E27FC236}">
                      <a16:creationId xmlns:a16="http://schemas.microsoft.com/office/drawing/2014/main" id="{B990003D-631C-0C22-2240-BF43F4EA209E}"/>
                    </a:ext>
                  </a:extLst>
                </p14:cNvPr>
                <p14:cNvContentPartPr/>
                <p14:nvPr/>
              </p14:nvContentPartPr>
              <p14:xfrm>
                <a:off x="9874788" y="3889466"/>
                <a:ext cx="685080" cy="565200"/>
              </p14:xfrm>
            </p:contentPart>
          </mc:Choice>
          <mc:Fallback xmlns="">
            <p:pic>
              <p:nvPicPr>
                <p:cNvPr id="91218" name="Ink 91217">
                  <a:extLst>
                    <a:ext uri="{FF2B5EF4-FFF2-40B4-BE49-F238E27FC236}">
                      <a16:creationId xmlns:a16="http://schemas.microsoft.com/office/drawing/2014/main" id="{B990003D-631C-0C22-2240-BF43F4EA209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70468" y="3885146"/>
                  <a:ext cx="693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91219" name="Ink 91218">
                  <a:extLst>
                    <a:ext uri="{FF2B5EF4-FFF2-40B4-BE49-F238E27FC236}">
                      <a16:creationId xmlns:a16="http://schemas.microsoft.com/office/drawing/2014/main" id="{EDC6BDB7-81CC-6BC4-4AA1-9FE3A0E12411}"/>
                    </a:ext>
                  </a:extLst>
                </p14:cNvPr>
                <p14:cNvContentPartPr/>
                <p14:nvPr/>
              </p14:nvContentPartPr>
              <p14:xfrm>
                <a:off x="10190868" y="4222826"/>
                <a:ext cx="365400" cy="305280"/>
              </p14:xfrm>
            </p:contentPart>
          </mc:Choice>
          <mc:Fallback xmlns="">
            <p:pic>
              <p:nvPicPr>
                <p:cNvPr id="91219" name="Ink 91218">
                  <a:extLst>
                    <a:ext uri="{FF2B5EF4-FFF2-40B4-BE49-F238E27FC236}">
                      <a16:creationId xmlns:a16="http://schemas.microsoft.com/office/drawing/2014/main" id="{EDC6BDB7-81CC-6BC4-4AA1-9FE3A0E1241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86548" y="4218506"/>
                  <a:ext cx="3740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91221" name="Ink 91220">
                  <a:extLst>
                    <a:ext uri="{FF2B5EF4-FFF2-40B4-BE49-F238E27FC236}">
                      <a16:creationId xmlns:a16="http://schemas.microsoft.com/office/drawing/2014/main" id="{33953D63-5B52-3A71-44C8-423DC6DDF602}"/>
                    </a:ext>
                  </a:extLst>
                </p14:cNvPr>
                <p14:cNvContentPartPr/>
                <p14:nvPr/>
              </p14:nvContentPartPr>
              <p14:xfrm>
                <a:off x="10670388" y="4488866"/>
                <a:ext cx="39600" cy="91440"/>
              </p14:xfrm>
            </p:contentPart>
          </mc:Choice>
          <mc:Fallback xmlns="">
            <p:pic>
              <p:nvPicPr>
                <p:cNvPr id="91221" name="Ink 91220">
                  <a:extLst>
                    <a:ext uri="{FF2B5EF4-FFF2-40B4-BE49-F238E27FC236}">
                      <a16:creationId xmlns:a16="http://schemas.microsoft.com/office/drawing/2014/main" id="{33953D63-5B52-3A71-44C8-423DC6DDF60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66068" y="4484546"/>
                  <a:ext cx="48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91222" name="Ink 91221">
                  <a:extLst>
                    <a:ext uri="{FF2B5EF4-FFF2-40B4-BE49-F238E27FC236}">
                      <a16:creationId xmlns:a16="http://schemas.microsoft.com/office/drawing/2014/main" id="{5BC7535C-C62B-88B7-A73B-DCB96EEF352A}"/>
                    </a:ext>
                  </a:extLst>
                </p14:cNvPr>
                <p14:cNvContentPartPr/>
                <p14:nvPr/>
              </p14:nvContentPartPr>
              <p14:xfrm>
                <a:off x="10607748" y="4471946"/>
                <a:ext cx="83160" cy="95040"/>
              </p14:xfrm>
            </p:contentPart>
          </mc:Choice>
          <mc:Fallback xmlns="">
            <p:pic>
              <p:nvPicPr>
                <p:cNvPr id="91222" name="Ink 91221">
                  <a:extLst>
                    <a:ext uri="{FF2B5EF4-FFF2-40B4-BE49-F238E27FC236}">
                      <a16:creationId xmlns:a16="http://schemas.microsoft.com/office/drawing/2014/main" id="{5BC7535C-C62B-88B7-A73B-DCB96EEF352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603428" y="4467626"/>
                  <a:ext cx="91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91223" name="Ink 91222">
                  <a:extLst>
                    <a:ext uri="{FF2B5EF4-FFF2-40B4-BE49-F238E27FC236}">
                      <a16:creationId xmlns:a16="http://schemas.microsoft.com/office/drawing/2014/main" id="{0E70B8F8-88CB-A2FA-B1E9-31FE5CDA4C2C}"/>
                    </a:ext>
                  </a:extLst>
                </p14:cNvPr>
                <p14:cNvContentPartPr/>
                <p14:nvPr/>
              </p14:nvContentPartPr>
              <p14:xfrm>
                <a:off x="10611708" y="4566266"/>
                <a:ext cx="100800" cy="13320"/>
              </p14:xfrm>
            </p:contentPart>
          </mc:Choice>
          <mc:Fallback xmlns="">
            <p:pic>
              <p:nvPicPr>
                <p:cNvPr id="91223" name="Ink 91222">
                  <a:extLst>
                    <a:ext uri="{FF2B5EF4-FFF2-40B4-BE49-F238E27FC236}">
                      <a16:creationId xmlns:a16="http://schemas.microsoft.com/office/drawing/2014/main" id="{0E70B8F8-88CB-A2FA-B1E9-31FE5CDA4C2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07388" y="4561946"/>
                  <a:ext cx="10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91313" name="Ink 91312">
                  <a:extLst>
                    <a:ext uri="{FF2B5EF4-FFF2-40B4-BE49-F238E27FC236}">
                      <a16:creationId xmlns:a16="http://schemas.microsoft.com/office/drawing/2014/main" id="{8122A084-D5C1-C354-F773-A2170501646A}"/>
                    </a:ext>
                  </a:extLst>
                </p14:cNvPr>
                <p14:cNvContentPartPr/>
                <p14:nvPr/>
              </p14:nvContentPartPr>
              <p14:xfrm>
                <a:off x="10788468" y="4476986"/>
                <a:ext cx="25920" cy="120600"/>
              </p14:xfrm>
            </p:contentPart>
          </mc:Choice>
          <mc:Fallback xmlns="">
            <p:pic>
              <p:nvPicPr>
                <p:cNvPr id="91313" name="Ink 91312">
                  <a:extLst>
                    <a:ext uri="{FF2B5EF4-FFF2-40B4-BE49-F238E27FC236}">
                      <a16:creationId xmlns:a16="http://schemas.microsoft.com/office/drawing/2014/main" id="{8122A084-D5C1-C354-F773-A2170501646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784148" y="4472666"/>
                  <a:ext cx="34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91314" name="Ink 91313">
                  <a:extLst>
                    <a:ext uri="{FF2B5EF4-FFF2-40B4-BE49-F238E27FC236}">
                      <a16:creationId xmlns:a16="http://schemas.microsoft.com/office/drawing/2014/main" id="{EF5C34F2-37D6-93F3-C0A2-2F778A2017A9}"/>
                    </a:ext>
                  </a:extLst>
                </p14:cNvPr>
                <p14:cNvContentPartPr/>
                <p14:nvPr/>
              </p14:nvContentPartPr>
              <p14:xfrm>
                <a:off x="10807908" y="4470866"/>
                <a:ext cx="56160" cy="35640"/>
              </p14:xfrm>
            </p:contentPart>
          </mc:Choice>
          <mc:Fallback xmlns="">
            <p:pic>
              <p:nvPicPr>
                <p:cNvPr id="91314" name="Ink 91313">
                  <a:extLst>
                    <a:ext uri="{FF2B5EF4-FFF2-40B4-BE49-F238E27FC236}">
                      <a16:creationId xmlns:a16="http://schemas.microsoft.com/office/drawing/2014/main" id="{EF5C34F2-37D6-93F3-C0A2-2F778A2017A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03588" y="4466546"/>
                  <a:ext cx="64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91315" name="Ink 91314">
                  <a:extLst>
                    <a:ext uri="{FF2B5EF4-FFF2-40B4-BE49-F238E27FC236}">
                      <a16:creationId xmlns:a16="http://schemas.microsoft.com/office/drawing/2014/main" id="{D65308DB-59FF-D68A-9FFD-BDB6E8D53013}"/>
                    </a:ext>
                  </a:extLst>
                </p14:cNvPr>
                <p14:cNvContentPartPr/>
                <p14:nvPr/>
              </p14:nvContentPartPr>
              <p14:xfrm>
                <a:off x="10853988" y="4566986"/>
                <a:ext cx="69480" cy="66240"/>
              </p14:xfrm>
            </p:contentPart>
          </mc:Choice>
          <mc:Fallback xmlns="">
            <p:pic>
              <p:nvPicPr>
                <p:cNvPr id="91315" name="Ink 91314">
                  <a:extLst>
                    <a:ext uri="{FF2B5EF4-FFF2-40B4-BE49-F238E27FC236}">
                      <a16:creationId xmlns:a16="http://schemas.microsoft.com/office/drawing/2014/main" id="{D65308DB-59FF-D68A-9FFD-BDB6E8D5301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49668" y="4562666"/>
                  <a:ext cx="78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91316" name="Ink 91315">
                  <a:extLst>
                    <a:ext uri="{FF2B5EF4-FFF2-40B4-BE49-F238E27FC236}">
                      <a16:creationId xmlns:a16="http://schemas.microsoft.com/office/drawing/2014/main" id="{63C18A85-9C70-37E8-D56C-E8242941DB09}"/>
                    </a:ext>
                  </a:extLst>
                </p14:cNvPr>
                <p14:cNvContentPartPr/>
                <p14:nvPr/>
              </p14:nvContentPartPr>
              <p14:xfrm>
                <a:off x="10889628" y="4604066"/>
                <a:ext cx="23400" cy="55080"/>
              </p14:xfrm>
            </p:contentPart>
          </mc:Choice>
          <mc:Fallback xmlns="">
            <p:pic>
              <p:nvPicPr>
                <p:cNvPr id="91316" name="Ink 91315">
                  <a:extLst>
                    <a:ext uri="{FF2B5EF4-FFF2-40B4-BE49-F238E27FC236}">
                      <a16:creationId xmlns:a16="http://schemas.microsoft.com/office/drawing/2014/main" id="{63C18A85-9C70-37E8-D56C-E8242941DB0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885308" y="4599746"/>
                  <a:ext cx="32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91317" name="Ink 91316">
                  <a:extLst>
                    <a:ext uri="{FF2B5EF4-FFF2-40B4-BE49-F238E27FC236}">
                      <a16:creationId xmlns:a16="http://schemas.microsoft.com/office/drawing/2014/main" id="{044DAE4E-DA12-19D4-A00D-4BE2A96DD8DD}"/>
                    </a:ext>
                  </a:extLst>
                </p14:cNvPr>
                <p14:cNvContentPartPr/>
                <p14:nvPr/>
              </p14:nvContentPartPr>
              <p14:xfrm>
                <a:off x="10743108" y="4385906"/>
                <a:ext cx="23760" cy="73080"/>
              </p14:xfrm>
            </p:contentPart>
          </mc:Choice>
          <mc:Fallback xmlns="">
            <p:pic>
              <p:nvPicPr>
                <p:cNvPr id="91317" name="Ink 91316">
                  <a:extLst>
                    <a:ext uri="{FF2B5EF4-FFF2-40B4-BE49-F238E27FC236}">
                      <a16:creationId xmlns:a16="http://schemas.microsoft.com/office/drawing/2014/main" id="{044DAE4E-DA12-19D4-A00D-4BE2A96DD8D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738788" y="4381586"/>
                  <a:ext cx="32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91318" name="Ink 91317">
                  <a:extLst>
                    <a:ext uri="{FF2B5EF4-FFF2-40B4-BE49-F238E27FC236}">
                      <a16:creationId xmlns:a16="http://schemas.microsoft.com/office/drawing/2014/main" id="{643123F7-D532-3209-B4E0-7448314CD2A0}"/>
                    </a:ext>
                  </a:extLst>
                </p14:cNvPr>
                <p14:cNvContentPartPr/>
                <p14:nvPr/>
              </p14:nvContentPartPr>
              <p14:xfrm>
                <a:off x="10691268" y="4375106"/>
                <a:ext cx="61920" cy="59400"/>
              </p14:xfrm>
            </p:contentPart>
          </mc:Choice>
          <mc:Fallback xmlns="">
            <p:pic>
              <p:nvPicPr>
                <p:cNvPr id="91318" name="Ink 91317">
                  <a:extLst>
                    <a:ext uri="{FF2B5EF4-FFF2-40B4-BE49-F238E27FC236}">
                      <a16:creationId xmlns:a16="http://schemas.microsoft.com/office/drawing/2014/main" id="{643123F7-D532-3209-B4E0-7448314CD2A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86948" y="4370786"/>
                  <a:ext cx="70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91319" name="Ink 91318">
                  <a:extLst>
                    <a:ext uri="{FF2B5EF4-FFF2-40B4-BE49-F238E27FC236}">
                      <a16:creationId xmlns:a16="http://schemas.microsoft.com/office/drawing/2014/main" id="{6C77C1FC-F416-F586-181E-7A678C72C4C4}"/>
                    </a:ext>
                  </a:extLst>
                </p14:cNvPr>
                <p14:cNvContentPartPr/>
                <p14:nvPr/>
              </p14:nvContentPartPr>
              <p14:xfrm>
                <a:off x="10697388" y="4420106"/>
                <a:ext cx="64440" cy="15120"/>
              </p14:xfrm>
            </p:contentPart>
          </mc:Choice>
          <mc:Fallback xmlns="">
            <p:pic>
              <p:nvPicPr>
                <p:cNvPr id="91319" name="Ink 91318">
                  <a:extLst>
                    <a:ext uri="{FF2B5EF4-FFF2-40B4-BE49-F238E27FC236}">
                      <a16:creationId xmlns:a16="http://schemas.microsoft.com/office/drawing/2014/main" id="{6C77C1FC-F416-F586-181E-7A678C72C4C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93068" y="4415786"/>
                  <a:ext cx="730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91321" name="Ink 91320">
                <a:extLst>
                  <a:ext uri="{FF2B5EF4-FFF2-40B4-BE49-F238E27FC236}">
                    <a16:creationId xmlns:a16="http://schemas.microsoft.com/office/drawing/2014/main" id="{02190C12-7382-9584-AE43-4604350FA70D}"/>
                  </a:ext>
                </a:extLst>
              </p14:cNvPr>
              <p14:cNvContentPartPr/>
              <p14:nvPr/>
            </p14:nvContentPartPr>
            <p14:xfrm>
              <a:off x="1237308" y="3292226"/>
              <a:ext cx="27000" cy="414360"/>
            </p14:xfrm>
          </p:contentPart>
        </mc:Choice>
        <mc:Fallback xmlns="">
          <p:pic>
            <p:nvPicPr>
              <p:cNvPr id="91321" name="Ink 91320">
                <a:extLst>
                  <a:ext uri="{FF2B5EF4-FFF2-40B4-BE49-F238E27FC236}">
                    <a16:creationId xmlns:a16="http://schemas.microsoft.com/office/drawing/2014/main" id="{02190C12-7382-9584-AE43-4604350FA70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232988" y="3287906"/>
                <a:ext cx="356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91322" name="Ink 91321">
                <a:extLst>
                  <a:ext uri="{FF2B5EF4-FFF2-40B4-BE49-F238E27FC236}">
                    <a16:creationId xmlns:a16="http://schemas.microsoft.com/office/drawing/2014/main" id="{E4CDFE8A-A628-DE6B-3CC2-CC86DB2F5361}"/>
                  </a:ext>
                </a:extLst>
              </p14:cNvPr>
              <p14:cNvContentPartPr/>
              <p14:nvPr/>
            </p14:nvContentPartPr>
            <p14:xfrm>
              <a:off x="1234428" y="3253706"/>
              <a:ext cx="779760" cy="530280"/>
            </p14:xfrm>
          </p:contentPart>
        </mc:Choice>
        <mc:Fallback xmlns="">
          <p:pic>
            <p:nvPicPr>
              <p:cNvPr id="91322" name="Ink 91321">
                <a:extLst>
                  <a:ext uri="{FF2B5EF4-FFF2-40B4-BE49-F238E27FC236}">
                    <a16:creationId xmlns:a16="http://schemas.microsoft.com/office/drawing/2014/main" id="{E4CDFE8A-A628-DE6B-3CC2-CC86DB2F5361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230108" y="3249386"/>
                <a:ext cx="7884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91323" name="Ink 91322">
                <a:extLst>
                  <a:ext uri="{FF2B5EF4-FFF2-40B4-BE49-F238E27FC236}">
                    <a16:creationId xmlns:a16="http://schemas.microsoft.com/office/drawing/2014/main" id="{388938DB-A1C7-F553-68A8-E2343A889E1A}"/>
                  </a:ext>
                </a:extLst>
              </p14:cNvPr>
              <p14:cNvContentPartPr/>
              <p14:nvPr/>
            </p14:nvContentPartPr>
            <p14:xfrm>
              <a:off x="2384988" y="3242546"/>
              <a:ext cx="29880" cy="497160"/>
            </p14:xfrm>
          </p:contentPart>
        </mc:Choice>
        <mc:Fallback xmlns="">
          <p:pic>
            <p:nvPicPr>
              <p:cNvPr id="91323" name="Ink 91322">
                <a:extLst>
                  <a:ext uri="{FF2B5EF4-FFF2-40B4-BE49-F238E27FC236}">
                    <a16:creationId xmlns:a16="http://schemas.microsoft.com/office/drawing/2014/main" id="{388938DB-A1C7-F553-68A8-E2343A889E1A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380668" y="3238226"/>
                <a:ext cx="385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91324" name="Ink 91323">
                <a:extLst>
                  <a:ext uri="{FF2B5EF4-FFF2-40B4-BE49-F238E27FC236}">
                    <a16:creationId xmlns:a16="http://schemas.microsoft.com/office/drawing/2014/main" id="{42DB5DAE-8526-636E-8F96-B89892745973}"/>
                  </a:ext>
                </a:extLst>
              </p14:cNvPr>
              <p14:cNvContentPartPr/>
              <p14:nvPr/>
            </p14:nvContentPartPr>
            <p14:xfrm>
              <a:off x="2398668" y="3258386"/>
              <a:ext cx="1125720" cy="12240"/>
            </p14:xfrm>
          </p:contentPart>
        </mc:Choice>
        <mc:Fallback xmlns="">
          <p:pic>
            <p:nvPicPr>
              <p:cNvPr id="91324" name="Ink 91323">
                <a:extLst>
                  <a:ext uri="{FF2B5EF4-FFF2-40B4-BE49-F238E27FC236}">
                    <a16:creationId xmlns:a16="http://schemas.microsoft.com/office/drawing/2014/main" id="{42DB5DAE-8526-636E-8F96-B89892745973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394348" y="3254066"/>
                <a:ext cx="11343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91325" name="Ink 91324">
                <a:extLst>
                  <a:ext uri="{FF2B5EF4-FFF2-40B4-BE49-F238E27FC236}">
                    <a16:creationId xmlns:a16="http://schemas.microsoft.com/office/drawing/2014/main" id="{3955085D-F378-CD03-1C60-23C2F052C576}"/>
                  </a:ext>
                </a:extLst>
              </p14:cNvPr>
              <p14:cNvContentPartPr/>
              <p14:nvPr/>
            </p14:nvContentPartPr>
            <p14:xfrm>
              <a:off x="2433588" y="3246506"/>
              <a:ext cx="1110600" cy="490680"/>
            </p14:xfrm>
          </p:contentPart>
        </mc:Choice>
        <mc:Fallback xmlns="">
          <p:pic>
            <p:nvPicPr>
              <p:cNvPr id="91325" name="Ink 91324">
                <a:extLst>
                  <a:ext uri="{FF2B5EF4-FFF2-40B4-BE49-F238E27FC236}">
                    <a16:creationId xmlns:a16="http://schemas.microsoft.com/office/drawing/2014/main" id="{3955085D-F378-CD03-1C60-23C2F052C576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429268" y="3242186"/>
                <a:ext cx="1119240" cy="4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327" name="Group 91326">
            <a:extLst>
              <a:ext uri="{FF2B5EF4-FFF2-40B4-BE49-F238E27FC236}">
                <a16:creationId xmlns:a16="http://schemas.microsoft.com/office/drawing/2014/main" id="{57156D36-63F4-7844-60A5-6E02FEA0AE7D}"/>
              </a:ext>
            </a:extLst>
          </p:cNvPr>
          <p:cNvGrpSpPr/>
          <p:nvPr/>
        </p:nvGrpSpPr>
        <p:grpSpPr>
          <a:xfrm>
            <a:off x="6050508" y="3015386"/>
            <a:ext cx="995400" cy="534240"/>
            <a:chOff x="6050508" y="3015386"/>
            <a:chExt cx="99540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91252" name="Ink 91251">
                  <a:extLst>
                    <a:ext uri="{FF2B5EF4-FFF2-40B4-BE49-F238E27FC236}">
                      <a16:creationId xmlns:a16="http://schemas.microsoft.com/office/drawing/2014/main" id="{E10B8B06-AFBB-D31A-05BB-9395ECE6B22E}"/>
                    </a:ext>
                  </a:extLst>
                </p14:cNvPr>
                <p14:cNvContentPartPr/>
                <p14:nvPr/>
              </p14:nvContentPartPr>
              <p14:xfrm>
                <a:off x="6259308" y="3229226"/>
                <a:ext cx="779760" cy="320400"/>
              </p14:xfrm>
            </p:contentPart>
          </mc:Choice>
          <mc:Fallback xmlns="">
            <p:pic>
              <p:nvPicPr>
                <p:cNvPr id="91252" name="Ink 91251">
                  <a:extLst>
                    <a:ext uri="{FF2B5EF4-FFF2-40B4-BE49-F238E27FC236}">
                      <a16:creationId xmlns:a16="http://schemas.microsoft.com/office/drawing/2014/main" id="{E10B8B06-AFBB-D31A-05BB-9395ECE6B22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54988" y="3224906"/>
                  <a:ext cx="7884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91253" name="Ink 91252">
                  <a:extLst>
                    <a:ext uri="{FF2B5EF4-FFF2-40B4-BE49-F238E27FC236}">
                      <a16:creationId xmlns:a16="http://schemas.microsoft.com/office/drawing/2014/main" id="{000DEC6B-CF85-966B-81B5-862B010E14E2}"/>
                    </a:ext>
                  </a:extLst>
                </p14:cNvPr>
                <p14:cNvContentPartPr/>
                <p14:nvPr/>
              </p14:nvContentPartPr>
              <p14:xfrm>
                <a:off x="6856188" y="3229586"/>
                <a:ext cx="146160" cy="109080"/>
              </p14:xfrm>
            </p:contentPart>
          </mc:Choice>
          <mc:Fallback xmlns="">
            <p:pic>
              <p:nvPicPr>
                <p:cNvPr id="91253" name="Ink 91252">
                  <a:extLst>
                    <a:ext uri="{FF2B5EF4-FFF2-40B4-BE49-F238E27FC236}">
                      <a16:creationId xmlns:a16="http://schemas.microsoft.com/office/drawing/2014/main" id="{000DEC6B-CF85-966B-81B5-862B010E14E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851868" y="3225266"/>
                  <a:ext cx="154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91255" name="Ink 91254">
                  <a:extLst>
                    <a:ext uri="{FF2B5EF4-FFF2-40B4-BE49-F238E27FC236}">
                      <a16:creationId xmlns:a16="http://schemas.microsoft.com/office/drawing/2014/main" id="{CECCDE39-C540-D2DE-6834-FFE13182479E}"/>
                    </a:ext>
                  </a:extLst>
                </p14:cNvPr>
                <p14:cNvContentPartPr/>
                <p14:nvPr/>
              </p14:nvContentPartPr>
              <p14:xfrm>
                <a:off x="6265788" y="3225986"/>
                <a:ext cx="62280" cy="93960"/>
              </p14:xfrm>
            </p:contentPart>
          </mc:Choice>
          <mc:Fallback xmlns="">
            <p:pic>
              <p:nvPicPr>
                <p:cNvPr id="91255" name="Ink 91254">
                  <a:extLst>
                    <a:ext uri="{FF2B5EF4-FFF2-40B4-BE49-F238E27FC236}">
                      <a16:creationId xmlns:a16="http://schemas.microsoft.com/office/drawing/2014/main" id="{CECCDE39-C540-D2DE-6834-FFE1318247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61468" y="3221666"/>
                  <a:ext cx="70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91256" name="Ink 91255">
                  <a:extLst>
                    <a:ext uri="{FF2B5EF4-FFF2-40B4-BE49-F238E27FC236}">
                      <a16:creationId xmlns:a16="http://schemas.microsoft.com/office/drawing/2014/main" id="{B2E6CBD9-DADE-B6D3-D2BD-ADB5E2951040}"/>
                    </a:ext>
                  </a:extLst>
                </p14:cNvPr>
                <p14:cNvContentPartPr/>
                <p14:nvPr/>
              </p14:nvContentPartPr>
              <p14:xfrm>
                <a:off x="6272628" y="3204746"/>
                <a:ext cx="102240" cy="43560"/>
              </p14:xfrm>
            </p:contentPart>
          </mc:Choice>
          <mc:Fallback xmlns="">
            <p:pic>
              <p:nvPicPr>
                <p:cNvPr id="91256" name="Ink 91255">
                  <a:extLst>
                    <a:ext uri="{FF2B5EF4-FFF2-40B4-BE49-F238E27FC236}">
                      <a16:creationId xmlns:a16="http://schemas.microsoft.com/office/drawing/2014/main" id="{B2E6CBD9-DADE-B6D3-D2BD-ADB5E295104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268308" y="3200426"/>
                  <a:ext cx="110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91258" name="Ink 91257">
                  <a:extLst>
                    <a:ext uri="{FF2B5EF4-FFF2-40B4-BE49-F238E27FC236}">
                      <a16:creationId xmlns:a16="http://schemas.microsoft.com/office/drawing/2014/main" id="{ED40F41D-7805-F5E6-561E-46E6E4A64253}"/>
                    </a:ext>
                  </a:extLst>
                </p14:cNvPr>
                <p14:cNvContentPartPr/>
                <p14:nvPr/>
              </p14:nvContentPartPr>
              <p14:xfrm>
                <a:off x="6412308" y="3258746"/>
                <a:ext cx="75960" cy="52560"/>
              </p14:xfrm>
            </p:contentPart>
          </mc:Choice>
          <mc:Fallback xmlns="">
            <p:pic>
              <p:nvPicPr>
                <p:cNvPr id="91258" name="Ink 91257">
                  <a:extLst>
                    <a:ext uri="{FF2B5EF4-FFF2-40B4-BE49-F238E27FC236}">
                      <a16:creationId xmlns:a16="http://schemas.microsoft.com/office/drawing/2014/main" id="{ED40F41D-7805-F5E6-561E-46E6E4A6425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407988" y="3254426"/>
                  <a:ext cx="84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91259" name="Ink 91258">
                  <a:extLst>
                    <a:ext uri="{FF2B5EF4-FFF2-40B4-BE49-F238E27FC236}">
                      <a16:creationId xmlns:a16="http://schemas.microsoft.com/office/drawing/2014/main" id="{D3F89F7D-A6C6-EEB7-C013-148B750C81D6}"/>
                    </a:ext>
                  </a:extLst>
                </p14:cNvPr>
                <p14:cNvContentPartPr/>
                <p14:nvPr/>
              </p14:nvContentPartPr>
              <p14:xfrm>
                <a:off x="6452268" y="3278906"/>
                <a:ext cx="46080" cy="31680"/>
              </p14:xfrm>
            </p:contentPart>
          </mc:Choice>
          <mc:Fallback xmlns="">
            <p:pic>
              <p:nvPicPr>
                <p:cNvPr id="91259" name="Ink 91258">
                  <a:extLst>
                    <a:ext uri="{FF2B5EF4-FFF2-40B4-BE49-F238E27FC236}">
                      <a16:creationId xmlns:a16="http://schemas.microsoft.com/office/drawing/2014/main" id="{D3F89F7D-A6C6-EEB7-C013-148B750C81D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47948" y="3274586"/>
                  <a:ext cx="54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91261" name="Ink 91260">
                  <a:extLst>
                    <a:ext uri="{FF2B5EF4-FFF2-40B4-BE49-F238E27FC236}">
                      <a16:creationId xmlns:a16="http://schemas.microsoft.com/office/drawing/2014/main" id="{B94180F9-985E-99A7-434C-360AB9E2758F}"/>
                    </a:ext>
                  </a:extLst>
                </p14:cNvPr>
                <p14:cNvContentPartPr/>
                <p14:nvPr/>
              </p14:nvContentPartPr>
              <p14:xfrm>
                <a:off x="6176148" y="3202226"/>
                <a:ext cx="43920" cy="48240"/>
              </p14:xfrm>
            </p:contentPart>
          </mc:Choice>
          <mc:Fallback xmlns="">
            <p:pic>
              <p:nvPicPr>
                <p:cNvPr id="91261" name="Ink 91260">
                  <a:extLst>
                    <a:ext uri="{FF2B5EF4-FFF2-40B4-BE49-F238E27FC236}">
                      <a16:creationId xmlns:a16="http://schemas.microsoft.com/office/drawing/2014/main" id="{B94180F9-985E-99A7-434C-360AB9E2758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71828" y="3197906"/>
                  <a:ext cx="52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91262" name="Ink 91261">
                  <a:extLst>
                    <a:ext uri="{FF2B5EF4-FFF2-40B4-BE49-F238E27FC236}">
                      <a16:creationId xmlns:a16="http://schemas.microsoft.com/office/drawing/2014/main" id="{A4E5C99E-F47A-9E6E-5C3B-00D8D8441D3E}"/>
                    </a:ext>
                  </a:extLst>
                </p14:cNvPr>
                <p14:cNvContentPartPr/>
                <p14:nvPr/>
              </p14:nvContentPartPr>
              <p14:xfrm>
                <a:off x="6151668" y="3187106"/>
                <a:ext cx="39600" cy="88560"/>
              </p14:xfrm>
            </p:contentPart>
          </mc:Choice>
          <mc:Fallback xmlns="">
            <p:pic>
              <p:nvPicPr>
                <p:cNvPr id="91262" name="Ink 91261">
                  <a:extLst>
                    <a:ext uri="{FF2B5EF4-FFF2-40B4-BE49-F238E27FC236}">
                      <a16:creationId xmlns:a16="http://schemas.microsoft.com/office/drawing/2014/main" id="{A4E5C99E-F47A-9E6E-5C3B-00D8D8441D3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47348" y="3182786"/>
                  <a:ext cx="48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91263" name="Ink 91262">
                  <a:extLst>
                    <a:ext uri="{FF2B5EF4-FFF2-40B4-BE49-F238E27FC236}">
                      <a16:creationId xmlns:a16="http://schemas.microsoft.com/office/drawing/2014/main" id="{9080670F-3A21-BF94-86D9-DBF9C97BC8B4}"/>
                    </a:ext>
                  </a:extLst>
                </p14:cNvPr>
                <p14:cNvContentPartPr/>
                <p14:nvPr/>
              </p14:nvContentPartPr>
              <p14:xfrm>
                <a:off x="6154908" y="3225986"/>
                <a:ext cx="95040" cy="40680"/>
              </p14:xfrm>
            </p:contentPart>
          </mc:Choice>
          <mc:Fallback xmlns="">
            <p:pic>
              <p:nvPicPr>
                <p:cNvPr id="91263" name="Ink 91262">
                  <a:extLst>
                    <a:ext uri="{FF2B5EF4-FFF2-40B4-BE49-F238E27FC236}">
                      <a16:creationId xmlns:a16="http://schemas.microsoft.com/office/drawing/2014/main" id="{9080670F-3A21-BF94-86D9-DBF9C97BC8B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150588" y="3221666"/>
                  <a:ext cx="103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91265" name="Ink 91264">
                  <a:extLst>
                    <a:ext uri="{FF2B5EF4-FFF2-40B4-BE49-F238E27FC236}">
                      <a16:creationId xmlns:a16="http://schemas.microsoft.com/office/drawing/2014/main" id="{373A1901-4E91-FDA9-7E1E-E0EF91DDC720}"/>
                    </a:ext>
                  </a:extLst>
                </p14:cNvPr>
                <p14:cNvContentPartPr/>
                <p14:nvPr/>
              </p14:nvContentPartPr>
              <p14:xfrm>
                <a:off x="6539748" y="3165506"/>
                <a:ext cx="43200" cy="55800"/>
              </p14:xfrm>
            </p:contentPart>
          </mc:Choice>
          <mc:Fallback xmlns="">
            <p:pic>
              <p:nvPicPr>
                <p:cNvPr id="91265" name="Ink 91264">
                  <a:extLst>
                    <a:ext uri="{FF2B5EF4-FFF2-40B4-BE49-F238E27FC236}">
                      <a16:creationId xmlns:a16="http://schemas.microsoft.com/office/drawing/2014/main" id="{373A1901-4E91-FDA9-7E1E-E0EF91DDC72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35428" y="3161186"/>
                  <a:ext cx="51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91266" name="Ink 91265">
                  <a:extLst>
                    <a:ext uri="{FF2B5EF4-FFF2-40B4-BE49-F238E27FC236}">
                      <a16:creationId xmlns:a16="http://schemas.microsoft.com/office/drawing/2014/main" id="{B0C8C98D-4805-E90B-6CFA-8E7828F09ADD}"/>
                    </a:ext>
                  </a:extLst>
                </p14:cNvPr>
                <p14:cNvContentPartPr/>
                <p14:nvPr/>
              </p14:nvContentPartPr>
              <p14:xfrm>
                <a:off x="6627948" y="3167306"/>
                <a:ext cx="19800" cy="27000"/>
              </p14:xfrm>
            </p:contentPart>
          </mc:Choice>
          <mc:Fallback xmlns="">
            <p:pic>
              <p:nvPicPr>
                <p:cNvPr id="91266" name="Ink 91265">
                  <a:extLst>
                    <a:ext uri="{FF2B5EF4-FFF2-40B4-BE49-F238E27FC236}">
                      <a16:creationId xmlns:a16="http://schemas.microsoft.com/office/drawing/2014/main" id="{B0C8C98D-4805-E90B-6CFA-8E7828F09AD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623628" y="3162986"/>
                  <a:ext cx="2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91267" name="Ink 91266">
                  <a:extLst>
                    <a:ext uri="{FF2B5EF4-FFF2-40B4-BE49-F238E27FC236}">
                      <a16:creationId xmlns:a16="http://schemas.microsoft.com/office/drawing/2014/main" id="{F5A28BEE-0093-B06C-B3C9-37288F722280}"/>
                    </a:ext>
                  </a:extLst>
                </p14:cNvPr>
                <p14:cNvContentPartPr/>
                <p14:nvPr/>
              </p14:nvContentPartPr>
              <p14:xfrm>
                <a:off x="6650628" y="3134186"/>
                <a:ext cx="78480" cy="43560"/>
              </p14:xfrm>
            </p:contentPart>
          </mc:Choice>
          <mc:Fallback xmlns="">
            <p:pic>
              <p:nvPicPr>
                <p:cNvPr id="91267" name="Ink 91266">
                  <a:extLst>
                    <a:ext uri="{FF2B5EF4-FFF2-40B4-BE49-F238E27FC236}">
                      <a16:creationId xmlns:a16="http://schemas.microsoft.com/office/drawing/2014/main" id="{F5A28BEE-0093-B06C-B3C9-37288F72228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46308" y="3129866"/>
                  <a:ext cx="87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91268" name="Ink 91267">
                  <a:extLst>
                    <a:ext uri="{FF2B5EF4-FFF2-40B4-BE49-F238E27FC236}">
                      <a16:creationId xmlns:a16="http://schemas.microsoft.com/office/drawing/2014/main" id="{4DDD2B35-336F-0283-EA4A-3A55C82A70CF}"/>
                    </a:ext>
                  </a:extLst>
                </p14:cNvPr>
                <p14:cNvContentPartPr/>
                <p14:nvPr/>
              </p14:nvContentPartPr>
              <p14:xfrm>
                <a:off x="6782388" y="3015386"/>
                <a:ext cx="59040" cy="155880"/>
              </p14:xfrm>
            </p:contentPart>
          </mc:Choice>
          <mc:Fallback xmlns="">
            <p:pic>
              <p:nvPicPr>
                <p:cNvPr id="91268" name="Ink 91267">
                  <a:extLst>
                    <a:ext uri="{FF2B5EF4-FFF2-40B4-BE49-F238E27FC236}">
                      <a16:creationId xmlns:a16="http://schemas.microsoft.com/office/drawing/2014/main" id="{4DDD2B35-336F-0283-EA4A-3A55C82A70C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78068" y="3011066"/>
                  <a:ext cx="67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91270" name="Ink 91269">
                  <a:extLst>
                    <a:ext uri="{FF2B5EF4-FFF2-40B4-BE49-F238E27FC236}">
                      <a16:creationId xmlns:a16="http://schemas.microsoft.com/office/drawing/2014/main" id="{524549EE-A191-CF78-463C-7378ACA91DA1}"/>
                    </a:ext>
                  </a:extLst>
                </p14:cNvPr>
                <p14:cNvContentPartPr/>
                <p14:nvPr/>
              </p14:nvContentPartPr>
              <p14:xfrm>
                <a:off x="6376668" y="3089906"/>
                <a:ext cx="127440" cy="211680"/>
              </p14:xfrm>
            </p:contentPart>
          </mc:Choice>
          <mc:Fallback xmlns="">
            <p:pic>
              <p:nvPicPr>
                <p:cNvPr id="91270" name="Ink 91269">
                  <a:extLst>
                    <a:ext uri="{FF2B5EF4-FFF2-40B4-BE49-F238E27FC236}">
                      <a16:creationId xmlns:a16="http://schemas.microsoft.com/office/drawing/2014/main" id="{524549EE-A191-CF78-463C-7378ACA91DA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72348" y="3085586"/>
                  <a:ext cx="136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91272" name="Ink 91271">
                  <a:extLst>
                    <a:ext uri="{FF2B5EF4-FFF2-40B4-BE49-F238E27FC236}">
                      <a16:creationId xmlns:a16="http://schemas.microsoft.com/office/drawing/2014/main" id="{36FAD75B-1837-ED07-B8DE-12C2BB926E84}"/>
                    </a:ext>
                  </a:extLst>
                </p14:cNvPr>
                <p14:cNvContentPartPr/>
                <p14:nvPr/>
              </p14:nvContentPartPr>
              <p14:xfrm>
                <a:off x="6415908" y="3072266"/>
                <a:ext cx="81000" cy="207360"/>
              </p14:xfrm>
            </p:contentPart>
          </mc:Choice>
          <mc:Fallback xmlns="">
            <p:pic>
              <p:nvPicPr>
                <p:cNvPr id="91272" name="Ink 91271">
                  <a:extLst>
                    <a:ext uri="{FF2B5EF4-FFF2-40B4-BE49-F238E27FC236}">
                      <a16:creationId xmlns:a16="http://schemas.microsoft.com/office/drawing/2014/main" id="{36FAD75B-1837-ED07-B8DE-12C2BB926E8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11588" y="3067946"/>
                  <a:ext cx="89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91273" name="Ink 91272">
                  <a:extLst>
                    <a:ext uri="{FF2B5EF4-FFF2-40B4-BE49-F238E27FC236}">
                      <a16:creationId xmlns:a16="http://schemas.microsoft.com/office/drawing/2014/main" id="{830E4024-61B8-2A11-C6F0-48F0A4554C81}"/>
                    </a:ext>
                  </a:extLst>
                </p14:cNvPr>
                <p14:cNvContentPartPr/>
                <p14:nvPr/>
              </p14:nvContentPartPr>
              <p14:xfrm>
                <a:off x="6050508" y="3192866"/>
                <a:ext cx="109440" cy="224280"/>
              </p14:xfrm>
            </p:contentPart>
          </mc:Choice>
          <mc:Fallback xmlns="">
            <p:pic>
              <p:nvPicPr>
                <p:cNvPr id="91273" name="Ink 91272">
                  <a:extLst>
                    <a:ext uri="{FF2B5EF4-FFF2-40B4-BE49-F238E27FC236}">
                      <a16:creationId xmlns:a16="http://schemas.microsoft.com/office/drawing/2014/main" id="{830E4024-61B8-2A11-C6F0-48F0A4554C8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46188" y="3188546"/>
                  <a:ext cx="118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91326" name="Ink 91325">
                  <a:extLst>
                    <a:ext uri="{FF2B5EF4-FFF2-40B4-BE49-F238E27FC236}">
                      <a16:creationId xmlns:a16="http://schemas.microsoft.com/office/drawing/2014/main" id="{6AE057C5-7A32-710B-D28B-10DB56A184A9}"/>
                    </a:ext>
                  </a:extLst>
                </p14:cNvPr>
                <p14:cNvContentPartPr/>
                <p14:nvPr/>
              </p14:nvContentPartPr>
              <p14:xfrm>
                <a:off x="7022508" y="3309866"/>
                <a:ext cx="23400" cy="35640"/>
              </p14:xfrm>
            </p:contentPart>
          </mc:Choice>
          <mc:Fallback xmlns="">
            <p:pic>
              <p:nvPicPr>
                <p:cNvPr id="91326" name="Ink 91325">
                  <a:extLst>
                    <a:ext uri="{FF2B5EF4-FFF2-40B4-BE49-F238E27FC236}">
                      <a16:creationId xmlns:a16="http://schemas.microsoft.com/office/drawing/2014/main" id="{6AE057C5-7A32-710B-D28B-10DB56A184A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18188" y="3305546"/>
                  <a:ext cx="320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344" name="Group 91343">
            <a:extLst>
              <a:ext uri="{FF2B5EF4-FFF2-40B4-BE49-F238E27FC236}">
                <a16:creationId xmlns:a16="http://schemas.microsoft.com/office/drawing/2014/main" id="{7066831D-269F-A05E-F1F6-33363C22FAB5}"/>
              </a:ext>
            </a:extLst>
          </p:cNvPr>
          <p:cNvGrpSpPr/>
          <p:nvPr/>
        </p:nvGrpSpPr>
        <p:grpSpPr>
          <a:xfrm>
            <a:off x="6934308" y="3267386"/>
            <a:ext cx="462240" cy="471960"/>
            <a:chOff x="6934308" y="3267386"/>
            <a:chExt cx="46224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91328" name="Ink 91327">
                  <a:extLst>
                    <a:ext uri="{FF2B5EF4-FFF2-40B4-BE49-F238E27FC236}">
                      <a16:creationId xmlns:a16="http://schemas.microsoft.com/office/drawing/2014/main" id="{0743154C-4C7D-8FC0-8BBD-096DD0A96E6A}"/>
                    </a:ext>
                  </a:extLst>
                </p14:cNvPr>
                <p14:cNvContentPartPr/>
                <p14:nvPr/>
              </p14:nvContentPartPr>
              <p14:xfrm>
                <a:off x="6940068" y="3280706"/>
                <a:ext cx="95760" cy="458640"/>
              </p14:xfrm>
            </p:contentPart>
          </mc:Choice>
          <mc:Fallback xmlns="">
            <p:pic>
              <p:nvPicPr>
                <p:cNvPr id="91328" name="Ink 91327">
                  <a:extLst>
                    <a:ext uri="{FF2B5EF4-FFF2-40B4-BE49-F238E27FC236}">
                      <a16:creationId xmlns:a16="http://schemas.microsoft.com/office/drawing/2014/main" id="{0743154C-4C7D-8FC0-8BBD-096DD0A96E6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35748" y="3276386"/>
                  <a:ext cx="1044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91329" name="Ink 91328">
                  <a:extLst>
                    <a:ext uri="{FF2B5EF4-FFF2-40B4-BE49-F238E27FC236}">
                      <a16:creationId xmlns:a16="http://schemas.microsoft.com/office/drawing/2014/main" id="{C16213DE-6E5D-1FCA-A00A-A94112368463}"/>
                    </a:ext>
                  </a:extLst>
                </p14:cNvPr>
                <p14:cNvContentPartPr/>
                <p14:nvPr/>
              </p14:nvContentPartPr>
              <p14:xfrm>
                <a:off x="6934308" y="3267386"/>
                <a:ext cx="98280" cy="169920"/>
              </p14:xfrm>
            </p:contentPart>
          </mc:Choice>
          <mc:Fallback xmlns="">
            <p:pic>
              <p:nvPicPr>
                <p:cNvPr id="91329" name="Ink 91328">
                  <a:extLst>
                    <a:ext uri="{FF2B5EF4-FFF2-40B4-BE49-F238E27FC236}">
                      <a16:creationId xmlns:a16="http://schemas.microsoft.com/office/drawing/2014/main" id="{C16213DE-6E5D-1FCA-A00A-A9411236846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29988" y="3263066"/>
                  <a:ext cx="106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91330" name="Ink 91329">
                  <a:extLst>
                    <a:ext uri="{FF2B5EF4-FFF2-40B4-BE49-F238E27FC236}">
                      <a16:creationId xmlns:a16="http://schemas.microsoft.com/office/drawing/2014/main" id="{D29E9338-F350-1A4B-D9EC-FF03DD9B2E8E}"/>
                    </a:ext>
                  </a:extLst>
                </p14:cNvPr>
                <p14:cNvContentPartPr/>
                <p14:nvPr/>
              </p14:nvContentPartPr>
              <p14:xfrm>
                <a:off x="7012428" y="3281426"/>
                <a:ext cx="46080" cy="157680"/>
              </p14:xfrm>
            </p:contentPart>
          </mc:Choice>
          <mc:Fallback xmlns="">
            <p:pic>
              <p:nvPicPr>
                <p:cNvPr id="91330" name="Ink 91329">
                  <a:extLst>
                    <a:ext uri="{FF2B5EF4-FFF2-40B4-BE49-F238E27FC236}">
                      <a16:creationId xmlns:a16="http://schemas.microsoft.com/office/drawing/2014/main" id="{D29E9338-F350-1A4B-D9EC-FF03DD9B2E8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08108" y="3277106"/>
                  <a:ext cx="54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91332" name="Ink 91331">
                  <a:extLst>
                    <a:ext uri="{FF2B5EF4-FFF2-40B4-BE49-F238E27FC236}">
                      <a16:creationId xmlns:a16="http://schemas.microsoft.com/office/drawing/2014/main" id="{FDA64E4A-2E8D-0ECD-230B-A03E236F39DE}"/>
                    </a:ext>
                  </a:extLst>
                </p14:cNvPr>
                <p14:cNvContentPartPr/>
                <p14:nvPr/>
              </p14:nvContentPartPr>
              <p14:xfrm>
                <a:off x="7178748" y="3501386"/>
                <a:ext cx="13680" cy="86400"/>
              </p14:xfrm>
            </p:contentPart>
          </mc:Choice>
          <mc:Fallback xmlns="">
            <p:pic>
              <p:nvPicPr>
                <p:cNvPr id="91332" name="Ink 91331">
                  <a:extLst>
                    <a:ext uri="{FF2B5EF4-FFF2-40B4-BE49-F238E27FC236}">
                      <a16:creationId xmlns:a16="http://schemas.microsoft.com/office/drawing/2014/main" id="{FDA64E4A-2E8D-0ECD-230B-A03E236F39D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174428" y="3497066"/>
                  <a:ext cx="22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91333" name="Ink 91332">
                  <a:extLst>
                    <a:ext uri="{FF2B5EF4-FFF2-40B4-BE49-F238E27FC236}">
                      <a16:creationId xmlns:a16="http://schemas.microsoft.com/office/drawing/2014/main" id="{494EFD0C-8E3F-6B9B-A4C1-59CCE4AE110B}"/>
                    </a:ext>
                  </a:extLst>
                </p14:cNvPr>
                <p14:cNvContentPartPr/>
                <p14:nvPr/>
              </p14:nvContentPartPr>
              <p14:xfrm>
                <a:off x="7110348" y="3481226"/>
                <a:ext cx="72000" cy="100800"/>
              </p14:xfrm>
            </p:contentPart>
          </mc:Choice>
          <mc:Fallback xmlns="">
            <p:pic>
              <p:nvPicPr>
                <p:cNvPr id="91333" name="Ink 91332">
                  <a:extLst>
                    <a:ext uri="{FF2B5EF4-FFF2-40B4-BE49-F238E27FC236}">
                      <a16:creationId xmlns:a16="http://schemas.microsoft.com/office/drawing/2014/main" id="{494EFD0C-8E3F-6B9B-A4C1-59CCE4AE110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106028" y="3476906"/>
                  <a:ext cx="80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91335" name="Ink 91334">
                  <a:extLst>
                    <a:ext uri="{FF2B5EF4-FFF2-40B4-BE49-F238E27FC236}">
                      <a16:creationId xmlns:a16="http://schemas.microsoft.com/office/drawing/2014/main" id="{DD614FFB-6827-76F9-9E5E-7B45C8A1FBDD}"/>
                    </a:ext>
                  </a:extLst>
                </p14:cNvPr>
                <p14:cNvContentPartPr/>
                <p14:nvPr/>
              </p14:nvContentPartPr>
              <p14:xfrm>
                <a:off x="7270188" y="3493106"/>
                <a:ext cx="16560" cy="89280"/>
              </p14:xfrm>
            </p:contentPart>
          </mc:Choice>
          <mc:Fallback xmlns="">
            <p:pic>
              <p:nvPicPr>
                <p:cNvPr id="91335" name="Ink 91334">
                  <a:extLst>
                    <a:ext uri="{FF2B5EF4-FFF2-40B4-BE49-F238E27FC236}">
                      <a16:creationId xmlns:a16="http://schemas.microsoft.com/office/drawing/2014/main" id="{DD614FFB-6827-76F9-9E5E-7B45C8A1FBD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65868" y="3488786"/>
                  <a:ext cx="25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91336" name="Ink 91335">
                  <a:extLst>
                    <a:ext uri="{FF2B5EF4-FFF2-40B4-BE49-F238E27FC236}">
                      <a16:creationId xmlns:a16="http://schemas.microsoft.com/office/drawing/2014/main" id="{BD5BB1EB-C4CF-387D-E426-62541480D9FC}"/>
                    </a:ext>
                  </a:extLst>
                </p14:cNvPr>
                <p14:cNvContentPartPr/>
                <p14:nvPr/>
              </p14:nvContentPartPr>
              <p14:xfrm>
                <a:off x="7273068" y="3460706"/>
                <a:ext cx="62640" cy="50040"/>
              </p14:xfrm>
            </p:contentPart>
          </mc:Choice>
          <mc:Fallback xmlns="">
            <p:pic>
              <p:nvPicPr>
                <p:cNvPr id="91336" name="Ink 91335">
                  <a:extLst>
                    <a:ext uri="{FF2B5EF4-FFF2-40B4-BE49-F238E27FC236}">
                      <a16:creationId xmlns:a16="http://schemas.microsoft.com/office/drawing/2014/main" id="{BD5BB1EB-C4CF-387D-E426-62541480D9F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268748" y="3456386"/>
                  <a:ext cx="71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91338" name="Ink 91337">
                  <a:extLst>
                    <a:ext uri="{FF2B5EF4-FFF2-40B4-BE49-F238E27FC236}">
                      <a16:creationId xmlns:a16="http://schemas.microsoft.com/office/drawing/2014/main" id="{05B3F272-643B-48C7-5625-E4DB24DA9657}"/>
                    </a:ext>
                  </a:extLst>
                </p14:cNvPr>
                <p14:cNvContentPartPr/>
                <p14:nvPr/>
              </p14:nvContentPartPr>
              <p14:xfrm>
                <a:off x="7315908" y="3565106"/>
                <a:ext cx="65520" cy="63360"/>
              </p14:xfrm>
            </p:contentPart>
          </mc:Choice>
          <mc:Fallback xmlns="">
            <p:pic>
              <p:nvPicPr>
                <p:cNvPr id="91338" name="Ink 91337">
                  <a:extLst>
                    <a:ext uri="{FF2B5EF4-FFF2-40B4-BE49-F238E27FC236}">
                      <a16:creationId xmlns:a16="http://schemas.microsoft.com/office/drawing/2014/main" id="{05B3F272-643B-48C7-5625-E4DB24DA965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11588" y="3560786"/>
                  <a:ext cx="74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91339" name="Ink 91338">
                  <a:extLst>
                    <a:ext uri="{FF2B5EF4-FFF2-40B4-BE49-F238E27FC236}">
                      <a16:creationId xmlns:a16="http://schemas.microsoft.com/office/drawing/2014/main" id="{2814F8B3-69AF-0022-C424-B0D53CDDE309}"/>
                    </a:ext>
                  </a:extLst>
                </p14:cNvPr>
                <p14:cNvContentPartPr/>
                <p14:nvPr/>
              </p14:nvContentPartPr>
              <p14:xfrm>
                <a:off x="7345068" y="3603626"/>
                <a:ext cx="51480" cy="37440"/>
              </p14:xfrm>
            </p:contentPart>
          </mc:Choice>
          <mc:Fallback xmlns="">
            <p:pic>
              <p:nvPicPr>
                <p:cNvPr id="91339" name="Ink 91338">
                  <a:extLst>
                    <a:ext uri="{FF2B5EF4-FFF2-40B4-BE49-F238E27FC236}">
                      <a16:creationId xmlns:a16="http://schemas.microsoft.com/office/drawing/2014/main" id="{2814F8B3-69AF-0022-C424-B0D53CDDE30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40748" y="3599306"/>
                  <a:ext cx="60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91341" name="Ink 91340">
                  <a:extLst>
                    <a:ext uri="{FF2B5EF4-FFF2-40B4-BE49-F238E27FC236}">
                      <a16:creationId xmlns:a16="http://schemas.microsoft.com/office/drawing/2014/main" id="{80667C14-404E-6747-E941-EAB27F7E054E}"/>
                    </a:ext>
                  </a:extLst>
                </p14:cNvPr>
                <p14:cNvContentPartPr/>
                <p14:nvPr/>
              </p14:nvContentPartPr>
              <p14:xfrm>
                <a:off x="7227348" y="3385466"/>
                <a:ext cx="22680" cy="67320"/>
              </p14:xfrm>
            </p:contentPart>
          </mc:Choice>
          <mc:Fallback xmlns="">
            <p:pic>
              <p:nvPicPr>
                <p:cNvPr id="91341" name="Ink 91340">
                  <a:extLst>
                    <a:ext uri="{FF2B5EF4-FFF2-40B4-BE49-F238E27FC236}">
                      <a16:creationId xmlns:a16="http://schemas.microsoft.com/office/drawing/2014/main" id="{80667C14-404E-6747-E941-EAB27F7E054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23028" y="3381146"/>
                  <a:ext cx="31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91342" name="Ink 91341">
                  <a:extLst>
                    <a:ext uri="{FF2B5EF4-FFF2-40B4-BE49-F238E27FC236}">
                      <a16:creationId xmlns:a16="http://schemas.microsoft.com/office/drawing/2014/main" id="{C0E2055D-859E-D258-BB56-30F620F99C7B}"/>
                    </a:ext>
                  </a:extLst>
                </p14:cNvPr>
                <p14:cNvContentPartPr/>
                <p14:nvPr/>
              </p14:nvContentPartPr>
              <p14:xfrm>
                <a:off x="7192068" y="3383666"/>
                <a:ext cx="55800" cy="72000"/>
              </p14:xfrm>
            </p:contentPart>
          </mc:Choice>
          <mc:Fallback xmlns="">
            <p:pic>
              <p:nvPicPr>
                <p:cNvPr id="91342" name="Ink 91341">
                  <a:extLst>
                    <a:ext uri="{FF2B5EF4-FFF2-40B4-BE49-F238E27FC236}">
                      <a16:creationId xmlns:a16="http://schemas.microsoft.com/office/drawing/2014/main" id="{C0E2055D-859E-D258-BB56-30F620F99C7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187748" y="3379346"/>
                  <a:ext cx="64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91343" name="Ink 91342">
                  <a:extLst>
                    <a:ext uri="{FF2B5EF4-FFF2-40B4-BE49-F238E27FC236}">
                      <a16:creationId xmlns:a16="http://schemas.microsoft.com/office/drawing/2014/main" id="{E7754382-A035-59C1-170E-5520DD53059B}"/>
                    </a:ext>
                  </a:extLst>
                </p14:cNvPr>
                <p14:cNvContentPartPr/>
                <p14:nvPr/>
              </p14:nvContentPartPr>
              <p14:xfrm>
                <a:off x="7192068" y="3440546"/>
                <a:ext cx="68760" cy="9720"/>
              </p14:xfrm>
            </p:contentPart>
          </mc:Choice>
          <mc:Fallback xmlns="">
            <p:pic>
              <p:nvPicPr>
                <p:cNvPr id="91343" name="Ink 91342">
                  <a:extLst>
                    <a:ext uri="{FF2B5EF4-FFF2-40B4-BE49-F238E27FC236}">
                      <a16:creationId xmlns:a16="http://schemas.microsoft.com/office/drawing/2014/main" id="{E7754382-A035-59C1-170E-5520DD53059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87748" y="3436226"/>
                  <a:ext cx="77400" cy="1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91345" name="Ink 91344">
                <a:extLst>
                  <a:ext uri="{FF2B5EF4-FFF2-40B4-BE49-F238E27FC236}">
                    <a16:creationId xmlns:a16="http://schemas.microsoft.com/office/drawing/2014/main" id="{2FC85E88-E504-0FB6-0F7B-56CD18B2E72B}"/>
                  </a:ext>
                </a:extLst>
              </p14:cNvPr>
              <p14:cNvContentPartPr/>
              <p14:nvPr/>
            </p14:nvContentPartPr>
            <p14:xfrm>
              <a:off x="9539628" y="3961466"/>
              <a:ext cx="173520" cy="284760"/>
            </p14:xfrm>
          </p:contentPart>
        </mc:Choice>
        <mc:Fallback xmlns="">
          <p:pic>
            <p:nvPicPr>
              <p:cNvPr id="91345" name="Ink 91344">
                <a:extLst>
                  <a:ext uri="{FF2B5EF4-FFF2-40B4-BE49-F238E27FC236}">
                    <a16:creationId xmlns:a16="http://schemas.microsoft.com/office/drawing/2014/main" id="{2FC85E88-E504-0FB6-0F7B-56CD18B2E72B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535308" y="3957146"/>
                <a:ext cx="1821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91346" name="Ink 91345">
                <a:extLst>
                  <a:ext uri="{FF2B5EF4-FFF2-40B4-BE49-F238E27FC236}">
                    <a16:creationId xmlns:a16="http://schemas.microsoft.com/office/drawing/2014/main" id="{BCB96594-FDE6-AC83-DCCE-9B5FE49F681F}"/>
                  </a:ext>
                </a:extLst>
              </p14:cNvPr>
              <p14:cNvContentPartPr/>
              <p14:nvPr/>
            </p14:nvContentPartPr>
            <p14:xfrm>
              <a:off x="9748428" y="4086386"/>
              <a:ext cx="176400" cy="121320"/>
            </p14:xfrm>
          </p:contentPart>
        </mc:Choice>
        <mc:Fallback xmlns="">
          <p:pic>
            <p:nvPicPr>
              <p:cNvPr id="91346" name="Ink 91345">
                <a:extLst>
                  <a:ext uri="{FF2B5EF4-FFF2-40B4-BE49-F238E27FC236}">
                    <a16:creationId xmlns:a16="http://schemas.microsoft.com/office/drawing/2014/main" id="{BCB96594-FDE6-AC83-DCCE-9B5FE49F681F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744108" y="4082066"/>
                <a:ext cx="18504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360" name="Group 91359">
            <a:extLst>
              <a:ext uri="{FF2B5EF4-FFF2-40B4-BE49-F238E27FC236}">
                <a16:creationId xmlns:a16="http://schemas.microsoft.com/office/drawing/2014/main" id="{5C21891D-446E-497C-5F00-B71F07B3E344}"/>
              </a:ext>
            </a:extLst>
          </p:cNvPr>
          <p:cNvGrpSpPr/>
          <p:nvPr/>
        </p:nvGrpSpPr>
        <p:grpSpPr>
          <a:xfrm>
            <a:off x="5842068" y="3460706"/>
            <a:ext cx="756000" cy="290160"/>
            <a:chOff x="5842068" y="3460706"/>
            <a:chExt cx="75600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91356" name="Ink 91355">
                  <a:extLst>
                    <a:ext uri="{FF2B5EF4-FFF2-40B4-BE49-F238E27FC236}">
                      <a16:creationId xmlns:a16="http://schemas.microsoft.com/office/drawing/2014/main" id="{AB719363-CD03-8C58-804C-A8F53EFBFBA2}"/>
                    </a:ext>
                  </a:extLst>
                </p14:cNvPr>
                <p14:cNvContentPartPr/>
                <p14:nvPr/>
              </p14:nvContentPartPr>
              <p14:xfrm>
                <a:off x="6487548" y="3471866"/>
                <a:ext cx="53280" cy="147240"/>
              </p14:xfrm>
            </p:contentPart>
          </mc:Choice>
          <mc:Fallback xmlns="">
            <p:pic>
              <p:nvPicPr>
                <p:cNvPr id="91356" name="Ink 91355">
                  <a:extLst>
                    <a:ext uri="{FF2B5EF4-FFF2-40B4-BE49-F238E27FC236}">
                      <a16:creationId xmlns:a16="http://schemas.microsoft.com/office/drawing/2014/main" id="{AB719363-CD03-8C58-804C-A8F53EFBFBA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483228" y="3467546"/>
                  <a:ext cx="61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91357" name="Ink 91356">
                  <a:extLst>
                    <a:ext uri="{FF2B5EF4-FFF2-40B4-BE49-F238E27FC236}">
                      <a16:creationId xmlns:a16="http://schemas.microsoft.com/office/drawing/2014/main" id="{C3A67CB5-2752-3894-BBE6-93F32BC31A57}"/>
                    </a:ext>
                  </a:extLst>
                </p14:cNvPr>
                <p14:cNvContentPartPr/>
                <p14:nvPr/>
              </p14:nvContentPartPr>
              <p14:xfrm>
                <a:off x="6490788" y="3460706"/>
                <a:ext cx="107280" cy="37440"/>
              </p14:xfrm>
            </p:contentPart>
          </mc:Choice>
          <mc:Fallback xmlns="">
            <p:pic>
              <p:nvPicPr>
                <p:cNvPr id="91357" name="Ink 91356">
                  <a:extLst>
                    <a:ext uri="{FF2B5EF4-FFF2-40B4-BE49-F238E27FC236}">
                      <a16:creationId xmlns:a16="http://schemas.microsoft.com/office/drawing/2014/main" id="{C3A67CB5-2752-3894-BBE6-93F32BC31A5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486468" y="3456386"/>
                  <a:ext cx="115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91359" name="Ink 91358">
                  <a:extLst>
                    <a:ext uri="{FF2B5EF4-FFF2-40B4-BE49-F238E27FC236}">
                      <a16:creationId xmlns:a16="http://schemas.microsoft.com/office/drawing/2014/main" id="{D3D5AFD4-51E0-03E4-59E5-BAA26CBA013A}"/>
                    </a:ext>
                  </a:extLst>
                </p14:cNvPr>
                <p14:cNvContentPartPr/>
                <p14:nvPr/>
              </p14:nvContentPartPr>
              <p14:xfrm>
                <a:off x="5842068" y="3512906"/>
                <a:ext cx="620280" cy="237960"/>
              </p14:xfrm>
            </p:contentPart>
          </mc:Choice>
          <mc:Fallback xmlns="">
            <p:pic>
              <p:nvPicPr>
                <p:cNvPr id="91359" name="Ink 91358">
                  <a:extLst>
                    <a:ext uri="{FF2B5EF4-FFF2-40B4-BE49-F238E27FC236}">
                      <a16:creationId xmlns:a16="http://schemas.microsoft.com/office/drawing/2014/main" id="{D3D5AFD4-51E0-03E4-59E5-BAA26CBA013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837748" y="3508586"/>
                  <a:ext cx="6289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365" name="Group 91364">
            <a:extLst>
              <a:ext uri="{FF2B5EF4-FFF2-40B4-BE49-F238E27FC236}">
                <a16:creationId xmlns:a16="http://schemas.microsoft.com/office/drawing/2014/main" id="{229820F4-9687-EA57-5874-EECF6F579AAD}"/>
              </a:ext>
            </a:extLst>
          </p:cNvPr>
          <p:cNvGrpSpPr/>
          <p:nvPr/>
        </p:nvGrpSpPr>
        <p:grpSpPr>
          <a:xfrm>
            <a:off x="9712428" y="3998186"/>
            <a:ext cx="443880" cy="242640"/>
            <a:chOff x="9712428" y="3998186"/>
            <a:chExt cx="44388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91347" name="Ink 91346">
                  <a:extLst>
                    <a:ext uri="{FF2B5EF4-FFF2-40B4-BE49-F238E27FC236}">
                      <a16:creationId xmlns:a16="http://schemas.microsoft.com/office/drawing/2014/main" id="{166AAA27-3736-6D54-6737-DA25B3A00818}"/>
                    </a:ext>
                  </a:extLst>
                </p14:cNvPr>
                <p14:cNvContentPartPr/>
                <p14:nvPr/>
              </p14:nvContentPartPr>
              <p14:xfrm>
                <a:off x="9930588" y="4163426"/>
                <a:ext cx="69840" cy="63000"/>
              </p14:xfrm>
            </p:contentPart>
          </mc:Choice>
          <mc:Fallback xmlns="">
            <p:pic>
              <p:nvPicPr>
                <p:cNvPr id="91347" name="Ink 91346">
                  <a:extLst>
                    <a:ext uri="{FF2B5EF4-FFF2-40B4-BE49-F238E27FC236}">
                      <a16:creationId xmlns:a16="http://schemas.microsoft.com/office/drawing/2014/main" id="{166AAA27-3736-6D54-6737-DA25B3A0081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926268" y="4159106"/>
                  <a:ext cx="78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91348" name="Ink 91347">
                  <a:extLst>
                    <a:ext uri="{FF2B5EF4-FFF2-40B4-BE49-F238E27FC236}">
                      <a16:creationId xmlns:a16="http://schemas.microsoft.com/office/drawing/2014/main" id="{8CF34C85-9BA6-D9BE-5ACC-1980AD218493}"/>
                    </a:ext>
                  </a:extLst>
                </p14:cNvPr>
                <p14:cNvContentPartPr/>
                <p14:nvPr/>
              </p14:nvContentPartPr>
              <p14:xfrm>
                <a:off x="9966948" y="4194386"/>
                <a:ext cx="42840" cy="46440"/>
              </p14:xfrm>
            </p:contentPart>
          </mc:Choice>
          <mc:Fallback xmlns="">
            <p:pic>
              <p:nvPicPr>
                <p:cNvPr id="91348" name="Ink 91347">
                  <a:extLst>
                    <a:ext uri="{FF2B5EF4-FFF2-40B4-BE49-F238E27FC236}">
                      <a16:creationId xmlns:a16="http://schemas.microsoft.com/office/drawing/2014/main" id="{8CF34C85-9BA6-D9BE-5ACC-1980AD21849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62628" y="4190066"/>
                  <a:ext cx="51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91350" name="Ink 91349">
                  <a:extLst>
                    <a:ext uri="{FF2B5EF4-FFF2-40B4-BE49-F238E27FC236}">
                      <a16:creationId xmlns:a16="http://schemas.microsoft.com/office/drawing/2014/main" id="{FC7902D9-E8A7-813A-407B-4D1A5BEA9B4B}"/>
                    </a:ext>
                  </a:extLst>
                </p14:cNvPr>
                <p14:cNvContentPartPr/>
                <p14:nvPr/>
              </p14:nvContentPartPr>
              <p14:xfrm>
                <a:off x="9758868" y="4040306"/>
                <a:ext cx="16200" cy="51840"/>
              </p14:xfrm>
            </p:contentPart>
          </mc:Choice>
          <mc:Fallback xmlns="">
            <p:pic>
              <p:nvPicPr>
                <p:cNvPr id="91350" name="Ink 91349">
                  <a:extLst>
                    <a:ext uri="{FF2B5EF4-FFF2-40B4-BE49-F238E27FC236}">
                      <a16:creationId xmlns:a16="http://schemas.microsoft.com/office/drawing/2014/main" id="{FC7902D9-E8A7-813A-407B-4D1A5BEA9B4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754548" y="4035986"/>
                  <a:ext cx="24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91352" name="Ink 91351">
                  <a:extLst>
                    <a:ext uri="{FF2B5EF4-FFF2-40B4-BE49-F238E27FC236}">
                      <a16:creationId xmlns:a16="http://schemas.microsoft.com/office/drawing/2014/main" id="{39CA83D8-3314-CF15-43FE-83719051AFD1}"/>
                    </a:ext>
                  </a:extLst>
                </p14:cNvPr>
                <p14:cNvContentPartPr/>
                <p14:nvPr/>
              </p14:nvContentPartPr>
              <p14:xfrm>
                <a:off x="9751308" y="4009346"/>
                <a:ext cx="29880" cy="91800"/>
              </p14:xfrm>
            </p:contentPart>
          </mc:Choice>
          <mc:Fallback xmlns="">
            <p:pic>
              <p:nvPicPr>
                <p:cNvPr id="91352" name="Ink 91351">
                  <a:extLst>
                    <a:ext uri="{FF2B5EF4-FFF2-40B4-BE49-F238E27FC236}">
                      <a16:creationId xmlns:a16="http://schemas.microsoft.com/office/drawing/2014/main" id="{39CA83D8-3314-CF15-43FE-83719051AFD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746988" y="4005026"/>
                  <a:ext cx="38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91353" name="Ink 91352">
                  <a:extLst>
                    <a:ext uri="{FF2B5EF4-FFF2-40B4-BE49-F238E27FC236}">
                      <a16:creationId xmlns:a16="http://schemas.microsoft.com/office/drawing/2014/main" id="{C25E7053-1610-E29E-E802-ADCB3A652FD0}"/>
                    </a:ext>
                  </a:extLst>
                </p14:cNvPr>
                <p14:cNvContentPartPr/>
                <p14:nvPr/>
              </p14:nvContentPartPr>
              <p14:xfrm>
                <a:off x="9712428" y="4007186"/>
                <a:ext cx="39600" cy="99000"/>
              </p14:xfrm>
            </p:contentPart>
          </mc:Choice>
          <mc:Fallback xmlns="">
            <p:pic>
              <p:nvPicPr>
                <p:cNvPr id="91353" name="Ink 91352">
                  <a:extLst>
                    <a:ext uri="{FF2B5EF4-FFF2-40B4-BE49-F238E27FC236}">
                      <a16:creationId xmlns:a16="http://schemas.microsoft.com/office/drawing/2014/main" id="{C25E7053-1610-E29E-E802-ADCB3A652FD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708108" y="4002866"/>
                  <a:ext cx="48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91354" name="Ink 91353">
                  <a:extLst>
                    <a:ext uri="{FF2B5EF4-FFF2-40B4-BE49-F238E27FC236}">
                      <a16:creationId xmlns:a16="http://schemas.microsoft.com/office/drawing/2014/main" id="{F0DAFD97-69C5-FAC7-E0D8-B51B6179ED4B}"/>
                    </a:ext>
                  </a:extLst>
                </p14:cNvPr>
                <p14:cNvContentPartPr/>
                <p14:nvPr/>
              </p14:nvContentPartPr>
              <p14:xfrm>
                <a:off x="9728988" y="4072346"/>
                <a:ext cx="58320" cy="17640"/>
              </p14:xfrm>
            </p:contentPart>
          </mc:Choice>
          <mc:Fallback xmlns="">
            <p:pic>
              <p:nvPicPr>
                <p:cNvPr id="91354" name="Ink 91353">
                  <a:extLst>
                    <a:ext uri="{FF2B5EF4-FFF2-40B4-BE49-F238E27FC236}">
                      <a16:creationId xmlns:a16="http://schemas.microsoft.com/office/drawing/2014/main" id="{F0DAFD97-69C5-FAC7-E0D8-B51B6179ED4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724668" y="4068026"/>
                  <a:ext cx="66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91361" name="Ink 91360">
                  <a:extLst>
                    <a:ext uri="{FF2B5EF4-FFF2-40B4-BE49-F238E27FC236}">
                      <a16:creationId xmlns:a16="http://schemas.microsoft.com/office/drawing/2014/main" id="{8A00D42F-40EF-F08F-079B-C186B7C23975}"/>
                    </a:ext>
                  </a:extLst>
                </p14:cNvPr>
                <p14:cNvContentPartPr/>
                <p14:nvPr/>
              </p14:nvContentPartPr>
              <p14:xfrm>
                <a:off x="10067748" y="4084586"/>
                <a:ext cx="16920" cy="69120"/>
              </p14:xfrm>
            </p:contentPart>
          </mc:Choice>
          <mc:Fallback xmlns="">
            <p:pic>
              <p:nvPicPr>
                <p:cNvPr id="91361" name="Ink 91360">
                  <a:extLst>
                    <a:ext uri="{FF2B5EF4-FFF2-40B4-BE49-F238E27FC236}">
                      <a16:creationId xmlns:a16="http://schemas.microsoft.com/office/drawing/2014/main" id="{8A00D42F-40EF-F08F-079B-C186B7C2397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063428" y="4080266"/>
                  <a:ext cx="25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91362" name="Ink 91361">
                  <a:extLst>
                    <a:ext uri="{FF2B5EF4-FFF2-40B4-BE49-F238E27FC236}">
                      <a16:creationId xmlns:a16="http://schemas.microsoft.com/office/drawing/2014/main" id="{A9DD05D3-850F-D451-3B41-C8E6167FF310}"/>
                    </a:ext>
                  </a:extLst>
                </p14:cNvPr>
                <p14:cNvContentPartPr/>
                <p14:nvPr/>
              </p14:nvContentPartPr>
              <p14:xfrm>
                <a:off x="10032108" y="4080626"/>
                <a:ext cx="39600" cy="73800"/>
              </p14:xfrm>
            </p:contentPart>
          </mc:Choice>
          <mc:Fallback xmlns="">
            <p:pic>
              <p:nvPicPr>
                <p:cNvPr id="91362" name="Ink 91361">
                  <a:extLst>
                    <a:ext uri="{FF2B5EF4-FFF2-40B4-BE49-F238E27FC236}">
                      <a16:creationId xmlns:a16="http://schemas.microsoft.com/office/drawing/2014/main" id="{A9DD05D3-850F-D451-3B41-C8E6167FF31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027788" y="4076306"/>
                  <a:ext cx="48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91363" name="Ink 91362">
                  <a:extLst>
                    <a:ext uri="{FF2B5EF4-FFF2-40B4-BE49-F238E27FC236}">
                      <a16:creationId xmlns:a16="http://schemas.microsoft.com/office/drawing/2014/main" id="{FDEE102A-881A-BF8A-8C91-D151BF15DD4D}"/>
                    </a:ext>
                  </a:extLst>
                </p14:cNvPr>
                <p14:cNvContentPartPr/>
                <p14:nvPr/>
              </p14:nvContentPartPr>
              <p14:xfrm>
                <a:off x="10119228" y="3998186"/>
                <a:ext cx="27360" cy="150840"/>
              </p14:xfrm>
            </p:contentPart>
          </mc:Choice>
          <mc:Fallback xmlns="">
            <p:pic>
              <p:nvPicPr>
                <p:cNvPr id="91363" name="Ink 91362">
                  <a:extLst>
                    <a:ext uri="{FF2B5EF4-FFF2-40B4-BE49-F238E27FC236}">
                      <a16:creationId xmlns:a16="http://schemas.microsoft.com/office/drawing/2014/main" id="{FDEE102A-881A-BF8A-8C91-D151BF15DD4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114908" y="3993866"/>
                  <a:ext cx="36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91364" name="Ink 91363">
                  <a:extLst>
                    <a:ext uri="{FF2B5EF4-FFF2-40B4-BE49-F238E27FC236}">
                      <a16:creationId xmlns:a16="http://schemas.microsoft.com/office/drawing/2014/main" id="{E880ADE8-CC71-C68A-62B0-1C5B82BA1A83}"/>
                    </a:ext>
                  </a:extLst>
                </p14:cNvPr>
                <p14:cNvContentPartPr/>
                <p14:nvPr/>
              </p14:nvContentPartPr>
              <p14:xfrm>
                <a:off x="10083948" y="4050026"/>
                <a:ext cx="72360" cy="18360"/>
              </p14:xfrm>
            </p:contentPart>
          </mc:Choice>
          <mc:Fallback xmlns="">
            <p:pic>
              <p:nvPicPr>
                <p:cNvPr id="91364" name="Ink 91363">
                  <a:extLst>
                    <a:ext uri="{FF2B5EF4-FFF2-40B4-BE49-F238E27FC236}">
                      <a16:creationId xmlns:a16="http://schemas.microsoft.com/office/drawing/2014/main" id="{E880ADE8-CC71-C68A-62B0-1C5B82BA1A8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079628" y="4045706"/>
                  <a:ext cx="810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378" name="Group 91377">
            <a:extLst>
              <a:ext uri="{FF2B5EF4-FFF2-40B4-BE49-F238E27FC236}">
                <a16:creationId xmlns:a16="http://schemas.microsoft.com/office/drawing/2014/main" id="{CD032969-088A-DB8C-563E-4087BE446426}"/>
              </a:ext>
            </a:extLst>
          </p:cNvPr>
          <p:cNvGrpSpPr/>
          <p:nvPr/>
        </p:nvGrpSpPr>
        <p:grpSpPr>
          <a:xfrm>
            <a:off x="5294148" y="3704426"/>
            <a:ext cx="652680" cy="220680"/>
            <a:chOff x="5294148" y="3704426"/>
            <a:chExt cx="65268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91366" name="Ink 91365">
                  <a:extLst>
                    <a:ext uri="{FF2B5EF4-FFF2-40B4-BE49-F238E27FC236}">
                      <a16:creationId xmlns:a16="http://schemas.microsoft.com/office/drawing/2014/main" id="{01F092FB-160B-2999-252E-03B81E2AD84B}"/>
                    </a:ext>
                  </a:extLst>
                </p14:cNvPr>
                <p14:cNvContentPartPr/>
                <p14:nvPr/>
              </p14:nvContentPartPr>
              <p14:xfrm>
                <a:off x="5427708" y="3768506"/>
                <a:ext cx="144000" cy="138240"/>
              </p14:xfrm>
            </p:contentPart>
          </mc:Choice>
          <mc:Fallback xmlns="">
            <p:pic>
              <p:nvPicPr>
                <p:cNvPr id="91366" name="Ink 91365">
                  <a:extLst>
                    <a:ext uri="{FF2B5EF4-FFF2-40B4-BE49-F238E27FC236}">
                      <a16:creationId xmlns:a16="http://schemas.microsoft.com/office/drawing/2014/main" id="{01F092FB-160B-2999-252E-03B81E2AD84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423388" y="3764186"/>
                  <a:ext cx="152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91367" name="Ink 91366">
                  <a:extLst>
                    <a:ext uri="{FF2B5EF4-FFF2-40B4-BE49-F238E27FC236}">
                      <a16:creationId xmlns:a16="http://schemas.microsoft.com/office/drawing/2014/main" id="{12E8E2E8-BCF6-DE32-C12C-CEE3015ACF2E}"/>
                    </a:ext>
                  </a:extLst>
                </p14:cNvPr>
                <p14:cNvContentPartPr/>
                <p14:nvPr/>
              </p14:nvContentPartPr>
              <p14:xfrm>
                <a:off x="5623548" y="3858506"/>
                <a:ext cx="62280" cy="56520"/>
              </p14:xfrm>
            </p:contentPart>
          </mc:Choice>
          <mc:Fallback xmlns="">
            <p:pic>
              <p:nvPicPr>
                <p:cNvPr id="91367" name="Ink 91366">
                  <a:extLst>
                    <a:ext uri="{FF2B5EF4-FFF2-40B4-BE49-F238E27FC236}">
                      <a16:creationId xmlns:a16="http://schemas.microsoft.com/office/drawing/2014/main" id="{12E8E2E8-BCF6-DE32-C12C-CEE3015ACF2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619228" y="3854186"/>
                  <a:ext cx="70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91368" name="Ink 91367">
                  <a:extLst>
                    <a:ext uri="{FF2B5EF4-FFF2-40B4-BE49-F238E27FC236}">
                      <a16:creationId xmlns:a16="http://schemas.microsoft.com/office/drawing/2014/main" id="{A4A5858B-9896-D59D-2BE8-B78C508CDCEE}"/>
                    </a:ext>
                  </a:extLst>
                </p14:cNvPr>
                <p14:cNvContentPartPr/>
                <p14:nvPr/>
              </p14:nvContentPartPr>
              <p14:xfrm>
                <a:off x="5646228" y="3902426"/>
                <a:ext cx="56880" cy="22680"/>
              </p14:xfrm>
            </p:contentPart>
          </mc:Choice>
          <mc:Fallback xmlns="">
            <p:pic>
              <p:nvPicPr>
                <p:cNvPr id="91368" name="Ink 91367">
                  <a:extLst>
                    <a:ext uri="{FF2B5EF4-FFF2-40B4-BE49-F238E27FC236}">
                      <a16:creationId xmlns:a16="http://schemas.microsoft.com/office/drawing/2014/main" id="{A4A5858B-9896-D59D-2BE8-B78C508CDCE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41908" y="3898106"/>
                  <a:ext cx="65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91370" name="Ink 91369">
                  <a:extLst>
                    <a:ext uri="{FF2B5EF4-FFF2-40B4-BE49-F238E27FC236}">
                      <a16:creationId xmlns:a16="http://schemas.microsoft.com/office/drawing/2014/main" id="{A9EC7CE8-990E-9051-C747-917D87644107}"/>
                    </a:ext>
                  </a:extLst>
                </p14:cNvPr>
                <p14:cNvContentPartPr/>
                <p14:nvPr/>
              </p14:nvContentPartPr>
              <p14:xfrm>
                <a:off x="5362188" y="3704426"/>
                <a:ext cx="20160" cy="97920"/>
              </p14:xfrm>
            </p:contentPart>
          </mc:Choice>
          <mc:Fallback xmlns="">
            <p:pic>
              <p:nvPicPr>
                <p:cNvPr id="91370" name="Ink 91369">
                  <a:extLst>
                    <a:ext uri="{FF2B5EF4-FFF2-40B4-BE49-F238E27FC236}">
                      <a16:creationId xmlns:a16="http://schemas.microsoft.com/office/drawing/2014/main" id="{A9EC7CE8-990E-9051-C747-917D8764410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57868" y="3700106"/>
                  <a:ext cx="28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91371" name="Ink 91370">
                  <a:extLst>
                    <a:ext uri="{FF2B5EF4-FFF2-40B4-BE49-F238E27FC236}">
                      <a16:creationId xmlns:a16="http://schemas.microsoft.com/office/drawing/2014/main" id="{5CCFEE7A-4907-D134-3563-27C971A02CEB}"/>
                    </a:ext>
                  </a:extLst>
                </p14:cNvPr>
                <p14:cNvContentPartPr/>
                <p14:nvPr/>
              </p14:nvContentPartPr>
              <p14:xfrm>
                <a:off x="5294148" y="3715946"/>
                <a:ext cx="55800" cy="92880"/>
              </p14:xfrm>
            </p:contentPart>
          </mc:Choice>
          <mc:Fallback xmlns="">
            <p:pic>
              <p:nvPicPr>
                <p:cNvPr id="91371" name="Ink 91370">
                  <a:extLst>
                    <a:ext uri="{FF2B5EF4-FFF2-40B4-BE49-F238E27FC236}">
                      <a16:creationId xmlns:a16="http://schemas.microsoft.com/office/drawing/2014/main" id="{5CCFEE7A-4907-D134-3563-27C971A02CE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289828" y="3711626"/>
                  <a:ext cx="64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91372" name="Ink 91371">
                  <a:extLst>
                    <a:ext uri="{FF2B5EF4-FFF2-40B4-BE49-F238E27FC236}">
                      <a16:creationId xmlns:a16="http://schemas.microsoft.com/office/drawing/2014/main" id="{CDE919A7-DE85-E40C-882D-8785AC856A5B}"/>
                    </a:ext>
                  </a:extLst>
                </p14:cNvPr>
                <p14:cNvContentPartPr/>
                <p14:nvPr/>
              </p14:nvContentPartPr>
              <p14:xfrm>
                <a:off x="5300628" y="3772826"/>
                <a:ext cx="112680" cy="20160"/>
              </p14:xfrm>
            </p:contentPart>
          </mc:Choice>
          <mc:Fallback xmlns="">
            <p:pic>
              <p:nvPicPr>
                <p:cNvPr id="91372" name="Ink 91371">
                  <a:extLst>
                    <a:ext uri="{FF2B5EF4-FFF2-40B4-BE49-F238E27FC236}">
                      <a16:creationId xmlns:a16="http://schemas.microsoft.com/office/drawing/2014/main" id="{CDE919A7-DE85-E40C-882D-8785AC856A5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296308" y="3768506"/>
                  <a:ext cx="121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91374" name="Ink 91373">
                  <a:extLst>
                    <a:ext uri="{FF2B5EF4-FFF2-40B4-BE49-F238E27FC236}">
                      <a16:creationId xmlns:a16="http://schemas.microsoft.com/office/drawing/2014/main" id="{07FFDA81-4654-BA90-CCA4-E2C82C9DD73D}"/>
                    </a:ext>
                  </a:extLst>
                </p14:cNvPr>
                <p14:cNvContentPartPr/>
                <p14:nvPr/>
              </p14:nvContentPartPr>
              <p14:xfrm>
                <a:off x="5783388" y="3789386"/>
                <a:ext cx="33120" cy="96840"/>
              </p14:xfrm>
            </p:contentPart>
          </mc:Choice>
          <mc:Fallback xmlns="">
            <p:pic>
              <p:nvPicPr>
                <p:cNvPr id="91374" name="Ink 91373">
                  <a:extLst>
                    <a:ext uri="{FF2B5EF4-FFF2-40B4-BE49-F238E27FC236}">
                      <a16:creationId xmlns:a16="http://schemas.microsoft.com/office/drawing/2014/main" id="{07FFDA81-4654-BA90-CCA4-E2C82C9DD73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779068" y="3785066"/>
                  <a:ext cx="41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91375" name="Ink 91374">
                  <a:extLst>
                    <a:ext uri="{FF2B5EF4-FFF2-40B4-BE49-F238E27FC236}">
                      <a16:creationId xmlns:a16="http://schemas.microsoft.com/office/drawing/2014/main" id="{E48C72CE-125D-8A3F-F672-90CFC52B628F}"/>
                    </a:ext>
                  </a:extLst>
                </p14:cNvPr>
                <p14:cNvContentPartPr/>
                <p14:nvPr/>
              </p14:nvContentPartPr>
              <p14:xfrm>
                <a:off x="5744148" y="3781826"/>
                <a:ext cx="70560" cy="104760"/>
              </p14:xfrm>
            </p:contentPart>
          </mc:Choice>
          <mc:Fallback xmlns="">
            <p:pic>
              <p:nvPicPr>
                <p:cNvPr id="91375" name="Ink 91374">
                  <a:extLst>
                    <a:ext uri="{FF2B5EF4-FFF2-40B4-BE49-F238E27FC236}">
                      <a16:creationId xmlns:a16="http://schemas.microsoft.com/office/drawing/2014/main" id="{E48C72CE-125D-8A3F-F672-90CFC52B628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39828" y="3777506"/>
                  <a:ext cx="79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91376" name="Ink 91375">
                  <a:extLst>
                    <a:ext uri="{FF2B5EF4-FFF2-40B4-BE49-F238E27FC236}">
                      <a16:creationId xmlns:a16="http://schemas.microsoft.com/office/drawing/2014/main" id="{5468EAEC-C775-1A3D-6EA3-9000F9D2B6E8}"/>
                    </a:ext>
                  </a:extLst>
                </p14:cNvPr>
                <p14:cNvContentPartPr/>
                <p14:nvPr/>
              </p14:nvContentPartPr>
              <p14:xfrm>
                <a:off x="5894268" y="3776066"/>
                <a:ext cx="52560" cy="124560"/>
              </p14:xfrm>
            </p:contentPart>
          </mc:Choice>
          <mc:Fallback xmlns="">
            <p:pic>
              <p:nvPicPr>
                <p:cNvPr id="91376" name="Ink 91375">
                  <a:extLst>
                    <a:ext uri="{FF2B5EF4-FFF2-40B4-BE49-F238E27FC236}">
                      <a16:creationId xmlns:a16="http://schemas.microsoft.com/office/drawing/2014/main" id="{5468EAEC-C775-1A3D-6EA3-9000F9D2B6E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889948" y="3771746"/>
                  <a:ext cx="61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91377" name="Ink 91376">
                  <a:extLst>
                    <a:ext uri="{FF2B5EF4-FFF2-40B4-BE49-F238E27FC236}">
                      <a16:creationId xmlns:a16="http://schemas.microsoft.com/office/drawing/2014/main" id="{A2536965-B510-40F1-9E0C-EC60000AB1B8}"/>
                    </a:ext>
                  </a:extLst>
                </p14:cNvPr>
                <p14:cNvContentPartPr/>
                <p14:nvPr/>
              </p14:nvContentPartPr>
              <p14:xfrm>
                <a:off x="5858268" y="3818186"/>
                <a:ext cx="87120" cy="16920"/>
              </p14:xfrm>
            </p:contentPart>
          </mc:Choice>
          <mc:Fallback xmlns="">
            <p:pic>
              <p:nvPicPr>
                <p:cNvPr id="91377" name="Ink 91376">
                  <a:extLst>
                    <a:ext uri="{FF2B5EF4-FFF2-40B4-BE49-F238E27FC236}">
                      <a16:creationId xmlns:a16="http://schemas.microsoft.com/office/drawing/2014/main" id="{A2536965-B510-40F1-9E0C-EC60000AB1B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853948" y="3813866"/>
                  <a:ext cx="9576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91379" name="Ink 91378">
                <a:extLst>
                  <a:ext uri="{FF2B5EF4-FFF2-40B4-BE49-F238E27FC236}">
                    <a16:creationId xmlns:a16="http://schemas.microsoft.com/office/drawing/2014/main" id="{418BB66E-8E6D-AA61-E363-D85A726D72D5}"/>
                  </a:ext>
                </a:extLst>
              </p14:cNvPr>
              <p14:cNvContentPartPr/>
              <p14:nvPr/>
            </p14:nvContentPartPr>
            <p14:xfrm>
              <a:off x="9233628" y="3895586"/>
              <a:ext cx="1261440" cy="506520"/>
            </p14:xfrm>
          </p:contentPart>
        </mc:Choice>
        <mc:Fallback xmlns="">
          <p:pic>
            <p:nvPicPr>
              <p:cNvPr id="91379" name="Ink 91378">
                <a:extLst>
                  <a:ext uri="{FF2B5EF4-FFF2-40B4-BE49-F238E27FC236}">
                    <a16:creationId xmlns:a16="http://schemas.microsoft.com/office/drawing/2014/main" id="{418BB66E-8E6D-AA61-E363-D85A726D72D5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179988" y="3787946"/>
                <a:ext cx="136908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91380" name="Ink 91379">
                <a:extLst>
                  <a:ext uri="{FF2B5EF4-FFF2-40B4-BE49-F238E27FC236}">
                    <a16:creationId xmlns:a16="http://schemas.microsoft.com/office/drawing/2014/main" id="{80BC3387-4C17-C0A2-7B3A-7518481FC77C}"/>
                  </a:ext>
                </a:extLst>
              </p14:cNvPr>
              <p14:cNvContentPartPr/>
              <p14:nvPr/>
            </p14:nvContentPartPr>
            <p14:xfrm>
              <a:off x="6343548" y="3323186"/>
              <a:ext cx="617040" cy="391320"/>
            </p14:xfrm>
          </p:contentPart>
        </mc:Choice>
        <mc:Fallback xmlns="">
          <p:pic>
            <p:nvPicPr>
              <p:cNvPr id="91380" name="Ink 91379">
                <a:extLst>
                  <a:ext uri="{FF2B5EF4-FFF2-40B4-BE49-F238E27FC236}">
                    <a16:creationId xmlns:a16="http://schemas.microsoft.com/office/drawing/2014/main" id="{80BC3387-4C17-C0A2-7B3A-7518481FC77C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289908" y="3215546"/>
                <a:ext cx="724680" cy="60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387" name="Group 91386">
            <a:extLst>
              <a:ext uri="{FF2B5EF4-FFF2-40B4-BE49-F238E27FC236}">
                <a16:creationId xmlns:a16="http://schemas.microsoft.com/office/drawing/2014/main" id="{D2231E71-6BFD-AEB0-8CCB-C223A3CF363B}"/>
              </a:ext>
            </a:extLst>
          </p:cNvPr>
          <p:cNvGrpSpPr/>
          <p:nvPr/>
        </p:nvGrpSpPr>
        <p:grpSpPr>
          <a:xfrm>
            <a:off x="3661908" y="3254606"/>
            <a:ext cx="767520" cy="474120"/>
            <a:chOff x="3754428" y="3253706"/>
            <a:chExt cx="76752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91381" name="Ink 91380">
                  <a:extLst>
                    <a:ext uri="{FF2B5EF4-FFF2-40B4-BE49-F238E27FC236}">
                      <a16:creationId xmlns:a16="http://schemas.microsoft.com/office/drawing/2014/main" id="{3723C717-DAB4-CE08-3B3F-30429A4C6E29}"/>
                    </a:ext>
                  </a:extLst>
                </p14:cNvPr>
                <p14:cNvContentPartPr/>
                <p14:nvPr/>
              </p14:nvContentPartPr>
              <p14:xfrm>
                <a:off x="3754428" y="3253706"/>
                <a:ext cx="40320" cy="428040"/>
              </p14:xfrm>
            </p:contentPart>
          </mc:Choice>
          <mc:Fallback xmlns="">
            <p:pic>
              <p:nvPicPr>
                <p:cNvPr id="91381" name="Ink 91380">
                  <a:extLst>
                    <a:ext uri="{FF2B5EF4-FFF2-40B4-BE49-F238E27FC236}">
                      <a16:creationId xmlns:a16="http://schemas.microsoft.com/office/drawing/2014/main" id="{3723C717-DAB4-CE08-3B3F-30429A4C6E2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750108" y="3249386"/>
                  <a:ext cx="489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91382" name="Ink 91381">
                  <a:extLst>
                    <a:ext uri="{FF2B5EF4-FFF2-40B4-BE49-F238E27FC236}">
                      <a16:creationId xmlns:a16="http://schemas.microsoft.com/office/drawing/2014/main" id="{0EECDE9A-8ABB-0990-FDF5-77FA0B5F4949}"/>
                    </a:ext>
                  </a:extLst>
                </p14:cNvPr>
                <p14:cNvContentPartPr/>
                <p14:nvPr/>
              </p14:nvContentPartPr>
              <p14:xfrm>
                <a:off x="3798708" y="3256946"/>
                <a:ext cx="699840" cy="34560"/>
              </p14:xfrm>
            </p:contentPart>
          </mc:Choice>
          <mc:Fallback xmlns="">
            <p:pic>
              <p:nvPicPr>
                <p:cNvPr id="91382" name="Ink 91381">
                  <a:extLst>
                    <a:ext uri="{FF2B5EF4-FFF2-40B4-BE49-F238E27FC236}">
                      <a16:creationId xmlns:a16="http://schemas.microsoft.com/office/drawing/2014/main" id="{0EECDE9A-8ABB-0990-FDF5-77FA0B5F494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794388" y="3252626"/>
                  <a:ext cx="708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91384" name="Ink 91383">
                  <a:extLst>
                    <a:ext uri="{FF2B5EF4-FFF2-40B4-BE49-F238E27FC236}">
                      <a16:creationId xmlns:a16="http://schemas.microsoft.com/office/drawing/2014/main" id="{11DF8EB1-173A-78F2-17C2-F3E5633FA08B}"/>
                    </a:ext>
                  </a:extLst>
                </p14:cNvPr>
                <p14:cNvContentPartPr/>
                <p14:nvPr/>
              </p14:nvContentPartPr>
              <p14:xfrm>
                <a:off x="4472268" y="3258746"/>
                <a:ext cx="49680" cy="454680"/>
              </p14:xfrm>
            </p:contentPart>
          </mc:Choice>
          <mc:Fallback xmlns="">
            <p:pic>
              <p:nvPicPr>
                <p:cNvPr id="91384" name="Ink 91383">
                  <a:extLst>
                    <a:ext uri="{FF2B5EF4-FFF2-40B4-BE49-F238E27FC236}">
                      <a16:creationId xmlns:a16="http://schemas.microsoft.com/office/drawing/2014/main" id="{11DF8EB1-173A-78F2-17C2-F3E5633FA08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467948" y="3254426"/>
                  <a:ext cx="583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91386" name="Ink 91385">
                  <a:extLst>
                    <a:ext uri="{FF2B5EF4-FFF2-40B4-BE49-F238E27FC236}">
                      <a16:creationId xmlns:a16="http://schemas.microsoft.com/office/drawing/2014/main" id="{61659AB6-791E-CD90-41E3-095093C1608E}"/>
                    </a:ext>
                  </a:extLst>
                </p14:cNvPr>
                <p14:cNvContentPartPr/>
                <p14:nvPr/>
              </p14:nvContentPartPr>
              <p14:xfrm>
                <a:off x="3820308" y="3695786"/>
                <a:ext cx="665640" cy="32040"/>
              </p14:xfrm>
            </p:contentPart>
          </mc:Choice>
          <mc:Fallback xmlns="">
            <p:pic>
              <p:nvPicPr>
                <p:cNvPr id="91386" name="Ink 91385">
                  <a:extLst>
                    <a:ext uri="{FF2B5EF4-FFF2-40B4-BE49-F238E27FC236}">
                      <a16:creationId xmlns:a16="http://schemas.microsoft.com/office/drawing/2014/main" id="{61659AB6-791E-CD90-41E3-095093C1608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815988" y="3691466"/>
                  <a:ext cx="67428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91388" name="Ink 91387">
                <a:extLst>
                  <a:ext uri="{FF2B5EF4-FFF2-40B4-BE49-F238E27FC236}">
                    <a16:creationId xmlns:a16="http://schemas.microsoft.com/office/drawing/2014/main" id="{F6B22B29-EC7F-7DFC-AD0B-2A04DEC9D730}"/>
                  </a:ext>
                </a:extLst>
              </p14:cNvPr>
              <p14:cNvContentPartPr/>
              <p14:nvPr/>
            </p14:nvContentPartPr>
            <p14:xfrm>
              <a:off x="1110588" y="3160106"/>
              <a:ext cx="72000" cy="629640"/>
            </p14:xfrm>
          </p:contentPart>
        </mc:Choice>
        <mc:Fallback xmlns="">
          <p:pic>
            <p:nvPicPr>
              <p:cNvPr id="91388" name="Ink 91387">
                <a:extLst>
                  <a:ext uri="{FF2B5EF4-FFF2-40B4-BE49-F238E27FC236}">
                    <a16:creationId xmlns:a16="http://schemas.microsoft.com/office/drawing/2014/main" id="{F6B22B29-EC7F-7DFC-AD0B-2A04DEC9D730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106268" y="3155786"/>
                <a:ext cx="8064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91389" name="Ink 91388">
                <a:extLst>
                  <a:ext uri="{FF2B5EF4-FFF2-40B4-BE49-F238E27FC236}">
                    <a16:creationId xmlns:a16="http://schemas.microsoft.com/office/drawing/2014/main" id="{AA133955-D0C7-50E0-42E6-1733DB849F6E}"/>
                  </a:ext>
                </a:extLst>
              </p14:cNvPr>
              <p14:cNvContentPartPr/>
              <p14:nvPr/>
            </p14:nvContentPartPr>
            <p14:xfrm>
              <a:off x="2007348" y="3183866"/>
              <a:ext cx="62280" cy="661320"/>
            </p14:xfrm>
          </p:contentPart>
        </mc:Choice>
        <mc:Fallback xmlns="">
          <p:pic>
            <p:nvPicPr>
              <p:cNvPr id="91389" name="Ink 91388">
                <a:extLst>
                  <a:ext uri="{FF2B5EF4-FFF2-40B4-BE49-F238E27FC236}">
                    <a16:creationId xmlns:a16="http://schemas.microsoft.com/office/drawing/2014/main" id="{AA133955-D0C7-50E0-42E6-1733DB849F6E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003028" y="3179546"/>
                <a:ext cx="7092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91390" name="Ink 91389">
                <a:extLst>
                  <a:ext uri="{FF2B5EF4-FFF2-40B4-BE49-F238E27FC236}">
                    <a16:creationId xmlns:a16="http://schemas.microsoft.com/office/drawing/2014/main" id="{A09D2594-B292-668D-70D1-7AA35C8041B0}"/>
                  </a:ext>
                </a:extLst>
              </p14:cNvPr>
              <p14:cNvContentPartPr/>
              <p14:nvPr/>
            </p14:nvContentPartPr>
            <p14:xfrm>
              <a:off x="4619508" y="3213026"/>
              <a:ext cx="127080" cy="543600"/>
            </p14:xfrm>
          </p:contentPart>
        </mc:Choice>
        <mc:Fallback xmlns="">
          <p:pic>
            <p:nvPicPr>
              <p:cNvPr id="91390" name="Ink 91389">
                <a:extLst>
                  <a:ext uri="{FF2B5EF4-FFF2-40B4-BE49-F238E27FC236}">
                    <a16:creationId xmlns:a16="http://schemas.microsoft.com/office/drawing/2014/main" id="{A09D2594-B292-668D-70D1-7AA35C8041B0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615188" y="3208706"/>
                <a:ext cx="1357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91391" name="Ink 91390">
                <a:extLst>
                  <a:ext uri="{FF2B5EF4-FFF2-40B4-BE49-F238E27FC236}">
                    <a16:creationId xmlns:a16="http://schemas.microsoft.com/office/drawing/2014/main" id="{222765C9-9B53-95BC-5AFE-05C3E49914CF}"/>
                  </a:ext>
                </a:extLst>
              </p14:cNvPr>
              <p14:cNvContentPartPr/>
              <p14:nvPr/>
            </p14:nvContentPartPr>
            <p14:xfrm>
              <a:off x="2267628" y="3145346"/>
              <a:ext cx="99000" cy="623880"/>
            </p14:xfrm>
          </p:contentPart>
        </mc:Choice>
        <mc:Fallback xmlns="">
          <p:pic>
            <p:nvPicPr>
              <p:cNvPr id="91391" name="Ink 91390">
                <a:extLst>
                  <a:ext uri="{FF2B5EF4-FFF2-40B4-BE49-F238E27FC236}">
                    <a16:creationId xmlns:a16="http://schemas.microsoft.com/office/drawing/2014/main" id="{222765C9-9B53-95BC-5AFE-05C3E49914CF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2263308" y="3141026"/>
                <a:ext cx="107640" cy="63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403" name="Group 91402">
            <a:extLst>
              <a:ext uri="{FF2B5EF4-FFF2-40B4-BE49-F238E27FC236}">
                <a16:creationId xmlns:a16="http://schemas.microsoft.com/office/drawing/2014/main" id="{CE5C2B00-E5E1-66B8-25F8-274C21C55F5B}"/>
              </a:ext>
            </a:extLst>
          </p:cNvPr>
          <p:cNvGrpSpPr/>
          <p:nvPr/>
        </p:nvGrpSpPr>
        <p:grpSpPr>
          <a:xfrm>
            <a:off x="1302828" y="3820346"/>
            <a:ext cx="655920" cy="185400"/>
            <a:chOff x="1302828" y="3820346"/>
            <a:chExt cx="65592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91400" name="Ink 91399">
                  <a:extLst>
                    <a:ext uri="{FF2B5EF4-FFF2-40B4-BE49-F238E27FC236}">
                      <a16:creationId xmlns:a16="http://schemas.microsoft.com/office/drawing/2014/main" id="{AF88340F-19EE-B73F-CD54-3064EDC834F5}"/>
                    </a:ext>
                  </a:extLst>
                </p14:cNvPr>
                <p14:cNvContentPartPr/>
                <p14:nvPr/>
              </p14:nvContentPartPr>
              <p14:xfrm>
                <a:off x="1302828" y="3820346"/>
                <a:ext cx="655920" cy="75600"/>
              </p14:xfrm>
            </p:contentPart>
          </mc:Choice>
          <mc:Fallback xmlns="">
            <p:pic>
              <p:nvPicPr>
                <p:cNvPr id="91400" name="Ink 91399">
                  <a:extLst>
                    <a:ext uri="{FF2B5EF4-FFF2-40B4-BE49-F238E27FC236}">
                      <a16:creationId xmlns:a16="http://schemas.microsoft.com/office/drawing/2014/main" id="{AF88340F-19EE-B73F-CD54-3064EDC834F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293828" y="3811706"/>
                  <a:ext cx="673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91401" name="Ink 91400">
                  <a:extLst>
                    <a:ext uri="{FF2B5EF4-FFF2-40B4-BE49-F238E27FC236}">
                      <a16:creationId xmlns:a16="http://schemas.microsoft.com/office/drawing/2014/main" id="{4BDDA67D-26ED-D677-B6CE-340A7F62083F}"/>
                    </a:ext>
                  </a:extLst>
                </p14:cNvPr>
                <p14:cNvContentPartPr/>
                <p14:nvPr/>
              </p14:nvContentPartPr>
              <p14:xfrm>
                <a:off x="1612788" y="3884426"/>
                <a:ext cx="3600" cy="93600"/>
              </p14:xfrm>
            </p:contentPart>
          </mc:Choice>
          <mc:Fallback xmlns="">
            <p:pic>
              <p:nvPicPr>
                <p:cNvPr id="91401" name="Ink 91400">
                  <a:extLst>
                    <a:ext uri="{FF2B5EF4-FFF2-40B4-BE49-F238E27FC236}">
                      <a16:creationId xmlns:a16="http://schemas.microsoft.com/office/drawing/2014/main" id="{4BDDA67D-26ED-D677-B6CE-340A7F62083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603788" y="3875786"/>
                  <a:ext cx="21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91402" name="Ink 91401">
                  <a:extLst>
                    <a:ext uri="{FF2B5EF4-FFF2-40B4-BE49-F238E27FC236}">
                      <a16:creationId xmlns:a16="http://schemas.microsoft.com/office/drawing/2014/main" id="{479B96AE-E2CE-1D11-600B-B72317CAFB15}"/>
                    </a:ext>
                  </a:extLst>
                </p14:cNvPr>
                <p14:cNvContentPartPr/>
                <p14:nvPr/>
              </p14:nvContentPartPr>
              <p14:xfrm>
                <a:off x="1598028" y="3954986"/>
                <a:ext cx="54360" cy="50760"/>
              </p14:xfrm>
            </p:contentPart>
          </mc:Choice>
          <mc:Fallback xmlns="">
            <p:pic>
              <p:nvPicPr>
                <p:cNvPr id="91402" name="Ink 91401">
                  <a:extLst>
                    <a:ext uri="{FF2B5EF4-FFF2-40B4-BE49-F238E27FC236}">
                      <a16:creationId xmlns:a16="http://schemas.microsoft.com/office/drawing/2014/main" id="{479B96AE-E2CE-1D11-600B-B72317CAFB1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589028" y="3945986"/>
                  <a:ext cx="720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408" name="Group 91407">
            <a:extLst>
              <a:ext uri="{FF2B5EF4-FFF2-40B4-BE49-F238E27FC236}">
                <a16:creationId xmlns:a16="http://schemas.microsoft.com/office/drawing/2014/main" id="{D58997DA-937B-8FDD-F976-2DFFEEE792EA}"/>
              </a:ext>
            </a:extLst>
          </p:cNvPr>
          <p:cNvGrpSpPr/>
          <p:nvPr/>
        </p:nvGrpSpPr>
        <p:grpSpPr>
          <a:xfrm>
            <a:off x="2450148" y="3731786"/>
            <a:ext cx="2150280" cy="275760"/>
            <a:chOff x="2450148" y="3731786"/>
            <a:chExt cx="21502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91404" name="Ink 91403">
                  <a:extLst>
                    <a:ext uri="{FF2B5EF4-FFF2-40B4-BE49-F238E27FC236}">
                      <a16:creationId xmlns:a16="http://schemas.microsoft.com/office/drawing/2014/main" id="{154637DD-B77E-EEAF-0DAF-7BB03E47DD58}"/>
                    </a:ext>
                  </a:extLst>
                </p14:cNvPr>
                <p14:cNvContentPartPr/>
                <p14:nvPr/>
              </p14:nvContentPartPr>
              <p14:xfrm>
                <a:off x="2450148" y="3731786"/>
                <a:ext cx="2150280" cy="100080"/>
              </p14:xfrm>
            </p:contentPart>
          </mc:Choice>
          <mc:Fallback xmlns="">
            <p:pic>
              <p:nvPicPr>
                <p:cNvPr id="91404" name="Ink 91403">
                  <a:extLst>
                    <a:ext uri="{FF2B5EF4-FFF2-40B4-BE49-F238E27FC236}">
                      <a16:creationId xmlns:a16="http://schemas.microsoft.com/office/drawing/2014/main" id="{154637DD-B77E-EEAF-0DAF-7BB03E47DD5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441508" y="3723146"/>
                  <a:ext cx="2167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91405" name="Ink 91404">
                  <a:extLst>
                    <a:ext uri="{FF2B5EF4-FFF2-40B4-BE49-F238E27FC236}">
                      <a16:creationId xmlns:a16="http://schemas.microsoft.com/office/drawing/2014/main" id="{7B28C557-E4B8-A5CE-23E7-8BFDEB390D83}"/>
                    </a:ext>
                  </a:extLst>
                </p14:cNvPr>
                <p14:cNvContentPartPr/>
                <p14:nvPr/>
              </p14:nvContentPartPr>
              <p14:xfrm>
                <a:off x="2770548" y="3806666"/>
                <a:ext cx="29160" cy="131400"/>
              </p14:xfrm>
            </p:contentPart>
          </mc:Choice>
          <mc:Fallback xmlns="">
            <p:pic>
              <p:nvPicPr>
                <p:cNvPr id="91405" name="Ink 91404">
                  <a:extLst>
                    <a:ext uri="{FF2B5EF4-FFF2-40B4-BE49-F238E27FC236}">
                      <a16:creationId xmlns:a16="http://schemas.microsoft.com/office/drawing/2014/main" id="{7B28C557-E4B8-A5CE-23E7-8BFDEB390D8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761908" y="3798026"/>
                  <a:ext cx="46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91406" name="Ink 91405">
                  <a:extLst>
                    <a:ext uri="{FF2B5EF4-FFF2-40B4-BE49-F238E27FC236}">
                      <a16:creationId xmlns:a16="http://schemas.microsoft.com/office/drawing/2014/main" id="{E188698A-9BBE-E2D8-E008-FE258A7F95EF}"/>
                    </a:ext>
                  </a:extLst>
                </p14:cNvPr>
                <p14:cNvContentPartPr/>
                <p14:nvPr/>
              </p14:nvContentPartPr>
              <p14:xfrm>
                <a:off x="2760468" y="3897386"/>
                <a:ext cx="19800" cy="81000"/>
              </p14:xfrm>
            </p:contentPart>
          </mc:Choice>
          <mc:Fallback xmlns="">
            <p:pic>
              <p:nvPicPr>
                <p:cNvPr id="91406" name="Ink 91405">
                  <a:extLst>
                    <a:ext uri="{FF2B5EF4-FFF2-40B4-BE49-F238E27FC236}">
                      <a16:creationId xmlns:a16="http://schemas.microsoft.com/office/drawing/2014/main" id="{E188698A-9BBE-E2D8-E008-FE258A7F95E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751828" y="3888386"/>
                  <a:ext cx="37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91407" name="Ink 91406">
                  <a:extLst>
                    <a:ext uri="{FF2B5EF4-FFF2-40B4-BE49-F238E27FC236}">
                      <a16:creationId xmlns:a16="http://schemas.microsoft.com/office/drawing/2014/main" id="{04AA835C-264C-C394-AE09-EED2AB1E0C2D}"/>
                    </a:ext>
                  </a:extLst>
                </p14:cNvPr>
                <p14:cNvContentPartPr/>
                <p14:nvPr/>
              </p14:nvContentPartPr>
              <p14:xfrm>
                <a:off x="2747868" y="3937706"/>
                <a:ext cx="61920" cy="69840"/>
              </p14:xfrm>
            </p:contentPart>
          </mc:Choice>
          <mc:Fallback xmlns="">
            <p:pic>
              <p:nvPicPr>
                <p:cNvPr id="91407" name="Ink 91406">
                  <a:extLst>
                    <a:ext uri="{FF2B5EF4-FFF2-40B4-BE49-F238E27FC236}">
                      <a16:creationId xmlns:a16="http://schemas.microsoft.com/office/drawing/2014/main" id="{04AA835C-264C-C394-AE09-EED2AB1E0C2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739228" y="3928706"/>
                  <a:ext cx="7956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411" name="Group 91410">
            <a:extLst>
              <a:ext uri="{FF2B5EF4-FFF2-40B4-BE49-F238E27FC236}">
                <a16:creationId xmlns:a16="http://schemas.microsoft.com/office/drawing/2014/main" id="{48C5EE27-07C4-A3D7-14BD-9D0297205D90}"/>
              </a:ext>
            </a:extLst>
          </p:cNvPr>
          <p:cNvGrpSpPr/>
          <p:nvPr/>
        </p:nvGrpSpPr>
        <p:grpSpPr>
          <a:xfrm>
            <a:off x="672108" y="3546026"/>
            <a:ext cx="308520" cy="289440"/>
            <a:chOff x="672108" y="3546026"/>
            <a:chExt cx="3085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91396" name="Ink 91395">
                  <a:extLst>
                    <a:ext uri="{FF2B5EF4-FFF2-40B4-BE49-F238E27FC236}">
                      <a16:creationId xmlns:a16="http://schemas.microsoft.com/office/drawing/2014/main" id="{8E500A23-07AE-5912-50FA-751432341EEE}"/>
                    </a:ext>
                  </a:extLst>
                </p14:cNvPr>
                <p14:cNvContentPartPr/>
                <p14:nvPr/>
              </p14:nvContentPartPr>
              <p14:xfrm>
                <a:off x="672108" y="3546026"/>
                <a:ext cx="308520" cy="176760"/>
              </p14:xfrm>
            </p:contentPart>
          </mc:Choice>
          <mc:Fallback xmlns="">
            <p:pic>
              <p:nvPicPr>
                <p:cNvPr id="91396" name="Ink 91395">
                  <a:extLst>
                    <a:ext uri="{FF2B5EF4-FFF2-40B4-BE49-F238E27FC236}">
                      <a16:creationId xmlns:a16="http://schemas.microsoft.com/office/drawing/2014/main" id="{8E500A23-07AE-5912-50FA-751432341EE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67788" y="3541706"/>
                  <a:ext cx="317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91397" name="Ink 91396">
                  <a:extLst>
                    <a:ext uri="{FF2B5EF4-FFF2-40B4-BE49-F238E27FC236}">
                      <a16:creationId xmlns:a16="http://schemas.microsoft.com/office/drawing/2014/main" id="{4E74A37D-126C-8C33-AA4B-377A155D2637}"/>
                    </a:ext>
                  </a:extLst>
                </p14:cNvPr>
                <p14:cNvContentPartPr/>
                <p14:nvPr/>
              </p14:nvContentPartPr>
              <p14:xfrm>
                <a:off x="878388" y="3647906"/>
                <a:ext cx="43200" cy="167400"/>
              </p14:xfrm>
            </p:contentPart>
          </mc:Choice>
          <mc:Fallback xmlns="">
            <p:pic>
              <p:nvPicPr>
                <p:cNvPr id="91397" name="Ink 91396">
                  <a:extLst>
                    <a:ext uri="{FF2B5EF4-FFF2-40B4-BE49-F238E27FC236}">
                      <a16:creationId xmlns:a16="http://schemas.microsoft.com/office/drawing/2014/main" id="{4E74A37D-126C-8C33-AA4B-377A155D263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74068" y="3643586"/>
                  <a:ext cx="51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91398" name="Ink 91397">
                  <a:extLst>
                    <a:ext uri="{FF2B5EF4-FFF2-40B4-BE49-F238E27FC236}">
                      <a16:creationId xmlns:a16="http://schemas.microsoft.com/office/drawing/2014/main" id="{1796C96D-3B44-0A3A-E09F-3D939782F087}"/>
                    </a:ext>
                  </a:extLst>
                </p14:cNvPr>
                <p14:cNvContentPartPr/>
                <p14:nvPr/>
              </p14:nvContentPartPr>
              <p14:xfrm>
                <a:off x="829428" y="3704786"/>
                <a:ext cx="99000" cy="16920"/>
              </p14:xfrm>
            </p:contentPart>
          </mc:Choice>
          <mc:Fallback xmlns="">
            <p:pic>
              <p:nvPicPr>
                <p:cNvPr id="91398" name="Ink 91397">
                  <a:extLst>
                    <a:ext uri="{FF2B5EF4-FFF2-40B4-BE49-F238E27FC236}">
                      <a16:creationId xmlns:a16="http://schemas.microsoft.com/office/drawing/2014/main" id="{1796C96D-3B44-0A3A-E09F-3D939782F08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25108" y="3700466"/>
                  <a:ext cx="107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91409" name="Ink 91408">
                  <a:extLst>
                    <a:ext uri="{FF2B5EF4-FFF2-40B4-BE49-F238E27FC236}">
                      <a16:creationId xmlns:a16="http://schemas.microsoft.com/office/drawing/2014/main" id="{DBC8920A-FA22-5589-433A-835062E2FCDC}"/>
                    </a:ext>
                  </a:extLst>
                </p14:cNvPr>
                <p14:cNvContentPartPr/>
                <p14:nvPr/>
              </p14:nvContentPartPr>
              <p14:xfrm>
                <a:off x="771468" y="3702986"/>
                <a:ext cx="59400" cy="115920"/>
              </p14:xfrm>
            </p:contentPart>
          </mc:Choice>
          <mc:Fallback xmlns="">
            <p:pic>
              <p:nvPicPr>
                <p:cNvPr id="91409" name="Ink 91408">
                  <a:extLst>
                    <a:ext uri="{FF2B5EF4-FFF2-40B4-BE49-F238E27FC236}">
                      <a16:creationId xmlns:a16="http://schemas.microsoft.com/office/drawing/2014/main" id="{DBC8920A-FA22-5589-433A-835062E2FCD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67148" y="3698666"/>
                  <a:ext cx="68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91410" name="Ink 91409">
                  <a:extLst>
                    <a:ext uri="{FF2B5EF4-FFF2-40B4-BE49-F238E27FC236}">
                      <a16:creationId xmlns:a16="http://schemas.microsoft.com/office/drawing/2014/main" id="{20BB6242-734F-6DF5-1550-08D76EA32C6E}"/>
                    </a:ext>
                  </a:extLst>
                </p14:cNvPr>
                <p14:cNvContentPartPr/>
                <p14:nvPr/>
              </p14:nvContentPartPr>
              <p14:xfrm>
                <a:off x="745188" y="3710186"/>
                <a:ext cx="55800" cy="125280"/>
              </p14:xfrm>
            </p:contentPart>
          </mc:Choice>
          <mc:Fallback xmlns="">
            <p:pic>
              <p:nvPicPr>
                <p:cNvPr id="91410" name="Ink 91409">
                  <a:extLst>
                    <a:ext uri="{FF2B5EF4-FFF2-40B4-BE49-F238E27FC236}">
                      <a16:creationId xmlns:a16="http://schemas.microsoft.com/office/drawing/2014/main" id="{20BB6242-734F-6DF5-1550-08D76EA32C6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40868" y="3705866"/>
                  <a:ext cx="644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414" name="Group 91413">
            <a:extLst>
              <a:ext uri="{FF2B5EF4-FFF2-40B4-BE49-F238E27FC236}">
                <a16:creationId xmlns:a16="http://schemas.microsoft.com/office/drawing/2014/main" id="{C6AF0232-F30C-A758-B6BF-6B799B73AE29}"/>
              </a:ext>
            </a:extLst>
          </p:cNvPr>
          <p:cNvGrpSpPr/>
          <p:nvPr/>
        </p:nvGrpSpPr>
        <p:grpSpPr>
          <a:xfrm>
            <a:off x="4838388" y="3412826"/>
            <a:ext cx="255960" cy="360360"/>
            <a:chOff x="4838388" y="3412826"/>
            <a:chExt cx="25596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91392" name="Ink 91391">
                  <a:extLst>
                    <a:ext uri="{FF2B5EF4-FFF2-40B4-BE49-F238E27FC236}">
                      <a16:creationId xmlns:a16="http://schemas.microsoft.com/office/drawing/2014/main" id="{04CF9B12-A3D2-0EDB-B90E-44A28A3FA13B}"/>
                    </a:ext>
                  </a:extLst>
                </p14:cNvPr>
                <p14:cNvContentPartPr/>
                <p14:nvPr/>
              </p14:nvContentPartPr>
              <p14:xfrm>
                <a:off x="4838388" y="3412826"/>
                <a:ext cx="163080" cy="200160"/>
              </p14:xfrm>
            </p:contentPart>
          </mc:Choice>
          <mc:Fallback xmlns="">
            <p:pic>
              <p:nvPicPr>
                <p:cNvPr id="91392" name="Ink 91391">
                  <a:extLst>
                    <a:ext uri="{FF2B5EF4-FFF2-40B4-BE49-F238E27FC236}">
                      <a16:creationId xmlns:a16="http://schemas.microsoft.com/office/drawing/2014/main" id="{04CF9B12-A3D2-0EDB-B90E-44A28A3FA13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834068" y="3408506"/>
                  <a:ext cx="171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91393" name="Ink 91392">
                  <a:extLst>
                    <a:ext uri="{FF2B5EF4-FFF2-40B4-BE49-F238E27FC236}">
                      <a16:creationId xmlns:a16="http://schemas.microsoft.com/office/drawing/2014/main" id="{AB3A57A4-A6EE-5E34-39BC-8C0ACE39A684}"/>
                    </a:ext>
                  </a:extLst>
                </p14:cNvPr>
                <p14:cNvContentPartPr/>
                <p14:nvPr/>
              </p14:nvContentPartPr>
              <p14:xfrm>
                <a:off x="5052948" y="3513986"/>
                <a:ext cx="36360" cy="169200"/>
              </p14:xfrm>
            </p:contentPart>
          </mc:Choice>
          <mc:Fallback xmlns="">
            <p:pic>
              <p:nvPicPr>
                <p:cNvPr id="91393" name="Ink 91392">
                  <a:extLst>
                    <a:ext uri="{FF2B5EF4-FFF2-40B4-BE49-F238E27FC236}">
                      <a16:creationId xmlns:a16="http://schemas.microsoft.com/office/drawing/2014/main" id="{AB3A57A4-A6EE-5E34-39BC-8C0ACE39A68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048628" y="3509666"/>
                  <a:ext cx="45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91394" name="Ink 91393">
                  <a:extLst>
                    <a:ext uri="{FF2B5EF4-FFF2-40B4-BE49-F238E27FC236}">
                      <a16:creationId xmlns:a16="http://schemas.microsoft.com/office/drawing/2014/main" id="{A93A6D09-EAB6-CC41-9A1E-226CC7F6C496}"/>
                    </a:ext>
                  </a:extLst>
                </p14:cNvPr>
                <p14:cNvContentPartPr/>
                <p14:nvPr/>
              </p14:nvContentPartPr>
              <p14:xfrm>
                <a:off x="5004708" y="3563666"/>
                <a:ext cx="89640" cy="16920"/>
              </p14:xfrm>
            </p:contentPart>
          </mc:Choice>
          <mc:Fallback xmlns="">
            <p:pic>
              <p:nvPicPr>
                <p:cNvPr id="91394" name="Ink 91393">
                  <a:extLst>
                    <a:ext uri="{FF2B5EF4-FFF2-40B4-BE49-F238E27FC236}">
                      <a16:creationId xmlns:a16="http://schemas.microsoft.com/office/drawing/2014/main" id="{A93A6D09-EAB6-CC41-9A1E-226CC7F6C49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000388" y="3559346"/>
                  <a:ext cx="98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91412" name="Ink 91411">
                  <a:extLst>
                    <a:ext uri="{FF2B5EF4-FFF2-40B4-BE49-F238E27FC236}">
                      <a16:creationId xmlns:a16="http://schemas.microsoft.com/office/drawing/2014/main" id="{CD19FD59-50D5-C8CD-88AD-F39A0D495855}"/>
                    </a:ext>
                  </a:extLst>
                </p14:cNvPr>
                <p14:cNvContentPartPr/>
                <p14:nvPr/>
              </p14:nvContentPartPr>
              <p14:xfrm>
                <a:off x="4928748" y="3607586"/>
                <a:ext cx="49320" cy="115560"/>
              </p14:xfrm>
            </p:contentPart>
          </mc:Choice>
          <mc:Fallback xmlns="">
            <p:pic>
              <p:nvPicPr>
                <p:cNvPr id="91412" name="Ink 91411">
                  <a:extLst>
                    <a:ext uri="{FF2B5EF4-FFF2-40B4-BE49-F238E27FC236}">
                      <a16:creationId xmlns:a16="http://schemas.microsoft.com/office/drawing/2014/main" id="{CD19FD59-50D5-C8CD-88AD-F39A0D49585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924428" y="3603266"/>
                  <a:ext cx="57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91413" name="Ink 91412">
                  <a:extLst>
                    <a:ext uri="{FF2B5EF4-FFF2-40B4-BE49-F238E27FC236}">
                      <a16:creationId xmlns:a16="http://schemas.microsoft.com/office/drawing/2014/main" id="{A0136686-AE13-4062-88E8-574DBBFF3E1D}"/>
                    </a:ext>
                  </a:extLst>
                </p14:cNvPr>
                <p14:cNvContentPartPr/>
                <p14:nvPr/>
              </p14:nvContentPartPr>
              <p14:xfrm>
                <a:off x="4870068" y="3611546"/>
                <a:ext cx="65880" cy="161640"/>
              </p14:xfrm>
            </p:contentPart>
          </mc:Choice>
          <mc:Fallback xmlns="">
            <p:pic>
              <p:nvPicPr>
                <p:cNvPr id="91413" name="Ink 91412">
                  <a:extLst>
                    <a:ext uri="{FF2B5EF4-FFF2-40B4-BE49-F238E27FC236}">
                      <a16:creationId xmlns:a16="http://schemas.microsoft.com/office/drawing/2014/main" id="{A0136686-AE13-4062-88E8-574DBBFF3E1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865748" y="3607226"/>
                  <a:ext cx="745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423" name="Group 91422">
            <a:extLst>
              <a:ext uri="{FF2B5EF4-FFF2-40B4-BE49-F238E27FC236}">
                <a16:creationId xmlns:a16="http://schemas.microsoft.com/office/drawing/2014/main" id="{8863DE21-C415-EB30-B1C1-22811A821F63}"/>
              </a:ext>
            </a:extLst>
          </p:cNvPr>
          <p:cNvGrpSpPr/>
          <p:nvPr/>
        </p:nvGrpSpPr>
        <p:grpSpPr>
          <a:xfrm>
            <a:off x="5956188" y="4541049"/>
            <a:ext cx="780120" cy="1314360"/>
            <a:chOff x="5956188" y="4116986"/>
            <a:chExt cx="780120" cy="13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91415" name="Ink 91414">
                  <a:extLst>
                    <a:ext uri="{FF2B5EF4-FFF2-40B4-BE49-F238E27FC236}">
                      <a16:creationId xmlns:a16="http://schemas.microsoft.com/office/drawing/2014/main" id="{7B1B0F94-3F42-4A34-105A-B201EEBC0532}"/>
                    </a:ext>
                  </a:extLst>
                </p14:cNvPr>
                <p14:cNvContentPartPr/>
                <p14:nvPr/>
              </p14:nvContentPartPr>
              <p14:xfrm>
                <a:off x="6230148" y="4315346"/>
                <a:ext cx="506160" cy="1116000"/>
              </p14:xfrm>
            </p:contentPart>
          </mc:Choice>
          <mc:Fallback xmlns="">
            <p:pic>
              <p:nvPicPr>
                <p:cNvPr id="91415" name="Ink 91414">
                  <a:extLst>
                    <a:ext uri="{FF2B5EF4-FFF2-40B4-BE49-F238E27FC236}">
                      <a16:creationId xmlns:a16="http://schemas.microsoft.com/office/drawing/2014/main" id="{7B1B0F94-3F42-4A34-105A-B201EEBC053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221148" y="4306346"/>
                  <a:ext cx="523800" cy="11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91416" name="Ink 91415">
                  <a:extLst>
                    <a:ext uri="{FF2B5EF4-FFF2-40B4-BE49-F238E27FC236}">
                      <a16:creationId xmlns:a16="http://schemas.microsoft.com/office/drawing/2014/main" id="{90357EFC-F1E8-0C8A-F769-D822611F157E}"/>
                    </a:ext>
                  </a:extLst>
                </p14:cNvPr>
                <p14:cNvContentPartPr/>
                <p14:nvPr/>
              </p14:nvContentPartPr>
              <p14:xfrm>
                <a:off x="6213588" y="4273226"/>
                <a:ext cx="87840" cy="176760"/>
              </p14:xfrm>
            </p:contentPart>
          </mc:Choice>
          <mc:Fallback xmlns="">
            <p:pic>
              <p:nvPicPr>
                <p:cNvPr id="91416" name="Ink 91415">
                  <a:extLst>
                    <a:ext uri="{FF2B5EF4-FFF2-40B4-BE49-F238E27FC236}">
                      <a16:creationId xmlns:a16="http://schemas.microsoft.com/office/drawing/2014/main" id="{90357EFC-F1E8-0C8A-F769-D822611F157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204948" y="4264226"/>
                  <a:ext cx="105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91417" name="Ink 91416">
                  <a:extLst>
                    <a:ext uri="{FF2B5EF4-FFF2-40B4-BE49-F238E27FC236}">
                      <a16:creationId xmlns:a16="http://schemas.microsoft.com/office/drawing/2014/main" id="{26F7B2F3-93B5-C079-74A1-0BADE862D738}"/>
                    </a:ext>
                  </a:extLst>
                </p14:cNvPr>
                <p14:cNvContentPartPr/>
                <p14:nvPr/>
              </p14:nvContentPartPr>
              <p14:xfrm>
                <a:off x="6243108" y="4298786"/>
                <a:ext cx="59040" cy="132480"/>
              </p14:xfrm>
            </p:contentPart>
          </mc:Choice>
          <mc:Fallback xmlns="">
            <p:pic>
              <p:nvPicPr>
                <p:cNvPr id="91417" name="Ink 91416">
                  <a:extLst>
                    <a:ext uri="{FF2B5EF4-FFF2-40B4-BE49-F238E27FC236}">
                      <a16:creationId xmlns:a16="http://schemas.microsoft.com/office/drawing/2014/main" id="{26F7B2F3-93B5-C079-74A1-0BADE862D73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34108" y="4289786"/>
                  <a:ext cx="76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91419" name="Ink 91418">
                  <a:extLst>
                    <a:ext uri="{FF2B5EF4-FFF2-40B4-BE49-F238E27FC236}">
                      <a16:creationId xmlns:a16="http://schemas.microsoft.com/office/drawing/2014/main" id="{58315DC3-0E41-6F0A-D559-3E7E11309EA5}"/>
                    </a:ext>
                  </a:extLst>
                </p14:cNvPr>
                <p14:cNvContentPartPr/>
                <p14:nvPr/>
              </p14:nvContentPartPr>
              <p14:xfrm>
                <a:off x="5956188" y="4116986"/>
                <a:ext cx="147240" cy="136440"/>
              </p14:xfrm>
            </p:contentPart>
          </mc:Choice>
          <mc:Fallback xmlns="">
            <p:pic>
              <p:nvPicPr>
                <p:cNvPr id="91419" name="Ink 91418">
                  <a:extLst>
                    <a:ext uri="{FF2B5EF4-FFF2-40B4-BE49-F238E27FC236}">
                      <a16:creationId xmlns:a16="http://schemas.microsoft.com/office/drawing/2014/main" id="{58315DC3-0E41-6F0A-D559-3E7E11309EA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947188" y="4108346"/>
                  <a:ext cx="164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91421" name="Ink 91420">
                  <a:extLst>
                    <a:ext uri="{FF2B5EF4-FFF2-40B4-BE49-F238E27FC236}">
                      <a16:creationId xmlns:a16="http://schemas.microsoft.com/office/drawing/2014/main" id="{DAE873E0-9CB1-13B4-1745-83A72472BAF1}"/>
                    </a:ext>
                  </a:extLst>
                </p14:cNvPr>
                <p14:cNvContentPartPr/>
                <p14:nvPr/>
              </p14:nvContentPartPr>
              <p14:xfrm>
                <a:off x="6154908" y="4231466"/>
                <a:ext cx="3600" cy="61920"/>
              </p14:xfrm>
            </p:contentPart>
          </mc:Choice>
          <mc:Fallback xmlns="">
            <p:pic>
              <p:nvPicPr>
                <p:cNvPr id="91421" name="Ink 91420">
                  <a:extLst>
                    <a:ext uri="{FF2B5EF4-FFF2-40B4-BE49-F238E27FC236}">
                      <a16:creationId xmlns:a16="http://schemas.microsoft.com/office/drawing/2014/main" id="{DAE873E0-9CB1-13B4-1745-83A72472BAF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146268" y="4222826"/>
                  <a:ext cx="21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91422" name="Ink 91421">
                  <a:extLst>
                    <a:ext uri="{FF2B5EF4-FFF2-40B4-BE49-F238E27FC236}">
                      <a16:creationId xmlns:a16="http://schemas.microsoft.com/office/drawing/2014/main" id="{EBC1F168-F28D-6BFB-D1E0-B6D01DE403AE}"/>
                    </a:ext>
                  </a:extLst>
                </p14:cNvPr>
                <p14:cNvContentPartPr/>
                <p14:nvPr/>
              </p14:nvContentPartPr>
              <p14:xfrm>
                <a:off x="6139428" y="4210586"/>
                <a:ext cx="48600" cy="83520"/>
              </p14:xfrm>
            </p:contentPart>
          </mc:Choice>
          <mc:Fallback xmlns="">
            <p:pic>
              <p:nvPicPr>
                <p:cNvPr id="91422" name="Ink 91421">
                  <a:extLst>
                    <a:ext uri="{FF2B5EF4-FFF2-40B4-BE49-F238E27FC236}">
                      <a16:creationId xmlns:a16="http://schemas.microsoft.com/office/drawing/2014/main" id="{EBC1F168-F28D-6BFB-D1E0-B6D01DE403A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130428" y="4201946"/>
                  <a:ext cx="6624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427" name="Group 91426">
            <a:extLst>
              <a:ext uri="{FF2B5EF4-FFF2-40B4-BE49-F238E27FC236}">
                <a16:creationId xmlns:a16="http://schemas.microsoft.com/office/drawing/2014/main" id="{F581C80A-16F4-F895-32D5-539F9C9726E3}"/>
              </a:ext>
            </a:extLst>
          </p:cNvPr>
          <p:cNvGrpSpPr/>
          <p:nvPr/>
        </p:nvGrpSpPr>
        <p:grpSpPr>
          <a:xfrm>
            <a:off x="5861508" y="4462569"/>
            <a:ext cx="84600" cy="112320"/>
            <a:chOff x="5861508" y="4038506"/>
            <a:chExt cx="8460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91424" name="Ink 91423">
                  <a:extLst>
                    <a:ext uri="{FF2B5EF4-FFF2-40B4-BE49-F238E27FC236}">
                      <a16:creationId xmlns:a16="http://schemas.microsoft.com/office/drawing/2014/main" id="{598FEAC5-72B8-9A6C-99F5-D02209494F7C}"/>
                    </a:ext>
                  </a:extLst>
                </p14:cNvPr>
                <p14:cNvContentPartPr/>
                <p14:nvPr/>
              </p14:nvContentPartPr>
              <p14:xfrm>
                <a:off x="5916588" y="4055066"/>
                <a:ext cx="29520" cy="81360"/>
              </p14:xfrm>
            </p:contentPart>
          </mc:Choice>
          <mc:Fallback xmlns="">
            <p:pic>
              <p:nvPicPr>
                <p:cNvPr id="91424" name="Ink 91423">
                  <a:extLst>
                    <a:ext uri="{FF2B5EF4-FFF2-40B4-BE49-F238E27FC236}">
                      <a16:creationId xmlns:a16="http://schemas.microsoft.com/office/drawing/2014/main" id="{598FEAC5-72B8-9A6C-99F5-D02209494F7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907948" y="4046426"/>
                  <a:ext cx="47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91425" name="Ink 91424">
                  <a:extLst>
                    <a:ext uri="{FF2B5EF4-FFF2-40B4-BE49-F238E27FC236}">
                      <a16:creationId xmlns:a16="http://schemas.microsoft.com/office/drawing/2014/main" id="{DCB303A6-348E-ADC2-D524-F93DAF1451AB}"/>
                    </a:ext>
                  </a:extLst>
                </p14:cNvPr>
                <p14:cNvContentPartPr/>
                <p14:nvPr/>
              </p14:nvContentPartPr>
              <p14:xfrm>
                <a:off x="5861508" y="4038506"/>
                <a:ext cx="65520" cy="112320"/>
              </p14:xfrm>
            </p:contentPart>
          </mc:Choice>
          <mc:Fallback xmlns="">
            <p:pic>
              <p:nvPicPr>
                <p:cNvPr id="91425" name="Ink 91424">
                  <a:extLst>
                    <a:ext uri="{FF2B5EF4-FFF2-40B4-BE49-F238E27FC236}">
                      <a16:creationId xmlns:a16="http://schemas.microsoft.com/office/drawing/2014/main" id="{DCB303A6-348E-ADC2-D524-F93DAF1451A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52868" y="4029866"/>
                  <a:ext cx="83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91426" name="Ink 91425">
                  <a:extLst>
                    <a:ext uri="{FF2B5EF4-FFF2-40B4-BE49-F238E27FC236}">
                      <a16:creationId xmlns:a16="http://schemas.microsoft.com/office/drawing/2014/main" id="{BDCE9559-596A-54AF-954D-D002C6949736}"/>
                    </a:ext>
                  </a:extLst>
                </p14:cNvPr>
                <p14:cNvContentPartPr/>
                <p14:nvPr/>
              </p14:nvContentPartPr>
              <p14:xfrm>
                <a:off x="5891028" y="4106906"/>
                <a:ext cx="52560" cy="16560"/>
              </p14:xfrm>
            </p:contentPart>
          </mc:Choice>
          <mc:Fallback xmlns="">
            <p:pic>
              <p:nvPicPr>
                <p:cNvPr id="91426" name="Ink 91425">
                  <a:extLst>
                    <a:ext uri="{FF2B5EF4-FFF2-40B4-BE49-F238E27FC236}">
                      <a16:creationId xmlns:a16="http://schemas.microsoft.com/office/drawing/2014/main" id="{BDCE9559-596A-54AF-954D-D002C694973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882028" y="4097906"/>
                  <a:ext cx="702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91428" name="Ink 91427">
                <a:extLst>
                  <a:ext uri="{FF2B5EF4-FFF2-40B4-BE49-F238E27FC236}">
                    <a16:creationId xmlns:a16="http://schemas.microsoft.com/office/drawing/2014/main" id="{E528A2D8-6396-BF3C-6C60-71DF54A6A4A0}"/>
                  </a:ext>
                </a:extLst>
              </p14:cNvPr>
              <p14:cNvContentPartPr/>
              <p14:nvPr/>
            </p14:nvContentPartPr>
            <p14:xfrm>
              <a:off x="6748188" y="4972689"/>
              <a:ext cx="108360" cy="905040"/>
            </p14:xfrm>
          </p:contentPart>
        </mc:Choice>
        <mc:Fallback xmlns="">
          <p:pic>
            <p:nvPicPr>
              <p:cNvPr id="91428" name="Ink 91427">
                <a:extLst>
                  <a:ext uri="{FF2B5EF4-FFF2-40B4-BE49-F238E27FC236}">
                    <a16:creationId xmlns:a16="http://schemas.microsoft.com/office/drawing/2014/main" id="{E528A2D8-6396-BF3C-6C60-71DF54A6A4A0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6739188" y="4963689"/>
                <a:ext cx="12600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91433" name="Ink 91432">
                <a:extLst>
                  <a:ext uri="{FF2B5EF4-FFF2-40B4-BE49-F238E27FC236}">
                    <a16:creationId xmlns:a16="http://schemas.microsoft.com/office/drawing/2014/main" id="{4353F861-8238-BAE4-60E2-975B51CAC9F9}"/>
                  </a:ext>
                </a:extLst>
              </p14:cNvPr>
              <p14:cNvContentPartPr/>
              <p14:nvPr/>
            </p14:nvContentPartPr>
            <p14:xfrm>
              <a:off x="6996228" y="4950026"/>
              <a:ext cx="13680" cy="84600"/>
            </p14:xfrm>
          </p:contentPart>
        </mc:Choice>
        <mc:Fallback xmlns="">
          <p:pic>
            <p:nvPicPr>
              <p:cNvPr id="91433" name="Ink 91432">
                <a:extLst>
                  <a:ext uri="{FF2B5EF4-FFF2-40B4-BE49-F238E27FC236}">
                    <a16:creationId xmlns:a16="http://schemas.microsoft.com/office/drawing/2014/main" id="{4353F861-8238-BAE4-60E2-975B51CAC9F9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6987228" y="4941386"/>
                <a:ext cx="31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91455" name="Ink 91454">
                <a:extLst>
                  <a:ext uri="{FF2B5EF4-FFF2-40B4-BE49-F238E27FC236}">
                    <a16:creationId xmlns:a16="http://schemas.microsoft.com/office/drawing/2014/main" id="{CB6460BE-37EC-E4AC-E528-094DEFDEC492}"/>
                  </a:ext>
                </a:extLst>
              </p14:cNvPr>
              <p14:cNvContentPartPr/>
              <p14:nvPr/>
            </p14:nvContentPartPr>
            <p14:xfrm>
              <a:off x="9213468" y="4188986"/>
              <a:ext cx="294120" cy="580320"/>
            </p14:xfrm>
          </p:contentPart>
        </mc:Choice>
        <mc:Fallback xmlns="">
          <p:pic>
            <p:nvPicPr>
              <p:cNvPr id="91455" name="Ink 91454">
                <a:extLst>
                  <a:ext uri="{FF2B5EF4-FFF2-40B4-BE49-F238E27FC236}">
                    <a16:creationId xmlns:a16="http://schemas.microsoft.com/office/drawing/2014/main" id="{CB6460BE-37EC-E4AC-E528-094DEFDEC492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9159828" y="4081346"/>
                <a:ext cx="401760" cy="7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91456" name="Ink 91455">
                <a:extLst>
                  <a:ext uri="{FF2B5EF4-FFF2-40B4-BE49-F238E27FC236}">
                    <a16:creationId xmlns:a16="http://schemas.microsoft.com/office/drawing/2014/main" id="{C1423A76-3121-1862-7260-0680BA5D1B89}"/>
                  </a:ext>
                </a:extLst>
              </p14:cNvPr>
              <p14:cNvContentPartPr/>
              <p14:nvPr/>
            </p14:nvContentPartPr>
            <p14:xfrm>
              <a:off x="9304908" y="4267826"/>
              <a:ext cx="561240" cy="1154160"/>
            </p14:xfrm>
          </p:contentPart>
        </mc:Choice>
        <mc:Fallback xmlns="">
          <p:pic>
            <p:nvPicPr>
              <p:cNvPr id="91456" name="Ink 91455">
                <a:extLst>
                  <a:ext uri="{FF2B5EF4-FFF2-40B4-BE49-F238E27FC236}">
                    <a16:creationId xmlns:a16="http://schemas.microsoft.com/office/drawing/2014/main" id="{C1423A76-3121-1862-7260-0680BA5D1B89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9251268" y="4160186"/>
                <a:ext cx="668880" cy="136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467" name="Group 91466">
            <a:extLst>
              <a:ext uri="{FF2B5EF4-FFF2-40B4-BE49-F238E27FC236}">
                <a16:creationId xmlns:a16="http://schemas.microsoft.com/office/drawing/2014/main" id="{0576A1AB-4A2E-3098-7A52-F5A848666A40}"/>
              </a:ext>
            </a:extLst>
          </p:cNvPr>
          <p:cNvGrpSpPr/>
          <p:nvPr/>
        </p:nvGrpSpPr>
        <p:grpSpPr>
          <a:xfrm>
            <a:off x="6857628" y="4601889"/>
            <a:ext cx="524160" cy="336600"/>
            <a:chOff x="6857628" y="4177826"/>
            <a:chExt cx="5241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91458" name="Ink 91457">
                  <a:extLst>
                    <a:ext uri="{FF2B5EF4-FFF2-40B4-BE49-F238E27FC236}">
                      <a16:creationId xmlns:a16="http://schemas.microsoft.com/office/drawing/2014/main" id="{35D77EE0-E5DF-8B1E-8D5A-235C677874CB}"/>
                    </a:ext>
                  </a:extLst>
                </p14:cNvPr>
                <p14:cNvContentPartPr/>
                <p14:nvPr/>
              </p14:nvContentPartPr>
              <p14:xfrm>
                <a:off x="6857628" y="4181786"/>
                <a:ext cx="360000" cy="332640"/>
              </p14:xfrm>
            </p:contentPart>
          </mc:Choice>
          <mc:Fallback xmlns="">
            <p:pic>
              <p:nvPicPr>
                <p:cNvPr id="91458" name="Ink 91457">
                  <a:extLst>
                    <a:ext uri="{FF2B5EF4-FFF2-40B4-BE49-F238E27FC236}">
                      <a16:creationId xmlns:a16="http://schemas.microsoft.com/office/drawing/2014/main" id="{35D77EE0-E5DF-8B1E-8D5A-235C677874C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848628" y="4172786"/>
                  <a:ext cx="3776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91459" name="Ink 91458">
                  <a:extLst>
                    <a:ext uri="{FF2B5EF4-FFF2-40B4-BE49-F238E27FC236}">
                      <a16:creationId xmlns:a16="http://schemas.microsoft.com/office/drawing/2014/main" id="{4E7469FC-EDE7-D2F6-7206-B01FC515E7E6}"/>
                    </a:ext>
                  </a:extLst>
                </p14:cNvPr>
                <p14:cNvContentPartPr/>
                <p14:nvPr/>
              </p14:nvContentPartPr>
              <p14:xfrm>
                <a:off x="7097388" y="4177826"/>
                <a:ext cx="127440" cy="97560"/>
              </p14:xfrm>
            </p:contentPart>
          </mc:Choice>
          <mc:Fallback xmlns="">
            <p:pic>
              <p:nvPicPr>
                <p:cNvPr id="91459" name="Ink 91458">
                  <a:extLst>
                    <a:ext uri="{FF2B5EF4-FFF2-40B4-BE49-F238E27FC236}">
                      <a16:creationId xmlns:a16="http://schemas.microsoft.com/office/drawing/2014/main" id="{4E7469FC-EDE7-D2F6-7206-B01FC515E7E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88388" y="4169186"/>
                  <a:ext cx="145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91461" name="Ink 91460">
                  <a:extLst>
                    <a:ext uri="{FF2B5EF4-FFF2-40B4-BE49-F238E27FC236}">
                      <a16:creationId xmlns:a16="http://schemas.microsoft.com/office/drawing/2014/main" id="{EC23E7F8-3934-3311-1FAF-6660FB25FA6E}"/>
                    </a:ext>
                  </a:extLst>
                </p14:cNvPr>
                <p14:cNvContentPartPr/>
                <p14:nvPr/>
              </p14:nvContentPartPr>
              <p14:xfrm>
                <a:off x="7195308" y="4295546"/>
                <a:ext cx="88560" cy="120960"/>
              </p14:xfrm>
            </p:contentPart>
          </mc:Choice>
          <mc:Fallback xmlns="">
            <p:pic>
              <p:nvPicPr>
                <p:cNvPr id="91461" name="Ink 91460">
                  <a:extLst>
                    <a:ext uri="{FF2B5EF4-FFF2-40B4-BE49-F238E27FC236}">
                      <a16:creationId xmlns:a16="http://schemas.microsoft.com/office/drawing/2014/main" id="{EC23E7F8-3934-3311-1FAF-6660FB25FA6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186308" y="4286906"/>
                  <a:ext cx="106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91462" name="Ink 91461">
                  <a:extLst>
                    <a:ext uri="{FF2B5EF4-FFF2-40B4-BE49-F238E27FC236}">
                      <a16:creationId xmlns:a16="http://schemas.microsoft.com/office/drawing/2014/main" id="{7B38AE2F-52BF-758E-601A-0521BEDEA113}"/>
                    </a:ext>
                  </a:extLst>
                </p14:cNvPr>
                <p14:cNvContentPartPr/>
                <p14:nvPr/>
              </p14:nvContentPartPr>
              <p14:xfrm>
                <a:off x="7315908" y="4389506"/>
                <a:ext cx="65880" cy="88920"/>
              </p14:xfrm>
            </p:contentPart>
          </mc:Choice>
          <mc:Fallback xmlns="">
            <p:pic>
              <p:nvPicPr>
                <p:cNvPr id="91462" name="Ink 91461">
                  <a:extLst>
                    <a:ext uri="{FF2B5EF4-FFF2-40B4-BE49-F238E27FC236}">
                      <a16:creationId xmlns:a16="http://schemas.microsoft.com/office/drawing/2014/main" id="{7B38AE2F-52BF-758E-601A-0521BEDEA11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306908" y="4380506"/>
                  <a:ext cx="83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91463" name="Ink 91462">
                  <a:extLst>
                    <a:ext uri="{FF2B5EF4-FFF2-40B4-BE49-F238E27FC236}">
                      <a16:creationId xmlns:a16="http://schemas.microsoft.com/office/drawing/2014/main" id="{F1DA3F43-06E3-EB0A-25B8-9E969CCCF30F}"/>
                    </a:ext>
                  </a:extLst>
                </p14:cNvPr>
                <p14:cNvContentPartPr/>
                <p14:nvPr/>
              </p14:nvContentPartPr>
              <p14:xfrm>
                <a:off x="7338588" y="4442066"/>
                <a:ext cx="40320" cy="29880"/>
              </p14:xfrm>
            </p:contentPart>
          </mc:Choice>
          <mc:Fallback xmlns="">
            <p:pic>
              <p:nvPicPr>
                <p:cNvPr id="91463" name="Ink 91462">
                  <a:extLst>
                    <a:ext uri="{FF2B5EF4-FFF2-40B4-BE49-F238E27FC236}">
                      <a16:creationId xmlns:a16="http://schemas.microsoft.com/office/drawing/2014/main" id="{F1DA3F43-06E3-EB0A-25B8-9E969CCCF30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329948" y="4433426"/>
                  <a:ext cx="57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91464" name="Ink 91463">
                  <a:extLst>
                    <a:ext uri="{FF2B5EF4-FFF2-40B4-BE49-F238E27FC236}">
                      <a16:creationId xmlns:a16="http://schemas.microsoft.com/office/drawing/2014/main" id="{9C7FF0AC-1D4E-93E6-0EB6-259068BA7710}"/>
                    </a:ext>
                  </a:extLst>
                </p14:cNvPr>
                <p14:cNvContentPartPr/>
                <p14:nvPr/>
              </p14:nvContentPartPr>
              <p14:xfrm>
                <a:off x="7136628" y="4303106"/>
                <a:ext cx="17280" cy="91800"/>
              </p14:xfrm>
            </p:contentPart>
          </mc:Choice>
          <mc:Fallback xmlns="">
            <p:pic>
              <p:nvPicPr>
                <p:cNvPr id="91464" name="Ink 91463">
                  <a:extLst>
                    <a:ext uri="{FF2B5EF4-FFF2-40B4-BE49-F238E27FC236}">
                      <a16:creationId xmlns:a16="http://schemas.microsoft.com/office/drawing/2014/main" id="{9C7FF0AC-1D4E-93E6-0EB6-259068BA771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127628" y="4294106"/>
                  <a:ext cx="34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91465" name="Ink 91464">
                  <a:extLst>
                    <a:ext uri="{FF2B5EF4-FFF2-40B4-BE49-F238E27FC236}">
                      <a16:creationId xmlns:a16="http://schemas.microsoft.com/office/drawing/2014/main" id="{CA0BD420-A776-9BCC-9FE9-19C56C2458F9}"/>
                    </a:ext>
                  </a:extLst>
                </p14:cNvPr>
                <p14:cNvContentPartPr/>
                <p14:nvPr/>
              </p14:nvContentPartPr>
              <p14:xfrm>
                <a:off x="7071108" y="4295546"/>
                <a:ext cx="65520" cy="109800"/>
              </p14:xfrm>
            </p:contentPart>
          </mc:Choice>
          <mc:Fallback xmlns="">
            <p:pic>
              <p:nvPicPr>
                <p:cNvPr id="91465" name="Ink 91464">
                  <a:extLst>
                    <a:ext uri="{FF2B5EF4-FFF2-40B4-BE49-F238E27FC236}">
                      <a16:creationId xmlns:a16="http://schemas.microsoft.com/office/drawing/2014/main" id="{CA0BD420-A776-9BCC-9FE9-19C56C2458F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062468" y="4286906"/>
                  <a:ext cx="83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91466" name="Ink 91465">
                  <a:extLst>
                    <a:ext uri="{FF2B5EF4-FFF2-40B4-BE49-F238E27FC236}">
                      <a16:creationId xmlns:a16="http://schemas.microsoft.com/office/drawing/2014/main" id="{C269DA98-1A16-EE4D-D7E2-478A60636F3B}"/>
                    </a:ext>
                  </a:extLst>
                </p14:cNvPr>
                <p14:cNvContentPartPr/>
                <p14:nvPr/>
              </p14:nvContentPartPr>
              <p14:xfrm>
                <a:off x="7074708" y="4381586"/>
                <a:ext cx="81360" cy="20520"/>
              </p14:xfrm>
            </p:contentPart>
          </mc:Choice>
          <mc:Fallback xmlns="">
            <p:pic>
              <p:nvPicPr>
                <p:cNvPr id="91466" name="Ink 91465">
                  <a:extLst>
                    <a:ext uri="{FF2B5EF4-FFF2-40B4-BE49-F238E27FC236}">
                      <a16:creationId xmlns:a16="http://schemas.microsoft.com/office/drawing/2014/main" id="{C269DA98-1A16-EE4D-D7E2-478A60636F3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065708" y="4372586"/>
                  <a:ext cx="990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476" name="Group 91475">
            <a:extLst>
              <a:ext uri="{FF2B5EF4-FFF2-40B4-BE49-F238E27FC236}">
                <a16:creationId xmlns:a16="http://schemas.microsoft.com/office/drawing/2014/main" id="{CCD084D5-3094-C077-DF45-CF5361E0682B}"/>
              </a:ext>
            </a:extLst>
          </p:cNvPr>
          <p:cNvGrpSpPr/>
          <p:nvPr/>
        </p:nvGrpSpPr>
        <p:grpSpPr>
          <a:xfrm>
            <a:off x="6275508" y="4714663"/>
            <a:ext cx="586800" cy="262440"/>
            <a:chOff x="6275508" y="4286186"/>
            <a:chExt cx="5868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91468" name="Ink 91467">
                  <a:extLst>
                    <a:ext uri="{FF2B5EF4-FFF2-40B4-BE49-F238E27FC236}">
                      <a16:creationId xmlns:a16="http://schemas.microsoft.com/office/drawing/2014/main" id="{8C14D3A0-04F6-D174-2D89-33C4CECB8FF1}"/>
                    </a:ext>
                  </a:extLst>
                </p14:cNvPr>
                <p14:cNvContentPartPr/>
                <p14:nvPr/>
              </p14:nvContentPartPr>
              <p14:xfrm>
                <a:off x="6275508" y="4286186"/>
                <a:ext cx="49320" cy="24120"/>
              </p14:xfrm>
            </p:contentPart>
          </mc:Choice>
          <mc:Fallback xmlns="">
            <p:pic>
              <p:nvPicPr>
                <p:cNvPr id="91468" name="Ink 91467">
                  <a:extLst>
                    <a:ext uri="{FF2B5EF4-FFF2-40B4-BE49-F238E27FC236}">
                      <a16:creationId xmlns:a16="http://schemas.microsoft.com/office/drawing/2014/main" id="{8C14D3A0-04F6-D174-2D89-33C4CECB8FF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271188" y="4281866"/>
                  <a:ext cx="57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91469" name="Ink 91468">
                  <a:extLst>
                    <a:ext uri="{FF2B5EF4-FFF2-40B4-BE49-F238E27FC236}">
                      <a16:creationId xmlns:a16="http://schemas.microsoft.com/office/drawing/2014/main" id="{90A0A9F9-0AE7-65AC-E577-659981F2D50B}"/>
                    </a:ext>
                  </a:extLst>
                </p14:cNvPr>
                <p14:cNvContentPartPr/>
                <p14:nvPr/>
              </p14:nvContentPartPr>
              <p14:xfrm>
                <a:off x="6344268" y="4327226"/>
                <a:ext cx="68040" cy="12600"/>
              </p14:xfrm>
            </p:contentPart>
          </mc:Choice>
          <mc:Fallback xmlns="">
            <p:pic>
              <p:nvPicPr>
                <p:cNvPr id="91469" name="Ink 91468">
                  <a:extLst>
                    <a:ext uri="{FF2B5EF4-FFF2-40B4-BE49-F238E27FC236}">
                      <a16:creationId xmlns:a16="http://schemas.microsoft.com/office/drawing/2014/main" id="{90A0A9F9-0AE7-65AC-E577-659981F2D50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39948" y="4322906"/>
                  <a:ext cx="76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91470" name="Ink 91469">
                  <a:extLst>
                    <a:ext uri="{FF2B5EF4-FFF2-40B4-BE49-F238E27FC236}">
                      <a16:creationId xmlns:a16="http://schemas.microsoft.com/office/drawing/2014/main" id="{F5F56BA2-D491-3918-D841-50AE19ED07F1}"/>
                    </a:ext>
                  </a:extLst>
                </p14:cNvPr>
                <p14:cNvContentPartPr/>
                <p14:nvPr/>
              </p14:nvContentPartPr>
              <p14:xfrm>
                <a:off x="6448308" y="4363226"/>
                <a:ext cx="32400" cy="5400"/>
              </p14:xfrm>
            </p:contentPart>
          </mc:Choice>
          <mc:Fallback xmlns="">
            <p:pic>
              <p:nvPicPr>
                <p:cNvPr id="91470" name="Ink 91469">
                  <a:extLst>
                    <a:ext uri="{FF2B5EF4-FFF2-40B4-BE49-F238E27FC236}">
                      <a16:creationId xmlns:a16="http://schemas.microsoft.com/office/drawing/2014/main" id="{F5F56BA2-D491-3918-D841-50AE19ED07F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43988" y="4358906"/>
                  <a:ext cx="41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91471" name="Ink 91470">
                  <a:extLst>
                    <a:ext uri="{FF2B5EF4-FFF2-40B4-BE49-F238E27FC236}">
                      <a16:creationId xmlns:a16="http://schemas.microsoft.com/office/drawing/2014/main" id="{E4D6C4E6-F445-38BD-6AEA-2A59982494C9}"/>
                    </a:ext>
                  </a:extLst>
                </p14:cNvPr>
                <p14:cNvContentPartPr/>
                <p14:nvPr/>
              </p14:nvContentPartPr>
              <p14:xfrm>
                <a:off x="6503748" y="4381586"/>
                <a:ext cx="41760" cy="9360"/>
              </p14:xfrm>
            </p:contentPart>
          </mc:Choice>
          <mc:Fallback xmlns="">
            <p:pic>
              <p:nvPicPr>
                <p:cNvPr id="91471" name="Ink 91470">
                  <a:extLst>
                    <a:ext uri="{FF2B5EF4-FFF2-40B4-BE49-F238E27FC236}">
                      <a16:creationId xmlns:a16="http://schemas.microsoft.com/office/drawing/2014/main" id="{E4D6C4E6-F445-38BD-6AEA-2A59982494C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499428" y="4377266"/>
                  <a:ext cx="50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91472" name="Ink 91471">
                  <a:extLst>
                    <a:ext uri="{FF2B5EF4-FFF2-40B4-BE49-F238E27FC236}">
                      <a16:creationId xmlns:a16="http://schemas.microsoft.com/office/drawing/2014/main" id="{67F3B47D-7B06-AE64-C575-1562A43C5939}"/>
                    </a:ext>
                  </a:extLst>
                </p14:cNvPr>
                <p14:cNvContentPartPr/>
                <p14:nvPr/>
              </p14:nvContentPartPr>
              <p14:xfrm>
                <a:off x="6578988" y="4412906"/>
                <a:ext cx="32400" cy="9720"/>
              </p14:xfrm>
            </p:contentPart>
          </mc:Choice>
          <mc:Fallback xmlns="">
            <p:pic>
              <p:nvPicPr>
                <p:cNvPr id="91472" name="Ink 91471">
                  <a:extLst>
                    <a:ext uri="{FF2B5EF4-FFF2-40B4-BE49-F238E27FC236}">
                      <a16:creationId xmlns:a16="http://schemas.microsoft.com/office/drawing/2014/main" id="{67F3B47D-7B06-AE64-C575-1562A43C593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574668" y="4408586"/>
                  <a:ext cx="41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91473" name="Ink 91472">
                  <a:extLst>
                    <a:ext uri="{FF2B5EF4-FFF2-40B4-BE49-F238E27FC236}">
                      <a16:creationId xmlns:a16="http://schemas.microsoft.com/office/drawing/2014/main" id="{B867A858-9E43-17FE-D8A5-18AEA0F3FCC2}"/>
                    </a:ext>
                  </a:extLst>
                </p14:cNvPr>
                <p14:cNvContentPartPr/>
                <p14:nvPr/>
              </p14:nvContentPartPr>
              <p14:xfrm>
                <a:off x="6637668" y="4434866"/>
                <a:ext cx="108000" cy="47880"/>
              </p14:xfrm>
            </p:contentPart>
          </mc:Choice>
          <mc:Fallback xmlns="">
            <p:pic>
              <p:nvPicPr>
                <p:cNvPr id="91473" name="Ink 91472">
                  <a:extLst>
                    <a:ext uri="{FF2B5EF4-FFF2-40B4-BE49-F238E27FC236}">
                      <a16:creationId xmlns:a16="http://schemas.microsoft.com/office/drawing/2014/main" id="{B867A858-9E43-17FE-D8A5-18AEA0F3FCC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633348" y="4430546"/>
                  <a:ext cx="116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91474" name="Ink 91473">
                  <a:extLst>
                    <a:ext uri="{FF2B5EF4-FFF2-40B4-BE49-F238E27FC236}">
                      <a16:creationId xmlns:a16="http://schemas.microsoft.com/office/drawing/2014/main" id="{1C24A3CE-6B4F-7ED1-99DF-78B8EBEA2F5B}"/>
                    </a:ext>
                  </a:extLst>
                </p14:cNvPr>
                <p14:cNvContentPartPr/>
                <p14:nvPr/>
              </p14:nvContentPartPr>
              <p14:xfrm>
                <a:off x="6777708" y="4493546"/>
                <a:ext cx="26280" cy="28080"/>
              </p14:xfrm>
            </p:contentPart>
          </mc:Choice>
          <mc:Fallback xmlns="">
            <p:pic>
              <p:nvPicPr>
                <p:cNvPr id="91474" name="Ink 91473">
                  <a:extLst>
                    <a:ext uri="{FF2B5EF4-FFF2-40B4-BE49-F238E27FC236}">
                      <a16:creationId xmlns:a16="http://schemas.microsoft.com/office/drawing/2014/main" id="{1C24A3CE-6B4F-7ED1-99DF-78B8EBEA2F5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773388" y="4489226"/>
                  <a:ext cx="34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91475" name="Ink 91474">
                  <a:extLst>
                    <a:ext uri="{FF2B5EF4-FFF2-40B4-BE49-F238E27FC236}">
                      <a16:creationId xmlns:a16="http://schemas.microsoft.com/office/drawing/2014/main" id="{6275EDBE-1151-787A-E4B7-7BFA83C5C1BF}"/>
                    </a:ext>
                  </a:extLst>
                </p14:cNvPr>
                <p14:cNvContentPartPr/>
                <p14:nvPr/>
              </p14:nvContentPartPr>
              <p14:xfrm>
                <a:off x="6810468" y="4522706"/>
                <a:ext cx="51840" cy="25920"/>
              </p14:xfrm>
            </p:contentPart>
          </mc:Choice>
          <mc:Fallback xmlns="">
            <p:pic>
              <p:nvPicPr>
                <p:cNvPr id="91475" name="Ink 91474">
                  <a:extLst>
                    <a:ext uri="{FF2B5EF4-FFF2-40B4-BE49-F238E27FC236}">
                      <a16:creationId xmlns:a16="http://schemas.microsoft.com/office/drawing/2014/main" id="{6275EDBE-1151-787A-E4B7-7BFA83C5C1B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806148" y="4518386"/>
                  <a:ext cx="604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91477" name="Ink 91476">
                <a:extLst>
                  <a:ext uri="{FF2B5EF4-FFF2-40B4-BE49-F238E27FC236}">
                    <a16:creationId xmlns:a16="http://schemas.microsoft.com/office/drawing/2014/main" id="{F63A273E-C623-DB59-F7D4-7A8621AA0C95}"/>
                  </a:ext>
                </a:extLst>
              </p14:cNvPr>
              <p14:cNvContentPartPr/>
              <p14:nvPr/>
            </p14:nvContentPartPr>
            <p14:xfrm>
              <a:off x="6304668" y="4818609"/>
              <a:ext cx="460440" cy="812520"/>
            </p14:xfrm>
          </p:contentPart>
        </mc:Choice>
        <mc:Fallback xmlns="">
          <p:pic>
            <p:nvPicPr>
              <p:cNvPr id="91477" name="Ink 91476">
                <a:extLst>
                  <a:ext uri="{FF2B5EF4-FFF2-40B4-BE49-F238E27FC236}">
                    <a16:creationId xmlns:a16="http://schemas.microsoft.com/office/drawing/2014/main" id="{F63A273E-C623-DB59-F7D4-7A8621AA0C95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6250668" y="4710609"/>
                <a:ext cx="568080" cy="10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493" name="Group 91492">
            <a:extLst>
              <a:ext uri="{FF2B5EF4-FFF2-40B4-BE49-F238E27FC236}">
                <a16:creationId xmlns:a16="http://schemas.microsoft.com/office/drawing/2014/main" id="{F8F326F6-8997-079B-6868-E60E92260409}"/>
              </a:ext>
            </a:extLst>
          </p:cNvPr>
          <p:cNvGrpSpPr/>
          <p:nvPr/>
        </p:nvGrpSpPr>
        <p:grpSpPr>
          <a:xfrm>
            <a:off x="6833148" y="4630423"/>
            <a:ext cx="362520" cy="477720"/>
            <a:chOff x="6833148" y="4201946"/>
            <a:chExt cx="3625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91478" name="Ink 91477">
                  <a:extLst>
                    <a:ext uri="{FF2B5EF4-FFF2-40B4-BE49-F238E27FC236}">
                      <a16:creationId xmlns:a16="http://schemas.microsoft.com/office/drawing/2014/main" id="{383BECC7-6CA0-EA43-45E3-E98C416FF699}"/>
                    </a:ext>
                  </a:extLst>
                </p14:cNvPr>
                <p14:cNvContentPartPr/>
                <p14:nvPr/>
              </p14:nvContentPartPr>
              <p14:xfrm>
                <a:off x="6833148" y="4436666"/>
                <a:ext cx="10080" cy="35280"/>
              </p14:xfrm>
            </p:contentPart>
          </mc:Choice>
          <mc:Fallback xmlns="">
            <p:pic>
              <p:nvPicPr>
                <p:cNvPr id="91478" name="Ink 91477">
                  <a:extLst>
                    <a:ext uri="{FF2B5EF4-FFF2-40B4-BE49-F238E27FC236}">
                      <a16:creationId xmlns:a16="http://schemas.microsoft.com/office/drawing/2014/main" id="{383BECC7-6CA0-EA43-45E3-E98C416FF69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824508" y="4427666"/>
                  <a:ext cx="27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91479" name="Ink 91478">
                  <a:extLst>
                    <a:ext uri="{FF2B5EF4-FFF2-40B4-BE49-F238E27FC236}">
                      <a16:creationId xmlns:a16="http://schemas.microsoft.com/office/drawing/2014/main" id="{8038979A-BF90-EF85-3009-9A7C270312DF}"/>
                    </a:ext>
                  </a:extLst>
                </p14:cNvPr>
                <p14:cNvContentPartPr/>
                <p14:nvPr/>
              </p14:nvContentPartPr>
              <p14:xfrm>
                <a:off x="6842508" y="4390586"/>
                <a:ext cx="7200" cy="31680"/>
              </p14:xfrm>
            </p:contentPart>
          </mc:Choice>
          <mc:Fallback xmlns="">
            <p:pic>
              <p:nvPicPr>
                <p:cNvPr id="91479" name="Ink 91478">
                  <a:extLst>
                    <a:ext uri="{FF2B5EF4-FFF2-40B4-BE49-F238E27FC236}">
                      <a16:creationId xmlns:a16="http://schemas.microsoft.com/office/drawing/2014/main" id="{8038979A-BF90-EF85-3009-9A7C270312D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33868" y="4381946"/>
                  <a:ext cx="24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91480" name="Ink 91479">
                  <a:extLst>
                    <a:ext uri="{FF2B5EF4-FFF2-40B4-BE49-F238E27FC236}">
                      <a16:creationId xmlns:a16="http://schemas.microsoft.com/office/drawing/2014/main" id="{51C88755-106F-279C-A04A-1D07201F072F}"/>
                    </a:ext>
                  </a:extLst>
                </p14:cNvPr>
                <p14:cNvContentPartPr/>
                <p14:nvPr/>
              </p14:nvContentPartPr>
              <p14:xfrm>
                <a:off x="6855828" y="4317506"/>
                <a:ext cx="13680" cy="62640"/>
              </p14:xfrm>
            </p:contentPart>
          </mc:Choice>
          <mc:Fallback xmlns="">
            <p:pic>
              <p:nvPicPr>
                <p:cNvPr id="91480" name="Ink 91479">
                  <a:extLst>
                    <a:ext uri="{FF2B5EF4-FFF2-40B4-BE49-F238E27FC236}">
                      <a16:creationId xmlns:a16="http://schemas.microsoft.com/office/drawing/2014/main" id="{51C88755-106F-279C-A04A-1D07201F072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46828" y="4308506"/>
                  <a:ext cx="3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91481" name="Ink 91480">
                  <a:extLst>
                    <a:ext uri="{FF2B5EF4-FFF2-40B4-BE49-F238E27FC236}">
                      <a16:creationId xmlns:a16="http://schemas.microsoft.com/office/drawing/2014/main" id="{54E0517D-041B-E92D-167E-C3BEC63598BA}"/>
                    </a:ext>
                  </a:extLst>
                </p14:cNvPr>
                <p14:cNvContentPartPr/>
                <p14:nvPr/>
              </p14:nvContentPartPr>
              <p14:xfrm>
                <a:off x="6868788" y="4242266"/>
                <a:ext cx="3960" cy="53640"/>
              </p14:xfrm>
            </p:contentPart>
          </mc:Choice>
          <mc:Fallback xmlns="">
            <p:pic>
              <p:nvPicPr>
                <p:cNvPr id="91481" name="Ink 91480">
                  <a:extLst>
                    <a:ext uri="{FF2B5EF4-FFF2-40B4-BE49-F238E27FC236}">
                      <a16:creationId xmlns:a16="http://schemas.microsoft.com/office/drawing/2014/main" id="{54E0517D-041B-E92D-167E-C3BEC63598B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860148" y="4233266"/>
                  <a:ext cx="21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91482" name="Ink 91481">
                  <a:extLst>
                    <a:ext uri="{FF2B5EF4-FFF2-40B4-BE49-F238E27FC236}">
                      <a16:creationId xmlns:a16="http://schemas.microsoft.com/office/drawing/2014/main" id="{957E2A92-0E8B-287B-03AB-5F40FAB705E2}"/>
                    </a:ext>
                  </a:extLst>
                </p14:cNvPr>
                <p14:cNvContentPartPr/>
                <p14:nvPr/>
              </p14:nvContentPartPr>
              <p14:xfrm>
                <a:off x="6872388" y="4201946"/>
                <a:ext cx="6840" cy="33480"/>
              </p14:xfrm>
            </p:contentPart>
          </mc:Choice>
          <mc:Fallback xmlns="">
            <p:pic>
              <p:nvPicPr>
                <p:cNvPr id="91482" name="Ink 91481">
                  <a:extLst>
                    <a:ext uri="{FF2B5EF4-FFF2-40B4-BE49-F238E27FC236}">
                      <a16:creationId xmlns:a16="http://schemas.microsoft.com/office/drawing/2014/main" id="{957E2A92-0E8B-287B-03AB-5F40FAB705E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863388" y="4192946"/>
                  <a:ext cx="24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91484" name="Ink 91483">
                  <a:extLst>
                    <a:ext uri="{FF2B5EF4-FFF2-40B4-BE49-F238E27FC236}">
                      <a16:creationId xmlns:a16="http://schemas.microsoft.com/office/drawing/2014/main" id="{D7760FD1-8EF4-BF89-F9B5-0B59ED1AF3D4}"/>
                    </a:ext>
                  </a:extLst>
                </p14:cNvPr>
                <p14:cNvContentPartPr/>
                <p14:nvPr/>
              </p14:nvContentPartPr>
              <p14:xfrm>
                <a:off x="6869148" y="4535666"/>
                <a:ext cx="19800" cy="15120"/>
              </p14:xfrm>
            </p:contentPart>
          </mc:Choice>
          <mc:Fallback xmlns="">
            <p:pic>
              <p:nvPicPr>
                <p:cNvPr id="91484" name="Ink 91483">
                  <a:extLst>
                    <a:ext uri="{FF2B5EF4-FFF2-40B4-BE49-F238E27FC236}">
                      <a16:creationId xmlns:a16="http://schemas.microsoft.com/office/drawing/2014/main" id="{D7760FD1-8EF4-BF89-F9B5-0B59ED1AF3D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860148" y="4526666"/>
                  <a:ext cx="37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91485" name="Ink 91484">
                  <a:extLst>
                    <a:ext uri="{FF2B5EF4-FFF2-40B4-BE49-F238E27FC236}">
                      <a16:creationId xmlns:a16="http://schemas.microsoft.com/office/drawing/2014/main" id="{D2D3B555-8528-F453-367C-0743B4B117AF}"/>
                    </a:ext>
                  </a:extLst>
                </p14:cNvPr>
                <p14:cNvContentPartPr/>
                <p14:nvPr/>
              </p14:nvContentPartPr>
              <p14:xfrm>
                <a:off x="6888588" y="4550426"/>
                <a:ext cx="22320" cy="360"/>
              </p14:xfrm>
            </p:contentPart>
          </mc:Choice>
          <mc:Fallback xmlns="">
            <p:pic>
              <p:nvPicPr>
                <p:cNvPr id="91485" name="Ink 91484">
                  <a:extLst>
                    <a:ext uri="{FF2B5EF4-FFF2-40B4-BE49-F238E27FC236}">
                      <a16:creationId xmlns:a16="http://schemas.microsoft.com/office/drawing/2014/main" id="{D2D3B555-8528-F453-367C-0743B4B117A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879948" y="4541426"/>
                  <a:ext cx="39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91486" name="Ink 91485">
                  <a:extLst>
                    <a:ext uri="{FF2B5EF4-FFF2-40B4-BE49-F238E27FC236}">
                      <a16:creationId xmlns:a16="http://schemas.microsoft.com/office/drawing/2014/main" id="{0AC2B459-94FF-543B-3AC2-72F9CCDBF656}"/>
                    </a:ext>
                  </a:extLst>
                </p14:cNvPr>
                <p14:cNvContentPartPr/>
                <p14:nvPr/>
              </p14:nvContentPartPr>
              <p14:xfrm>
                <a:off x="6924588" y="4563386"/>
                <a:ext cx="271080" cy="116280"/>
              </p14:xfrm>
            </p:contentPart>
          </mc:Choice>
          <mc:Fallback xmlns="">
            <p:pic>
              <p:nvPicPr>
                <p:cNvPr id="91486" name="Ink 91485">
                  <a:extLst>
                    <a:ext uri="{FF2B5EF4-FFF2-40B4-BE49-F238E27FC236}">
                      <a16:creationId xmlns:a16="http://schemas.microsoft.com/office/drawing/2014/main" id="{0AC2B459-94FF-543B-3AC2-72F9CCDBF65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915588" y="4554746"/>
                  <a:ext cx="288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91488" name="Ink 91487">
                  <a:extLst>
                    <a:ext uri="{FF2B5EF4-FFF2-40B4-BE49-F238E27FC236}">
                      <a16:creationId xmlns:a16="http://schemas.microsoft.com/office/drawing/2014/main" id="{B561733A-BA7E-6E56-FF81-A36056EEB1CE}"/>
                    </a:ext>
                  </a:extLst>
                </p14:cNvPr>
                <p14:cNvContentPartPr/>
                <p14:nvPr/>
              </p14:nvContentPartPr>
              <p14:xfrm>
                <a:off x="6993348" y="4385186"/>
                <a:ext cx="120600" cy="191880"/>
              </p14:xfrm>
            </p:contentPart>
          </mc:Choice>
          <mc:Fallback xmlns="">
            <p:pic>
              <p:nvPicPr>
                <p:cNvPr id="91488" name="Ink 91487">
                  <a:extLst>
                    <a:ext uri="{FF2B5EF4-FFF2-40B4-BE49-F238E27FC236}">
                      <a16:creationId xmlns:a16="http://schemas.microsoft.com/office/drawing/2014/main" id="{B561733A-BA7E-6E56-FF81-A36056EEB1C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984708" y="4376546"/>
                  <a:ext cx="138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91489" name="Ink 91488">
                  <a:extLst>
                    <a:ext uri="{FF2B5EF4-FFF2-40B4-BE49-F238E27FC236}">
                      <a16:creationId xmlns:a16="http://schemas.microsoft.com/office/drawing/2014/main" id="{1D7B415B-E919-CDB8-3CF3-30A6CBAF6425}"/>
                    </a:ext>
                  </a:extLst>
                </p14:cNvPr>
                <p14:cNvContentPartPr/>
                <p14:nvPr/>
              </p14:nvContentPartPr>
              <p14:xfrm>
                <a:off x="6961308" y="4509026"/>
                <a:ext cx="5760" cy="10440"/>
              </p14:xfrm>
            </p:contentPart>
          </mc:Choice>
          <mc:Fallback xmlns="">
            <p:pic>
              <p:nvPicPr>
                <p:cNvPr id="91489" name="Ink 91488">
                  <a:extLst>
                    <a:ext uri="{FF2B5EF4-FFF2-40B4-BE49-F238E27FC236}">
                      <a16:creationId xmlns:a16="http://schemas.microsoft.com/office/drawing/2014/main" id="{1D7B415B-E919-CDB8-3CF3-30A6CBAF642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952668" y="4500026"/>
                  <a:ext cx="23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91490" name="Ink 91489">
                  <a:extLst>
                    <a:ext uri="{FF2B5EF4-FFF2-40B4-BE49-F238E27FC236}">
                      <a16:creationId xmlns:a16="http://schemas.microsoft.com/office/drawing/2014/main" id="{5B4234CA-6E0C-E930-E750-22D9020A0CF8}"/>
                    </a:ext>
                  </a:extLst>
                </p14:cNvPr>
                <p14:cNvContentPartPr/>
                <p14:nvPr/>
              </p14:nvContentPartPr>
              <p14:xfrm>
                <a:off x="6856548" y="4216346"/>
                <a:ext cx="101160" cy="119520"/>
              </p14:xfrm>
            </p:contentPart>
          </mc:Choice>
          <mc:Fallback xmlns="">
            <p:pic>
              <p:nvPicPr>
                <p:cNvPr id="91490" name="Ink 91489">
                  <a:extLst>
                    <a:ext uri="{FF2B5EF4-FFF2-40B4-BE49-F238E27FC236}">
                      <a16:creationId xmlns:a16="http://schemas.microsoft.com/office/drawing/2014/main" id="{5B4234CA-6E0C-E930-E750-22D9020A0CF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847548" y="4207706"/>
                  <a:ext cx="118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91491" name="Ink 91490">
                  <a:extLst>
                    <a:ext uri="{FF2B5EF4-FFF2-40B4-BE49-F238E27FC236}">
                      <a16:creationId xmlns:a16="http://schemas.microsoft.com/office/drawing/2014/main" id="{D27E99C5-8DC0-6075-0BB1-D266F0BF982C}"/>
                    </a:ext>
                  </a:extLst>
                </p14:cNvPr>
                <p14:cNvContentPartPr/>
                <p14:nvPr/>
              </p14:nvContentPartPr>
              <p14:xfrm>
                <a:off x="6960228" y="4214546"/>
                <a:ext cx="14400" cy="183240"/>
              </p14:xfrm>
            </p:contentPart>
          </mc:Choice>
          <mc:Fallback xmlns="">
            <p:pic>
              <p:nvPicPr>
                <p:cNvPr id="91491" name="Ink 91490">
                  <a:extLst>
                    <a:ext uri="{FF2B5EF4-FFF2-40B4-BE49-F238E27FC236}">
                      <a16:creationId xmlns:a16="http://schemas.microsoft.com/office/drawing/2014/main" id="{D27E99C5-8DC0-6075-0BB1-D266F0BF982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951588" y="4205906"/>
                  <a:ext cx="32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91492" name="Ink 91491">
                  <a:extLst>
                    <a:ext uri="{FF2B5EF4-FFF2-40B4-BE49-F238E27FC236}">
                      <a16:creationId xmlns:a16="http://schemas.microsoft.com/office/drawing/2014/main" id="{66950B03-AB19-99F0-07C3-FF34F74566C8}"/>
                    </a:ext>
                  </a:extLst>
                </p14:cNvPr>
                <p14:cNvContentPartPr/>
                <p14:nvPr/>
              </p14:nvContentPartPr>
              <p14:xfrm>
                <a:off x="6914508" y="4346306"/>
                <a:ext cx="7200" cy="17280"/>
              </p14:xfrm>
            </p:contentPart>
          </mc:Choice>
          <mc:Fallback xmlns="">
            <p:pic>
              <p:nvPicPr>
                <p:cNvPr id="91492" name="Ink 91491">
                  <a:extLst>
                    <a:ext uri="{FF2B5EF4-FFF2-40B4-BE49-F238E27FC236}">
                      <a16:creationId xmlns:a16="http://schemas.microsoft.com/office/drawing/2014/main" id="{66950B03-AB19-99F0-07C3-FF34F74566C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905868" y="4337666"/>
                  <a:ext cx="248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496" name="Group 91495">
            <a:extLst>
              <a:ext uri="{FF2B5EF4-FFF2-40B4-BE49-F238E27FC236}">
                <a16:creationId xmlns:a16="http://schemas.microsoft.com/office/drawing/2014/main" id="{703E9502-FABE-1C42-D383-904EEA3FB3F7}"/>
              </a:ext>
            </a:extLst>
          </p:cNvPr>
          <p:cNvGrpSpPr/>
          <p:nvPr/>
        </p:nvGrpSpPr>
        <p:grpSpPr>
          <a:xfrm>
            <a:off x="7126548" y="5204546"/>
            <a:ext cx="73080" cy="168120"/>
            <a:chOff x="7126548" y="5204546"/>
            <a:chExt cx="7308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91494" name="Ink 91493">
                  <a:extLst>
                    <a:ext uri="{FF2B5EF4-FFF2-40B4-BE49-F238E27FC236}">
                      <a16:creationId xmlns:a16="http://schemas.microsoft.com/office/drawing/2014/main" id="{A8EA03EB-83D8-550A-BBE9-D5AFC07A8804}"/>
                    </a:ext>
                  </a:extLst>
                </p14:cNvPr>
                <p14:cNvContentPartPr/>
                <p14:nvPr/>
              </p14:nvContentPartPr>
              <p14:xfrm>
                <a:off x="7143108" y="5222906"/>
                <a:ext cx="13320" cy="149760"/>
              </p14:xfrm>
            </p:contentPart>
          </mc:Choice>
          <mc:Fallback xmlns="">
            <p:pic>
              <p:nvPicPr>
                <p:cNvPr id="91494" name="Ink 91493">
                  <a:extLst>
                    <a:ext uri="{FF2B5EF4-FFF2-40B4-BE49-F238E27FC236}">
                      <a16:creationId xmlns:a16="http://schemas.microsoft.com/office/drawing/2014/main" id="{A8EA03EB-83D8-550A-BBE9-D5AFC07A880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134108" y="5214266"/>
                  <a:ext cx="30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91495" name="Ink 91494">
                  <a:extLst>
                    <a:ext uri="{FF2B5EF4-FFF2-40B4-BE49-F238E27FC236}">
                      <a16:creationId xmlns:a16="http://schemas.microsoft.com/office/drawing/2014/main" id="{B4B29C67-6FDE-B38A-0795-6660052F645C}"/>
                    </a:ext>
                  </a:extLst>
                </p14:cNvPr>
                <p14:cNvContentPartPr/>
                <p14:nvPr/>
              </p14:nvContentPartPr>
              <p14:xfrm>
                <a:off x="7126548" y="5204546"/>
                <a:ext cx="73080" cy="76320"/>
              </p14:xfrm>
            </p:contentPart>
          </mc:Choice>
          <mc:Fallback xmlns="">
            <p:pic>
              <p:nvPicPr>
                <p:cNvPr id="91495" name="Ink 91494">
                  <a:extLst>
                    <a:ext uri="{FF2B5EF4-FFF2-40B4-BE49-F238E27FC236}">
                      <a16:creationId xmlns:a16="http://schemas.microsoft.com/office/drawing/2014/main" id="{B4B29C67-6FDE-B38A-0795-6660052F645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117548" y="5195546"/>
                  <a:ext cx="90720" cy="9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2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33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540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D0C98FE-C7EE-A223-E4CD-12795F674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Angular Velocity - Rigid Body - Intuitive Approach</a:t>
            </a:r>
          </a:p>
        </p:txBody>
      </p:sp>
      <p:graphicFrame>
        <p:nvGraphicFramePr>
          <p:cNvPr id="95235" name="Object 4">
            <a:extLst>
              <a:ext uri="{FF2B5EF4-FFF2-40B4-BE49-F238E27FC236}">
                <a16:creationId xmlns:a16="http://schemas.microsoft.com/office/drawing/2014/main" id="{43BC20A3-DC7F-CC8C-33E2-F1E62D1430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4" imgW="2070100" imgH="254000" progId="Equation.3">
                  <p:embed/>
                </p:oleObj>
              </mc:Choice>
              <mc:Fallback>
                <p:oleObj name="Equation" r:id="rId4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9">
            <a:extLst>
              <a:ext uri="{FF2B5EF4-FFF2-40B4-BE49-F238E27FC236}">
                <a16:creationId xmlns:a16="http://schemas.microsoft.com/office/drawing/2014/main" id="{1B284B98-B823-BBAE-494E-BF308F819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6" imgW="2070100" imgH="254000" progId="Equation.3">
                  <p:embed/>
                </p:oleObj>
              </mc:Choice>
              <mc:Fallback>
                <p:oleObj name="Equation" r:id="rId6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10">
            <a:extLst>
              <a:ext uri="{FF2B5EF4-FFF2-40B4-BE49-F238E27FC236}">
                <a16:creationId xmlns:a16="http://schemas.microsoft.com/office/drawing/2014/main" id="{5269ADC1-FFD7-4586-C68A-3687FC9F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73025"/>
            <a:ext cx="4270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5238" name="Content Placeholder 1">
            <a:extLst>
              <a:ext uri="{FF2B5EF4-FFF2-40B4-BE49-F238E27FC236}">
                <a16:creationId xmlns:a16="http://schemas.microsoft.com/office/drawing/2014/main" id="{BAD37582-E22F-0477-3050-784215698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Rotation in 2D</a:t>
            </a:r>
          </a:p>
        </p:txBody>
      </p:sp>
      <p:pic>
        <p:nvPicPr>
          <p:cNvPr id="95241" name="Picture 1">
            <a:extLst>
              <a:ext uri="{FF2B5EF4-FFF2-40B4-BE49-F238E27FC236}">
                <a16:creationId xmlns:a16="http://schemas.microsoft.com/office/drawing/2014/main" id="{62A00AE9-D041-3A5A-F6CB-E60438A9A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1790700"/>
            <a:ext cx="72580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65FF86-45CD-9DF1-034B-BFF14C0EB8E3}"/>
                  </a:ext>
                </a:extLst>
              </p:cNvPr>
              <p:cNvSpPr txBox="1"/>
              <p:nvPr/>
            </p:nvSpPr>
            <p:spPr>
              <a:xfrm>
                <a:off x="6604000" y="3863966"/>
                <a:ext cx="2773259" cy="4569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65FF86-45CD-9DF1-034B-BFF14C0EB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3863966"/>
                <a:ext cx="2773259" cy="4569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6AE2DE-0843-13BB-8711-684BC6C4C6FF}"/>
                  </a:ext>
                </a:extLst>
              </p:cNvPr>
              <p:cNvSpPr txBox="1"/>
              <p:nvPr/>
            </p:nvSpPr>
            <p:spPr>
              <a:xfrm>
                <a:off x="6186488" y="4440502"/>
                <a:ext cx="3504549" cy="4569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6AE2DE-0843-13BB-8711-684BC6C4C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488" y="4440502"/>
                <a:ext cx="3504549" cy="4569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8DC69B-5118-C13D-490B-9162E3F3B86F}"/>
                  </a:ext>
                </a:extLst>
              </p:cNvPr>
              <p:cNvSpPr txBox="1"/>
              <p:nvPr/>
            </p:nvSpPr>
            <p:spPr>
              <a:xfrm>
                <a:off x="6328476" y="5138588"/>
                <a:ext cx="3284424" cy="3423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sPre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×</m:t>
                      </m:r>
                      <m:sPre>
                        <m:sPre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sPre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8DC69B-5118-C13D-490B-9162E3F3B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476" y="5138588"/>
                <a:ext cx="3284424" cy="342338"/>
              </a:xfrm>
              <a:prstGeom prst="rect">
                <a:avLst/>
              </a:prstGeom>
              <a:blipFill>
                <a:blip r:embed="rId11"/>
                <a:stretch>
                  <a:fillRect r="-74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38D09-0828-83D2-97D7-6E2946975CBE}"/>
                  </a:ext>
                </a:extLst>
              </p:cNvPr>
              <p:cNvSpPr txBox="1"/>
              <p:nvPr/>
            </p:nvSpPr>
            <p:spPr>
              <a:xfrm>
                <a:off x="6765925" y="2586029"/>
                <a:ext cx="1551450" cy="354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sPre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sPre>
                  </m:oMath>
                </a14:m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sPre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38D09-0828-83D2-97D7-6E294697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925" y="2586029"/>
                <a:ext cx="1551450" cy="354328"/>
              </a:xfrm>
              <a:prstGeom prst="rect">
                <a:avLst/>
              </a:prstGeom>
              <a:blipFill>
                <a:blip r:embed="rId12"/>
                <a:stretch>
                  <a:fillRect l="-3543" r="-787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0D67BE9C-2882-01AD-15E9-088A2EFC6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Angular Velocity - Rigid Body - Intuitive Approach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3DB3F82-6D24-EB33-C0F3-8A8FCEFFA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 the general case, the vector Q may also be changing with respect to the frame {B}. Adding this component we get.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Using the rotation matrix to remove the dual-superscript, </a:t>
            </a:r>
          </a:p>
        </p:txBody>
      </p:sp>
      <p:graphicFrame>
        <p:nvGraphicFramePr>
          <p:cNvPr id="97284" name="Object 4">
            <a:extLst>
              <a:ext uri="{FF2B5EF4-FFF2-40B4-BE49-F238E27FC236}">
                <a16:creationId xmlns:a16="http://schemas.microsoft.com/office/drawing/2014/main" id="{3F888AB3-A6DB-BE3E-2344-36929DBAA1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9688" y="2278063"/>
          <a:ext cx="22304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4" imgW="1384300" imgH="292100" progId="Equation.3">
                  <p:embed/>
                </p:oleObj>
              </mc:Choice>
              <mc:Fallback>
                <p:oleObj name="Equation" r:id="rId4" imgW="1384300" imgH="292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2278063"/>
                        <a:ext cx="22304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>
            <a:extLst>
              <a:ext uri="{FF2B5EF4-FFF2-40B4-BE49-F238E27FC236}">
                <a16:creationId xmlns:a16="http://schemas.microsoft.com/office/drawing/2014/main" id="{26E61F4C-BFC6-759F-6681-A13E8A8C0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25" y="4329113"/>
          <a:ext cx="26177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6" imgW="1625600" imgH="279400" progId="Equation.3">
                  <p:embed/>
                </p:oleObj>
              </mc:Choice>
              <mc:Fallback>
                <p:oleObj name="Equation" r:id="rId6" imgW="16256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4329113"/>
                        <a:ext cx="26177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8" name="Object 10">
            <a:extLst>
              <a:ext uri="{FF2B5EF4-FFF2-40B4-BE49-F238E27FC236}">
                <a16:creationId xmlns:a16="http://schemas.microsoft.com/office/drawing/2014/main" id="{179DA83D-1391-54C2-609B-E7C687A586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8" imgW="2070100" imgH="254000" progId="Equation.3">
                  <p:embed/>
                </p:oleObj>
              </mc:Choice>
              <mc:Fallback>
                <p:oleObj name="Equation" r:id="rId8" imgW="2070100" imgH="254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9" name="Object 9">
            <a:extLst>
              <a:ext uri="{FF2B5EF4-FFF2-40B4-BE49-F238E27FC236}">
                <a16:creationId xmlns:a16="http://schemas.microsoft.com/office/drawing/2014/main" id="{EA90BB0D-D3EE-0AAE-316D-780B5EAAD2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10" imgW="2070100" imgH="254000" progId="Equation.3">
                  <p:embed/>
                </p:oleObj>
              </mc:Choice>
              <mc:Fallback>
                <p:oleObj name="Equation" r:id="rId10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0" name="Rectangle 10">
            <a:extLst>
              <a:ext uri="{FF2B5EF4-FFF2-40B4-BE49-F238E27FC236}">
                <a16:creationId xmlns:a16="http://schemas.microsoft.com/office/drawing/2014/main" id="{8406945A-311F-BF76-FE96-BCC935A0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79375"/>
            <a:ext cx="20399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91" name="Rectangle 10">
            <a:extLst>
              <a:ext uri="{FF2B5EF4-FFF2-40B4-BE49-F238E27FC236}">
                <a16:creationId xmlns:a16="http://schemas.microsoft.com/office/drawing/2014/main" id="{14D9EA17-1245-CA8E-EA13-DAC281DD9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73025"/>
            <a:ext cx="1998662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>
            <a:extLst>
              <a:ext uri="{FF2B5EF4-FFF2-40B4-BE49-F238E27FC236}">
                <a16:creationId xmlns:a16="http://schemas.microsoft.com/office/drawing/2014/main" id="{795E42F9-3560-FC47-EFAD-4EF7C1884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 - Angular Velocity</a:t>
            </a:r>
          </a:p>
        </p:txBody>
      </p:sp>
      <p:sp>
        <p:nvSpPr>
          <p:cNvPr id="101379" name="Rectangle 1027">
            <a:extLst>
              <a:ext uri="{FF2B5EF4-FFF2-40B4-BE49-F238E27FC236}">
                <a16:creationId xmlns:a16="http://schemas.microsoft.com/office/drawing/2014/main" id="{01C80320-B5B6-1F79-58D1-A14105BE5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Just as there are many ways to represent </a:t>
            </a:r>
            <a:r>
              <a:rPr lang="en-US" altLang="en-US" dirty="0">
                <a:solidFill>
                  <a:srgbClr val="FF0000"/>
                </a:solidFill>
              </a:rPr>
              <a:t>orientation</a:t>
            </a:r>
            <a:r>
              <a:rPr lang="en-US" altLang="en-US" dirty="0"/>
              <a:t> (Euler Angles, Roll-Pitch-Yaw Angles, Rotation Matrices, etc.), there are also many ways to represent the rate of </a:t>
            </a:r>
            <a:r>
              <a:rPr lang="en-US" altLang="en-US" dirty="0">
                <a:solidFill>
                  <a:srgbClr val="FF0000"/>
                </a:solidFill>
              </a:rPr>
              <a:t>change in orientation</a:t>
            </a:r>
            <a:r>
              <a:rPr lang="en-US" altLang="en-US" dirty="0"/>
              <a:t>. 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angular velocity vector is convenient to use because it has an easy to grasp physical meaning.  However, the matrix form is useful when performing algebraic manipulations.</a:t>
            </a:r>
          </a:p>
        </p:txBody>
      </p:sp>
      <p:sp>
        <p:nvSpPr>
          <p:cNvPr id="101380" name="Rectangle 1028">
            <a:extLst>
              <a:ext uri="{FF2B5EF4-FFF2-40B4-BE49-F238E27FC236}">
                <a16:creationId xmlns:a16="http://schemas.microsoft.com/office/drawing/2014/main" id="{E7DC598A-C1C3-63E8-8DD9-E0F796E72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534" y="2146391"/>
            <a:ext cx="1954213" cy="920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Angular Velocity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Representation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1" name="Rectangle 1029">
            <a:extLst>
              <a:ext uri="{FF2B5EF4-FFF2-40B4-BE49-F238E27FC236}">
                <a16:creationId xmlns:a16="http://schemas.microsoft.com/office/drawing/2014/main" id="{B9D60027-71B5-0018-7F9A-3740ECDCE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322" y="3452904"/>
            <a:ext cx="1954212" cy="9207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Angular Velocity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Vector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2" name="Rectangle 1030">
            <a:extLst>
              <a:ext uri="{FF2B5EF4-FFF2-40B4-BE49-F238E27FC236}">
                <a16:creationId xmlns:a16="http://schemas.microsoft.com/office/drawing/2014/main" id="{A76B047C-9454-68E9-D2CB-F7426A05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84" y="3464016"/>
            <a:ext cx="1954213" cy="9207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Angular Velocity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Matrix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3" name="AutoShape 1031">
            <a:extLst>
              <a:ext uri="{FF2B5EF4-FFF2-40B4-BE49-F238E27FC236}">
                <a16:creationId xmlns:a16="http://schemas.microsoft.com/office/drawing/2014/main" id="{993C2732-7962-E657-80CC-0D105B677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72" y="3065554"/>
            <a:ext cx="520700" cy="384175"/>
          </a:xfrm>
          <a:prstGeom prst="downArrow">
            <a:avLst>
              <a:gd name="adj1" fmla="val 46157"/>
              <a:gd name="adj2" fmla="val 4482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4" name="AutoShape 1032">
            <a:extLst>
              <a:ext uri="{FF2B5EF4-FFF2-40B4-BE49-F238E27FC236}">
                <a16:creationId xmlns:a16="http://schemas.microsoft.com/office/drawing/2014/main" id="{B910CB8C-CE0A-A0E3-D18D-89AB3F177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009" y="3067141"/>
            <a:ext cx="520700" cy="384175"/>
          </a:xfrm>
          <a:prstGeom prst="downArrow">
            <a:avLst>
              <a:gd name="adj1" fmla="val 46157"/>
              <a:gd name="adj2" fmla="val 4482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01385" name="Object 4">
            <a:extLst>
              <a:ext uri="{FF2B5EF4-FFF2-40B4-BE49-F238E27FC236}">
                <a16:creationId xmlns:a16="http://schemas.microsoft.com/office/drawing/2014/main" id="{A6E5BA8A-3C24-DAD2-A45D-8499619F76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4" imgW="2070100" imgH="254000" progId="Equation.3">
                  <p:embed/>
                </p:oleObj>
              </mc:Choice>
              <mc:Fallback>
                <p:oleObj name="Equation" r:id="rId4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6" name="Object 9">
            <a:extLst>
              <a:ext uri="{FF2B5EF4-FFF2-40B4-BE49-F238E27FC236}">
                <a16:creationId xmlns:a16="http://schemas.microsoft.com/office/drawing/2014/main" id="{E699355B-D2CB-0CE2-846E-A2CEFC6794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6" imgW="2070100" imgH="254000" progId="Equation.3">
                  <p:embed/>
                </p:oleObj>
              </mc:Choice>
              <mc:Fallback>
                <p:oleObj name="Equation" r:id="rId6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7" name="Rectangle 10">
            <a:extLst>
              <a:ext uri="{FF2B5EF4-FFF2-40B4-BE49-F238E27FC236}">
                <a16:creationId xmlns:a16="http://schemas.microsoft.com/office/drawing/2014/main" id="{E7CE39E1-3B74-BD69-ED92-66497A75C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73025"/>
            <a:ext cx="43338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8" name="Rectangle 10">
            <a:extLst>
              <a:ext uri="{FF2B5EF4-FFF2-40B4-BE49-F238E27FC236}">
                <a16:creationId xmlns:a16="http://schemas.microsoft.com/office/drawing/2014/main" id="{0CF1E694-5559-5AFC-E319-5F8E5445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85725"/>
            <a:ext cx="42068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F2D95311-9399-A07F-8861-6D9C248A8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 - Angular Velocity - Vector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34A039D4-DDF0-9876-DE90-D6AC761D3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FF3300"/>
                </a:solidFill>
              </a:rPr>
              <a:t>Angular Velocity Vector:</a:t>
            </a:r>
            <a:r>
              <a:rPr lang="en-US" altLang="en-US" dirty="0"/>
              <a:t> A vector whose direction is the instantaneous axis of rotation of one frame relative to another and whose magnitude is the rate of rotation about that axis.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angular velocity vector           describes the instantaneous change of rotation of frame {B} relative to frame {A}</a:t>
            </a:r>
          </a:p>
          <a:p>
            <a:endParaRPr lang="en-US" altLang="en-US" dirty="0"/>
          </a:p>
        </p:txBody>
      </p:sp>
      <p:pic>
        <p:nvPicPr>
          <p:cNvPr id="103428" name="Picture 4" descr="F:\Users\JR\Projects\EE543\Figs_Craig\Fig_5.02.tif">
            <a:extLst>
              <a:ext uri="{FF2B5EF4-FFF2-40B4-BE49-F238E27FC236}">
                <a16:creationId xmlns:a16="http://schemas.microsoft.com/office/drawing/2014/main" id="{AAEC8015-2EE0-1271-41DC-85461589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2341563"/>
            <a:ext cx="2760662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429" name="Object 1024">
                <a:extLst>
                  <a:ext uri="{FF2B5EF4-FFF2-40B4-BE49-F238E27FC236}">
                    <a16:creationId xmlns:a16="http://schemas.microsoft.com/office/drawing/2014/main" id="{E1072914-47FF-E6FC-804B-375EC0429084}"/>
                  </a:ext>
                </a:extLst>
              </p:cNvPr>
              <p:cNvSpPr txBox="1"/>
              <p:nvPr/>
            </p:nvSpPr>
            <p:spPr bwMode="auto">
              <a:xfrm>
                <a:off x="3066913" y="2712312"/>
                <a:ext cx="1908175" cy="16724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3429" name="Object 1024">
                <a:extLst>
                  <a:ext uri="{FF2B5EF4-FFF2-40B4-BE49-F238E27FC236}">
                    <a16:creationId xmlns:a16="http://schemas.microsoft.com/office/drawing/2014/main" id="{E1072914-47FF-E6FC-804B-375EC0429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6913" y="2712312"/>
                <a:ext cx="1908175" cy="1672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30" name="Object 1025">
                <a:extLst>
                  <a:ext uri="{FF2B5EF4-FFF2-40B4-BE49-F238E27FC236}">
                    <a16:creationId xmlns:a16="http://schemas.microsoft.com/office/drawing/2014/main" id="{CE6565AA-C240-67C6-AD8D-C91274144098}"/>
                  </a:ext>
                </a:extLst>
              </p:cNvPr>
              <p:cNvSpPr txBox="1"/>
              <p:nvPr/>
            </p:nvSpPr>
            <p:spPr bwMode="auto">
              <a:xfrm>
                <a:off x="3817938" y="4822825"/>
                <a:ext cx="488950" cy="368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430" name="Object 1025">
                <a:extLst>
                  <a:ext uri="{FF2B5EF4-FFF2-40B4-BE49-F238E27FC236}">
                    <a16:creationId xmlns:a16="http://schemas.microsoft.com/office/drawing/2014/main" id="{CE6565AA-C240-67C6-AD8D-C91274144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7938" y="4822825"/>
                <a:ext cx="488950" cy="368300"/>
              </a:xfrm>
              <a:prstGeom prst="rect">
                <a:avLst/>
              </a:prstGeom>
              <a:blipFill>
                <a:blip r:embed="rId6"/>
                <a:stretch>
                  <a:fillRect r="-49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3431" name="Object 4">
            <a:extLst>
              <a:ext uri="{FF2B5EF4-FFF2-40B4-BE49-F238E27FC236}">
                <a16:creationId xmlns:a16="http://schemas.microsoft.com/office/drawing/2014/main" id="{DBA5086B-058D-F064-FD6B-1EACAE3035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7" imgW="2070100" imgH="254000" progId="Equation.3">
                  <p:embed/>
                </p:oleObj>
              </mc:Choice>
              <mc:Fallback>
                <p:oleObj name="Equation" r:id="rId7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2" name="Object 9">
            <a:extLst>
              <a:ext uri="{FF2B5EF4-FFF2-40B4-BE49-F238E27FC236}">
                <a16:creationId xmlns:a16="http://schemas.microsoft.com/office/drawing/2014/main" id="{1505E84A-1240-8BCA-770B-FE4DE4DC0C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9" imgW="2070100" imgH="254000" progId="Equation.3">
                  <p:embed/>
                </p:oleObj>
              </mc:Choice>
              <mc:Fallback>
                <p:oleObj name="Equation" r:id="rId9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3" name="Rectangle 10">
            <a:extLst>
              <a:ext uri="{FF2B5EF4-FFF2-40B4-BE49-F238E27FC236}">
                <a16:creationId xmlns:a16="http://schemas.microsoft.com/office/drawing/2014/main" id="{84D42922-50E4-57BB-C07D-6DD29409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73025"/>
            <a:ext cx="43338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4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D5DE48E-3599-2CE5-6776-434886E14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 - Angular Velocity - Matrix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28471A4-5142-709A-71D0-8F373D9E2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FF3300"/>
                </a:solidFill>
              </a:rPr>
              <a:t>Angular Velocity Matrix: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105476" name="Object 4">
            <a:extLst>
              <a:ext uri="{FF2B5EF4-FFF2-40B4-BE49-F238E27FC236}">
                <a16:creationId xmlns:a16="http://schemas.microsoft.com/office/drawing/2014/main" id="{E19B5F56-1B85-394B-652B-47C704C6F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4" imgW="2070100" imgH="254000" progId="Equation.3">
                  <p:embed/>
                </p:oleObj>
              </mc:Choice>
              <mc:Fallback>
                <p:oleObj name="Equation" r:id="rId4" imgW="2070100" imgH="254000" progId="Equation.3">
                  <p:embed/>
                  <p:pic>
                    <p:nvPicPr>
                      <p:cNvPr id="105476" name="Object 4">
                        <a:extLst>
                          <a:ext uri="{FF2B5EF4-FFF2-40B4-BE49-F238E27FC236}">
                            <a16:creationId xmlns:a16="http://schemas.microsoft.com/office/drawing/2014/main" id="{E19B5F56-1B85-394B-652B-47C704C6F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9">
            <a:extLst>
              <a:ext uri="{FF2B5EF4-FFF2-40B4-BE49-F238E27FC236}">
                <a16:creationId xmlns:a16="http://schemas.microsoft.com/office/drawing/2014/main" id="{7384FC71-08AA-D8CA-7EA8-0447BD076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6" imgW="2070100" imgH="254000" progId="Equation.3">
                  <p:embed/>
                </p:oleObj>
              </mc:Choice>
              <mc:Fallback>
                <p:oleObj name="Equation" r:id="rId6" imgW="2070100" imgH="254000" progId="Equation.3">
                  <p:embed/>
                  <p:pic>
                    <p:nvPicPr>
                      <p:cNvPr id="105477" name="Object 9">
                        <a:extLst>
                          <a:ext uri="{FF2B5EF4-FFF2-40B4-BE49-F238E27FC236}">
                            <a16:creationId xmlns:a16="http://schemas.microsoft.com/office/drawing/2014/main" id="{7384FC71-08AA-D8CA-7EA8-0447BD076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0" name="Rectangle 10">
            <a:extLst>
              <a:ext uri="{FF2B5EF4-FFF2-40B4-BE49-F238E27FC236}">
                <a16:creationId xmlns:a16="http://schemas.microsoft.com/office/drawing/2014/main" id="{29FBF33C-0ECA-15FF-4095-FCB85A39B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888" y="47625"/>
            <a:ext cx="434975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82" name="Rectangle 10">
            <a:extLst>
              <a:ext uri="{FF2B5EF4-FFF2-40B4-BE49-F238E27FC236}">
                <a16:creationId xmlns:a16="http://schemas.microsoft.com/office/drawing/2014/main" id="{72739F56-1940-3646-E1E9-CDA4008EC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73025"/>
            <a:ext cx="59055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F4F94F-A196-0FFD-5906-A0377CE3B141}"/>
                  </a:ext>
                </a:extLst>
              </p:cNvPr>
              <p:cNvSpPr txBox="1"/>
              <p:nvPr/>
            </p:nvSpPr>
            <p:spPr>
              <a:xfrm>
                <a:off x="3022360" y="2514601"/>
                <a:ext cx="5835252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20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sub>
                              </m:sSub>
                            </m:e>
                          </m:sPre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mr>
                        <m:mr>
                          <m:e>
                            <m:r>
                              <a:rPr lang="en-US" altLang="ko-KR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altLang="ko-KR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mr>
                      </m:m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F4F94F-A196-0FFD-5906-A0377CE3B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360" y="2514601"/>
                <a:ext cx="5835252" cy="9782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BDF245-6129-7AE5-4882-81E024706E91}"/>
                  </a:ext>
                </a:extLst>
              </p:cNvPr>
              <p:cNvSpPr txBox="1"/>
              <p:nvPr/>
            </p:nvSpPr>
            <p:spPr>
              <a:xfrm>
                <a:off x="3022360" y="4464819"/>
                <a:ext cx="4783040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mr>
                        <m:m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</m:m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BDF245-6129-7AE5-4882-81E024706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360" y="4464819"/>
                <a:ext cx="4783040" cy="9782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4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897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DF439BD-5BF0-579D-4AB3-115428391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 - Angular Velocity - Matrix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E5F6E1-8F75-1D45-79B4-434119DA7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rotation matrix (       ) defines the orientation of frame {B} relative to frame {A}.  Specifically, the columns of       are the unit vectors of {B} represented in {A}.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If we look at the derivative of the rotation matrix, the columns will be the velocity of each unit vector of {B} relative to {A}:</a:t>
            </a:r>
          </a:p>
          <a:p>
            <a:endParaRPr lang="en-US" altLang="en-US"/>
          </a:p>
          <a:p>
            <a:endParaRPr lang="en-US" altLang="en-US"/>
          </a:p>
        </p:txBody>
      </p:sp>
      <p:graphicFrame>
        <p:nvGraphicFramePr>
          <p:cNvPr id="107524" name="Object 1024">
            <a:extLst>
              <a:ext uri="{FF2B5EF4-FFF2-40B4-BE49-F238E27FC236}">
                <a16:creationId xmlns:a16="http://schemas.microsoft.com/office/drawing/2014/main" id="{07574991-941F-8A06-439A-3EE8D1421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44776"/>
              </p:ext>
            </p:extLst>
          </p:nvPr>
        </p:nvGraphicFramePr>
        <p:xfrm>
          <a:off x="3176450" y="1371600"/>
          <a:ext cx="365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tion" r:id="rId4" imgW="228600" imgH="228600" progId="Equation.3">
                  <p:embed/>
                </p:oleObj>
              </mc:Choice>
              <mc:Fallback>
                <p:oleObj name="Equation" r:id="rId4" imgW="22860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450" y="1371600"/>
                        <a:ext cx="3651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1025">
            <a:extLst>
              <a:ext uri="{FF2B5EF4-FFF2-40B4-BE49-F238E27FC236}">
                <a16:creationId xmlns:a16="http://schemas.microsoft.com/office/drawing/2014/main" id="{3289BD8B-E53F-9C46-9C91-44E4EE2A82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158808"/>
              </p:ext>
            </p:extLst>
          </p:nvPr>
        </p:nvGraphicFramePr>
        <p:xfrm>
          <a:off x="1532696" y="1586948"/>
          <a:ext cx="365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696" y="1586948"/>
                        <a:ext cx="3651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1026">
            <a:extLst>
              <a:ext uri="{FF2B5EF4-FFF2-40B4-BE49-F238E27FC236}">
                <a16:creationId xmlns:a16="http://schemas.microsoft.com/office/drawing/2014/main" id="{C030E212-8340-C76B-95A7-32968C9D1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75" y="2449513"/>
          <a:ext cx="2651125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7" imgW="1651000" imgH="736600" progId="Equation.3">
                  <p:embed/>
                </p:oleObj>
              </mc:Choice>
              <mc:Fallback>
                <p:oleObj name="Equation" r:id="rId7" imgW="1651000" imgH="736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449513"/>
                        <a:ext cx="2651125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1027">
            <a:extLst>
              <a:ext uri="{FF2B5EF4-FFF2-40B4-BE49-F238E27FC236}">
                <a16:creationId xmlns:a16="http://schemas.microsoft.com/office/drawing/2014/main" id="{75848CD6-C804-03C5-6048-2B2B0D6DEB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0800" y="4657725"/>
          <a:ext cx="35655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9" imgW="2222500" imgH="736600" progId="Equation.3">
                  <p:embed/>
                </p:oleObj>
              </mc:Choice>
              <mc:Fallback>
                <p:oleObj name="Equation" r:id="rId9" imgW="2222500" imgH="7366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4657725"/>
                        <a:ext cx="3565525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4">
            <a:extLst>
              <a:ext uri="{FF2B5EF4-FFF2-40B4-BE49-F238E27FC236}">
                <a16:creationId xmlns:a16="http://schemas.microsoft.com/office/drawing/2014/main" id="{132C5721-EB62-16E5-5E31-9B50827BD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11" imgW="2070100" imgH="254000" progId="Equation.3">
                  <p:embed/>
                </p:oleObj>
              </mc:Choice>
              <mc:Fallback>
                <p:oleObj name="Equation" r:id="rId11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>
            <a:extLst>
              <a:ext uri="{FF2B5EF4-FFF2-40B4-BE49-F238E27FC236}">
                <a16:creationId xmlns:a16="http://schemas.microsoft.com/office/drawing/2014/main" id="{DBA45514-E65C-7F4F-5F73-537B278F9E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13" imgW="2070100" imgH="254000" progId="Equation.3">
                  <p:embed/>
                </p:oleObj>
              </mc:Choice>
              <mc:Fallback>
                <p:oleObj name="Equation" r:id="rId13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0" name="Rectangle 10">
            <a:extLst>
              <a:ext uri="{FF2B5EF4-FFF2-40B4-BE49-F238E27FC236}">
                <a16:creationId xmlns:a16="http://schemas.microsoft.com/office/drawing/2014/main" id="{26BDC2A4-EDE4-F357-ECCA-F5450EA05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825" y="85725"/>
            <a:ext cx="398463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B9A28C3-8877-40D5-1F4F-3D7ABCCED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Jacobian Matrix – Introduction - Force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>
                <a:extLst>
                  <a:ext uri="{FF2B5EF4-FFF2-40B4-BE49-F238E27FC236}">
                    <a16:creationId xmlns:a16="http://schemas.microsoft.com/office/drawing/2014/main" id="{0C6CE139-3824-9E15-AE3E-638F3DFCACB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37684" y="1371600"/>
                <a:ext cx="5158316" cy="47244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altLang="en-US" sz="1000" b="1" dirty="0"/>
                  <a:t>Problem</a:t>
                </a:r>
                <a:endParaRPr lang="en-US" sz="1000" i="1" dirty="0">
                  <a:solidFill>
                    <a:srgbClr val="FF3300"/>
                  </a:solidFill>
                </a:endParaRPr>
              </a:p>
              <a:p>
                <a:pPr marL="0" indent="0">
                  <a:buNone/>
                  <a:defRPr/>
                </a:pPr>
                <a:endParaRPr lang="en-US" sz="1000" i="1" dirty="0">
                  <a:solidFill>
                    <a:srgbClr val="FF3300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en-US" sz="1000" i="1" dirty="0">
                    <a:solidFill>
                      <a:srgbClr val="FF3300"/>
                    </a:solidFill>
                  </a:rPr>
                  <a:t>Given:</a:t>
                </a:r>
                <a:r>
                  <a:rPr lang="en-US" sz="1000" dirty="0"/>
                  <a:t>      </a:t>
                </a:r>
                <a:r>
                  <a:rPr lang="en-US" sz="1000" i="1" dirty="0"/>
                  <a:t>Joint angles, links  geometry,  transformation matrixes  between the  joints, along with the external loads (forces and moments) typically applied on the end effector</a:t>
                </a:r>
                <a:endParaRPr lang="en-US" sz="1000" dirty="0"/>
              </a:p>
              <a:p>
                <a:pPr marL="0" indent="0">
                  <a:buNone/>
                  <a:defRPr/>
                </a:pPr>
                <a:endParaRPr lang="en-US" sz="1000" i="1" dirty="0">
                  <a:solidFill>
                    <a:srgbClr val="FF3300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en-US" sz="1000" i="1" dirty="0">
                    <a:solidFill>
                      <a:srgbClr val="FF3300"/>
                    </a:solidFill>
                  </a:rPr>
                  <a:t>Compute:</a:t>
                </a:r>
                <a:r>
                  <a:rPr lang="en-US" sz="1000" i="1" dirty="0"/>
                  <a:t> The transpose Jacobian matrix that maps between the external loads (forces and moments) typically applied  at the end  effector space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1000" dirty="0"/>
                  <a:t> joint torques at the  </a:t>
                </a:r>
                <a:r>
                  <a:rPr lang="en-US" sz="1000" i="1" dirty="0"/>
                  <a:t>joint space </a:t>
                </a:r>
                <a14:m>
                  <m:oMath xmlns:m="http://schemas.openxmlformats.org/officeDocument/2006/math">
                    <m:r>
                      <a:rPr lang="en-US" sz="105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𝛕</m:t>
                    </m:r>
                  </m:oMath>
                </a14:m>
                <a:endParaRPr lang="en-US" sz="1050" dirty="0"/>
              </a:p>
              <a:p>
                <a:pPr marL="0" indent="0">
                  <a:buNone/>
                  <a:defRPr/>
                </a:pPr>
                <a:r>
                  <a:rPr lang="en-US" sz="1000" i="1" dirty="0"/>
                  <a:t>        </a:t>
                </a:r>
              </a:p>
              <a:p>
                <a:pPr marL="0" indent="0">
                  <a:buNone/>
                  <a:defRPr/>
                </a:pPr>
                <a:r>
                  <a:rPr lang="en-US" sz="1000" i="1" dirty="0"/>
                  <a:t>                 </a:t>
                </a:r>
                <a:endParaRPr lang="en-US" sz="1400" dirty="0"/>
              </a:p>
              <a:p>
                <a:pPr marL="0" indent="0" algn="just">
                  <a:buNone/>
                  <a:defRPr/>
                </a:pPr>
                <a:endParaRPr lang="en-US" sz="1400" dirty="0"/>
              </a:p>
              <a:p>
                <a:pPr marL="0" indent="0" algn="just">
                  <a:buNone/>
                  <a:defRPr/>
                </a:pPr>
                <a:endParaRPr lang="en-US" sz="1400" dirty="0"/>
              </a:p>
              <a:p>
                <a:pPr marL="0" indent="0" algn="just">
                  <a:buNone/>
                  <a:defRPr/>
                </a:pPr>
                <a:r>
                  <a:rPr lang="en-US" sz="1000" b="1" dirty="0"/>
                  <a:t>Solution</a:t>
                </a:r>
                <a:endParaRPr lang="en-US" sz="1000" dirty="0"/>
              </a:p>
              <a:p>
                <a:pPr marL="228600" indent="-228600" algn="just">
                  <a:defRPr/>
                </a:pPr>
                <a:r>
                  <a:rPr lang="en-US" sz="1000" b="1" dirty="0"/>
                  <a:t>Force/Moment Propagation </a:t>
                </a:r>
                <a:r>
                  <a:rPr lang="en-US" sz="1000" dirty="0"/>
                  <a:t>- A force/moment propagation approach is taken in which forces and moments are propagated stating form the end effector where they can be measured by a F/T sensor attached between the gripper and the arm all the way to the base of the arm. The </a:t>
                </a:r>
                <a:r>
                  <a:rPr lang="en-US" sz="1000" dirty="0" err="1"/>
                  <a:t>Jacobian</a:t>
                </a:r>
                <a:r>
                  <a:rPr lang="en-US" sz="1000" dirty="0"/>
                  <a:t> transposed is then extracted from the joint torques as a function of the force/moment applied on the end effector</a:t>
                </a:r>
              </a:p>
              <a:p>
                <a:pPr marL="228600" indent="-228600" algn="just">
                  <a:defRPr/>
                </a:pPr>
                <a:endParaRPr lang="en-US" sz="1000" dirty="0"/>
              </a:p>
              <a:p>
                <a:pPr marL="0" indent="0" algn="just">
                  <a:buNone/>
                  <a:defRPr/>
                </a:pPr>
                <a:r>
                  <a:rPr lang="en-US" sz="1000" b="1" dirty="0"/>
                  <a:t>Note </a:t>
                </a:r>
              </a:p>
              <a:p>
                <a:pPr marL="228600" indent="-228600" algn="just">
                  <a:defRPr/>
                </a:pPr>
                <a:r>
                  <a:rPr lang="en-US" sz="1000" b="1" dirty="0"/>
                  <a:t>Conditions:</a:t>
                </a:r>
                <a:r>
                  <a:rPr lang="en-US" sz="1000" dirty="0"/>
                  <a:t> Static or quasi static conditions </a:t>
                </a:r>
                <a:endParaRPr lang="en-US" sz="1400" dirty="0"/>
              </a:p>
              <a:p>
                <a:pPr marL="0" indent="0" algn="just">
                  <a:buNone/>
                  <a:defRPr/>
                </a:pPr>
                <a:endParaRPr lang="en-US" sz="1400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9875" name="Rectangle 3">
                <a:extLst>
                  <a:ext uri="{FF2B5EF4-FFF2-40B4-BE49-F238E27FC236}">
                    <a16:creationId xmlns:a16="http://schemas.microsoft.com/office/drawing/2014/main" id="{0C6CE139-3824-9E15-AE3E-638F3DFCAC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7684" y="1371600"/>
                <a:ext cx="5158316" cy="4724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88" name="Object 4">
                <a:extLst>
                  <a:ext uri="{FF2B5EF4-FFF2-40B4-BE49-F238E27FC236}">
                    <a16:creationId xmlns:a16="http://schemas.microsoft.com/office/drawing/2014/main" id="{B2CE3568-27F2-5899-E371-EF137BCE7B1A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2735302" y="2974199"/>
                <a:ext cx="1408724" cy="5910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988" name="Object 4">
                <a:extLst>
                  <a:ext uri="{FF2B5EF4-FFF2-40B4-BE49-F238E27FC236}">
                    <a16:creationId xmlns:a16="http://schemas.microsoft.com/office/drawing/2014/main" id="{B2CE3568-27F2-5899-E371-EF137BCE7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5302" y="2974199"/>
                <a:ext cx="1408724" cy="591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91" name="Picture 8" descr="I:\EE534\Fig_1.09.tif">
            <a:extLst>
              <a:ext uri="{FF2B5EF4-FFF2-40B4-BE49-F238E27FC236}">
                <a16:creationId xmlns:a16="http://schemas.microsoft.com/office/drawing/2014/main" id="{B11A450B-6D91-DBD6-BA2F-066EEB9F2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68" y="1484639"/>
            <a:ext cx="4113691" cy="399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>
                <a:extLst>
                  <a:ext uri="{FF2B5EF4-FFF2-40B4-BE49-F238E27FC236}">
                    <a16:creationId xmlns:a16="http://schemas.microsoft.com/office/drawing/2014/main" id="{87710D9C-9EB6-7DCA-F91F-ACC122F4F998}"/>
                  </a:ext>
                </a:extLst>
              </p:cNvPr>
              <p:cNvSpPr txBox="1"/>
              <p:nvPr/>
            </p:nvSpPr>
            <p:spPr bwMode="auto">
              <a:xfrm>
                <a:off x="10403798" y="1371600"/>
                <a:ext cx="1393498" cy="20943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ject 2">
                <a:extLst>
                  <a:ext uri="{FF2B5EF4-FFF2-40B4-BE49-F238E27FC236}">
                    <a16:creationId xmlns:a16="http://schemas.microsoft.com/office/drawing/2014/main" id="{87710D9C-9EB6-7DCA-F91F-ACC122F4F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798" y="1371600"/>
                <a:ext cx="1393498" cy="20943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F070DCB3-BBE6-E18F-5770-F303DD32FAA5}"/>
                  </a:ext>
                </a:extLst>
              </p:cNvPr>
              <p:cNvSpPr txBox="1"/>
              <p:nvPr/>
            </p:nvSpPr>
            <p:spPr bwMode="auto">
              <a:xfrm>
                <a:off x="10356359" y="3348318"/>
                <a:ext cx="1519518" cy="1749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200" dirty="0"/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F070DCB3-BBE6-E18F-5770-F303DD32F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6359" y="3348318"/>
                <a:ext cx="1519518" cy="1749611"/>
              </a:xfrm>
              <a:prstGeom prst="rect">
                <a:avLst/>
              </a:prstGeom>
              <a:blipFill>
                <a:blip r:embed="rId7"/>
                <a:stretch>
                  <a:fillRect b="-174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Object 6">
                <a:extLst>
                  <a:ext uri="{FF2B5EF4-FFF2-40B4-BE49-F238E27FC236}">
                    <a16:creationId xmlns:a16="http://schemas.microsoft.com/office/drawing/2014/main" id="{8CA7FB63-D387-6DD3-7938-7C1F9A5233ED}"/>
                  </a:ext>
                </a:extLst>
              </p:cNvPr>
              <p:cNvSpPr txBox="1"/>
              <p:nvPr/>
            </p:nvSpPr>
            <p:spPr bwMode="auto">
              <a:xfrm>
                <a:off x="9148250" y="2125103"/>
                <a:ext cx="443985" cy="425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989" name="Object 6">
                <a:extLst>
                  <a:ext uri="{FF2B5EF4-FFF2-40B4-BE49-F238E27FC236}">
                    <a16:creationId xmlns:a16="http://schemas.microsoft.com/office/drawing/2014/main" id="{8CA7FB63-D387-6DD3-7938-7C1F9A523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8250" y="2125103"/>
                <a:ext cx="443985" cy="4253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90" name="Object 7">
                <a:extLst>
                  <a:ext uri="{FF2B5EF4-FFF2-40B4-BE49-F238E27FC236}">
                    <a16:creationId xmlns:a16="http://schemas.microsoft.com/office/drawing/2014/main" id="{8694E697-D7E7-9287-DE53-F0DCBEFFB056}"/>
                  </a:ext>
                </a:extLst>
              </p:cNvPr>
              <p:cNvSpPr txBox="1"/>
              <p:nvPr/>
            </p:nvSpPr>
            <p:spPr bwMode="auto">
              <a:xfrm>
                <a:off x="8901409" y="1612159"/>
                <a:ext cx="493681" cy="4208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990" name="Object 7">
                <a:extLst>
                  <a:ext uri="{FF2B5EF4-FFF2-40B4-BE49-F238E27FC236}">
                    <a16:creationId xmlns:a16="http://schemas.microsoft.com/office/drawing/2014/main" id="{8694E697-D7E7-9287-DE53-F0DCBEFF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01409" y="1612159"/>
                <a:ext cx="493681" cy="420869"/>
              </a:xfrm>
              <a:prstGeom prst="rect">
                <a:avLst/>
              </a:prstGeom>
              <a:blipFill>
                <a:blip r:embed="rId9"/>
                <a:stretch>
                  <a:fillRect l="-4938" b="-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FDEC64F1-2587-B944-5E73-05DEFFBCB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 - Angular Velocity - Matrix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DBF2014-8475-D063-199F-275B033EF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relationship between the rotation matrix        and the derivative of the rotation matrix            can be expressed as follows: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where          is defined as the </a:t>
            </a:r>
            <a:r>
              <a:rPr lang="en-US" altLang="en-US" b="1" i="1"/>
              <a:t>angular velocity matrix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graphicFrame>
        <p:nvGraphicFramePr>
          <p:cNvPr id="109572" name="Object 1024">
            <a:extLst>
              <a:ext uri="{FF2B5EF4-FFF2-40B4-BE49-F238E27FC236}">
                <a16:creationId xmlns:a16="http://schemas.microsoft.com/office/drawing/2014/main" id="{EA0D1C67-0762-780E-B67D-DD2D4DC2A5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6700" y="1358900"/>
          <a:ext cx="365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" name="Equation" r:id="rId4" imgW="228600" imgH="228600" progId="Equation.3">
                  <p:embed/>
                </p:oleObj>
              </mc:Choice>
              <mc:Fallback>
                <p:oleObj name="Equation" r:id="rId4" imgW="22860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1358900"/>
                        <a:ext cx="3651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1025">
            <a:extLst>
              <a:ext uri="{FF2B5EF4-FFF2-40B4-BE49-F238E27FC236}">
                <a16:creationId xmlns:a16="http://schemas.microsoft.com/office/drawing/2014/main" id="{DDFABCF0-B57D-D7D8-74B9-CBFC01D0E1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2925" y="1358900"/>
          <a:ext cx="365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2925" y="1358900"/>
                        <a:ext cx="3651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1026">
            <a:extLst>
              <a:ext uri="{FF2B5EF4-FFF2-40B4-BE49-F238E27FC236}">
                <a16:creationId xmlns:a16="http://schemas.microsoft.com/office/drawing/2014/main" id="{FE215785-0500-F00B-235D-217E350FA0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625" y="2681288"/>
          <a:ext cx="48736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6" name="Equation" r:id="rId8" imgW="3035300" imgH="736600" progId="Equation.3">
                  <p:embed/>
                </p:oleObj>
              </mc:Choice>
              <mc:Fallback>
                <p:oleObj name="Equation" r:id="rId8" imgW="3035300" imgH="736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2681288"/>
                        <a:ext cx="4873625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5" name="Object 1027">
            <a:extLst>
              <a:ext uri="{FF2B5EF4-FFF2-40B4-BE49-F238E27FC236}">
                <a16:creationId xmlns:a16="http://schemas.microsoft.com/office/drawing/2014/main" id="{0B16DFF5-11A1-24CA-32DA-1719502EC2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6313" y="4754563"/>
          <a:ext cx="2830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Equation" r:id="rId10" imgW="1765300" imgH="736600" progId="Equation.3">
                  <p:embed/>
                </p:oleObj>
              </mc:Choice>
              <mc:Fallback>
                <p:oleObj name="Equation" r:id="rId10" imgW="1765300" imgH="7366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754563"/>
                        <a:ext cx="2830512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6" name="Object 1028">
            <a:extLst>
              <a:ext uri="{FF2B5EF4-FFF2-40B4-BE49-F238E27FC236}">
                <a16:creationId xmlns:a16="http://schemas.microsoft.com/office/drawing/2014/main" id="{0336EFB5-9705-2A77-28F1-6DC9083B4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85408"/>
              </p:ext>
            </p:extLst>
          </p:nvPr>
        </p:nvGraphicFramePr>
        <p:xfrm>
          <a:off x="1930400" y="3977460"/>
          <a:ext cx="4667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8" name="Equation" r:id="rId12" imgW="291973" imgH="228501" progId="Equation.3">
                  <p:embed/>
                </p:oleObj>
              </mc:Choice>
              <mc:Fallback>
                <p:oleObj name="Equation" r:id="rId12" imgW="291973" imgH="228501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977460"/>
                        <a:ext cx="4667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7" name="Object 1029">
            <a:extLst>
              <a:ext uri="{FF2B5EF4-FFF2-40B4-BE49-F238E27FC236}">
                <a16:creationId xmlns:a16="http://schemas.microsoft.com/office/drawing/2014/main" id="{3A392344-1D08-3E3E-49C2-478D265049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7813" y="4767263"/>
          <a:ext cx="126841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Equation" r:id="rId14" imgW="787400" imgH="711200" progId="Equation.3">
                  <p:embed/>
                </p:oleObj>
              </mc:Choice>
              <mc:Fallback>
                <p:oleObj name="Equation" r:id="rId14" imgW="787400" imgH="7112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767263"/>
                        <a:ext cx="1268412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8" name="Object 1030">
            <a:extLst>
              <a:ext uri="{FF2B5EF4-FFF2-40B4-BE49-F238E27FC236}">
                <a16:creationId xmlns:a16="http://schemas.microsoft.com/office/drawing/2014/main" id="{B2A0BF52-90BD-5E33-1A8C-80105C2C2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927848"/>
              </p:ext>
            </p:extLst>
          </p:nvPr>
        </p:nvGraphicFramePr>
        <p:xfrm>
          <a:off x="5556250" y="2181225"/>
          <a:ext cx="12239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Equation" r:id="rId16" imgW="761760" imgH="228600" progId="Equation.3">
                  <p:embed/>
                </p:oleObj>
              </mc:Choice>
              <mc:Fallback>
                <p:oleObj name="Equation" r:id="rId16" imgW="761760" imgH="2286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2181225"/>
                        <a:ext cx="12239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9" name="Object 4">
            <a:extLst>
              <a:ext uri="{FF2B5EF4-FFF2-40B4-BE49-F238E27FC236}">
                <a16:creationId xmlns:a16="http://schemas.microsoft.com/office/drawing/2014/main" id="{54CEF970-1DD1-67AD-8D65-A4400FDCDC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Equation" r:id="rId18" imgW="2070100" imgH="254000" progId="Equation.3">
                  <p:embed/>
                </p:oleObj>
              </mc:Choice>
              <mc:Fallback>
                <p:oleObj name="Equation" r:id="rId18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80" name="Object 9">
            <a:extLst>
              <a:ext uri="{FF2B5EF4-FFF2-40B4-BE49-F238E27FC236}">
                <a16:creationId xmlns:a16="http://schemas.microsoft.com/office/drawing/2014/main" id="{EED58A74-FE4E-44E8-A764-9E7139952E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Equation" r:id="rId20" imgW="2070100" imgH="254000" progId="Equation.3">
                  <p:embed/>
                </p:oleObj>
              </mc:Choice>
              <mc:Fallback>
                <p:oleObj name="Equation" r:id="rId20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1" name="Rectangle 10">
            <a:extLst>
              <a:ext uri="{FF2B5EF4-FFF2-40B4-BE49-F238E27FC236}">
                <a16:creationId xmlns:a16="http://schemas.microsoft.com/office/drawing/2014/main" id="{FDB21CBB-FCC5-1979-A6F9-4892A3DC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825" y="85725"/>
            <a:ext cx="398463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5905E5-6AE8-35E1-A7C2-69F1E7CAD0E4}"/>
                  </a:ext>
                </a:extLst>
              </p14:cNvPr>
              <p14:cNvContentPartPr/>
              <p14:nvPr/>
            </p14:nvContentPartPr>
            <p14:xfrm>
              <a:off x="5346120" y="1965600"/>
              <a:ext cx="3683160" cy="402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5905E5-6AE8-35E1-A7C2-69F1E7CAD0E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36760" y="1956240"/>
                <a:ext cx="3701880" cy="40424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>
            <a:extLst>
              <a:ext uri="{FF2B5EF4-FFF2-40B4-BE49-F238E27FC236}">
                <a16:creationId xmlns:a16="http://schemas.microsoft.com/office/drawing/2014/main" id="{4A8189DD-5644-4AF1-9840-970487754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Angular Velocity - Matrix &amp; Vector Forms</a:t>
            </a:r>
          </a:p>
        </p:txBody>
      </p:sp>
      <p:sp>
        <p:nvSpPr>
          <p:cNvPr id="111619" name="Rectangle 1027">
            <a:extLst>
              <a:ext uri="{FF2B5EF4-FFF2-40B4-BE49-F238E27FC236}">
                <a16:creationId xmlns:a16="http://schemas.microsoft.com/office/drawing/2014/main" id="{748FDD8D-A8CE-5EEE-B788-38294B0E7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                                                                                   Matrix Form                            Vector Form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Definition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Multiply by Constant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Multiply by Vector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Multiply by Matrix</a:t>
            </a:r>
          </a:p>
        </p:txBody>
      </p:sp>
      <p:sp>
        <p:nvSpPr>
          <p:cNvPr id="111620" name="Line 1028">
            <a:extLst>
              <a:ext uri="{FF2B5EF4-FFF2-40B4-BE49-F238E27FC236}">
                <a16:creationId xmlns:a16="http://schemas.microsoft.com/office/drawing/2014/main" id="{B9812C6A-47BB-ED6F-9E09-A9241FD96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3938" y="1758950"/>
            <a:ext cx="768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21" name="Object 1024">
                <a:extLst>
                  <a:ext uri="{FF2B5EF4-FFF2-40B4-BE49-F238E27FC236}">
                    <a16:creationId xmlns:a16="http://schemas.microsoft.com/office/drawing/2014/main" id="{ACA47857-D19C-1FAC-7FB4-CACBFDBE3392}"/>
                  </a:ext>
                </a:extLst>
              </p:cNvPr>
              <p:cNvSpPr txBox="1"/>
              <p:nvPr/>
            </p:nvSpPr>
            <p:spPr bwMode="auto">
              <a:xfrm>
                <a:off x="4285025" y="2027238"/>
                <a:ext cx="3408997" cy="1304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Pre>
                                <m:sPre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sPre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621" name="Object 1024">
                <a:extLst>
                  <a:ext uri="{FF2B5EF4-FFF2-40B4-BE49-F238E27FC236}">
                    <a16:creationId xmlns:a16="http://schemas.microsoft.com/office/drawing/2014/main" id="{ACA47857-D19C-1FAC-7FB4-CACBFDBE3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5025" y="2027238"/>
                <a:ext cx="3408997" cy="1304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622" name="Object 1025">
                <a:extLst>
                  <a:ext uri="{FF2B5EF4-FFF2-40B4-BE49-F238E27FC236}">
                    <a16:creationId xmlns:a16="http://schemas.microsoft.com/office/drawing/2014/main" id="{02777C48-C033-9086-3D8A-BD15D7DADFF3}"/>
                  </a:ext>
                </a:extLst>
              </p:cNvPr>
              <p:cNvSpPr txBox="1"/>
              <p:nvPr/>
            </p:nvSpPr>
            <p:spPr bwMode="auto">
              <a:xfrm>
                <a:off x="7840662" y="1927224"/>
                <a:ext cx="1712913" cy="14386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622" name="Object 1025">
                <a:extLst>
                  <a:ext uri="{FF2B5EF4-FFF2-40B4-BE49-F238E27FC236}">
                    <a16:creationId xmlns:a16="http://schemas.microsoft.com/office/drawing/2014/main" id="{02777C48-C033-9086-3D8A-BD15D7DAD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0662" y="1927224"/>
                <a:ext cx="1712913" cy="1438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623" name="Object 1026">
                <a:extLst>
                  <a:ext uri="{FF2B5EF4-FFF2-40B4-BE49-F238E27FC236}">
                    <a16:creationId xmlns:a16="http://schemas.microsoft.com/office/drawing/2014/main" id="{E61EA8BF-8A34-0D2A-AF1C-10C28B728A04}"/>
                  </a:ext>
                </a:extLst>
              </p:cNvPr>
              <p:cNvSpPr txBox="1"/>
              <p:nvPr/>
            </p:nvSpPr>
            <p:spPr bwMode="auto">
              <a:xfrm>
                <a:off x="5856242" y="3366177"/>
                <a:ext cx="1036592" cy="50210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Pre>
                                    <m:sPre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sPre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623" name="Object 1026">
                <a:extLst>
                  <a:ext uri="{FF2B5EF4-FFF2-40B4-BE49-F238E27FC236}">
                    <a16:creationId xmlns:a16="http://schemas.microsoft.com/office/drawing/2014/main" id="{E61EA8BF-8A34-0D2A-AF1C-10C28B728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242" y="3366177"/>
                <a:ext cx="1036592" cy="502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624" name="Line 1032">
            <a:extLst>
              <a:ext uri="{FF2B5EF4-FFF2-40B4-BE49-F238E27FC236}">
                <a16:creationId xmlns:a16="http://schemas.microsoft.com/office/drawing/2014/main" id="{921606EF-9FB9-7D29-730B-3A020ED66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588" y="3241675"/>
            <a:ext cx="768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25" name="Object 1027">
                <a:extLst>
                  <a:ext uri="{FF2B5EF4-FFF2-40B4-BE49-F238E27FC236}">
                    <a16:creationId xmlns:a16="http://schemas.microsoft.com/office/drawing/2014/main" id="{1D11DD77-2B7B-2E06-734D-7599312FB3D6}"/>
                  </a:ext>
                </a:extLst>
              </p:cNvPr>
              <p:cNvSpPr txBox="1"/>
              <p:nvPr/>
            </p:nvSpPr>
            <p:spPr bwMode="auto">
              <a:xfrm>
                <a:off x="8178822" y="3413126"/>
                <a:ext cx="1036592" cy="5349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625" name="Object 1027">
                <a:extLst>
                  <a:ext uri="{FF2B5EF4-FFF2-40B4-BE49-F238E27FC236}">
                    <a16:creationId xmlns:a16="http://schemas.microsoft.com/office/drawing/2014/main" id="{1D11DD77-2B7B-2E06-734D-7599312FB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8822" y="3413126"/>
                <a:ext cx="1036592" cy="534987"/>
              </a:xfrm>
              <a:prstGeom prst="rect">
                <a:avLst/>
              </a:prstGeom>
              <a:blipFill>
                <a:blip r:embed="rId7"/>
                <a:stretch>
                  <a:fillRect l="-11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626" name="Line 1034">
            <a:extLst>
              <a:ext uri="{FF2B5EF4-FFF2-40B4-BE49-F238E27FC236}">
                <a16:creationId xmlns:a16="http://schemas.microsoft.com/office/drawing/2014/main" id="{BDB4E04C-CC1A-7546-F4F3-2ADE9203F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113" y="4038600"/>
            <a:ext cx="768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27" name="Object 1028">
                <a:extLst>
                  <a:ext uri="{FF2B5EF4-FFF2-40B4-BE49-F238E27FC236}">
                    <a16:creationId xmlns:a16="http://schemas.microsoft.com/office/drawing/2014/main" id="{2DDEAD7F-486B-C226-FBC0-B84809D3B406}"/>
                  </a:ext>
                </a:extLst>
              </p:cNvPr>
              <p:cNvSpPr txBox="1"/>
              <p:nvPr/>
            </p:nvSpPr>
            <p:spPr bwMode="auto">
              <a:xfrm>
                <a:off x="5692979" y="4152445"/>
                <a:ext cx="1458504" cy="9731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Pre>
                                    <m:sPre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sPre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627" name="Object 1028">
                <a:extLst>
                  <a:ext uri="{FF2B5EF4-FFF2-40B4-BE49-F238E27FC236}">
                    <a16:creationId xmlns:a16="http://schemas.microsoft.com/office/drawing/2014/main" id="{2DDEAD7F-486B-C226-FBC0-B84809D3B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2979" y="4152445"/>
                <a:ext cx="1458504" cy="9731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628" name="Object 1029">
                <a:extLst>
                  <a:ext uri="{FF2B5EF4-FFF2-40B4-BE49-F238E27FC236}">
                    <a16:creationId xmlns:a16="http://schemas.microsoft.com/office/drawing/2014/main" id="{FF45AAE0-07AE-02FE-4E44-4A851E92681D}"/>
                  </a:ext>
                </a:extLst>
              </p:cNvPr>
              <p:cNvSpPr txBox="1"/>
              <p:nvPr/>
            </p:nvSpPr>
            <p:spPr bwMode="auto">
              <a:xfrm>
                <a:off x="7785692" y="4169230"/>
                <a:ext cx="2662642" cy="9493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628" name="Object 1029">
                <a:extLst>
                  <a:ext uri="{FF2B5EF4-FFF2-40B4-BE49-F238E27FC236}">
                    <a16:creationId xmlns:a16="http://schemas.microsoft.com/office/drawing/2014/main" id="{FF45AAE0-07AE-02FE-4E44-4A851E926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5692" y="4169230"/>
                <a:ext cx="2662642" cy="9493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629" name="Line 1037">
            <a:extLst>
              <a:ext uri="{FF2B5EF4-FFF2-40B4-BE49-F238E27FC236}">
                <a16:creationId xmlns:a16="http://schemas.microsoft.com/office/drawing/2014/main" id="{116541E7-FD0E-B3ED-AD4A-2FE57F5FF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288" y="5256213"/>
            <a:ext cx="768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30" name="Object 1030">
                <a:extLst>
                  <a:ext uri="{FF2B5EF4-FFF2-40B4-BE49-F238E27FC236}">
                    <a16:creationId xmlns:a16="http://schemas.microsoft.com/office/drawing/2014/main" id="{FDC833DA-7CD6-DC52-B851-B4E12F6A197C}"/>
                  </a:ext>
                </a:extLst>
              </p:cNvPr>
              <p:cNvSpPr txBox="1"/>
              <p:nvPr/>
            </p:nvSpPr>
            <p:spPr bwMode="auto">
              <a:xfrm>
                <a:off x="5006000" y="5393873"/>
                <a:ext cx="2180000" cy="563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sPr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Pre>
                                    <m:sPre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sPre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sPre>
                                <m:sPre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sPr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630" name="Object 1030">
                <a:extLst>
                  <a:ext uri="{FF2B5EF4-FFF2-40B4-BE49-F238E27FC236}">
                    <a16:creationId xmlns:a16="http://schemas.microsoft.com/office/drawing/2014/main" id="{FDC833DA-7CD6-DC52-B851-B4E12F6A1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6000" y="5393873"/>
                <a:ext cx="2180000" cy="563328"/>
              </a:xfrm>
              <a:prstGeom prst="rect">
                <a:avLst/>
              </a:prstGeom>
              <a:blipFill>
                <a:blip r:embed="rId10"/>
                <a:stretch>
                  <a:fillRect r="-178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631" name="Object 1031">
                <a:extLst>
                  <a:ext uri="{FF2B5EF4-FFF2-40B4-BE49-F238E27FC236}">
                    <a16:creationId xmlns:a16="http://schemas.microsoft.com/office/drawing/2014/main" id="{5103BA71-B54B-683E-F659-6A3137A071BF}"/>
                  </a:ext>
                </a:extLst>
              </p:cNvPr>
              <p:cNvSpPr txBox="1"/>
              <p:nvPr/>
            </p:nvSpPr>
            <p:spPr bwMode="auto">
              <a:xfrm>
                <a:off x="8081872" y="5480550"/>
                <a:ext cx="1471703" cy="4937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sPr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631" name="Object 1031">
                <a:extLst>
                  <a:ext uri="{FF2B5EF4-FFF2-40B4-BE49-F238E27FC236}">
                    <a16:creationId xmlns:a16="http://schemas.microsoft.com/office/drawing/2014/main" id="{5103BA71-B54B-683E-F659-6A3137A07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1872" y="5480550"/>
                <a:ext cx="1471703" cy="493710"/>
              </a:xfrm>
              <a:prstGeom prst="rect">
                <a:avLst/>
              </a:prstGeom>
              <a:blipFill>
                <a:blip r:embed="rId11"/>
                <a:stretch>
                  <a:fillRect r="-66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1632" name="Object 4">
            <a:extLst>
              <a:ext uri="{FF2B5EF4-FFF2-40B4-BE49-F238E27FC236}">
                <a16:creationId xmlns:a16="http://schemas.microsoft.com/office/drawing/2014/main" id="{E44D6754-BE7B-FB4C-AAD8-B40774A6F6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136525"/>
          <a:ext cx="333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12" imgW="2070100" imgH="254000" progId="Equation.3">
                  <p:embed/>
                </p:oleObj>
              </mc:Choice>
              <mc:Fallback>
                <p:oleObj name="Equation" r:id="rId12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36525"/>
                        <a:ext cx="333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3" name="Object 9">
            <a:extLst>
              <a:ext uri="{FF2B5EF4-FFF2-40B4-BE49-F238E27FC236}">
                <a16:creationId xmlns:a16="http://schemas.microsoft.com/office/drawing/2014/main" id="{419D2399-5C36-EFBC-0752-CF52DC2537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5925" y="103188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14" imgW="2070100" imgH="254000" progId="Equation.3">
                  <p:embed/>
                </p:oleObj>
              </mc:Choice>
              <mc:Fallback>
                <p:oleObj name="Equation" r:id="rId14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03188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34" name="Rectangle 10">
            <a:extLst>
              <a:ext uri="{FF2B5EF4-FFF2-40B4-BE49-F238E27FC236}">
                <a16:creationId xmlns:a16="http://schemas.microsoft.com/office/drawing/2014/main" id="{20453A93-0AB8-8347-C946-41A9D91A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85725"/>
            <a:ext cx="42068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1635" name="Rectangle 10">
            <a:extLst>
              <a:ext uri="{FF2B5EF4-FFF2-40B4-BE49-F238E27FC236}">
                <a16:creationId xmlns:a16="http://schemas.microsoft.com/office/drawing/2014/main" id="{A5D02B7A-1F18-C076-800F-4D7ED0234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825" y="85725"/>
            <a:ext cx="398463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4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C413C882-5A6E-45F4-12B9-9887110EC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Simultaneous Linear and Rotational Velocity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0EEE4F65-4B25-F5F2-3158-53DAC102C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final results for the derivative of a vector in a moving frame (linear and rotation velocities) as seen from a stationary frame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Vector Form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Matrix Form</a:t>
            </a:r>
          </a:p>
          <a:p>
            <a:endParaRPr lang="en-US" altLang="en-US"/>
          </a:p>
        </p:txBody>
      </p:sp>
      <p:graphicFrame>
        <p:nvGraphicFramePr>
          <p:cNvPr id="115716" name="Object 4">
            <a:extLst>
              <a:ext uri="{FF2B5EF4-FFF2-40B4-BE49-F238E27FC236}">
                <a16:creationId xmlns:a16="http://schemas.microsoft.com/office/drawing/2014/main" id="{3419B163-84BC-10BA-FFBB-C419A5E22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4463" y="3097213"/>
          <a:ext cx="33321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4" imgW="2070100" imgH="254000" progId="Equation.3">
                  <p:embed/>
                </p:oleObj>
              </mc:Choice>
              <mc:Fallback>
                <p:oleObj name="Equation" r:id="rId4" imgW="207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3097213"/>
                        <a:ext cx="33321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1" name="Object 9">
            <a:extLst>
              <a:ext uri="{FF2B5EF4-FFF2-40B4-BE49-F238E27FC236}">
                <a16:creationId xmlns:a16="http://schemas.microsoft.com/office/drawing/2014/main" id="{C55F0DAE-8872-9D27-1975-A4474B7215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9863" y="4740275"/>
          <a:ext cx="3333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6" imgW="2070100" imgH="254000" progId="Equation.3">
                  <p:embed/>
                </p:oleObj>
              </mc:Choice>
              <mc:Fallback>
                <p:oleObj name="Equation" r:id="rId6" imgW="2070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4740275"/>
                        <a:ext cx="3333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2" name="Rectangle 10">
            <a:extLst>
              <a:ext uri="{FF2B5EF4-FFF2-40B4-BE49-F238E27FC236}">
                <a16:creationId xmlns:a16="http://schemas.microsoft.com/office/drawing/2014/main" id="{2D3EE75D-2CB6-D5AE-379F-ECAC0CC83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3033713"/>
            <a:ext cx="3690938" cy="5349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5723" name="Rectangle 11">
            <a:extLst>
              <a:ext uri="{FF2B5EF4-FFF2-40B4-BE49-F238E27FC236}">
                <a16:creationId xmlns:a16="http://schemas.microsoft.com/office/drawing/2014/main" id="{E5F8F8DB-0A8B-B6C2-6C04-32CCD33C2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4667250"/>
            <a:ext cx="369093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901638-C8C7-39BB-0F1A-7EB20A1653CD}"/>
                  </a:ext>
                </a:extLst>
              </p14:cNvPr>
              <p14:cNvContentPartPr/>
              <p14:nvPr/>
            </p14:nvContentPartPr>
            <p14:xfrm>
              <a:off x="2343360" y="3255120"/>
              <a:ext cx="312840" cy="182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901638-C8C7-39BB-0F1A-7EB20A1653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4000" y="3245760"/>
                <a:ext cx="331560" cy="18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58BF9AB-09E2-B509-B861-DE9F3CB7AE47}"/>
              </a:ext>
            </a:extLst>
          </p:cNvPr>
          <p:cNvGrpSpPr/>
          <p:nvPr/>
        </p:nvGrpSpPr>
        <p:grpSpPr>
          <a:xfrm>
            <a:off x="7272337" y="2152650"/>
            <a:ext cx="3648075" cy="3333750"/>
            <a:chOff x="7791449" y="2138363"/>
            <a:chExt cx="3648075" cy="33337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70DCE9-3FC5-A11E-F618-17034014D402}"/>
                </a:ext>
              </a:extLst>
            </p:cNvPr>
            <p:cNvGrpSpPr/>
            <p:nvPr/>
          </p:nvGrpSpPr>
          <p:grpSpPr>
            <a:xfrm>
              <a:off x="7791449" y="2138363"/>
              <a:ext cx="3648075" cy="3333750"/>
              <a:chOff x="6599238" y="2543175"/>
              <a:chExt cx="3648075" cy="3333750"/>
            </a:xfrm>
          </p:grpSpPr>
          <p:pic>
            <p:nvPicPr>
              <p:cNvPr id="6" name="Picture 5" descr="F:\Users\JR\Projects\EE543\Figs_Craig\Fig_5.03.tif">
                <a:extLst>
                  <a:ext uri="{FF2B5EF4-FFF2-40B4-BE49-F238E27FC236}">
                    <a16:creationId xmlns:a16="http://schemas.microsoft.com/office/drawing/2014/main" id="{339A03FB-C34F-D28F-5E76-FE7DFB3C21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9238" y="2543175"/>
                <a:ext cx="3648075" cy="333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bject 8">
                    <a:extLst>
                      <a:ext uri="{FF2B5EF4-FFF2-40B4-BE49-F238E27FC236}">
                        <a16:creationId xmlns:a16="http://schemas.microsoft.com/office/drawing/2014/main" id="{FE9451E1-D48F-4E90-EFCB-C7D0E7C44D49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9249601" y="2720975"/>
                    <a:ext cx="344488" cy="260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47500" lnSpcReduction="2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Object 8">
                    <a:extLst>
                      <a:ext uri="{FF2B5EF4-FFF2-40B4-BE49-F238E27FC236}">
                        <a16:creationId xmlns:a16="http://schemas.microsoft.com/office/drawing/2014/main" id="{FE9451E1-D48F-4E90-EFCB-C7D0E7C44D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249601" y="2720975"/>
                    <a:ext cx="344488" cy="26035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8929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bject 12">
                    <a:extLst>
                      <a:ext uri="{FF2B5EF4-FFF2-40B4-BE49-F238E27FC236}">
                        <a16:creationId xmlns:a16="http://schemas.microsoft.com/office/drawing/2014/main" id="{248B280F-1A6D-F229-6909-60100934E08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9764713" y="2981325"/>
                    <a:ext cx="285750" cy="2857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47500" lnSpcReduction="2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Object 12">
                    <a:extLst>
                      <a:ext uri="{FF2B5EF4-FFF2-40B4-BE49-F238E27FC236}">
                        <a16:creationId xmlns:a16="http://schemas.microsoft.com/office/drawing/2014/main" id="{248B280F-1A6D-F229-6909-60100934E0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764713" y="2981325"/>
                    <a:ext cx="285750" cy="28575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27660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C92F35E-D748-74C0-9CC2-EC1922AF2AD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361611" y="2576513"/>
              <a:ext cx="292885" cy="1228725"/>
            </a:xfrm>
            <a:prstGeom prst="straightConnector1">
              <a:avLst/>
            </a:prstGeom>
            <a:solidFill>
              <a:schemeClr val="accent1"/>
            </a:solidFill>
            <a:ln w="9525" cap="flat" cmpd="dbl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8B4B182-B34A-1C6E-58D2-7D76A8AC5D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/>
              <a:t>Velocity – Derivation Method No. 3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F5300F30-C5C1-7C05-5A6F-7696357A94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Homogeneous Transformation Form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EB80755C-C524-3188-894E-BDB0B63DF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Changing Frame of Representation - Linear Velocity 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4DB80C0-DAC8-BE8C-303E-EDEA0BC1A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18" y="1371600"/>
            <a:ext cx="5662658" cy="4724400"/>
          </a:xfrm>
        </p:spPr>
        <p:txBody>
          <a:bodyPr/>
          <a:lstStyle/>
          <a:p>
            <a:r>
              <a:rPr lang="en-US" altLang="en-US" dirty="0"/>
              <a:t>We have already used the homogeneous transform matrix to compute the location of position vectors in other frames: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To compute the relationship between velocity vectors in different frames, we will take the derivative: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119812" name="Object 4">
            <a:extLst>
              <a:ext uri="{FF2B5EF4-FFF2-40B4-BE49-F238E27FC236}">
                <a16:creationId xmlns:a16="http://schemas.microsoft.com/office/drawing/2014/main" id="{1AFBB314-3F7E-BE0F-7F0E-69690BCAC8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888" y="2659063"/>
          <a:ext cx="11144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4" imgW="698197" imgH="253890" progId="Equation.3">
                  <p:embed/>
                </p:oleObj>
              </mc:Choice>
              <mc:Fallback>
                <p:oleObj name="Equation" r:id="rId4" imgW="698197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2659063"/>
                        <a:ext cx="11144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7" name="Object 5">
            <a:extLst>
              <a:ext uri="{FF2B5EF4-FFF2-40B4-BE49-F238E27FC236}">
                <a16:creationId xmlns:a16="http://schemas.microsoft.com/office/drawing/2014/main" id="{8DB4BBCE-57FA-77F9-D571-B22F80776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4400" y="4432300"/>
          <a:ext cx="20383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6" imgW="1269449" imgH="393529" progId="Equation.3">
                  <p:embed/>
                </p:oleObj>
              </mc:Choice>
              <mc:Fallback>
                <p:oleObj name="Equation" r:id="rId6" imgW="126944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32300"/>
                        <a:ext cx="20383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8" name="Object 6">
            <a:extLst>
              <a:ext uri="{FF2B5EF4-FFF2-40B4-BE49-F238E27FC236}">
                <a16:creationId xmlns:a16="http://schemas.microsoft.com/office/drawing/2014/main" id="{4807F512-885E-05C4-0751-8BD3DF489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9500" y="5522913"/>
          <a:ext cx="18557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8" imgW="1155700" imgH="254000" progId="Equation.3">
                  <p:embed/>
                </p:oleObj>
              </mc:Choice>
              <mc:Fallback>
                <p:oleObj name="Equation" r:id="rId8" imgW="11557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5522913"/>
                        <a:ext cx="185578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75D862E-AB35-E0B1-E755-B1CA3B81CD4C}"/>
              </a:ext>
            </a:extLst>
          </p:cNvPr>
          <p:cNvGrpSpPr/>
          <p:nvPr/>
        </p:nvGrpSpPr>
        <p:grpSpPr>
          <a:xfrm>
            <a:off x="7329895" y="1887628"/>
            <a:ext cx="3648075" cy="3333750"/>
            <a:chOff x="7791449" y="2138363"/>
            <a:chExt cx="3648075" cy="33337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8EB1F6-9C8E-6B57-2F5D-AFF7C330100D}"/>
                </a:ext>
              </a:extLst>
            </p:cNvPr>
            <p:cNvGrpSpPr/>
            <p:nvPr/>
          </p:nvGrpSpPr>
          <p:grpSpPr>
            <a:xfrm>
              <a:off x="7791449" y="2138363"/>
              <a:ext cx="3648075" cy="3333750"/>
              <a:chOff x="6599238" y="2543175"/>
              <a:chExt cx="3648075" cy="3333750"/>
            </a:xfrm>
          </p:grpSpPr>
          <p:pic>
            <p:nvPicPr>
              <p:cNvPr id="6" name="Picture 5" descr="F:\Users\JR\Projects\EE543\Figs_Craig\Fig_5.03.tif">
                <a:extLst>
                  <a:ext uri="{FF2B5EF4-FFF2-40B4-BE49-F238E27FC236}">
                    <a16:creationId xmlns:a16="http://schemas.microsoft.com/office/drawing/2014/main" id="{2625B026-FA5D-1B60-0B30-4FD59B4C8E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9238" y="2543175"/>
                <a:ext cx="3648075" cy="333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bject 8">
                    <a:extLst>
                      <a:ext uri="{FF2B5EF4-FFF2-40B4-BE49-F238E27FC236}">
                        <a16:creationId xmlns:a16="http://schemas.microsoft.com/office/drawing/2014/main" id="{E1169981-A259-DDA2-038E-20751D51546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9249601" y="2720975"/>
                    <a:ext cx="344488" cy="260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47500" lnSpcReduction="2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Object 8">
                    <a:extLst>
                      <a:ext uri="{FF2B5EF4-FFF2-40B4-BE49-F238E27FC236}">
                        <a16:creationId xmlns:a16="http://schemas.microsoft.com/office/drawing/2014/main" id="{E1169981-A259-DDA2-038E-20751D5154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249601" y="2720975"/>
                    <a:ext cx="344488" cy="26035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7018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bject 12">
                    <a:extLst>
                      <a:ext uri="{FF2B5EF4-FFF2-40B4-BE49-F238E27FC236}">
                        <a16:creationId xmlns:a16="http://schemas.microsoft.com/office/drawing/2014/main" id="{5E72D6DB-1099-ED17-4499-64470E4C79DC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9764713" y="2981325"/>
                    <a:ext cx="285750" cy="2857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47500" lnSpcReduction="2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Object 12">
                    <a:extLst>
                      <a:ext uri="{FF2B5EF4-FFF2-40B4-BE49-F238E27FC236}">
                        <a16:creationId xmlns:a16="http://schemas.microsoft.com/office/drawing/2014/main" id="{5E72D6DB-1099-ED17-4499-64470E4C79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764713" y="2981325"/>
                    <a:ext cx="285750" cy="28575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5532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1009AF1-2085-C90A-3B4F-235E888B16B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361611" y="2576513"/>
              <a:ext cx="292885" cy="1228725"/>
            </a:xfrm>
            <a:prstGeom prst="straightConnector1">
              <a:avLst/>
            </a:prstGeom>
            <a:solidFill>
              <a:schemeClr val="accent1"/>
            </a:solidFill>
            <a:ln w="9525" cap="flat" cmpd="dbl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6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0F0ABE8F-91D7-A433-920B-4B3E5862E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Changing Frame of Representation - Linear Velocity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0D3F674-C0D2-48DD-D134-2DA53501F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Recall that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so that the derivative is</a:t>
            </a:r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60" name="Object 4">
                <a:extLst>
                  <a:ext uri="{FF2B5EF4-FFF2-40B4-BE49-F238E27FC236}">
                    <a16:creationId xmlns:a16="http://schemas.microsoft.com/office/drawing/2014/main" id="{8F94866F-08F4-3B27-6CFB-6E7C0A258003}"/>
                  </a:ext>
                </a:extLst>
              </p:cNvPr>
              <p:cNvSpPr txBox="1"/>
              <p:nvPr/>
            </p:nvSpPr>
            <p:spPr bwMode="auto">
              <a:xfrm>
                <a:off x="3963988" y="1841500"/>
                <a:ext cx="4261258" cy="14895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Pre>
                                      <m:sPre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sPre>
                                  </m:e>
                                </m:d>
                              </m:e>
                              <m:e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𝑜𝑟𝑔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1860" name="Object 4">
                <a:extLst>
                  <a:ext uri="{FF2B5EF4-FFF2-40B4-BE49-F238E27FC236}">
                    <a16:creationId xmlns:a16="http://schemas.microsoft.com/office/drawing/2014/main" id="{8F94866F-08F4-3B27-6CFB-6E7C0A258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3988" y="1841500"/>
                <a:ext cx="4261258" cy="1489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861" name="Object 5">
                <a:extLst>
                  <a:ext uri="{FF2B5EF4-FFF2-40B4-BE49-F238E27FC236}">
                    <a16:creationId xmlns:a16="http://schemas.microsoft.com/office/drawing/2014/main" id="{0DDA9C19-022E-B479-F3B4-7CA94067D071}"/>
                  </a:ext>
                </a:extLst>
              </p:cNvPr>
              <p:cNvSpPr txBox="1"/>
              <p:nvPr/>
            </p:nvSpPr>
            <p:spPr bwMode="auto">
              <a:xfrm>
                <a:off x="596537" y="4248150"/>
                <a:ext cx="11177452" cy="17564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sPre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Pre>
                                      <m:sPre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sPre>
                                  </m:e>
                                </m:d>
                              </m:e>
                              <m:e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𝑜𝑟𝑔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Pre>
                                          <m:sPrePr>
                                            <m:ctrlP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sPre>
                                      </m:e>
                                    </m:acc>
                                  </m:e>
                                </m:d>
                              </m:e>
                              <m:e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Pre>
                                              <m:sPre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PrePr>
                                              <m:sub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sup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</m:sPre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𝑜𝑟𝑔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Pre>
                                              <m:sPre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PrePr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sup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</m:sPre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sub>
                                    </m:sSub>
                                    <m:sPre>
                                      <m:sPre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sPre>
                                  </m:e>
                                </m:d>
                              </m:e>
                              <m:e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𝑜𝑟𝑔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1861" name="Object 5">
                <a:extLst>
                  <a:ext uri="{FF2B5EF4-FFF2-40B4-BE49-F238E27FC236}">
                    <a16:creationId xmlns:a16="http://schemas.microsoft.com/office/drawing/2014/main" id="{0DDA9C19-022E-B479-F3B4-7CA94067D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537" y="4248150"/>
                <a:ext cx="11177452" cy="1756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862" name="Object 6">
            <a:extLst>
              <a:ext uri="{FF2B5EF4-FFF2-40B4-BE49-F238E27FC236}">
                <a16:creationId xmlns:a16="http://schemas.microsoft.com/office/drawing/2014/main" id="{4596B2CB-8493-CBA6-F738-68FEE90D96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7313" y="123825"/>
          <a:ext cx="18557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6" imgW="1155700" imgH="254000" progId="Equation.3">
                  <p:embed/>
                </p:oleObj>
              </mc:Choice>
              <mc:Fallback>
                <p:oleObj name="Equation" r:id="rId6" imgW="11557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123825"/>
                        <a:ext cx="185578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3" name="Rectangle 10">
            <a:extLst>
              <a:ext uri="{FF2B5EF4-FFF2-40B4-BE49-F238E27FC236}">
                <a16:creationId xmlns:a16="http://schemas.microsoft.com/office/drawing/2014/main" id="{EFD15D70-E539-1B1D-838F-CFA6EE622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69850"/>
            <a:ext cx="28575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2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E634DC1-1A98-B5EB-E370-2BA8D9333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Changing Frame of Representation - Linear Velocity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A8BD9D0A-1FC1-C168-2AAE-FC153CC3A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Substitute the previous results into the original equation                                    we get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This expression is equivalent to the following three-part expression: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graphicFrame>
        <p:nvGraphicFramePr>
          <p:cNvPr id="123908" name="Object 4">
            <a:extLst>
              <a:ext uri="{FF2B5EF4-FFF2-40B4-BE49-F238E27FC236}">
                <a16:creationId xmlns:a16="http://schemas.microsoft.com/office/drawing/2014/main" id="{348503B6-2FFF-4264-088B-3B5E2B8E63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7400" y="1392238"/>
          <a:ext cx="3235325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4" imgW="2019300" imgH="914400" progId="Equation.3">
                  <p:embed/>
                </p:oleObj>
              </mc:Choice>
              <mc:Fallback>
                <p:oleObj name="Equation" r:id="rId4" imgW="20193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392238"/>
                        <a:ext cx="3235325" cy="146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9" name="Object 5">
            <a:extLst>
              <a:ext uri="{FF2B5EF4-FFF2-40B4-BE49-F238E27FC236}">
                <a16:creationId xmlns:a16="http://schemas.microsoft.com/office/drawing/2014/main" id="{47F08406-207E-EF26-4EA7-B960BB905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4763" y="2852738"/>
          <a:ext cx="1854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Equation" r:id="rId6" imgW="1155700" imgH="254000" progId="Equation.3">
                  <p:embed/>
                </p:oleObj>
              </mc:Choice>
              <mc:Fallback>
                <p:oleObj name="Equation" r:id="rId6" imgW="11557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2852738"/>
                        <a:ext cx="18542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0" name="Object 6">
            <a:extLst>
              <a:ext uri="{FF2B5EF4-FFF2-40B4-BE49-F238E27FC236}">
                <a16:creationId xmlns:a16="http://schemas.microsoft.com/office/drawing/2014/main" id="{ACF703B3-F574-CA1A-0FD4-9F73F497F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4850" y="3695700"/>
          <a:ext cx="63150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6" name="Equation" r:id="rId8" imgW="3937000" imgH="482600" progId="Equation.3">
                  <p:embed/>
                </p:oleObj>
              </mc:Choice>
              <mc:Fallback>
                <p:oleObj name="Equation" r:id="rId8" imgW="39370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3695700"/>
                        <a:ext cx="63150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" name="Object 11">
            <a:extLst>
              <a:ext uri="{FF2B5EF4-FFF2-40B4-BE49-F238E27FC236}">
                <a16:creationId xmlns:a16="http://schemas.microsoft.com/office/drawing/2014/main" id="{A805CB7C-459B-A834-5ECF-9026947DD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7313" y="123825"/>
          <a:ext cx="18557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Equation" r:id="rId10" imgW="1155700" imgH="254000" progId="Equation.3">
                  <p:embed/>
                </p:oleObj>
              </mc:Choice>
              <mc:Fallback>
                <p:oleObj name="Equation" r:id="rId10" imgW="1155700" imgH="254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123825"/>
                        <a:ext cx="185578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2" name="Rectangle 10">
            <a:extLst>
              <a:ext uri="{FF2B5EF4-FFF2-40B4-BE49-F238E27FC236}">
                <a16:creationId xmlns:a16="http://schemas.microsoft.com/office/drawing/2014/main" id="{AFADF725-AC92-0A54-6B45-E39DB8165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69850"/>
            <a:ext cx="1335088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23913" name="Object 12">
            <a:extLst>
              <a:ext uri="{FF2B5EF4-FFF2-40B4-BE49-F238E27FC236}">
                <a16:creationId xmlns:a16="http://schemas.microsoft.com/office/drawing/2014/main" id="{57AB87D4-2207-501F-FB3F-D0BC477A6A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2313" y="5414963"/>
          <a:ext cx="337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Equation" r:id="rId11" imgW="2095500" imgH="254000" progId="Equation.3">
                  <p:embed/>
                </p:oleObj>
              </mc:Choice>
              <mc:Fallback>
                <p:oleObj name="Equation" r:id="rId11" imgW="2095500" imgH="254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5414963"/>
                        <a:ext cx="3378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4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983524-A231-F804-4306-F0248D096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Changing Frame of Representation - Linear Velocity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6FFF1B3-E51C-AEA8-DD41-6135CC76B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Converting from matrix to vector form yields</a:t>
            </a:r>
          </a:p>
          <a:p>
            <a:endParaRPr lang="en-US" altLang="en-US"/>
          </a:p>
          <a:p>
            <a:endParaRPr lang="en-US" altLang="en-US"/>
          </a:p>
        </p:txBody>
      </p:sp>
      <p:graphicFrame>
        <p:nvGraphicFramePr>
          <p:cNvPr id="125956" name="Object 4">
            <a:extLst>
              <a:ext uri="{FF2B5EF4-FFF2-40B4-BE49-F238E27FC236}">
                <a16:creationId xmlns:a16="http://schemas.microsoft.com/office/drawing/2014/main" id="{C50F76EC-C27B-49BE-C103-6F464DE82F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4688" y="1633538"/>
          <a:ext cx="337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4" imgW="2095500" imgH="254000" progId="Equation.3">
                  <p:embed/>
                </p:oleObj>
              </mc:Choice>
              <mc:Fallback>
                <p:oleObj name="Equation" r:id="rId4" imgW="2095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1633538"/>
                        <a:ext cx="3378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>
            <a:extLst>
              <a:ext uri="{FF2B5EF4-FFF2-40B4-BE49-F238E27FC236}">
                <a16:creationId xmlns:a16="http://schemas.microsoft.com/office/drawing/2014/main" id="{2BA37C58-F7EF-B131-0EB7-79686A2F7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6425" y="3144838"/>
          <a:ext cx="35861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6" imgW="2235200" imgH="254000" progId="Equation.3">
                  <p:embed/>
                </p:oleObj>
              </mc:Choice>
              <mc:Fallback>
                <p:oleObj name="Equation" r:id="rId6" imgW="22352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3144838"/>
                        <a:ext cx="358616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0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983524-A231-F804-4306-F0248D096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Derivative of the Rotation Matrix 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6FFF1B3-E51C-AEA8-DD41-6135CC76B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DD1947-3E40-90B7-FBA2-07AF75C5A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8" t="12770" r="23055" b="23913"/>
          <a:stretch/>
        </p:blipFill>
        <p:spPr>
          <a:xfrm rot="16200000">
            <a:off x="4341936" y="132163"/>
            <a:ext cx="4382055" cy="7203273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983524-A231-F804-4306-F0248D096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Derivative of the Rotation Matrix 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6FFF1B3-E51C-AEA8-DD41-6135CC76B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B36F8A50-7797-E6D3-B3AA-A6B3B7A5D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t="9742" r="22471" b="8003"/>
          <a:stretch/>
        </p:blipFill>
        <p:spPr>
          <a:xfrm rot="16200000">
            <a:off x="4196660" y="-350052"/>
            <a:ext cx="4503530" cy="786731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8024365" y="4054074"/>
              <a:ext cx="89640" cy="81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1765" y="4041474"/>
                <a:ext cx="11484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1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DBA1E3F-732D-742F-FFFB-E1F84D9E5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Sensation 1 </a:t>
            </a:r>
            <a:r>
              <a:rPr lang="en-US" altLang="en-US" dirty="0"/>
              <a:t>– Simultaneous Linear and Rotational Velocities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DA896D5-3619-FEB5-175B-607FEA359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7340" y="1371600"/>
            <a:ext cx="5128660" cy="448945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Given</a:t>
            </a:r>
            <a:r>
              <a:rPr lang="en-US" altLang="en-US" dirty="0"/>
              <a:t> - Two frames </a:t>
            </a:r>
            <a:r>
              <a:rPr lang="en-US" altLang="en-US" dirty="0" err="1"/>
              <a:t>i.e</a:t>
            </a:r>
            <a:r>
              <a:rPr lang="en-US" altLang="en-US" dirty="0"/>
              <a:t> frame {A} and frame {B} as well as point Q.  </a:t>
            </a:r>
          </a:p>
          <a:p>
            <a:endParaRPr lang="en-US" altLang="en-US" dirty="0"/>
          </a:p>
          <a:p>
            <a:r>
              <a:rPr lang="en-US" altLang="en-US" dirty="0"/>
              <a:t>Three actions take place simultaneously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The origin of frame B moves as a function of time with respect to the origin of frame A</a:t>
            </a:r>
          </a:p>
          <a:p>
            <a:pPr lvl="1"/>
            <a:r>
              <a:rPr lang="en-US" altLang="en-US" dirty="0"/>
              <a:t>Point Q moves with respect to frame B</a:t>
            </a:r>
          </a:p>
          <a:p>
            <a:pPr lvl="1"/>
            <a:r>
              <a:rPr lang="en-US" altLang="en-US" dirty="0"/>
              <a:t>Frame B rotates with respect to frame A along an axis defined by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b="1" dirty="0">
                <a:solidFill>
                  <a:srgbClr val="FF0000"/>
                </a:solidFill>
              </a:rPr>
              <a:t>Challenge</a:t>
            </a:r>
            <a:r>
              <a:rPr lang="en-US" altLang="en-US" dirty="0"/>
              <a:t> – Express the velocity of point Q </a:t>
            </a:r>
          </a:p>
          <a:p>
            <a:endParaRPr lang="en-US" alt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A7B435C-9037-6B30-3D25-A99CD161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69" y="3872481"/>
            <a:ext cx="5080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6EC2F7-B9B9-7C32-8F04-A87026417F44}"/>
              </a:ext>
            </a:extLst>
          </p:cNvPr>
          <p:cNvGrpSpPr/>
          <p:nvPr/>
        </p:nvGrpSpPr>
        <p:grpSpPr>
          <a:xfrm>
            <a:off x="6933950" y="2155374"/>
            <a:ext cx="3893662" cy="2812361"/>
            <a:chOff x="969717" y="2854252"/>
            <a:chExt cx="3893662" cy="28123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21731FE-7408-2AD1-0D67-D6F80691DF32}"/>
                    </a:ext>
                  </a:extLst>
                </p14:cNvPr>
                <p14:cNvContentPartPr/>
                <p14:nvPr/>
              </p14:nvContentPartPr>
              <p14:xfrm>
                <a:off x="1380117" y="3537213"/>
                <a:ext cx="407160" cy="24588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66077" y="3523893"/>
                  <a:ext cx="425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A7E158D-D716-B309-1E6F-F26E267C72E6}"/>
                    </a:ext>
                  </a:extLst>
                </p14:cNvPr>
                <p14:cNvContentPartPr/>
                <p14:nvPr/>
              </p14:nvContentPartPr>
              <p14:xfrm>
                <a:off x="975837" y="5484813"/>
                <a:ext cx="114840" cy="14544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1157" y="5477973"/>
                  <a:ext cx="123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FBEDE1-B550-7AA5-4C05-793434A0EA03}"/>
                    </a:ext>
                  </a:extLst>
                </p14:cNvPr>
                <p14:cNvContentPartPr/>
                <p14:nvPr/>
              </p14:nvContentPartPr>
              <p14:xfrm>
                <a:off x="969717" y="5495973"/>
                <a:ext cx="93240" cy="9900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1437" y="5490213"/>
                  <a:ext cx="105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D078FF-8BFD-A05C-271D-07A531887986}"/>
                    </a:ext>
                  </a:extLst>
                </p14:cNvPr>
                <p14:cNvContentPartPr/>
                <p14:nvPr/>
              </p14:nvContentPartPr>
              <p14:xfrm>
                <a:off x="1165917" y="5582733"/>
                <a:ext cx="30960" cy="8388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62317" y="5576613"/>
                  <a:ext cx="41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6FDF51-C645-8834-9BE2-D23D3619726F}"/>
                    </a:ext>
                  </a:extLst>
                </p14:cNvPr>
                <p14:cNvContentPartPr/>
                <p14:nvPr/>
              </p14:nvContentPartPr>
              <p14:xfrm>
                <a:off x="1140357" y="5590293"/>
                <a:ext cx="41760" cy="6120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6397" y="5585973"/>
                  <a:ext cx="50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5BC8AA6-1C91-9E45-8CA8-3870A727CD75}"/>
                    </a:ext>
                  </a:extLst>
                </p14:cNvPr>
                <p14:cNvContentPartPr/>
                <p14:nvPr/>
              </p14:nvContentPartPr>
              <p14:xfrm>
                <a:off x="1136757" y="5637813"/>
                <a:ext cx="47880" cy="1332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32437" y="5633743"/>
                  <a:ext cx="56160" cy="23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BBA2B8-0817-9BD8-761B-D05004B1118D}"/>
                    </a:ext>
                  </a:extLst>
                </p14:cNvPr>
                <p14:cNvContentPartPr/>
                <p14:nvPr/>
              </p14:nvContentPartPr>
              <p14:xfrm>
                <a:off x="1686117" y="3725493"/>
                <a:ext cx="42840" cy="102348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71717" y="3712533"/>
                  <a:ext cx="70560" cy="10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09005B-8817-5927-E36B-BF587FE8F5E3}"/>
                    </a:ext>
                  </a:extLst>
                </p14:cNvPr>
                <p14:cNvContentPartPr/>
                <p14:nvPr/>
              </p14:nvContentPartPr>
              <p14:xfrm>
                <a:off x="2980219" y="4440412"/>
                <a:ext cx="909000" cy="229361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66899" y="4431770"/>
                  <a:ext cx="934200" cy="248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510F99-54CD-AD62-BCD8-63688B2B4B71}"/>
                    </a:ext>
                  </a:extLst>
                </p14:cNvPr>
                <p14:cNvContentPartPr/>
                <p14:nvPr/>
              </p14:nvContentPartPr>
              <p14:xfrm>
                <a:off x="1185717" y="4767693"/>
                <a:ext cx="545760" cy="51552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73117" y="4760493"/>
                  <a:ext cx="5655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56863B4-4351-A6DD-80CE-44FB6A3F8713}"/>
                    </a:ext>
                  </a:extLst>
                </p14:cNvPr>
                <p14:cNvContentPartPr/>
                <p14:nvPr/>
              </p14:nvContentPartPr>
              <p14:xfrm>
                <a:off x="1714197" y="4757613"/>
                <a:ext cx="1155600" cy="5724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04837" y="4747893"/>
                  <a:ext cx="1180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5AEE7C-8FBB-7BB5-6877-0132FEF86C94}"/>
                    </a:ext>
                  </a:extLst>
                </p14:cNvPr>
                <p14:cNvContentPartPr/>
                <p14:nvPr/>
              </p14:nvContentPartPr>
              <p14:xfrm>
                <a:off x="1034877" y="4889373"/>
                <a:ext cx="921960" cy="48204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4437" y="4881453"/>
                  <a:ext cx="9421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B8A9A76-6E8E-2551-B020-3DC9A1672EEB}"/>
                    </a:ext>
                  </a:extLst>
                </p14:cNvPr>
                <p14:cNvContentPartPr/>
                <p14:nvPr/>
              </p14:nvContentPartPr>
              <p14:xfrm>
                <a:off x="3185157" y="3167493"/>
                <a:ext cx="490320" cy="65160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0837" y="3162093"/>
                  <a:ext cx="50976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54D43D-2FA7-3977-6EF0-89498266E5E6}"/>
                    </a:ext>
                  </a:extLst>
                </p14:cNvPr>
                <p14:cNvContentPartPr/>
                <p14:nvPr/>
              </p14:nvContentPartPr>
              <p14:xfrm>
                <a:off x="3586819" y="2903932"/>
                <a:ext cx="109800" cy="9230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79619" y="2896372"/>
                  <a:ext cx="123480" cy="9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499924-E1FF-1EEF-1292-E9E781DDD3AF}"/>
                    </a:ext>
                  </a:extLst>
                </p14:cNvPr>
                <p14:cNvContentPartPr/>
                <p14:nvPr/>
              </p14:nvContentPartPr>
              <p14:xfrm>
                <a:off x="3479899" y="3825892"/>
                <a:ext cx="220320" cy="66780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72339" y="3821572"/>
                  <a:ext cx="23400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F61532-63CE-DD73-A8F8-48856EF4682C}"/>
                    </a:ext>
                  </a:extLst>
                </p14:cNvPr>
                <p14:cNvContentPartPr/>
                <p14:nvPr/>
              </p14:nvContentPartPr>
              <p14:xfrm>
                <a:off x="4644139" y="3247732"/>
                <a:ext cx="219240" cy="165960"/>
              </p14:xfrm>
            </p:contentPart>
          </mc:Choice>
          <mc:Fallback xmlns="">
            <p:pic>
              <p:nvPicPr>
                <p:cNvPr id="28676" name="Ink 28675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38379" y="3243772"/>
                  <a:ext cx="235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24ED4D-48AB-D8BC-8BE3-1D797B86190F}"/>
                    </a:ext>
                  </a:extLst>
                </p14:cNvPr>
                <p14:cNvContentPartPr/>
                <p14:nvPr/>
              </p14:nvContentPartPr>
              <p14:xfrm>
                <a:off x="3695539" y="3164212"/>
                <a:ext cx="866880" cy="824400"/>
              </p14:xfrm>
            </p:contentPart>
          </mc:Choice>
          <mc:Fallback xmlns="">
            <p:pic>
              <p:nvPicPr>
                <p:cNvPr id="28679" name="Ink 28678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90499" y="3153772"/>
                  <a:ext cx="878040" cy="84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2BD2632-5C42-E588-E758-CEDC5CE3B473}"/>
                    </a:ext>
                  </a:extLst>
                </p14:cNvPr>
                <p14:cNvContentPartPr/>
                <p14:nvPr/>
              </p14:nvContentPartPr>
              <p14:xfrm>
                <a:off x="3763579" y="2854252"/>
                <a:ext cx="375120" cy="214200"/>
              </p14:xfrm>
            </p:contentPart>
          </mc:Choice>
          <mc:Fallback xmlns="">
            <p:pic>
              <p:nvPicPr>
                <p:cNvPr id="28688" name="Ink 28687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56379" y="2848132"/>
                  <a:ext cx="389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AA4DA7-0920-308D-4798-E887C9414E76}"/>
                    </a:ext>
                  </a:extLst>
                </p14:cNvPr>
                <p14:cNvContentPartPr/>
                <p14:nvPr/>
              </p14:nvContentPartPr>
              <p14:xfrm>
                <a:off x="4034299" y="3128572"/>
                <a:ext cx="123120" cy="91800"/>
              </p14:xfrm>
            </p:contentPart>
          </mc:Choice>
          <mc:Fallback xmlns="">
            <p:pic>
              <p:nvPicPr>
                <p:cNvPr id="28694" name="Ink 28693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24579" y="3119572"/>
                  <a:ext cx="142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7A8AE2B-CDD8-4CAB-9839-AA931E4B15D1}"/>
                    </a:ext>
                  </a:extLst>
                </p14:cNvPr>
                <p14:cNvContentPartPr/>
                <p14:nvPr/>
              </p14:nvContentPartPr>
              <p14:xfrm>
                <a:off x="3738379" y="3157012"/>
                <a:ext cx="170640" cy="623880"/>
              </p14:xfrm>
            </p:contentPart>
          </mc:Choice>
          <mc:Fallback xmlns="">
            <p:pic>
              <p:nvPicPr>
                <p:cNvPr id="28699" name="Ink 28698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28299" y="3143692"/>
                  <a:ext cx="19368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032096-2D4D-E579-61C4-714DE83A25F3}"/>
                    </a:ext>
                  </a:extLst>
                </p14:cNvPr>
                <p14:cNvContentPartPr/>
                <p14:nvPr/>
              </p14:nvContentPartPr>
              <p14:xfrm>
                <a:off x="2784019" y="3026692"/>
                <a:ext cx="1095480" cy="234000"/>
              </p14:xfrm>
            </p:contentPart>
          </mc:Choice>
          <mc:Fallback xmlns="">
            <p:pic>
              <p:nvPicPr>
                <p:cNvPr id="28706" name="Ink 28705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73579" y="3014452"/>
                  <a:ext cx="1114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AE771E-58BB-0C62-643E-22BA13AD1394}"/>
                    </a:ext>
                  </a:extLst>
                </p14:cNvPr>
                <p14:cNvContentPartPr/>
                <p14:nvPr/>
              </p14:nvContentPartPr>
              <p14:xfrm>
                <a:off x="3940699" y="3298852"/>
                <a:ext cx="207000" cy="203400"/>
              </p14:xfrm>
            </p:contentPart>
          </mc:Choice>
          <mc:Fallback xmlns="">
            <p:pic>
              <p:nvPicPr>
                <p:cNvPr id="28714" name="Ink 28713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33859" y="3292012"/>
                  <a:ext cx="220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4AD4A3-DEB2-8AC9-66B4-7A33238810A8}"/>
                    </a:ext>
                  </a:extLst>
                </p14:cNvPr>
                <p14:cNvContentPartPr/>
                <p14:nvPr/>
              </p14:nvContentPartPr>
              <p14:xfrm>
                <a:off x="1734619" y="3861892"/>
                <a:ext cx="1928880" cy="882720"/>
              </p14:xfrm>
            </p:contentPart>
          </mc:Choice>
          <mc:Fallback xmlns="">
            <p:pic>
              <p:nvPicPr>
                <p:cNvPr id="28721" name="Ink 28720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31019" y="3849652"/>
                  <a:ext cx="1944720" cy="90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F427932-7F4B-ED4B-37C9-D83E421746BD}"/>
                    </a:ext>
                  </a:extLst>
                </p14:cNvPr>
                <p14:cNvContentPartPr/>
                <p14:nvPr/>
              </p14:nvContentPartPr>
              <p14:xfrm>
                <a:off x="3443179" y="3859372"/>
                <a:ext cx="214560" cy="102600"/>
              </p14:xfrm>
            </p:contentPart>
          </mc:Choice>
          <mc:Fallback xmlns="">
            <p:pic>
              <p:nvPicPr>
                <p:cNvPr id="28722" name="Ink 28721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26259" y="3847492"/>
                  <a:ext cx="241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CD359BC-5C99-9382-4B07-06BC7F34494C}"/>
                    </a:ext>
                  </a:extLst>
                </p14:cNvPr>
                <p14:cNvContentPartPr/>
                <p14:nvPr/>
              </p14:nvContentPartPr>
              <p14:xfrm>
                <a:off x="2880139" y="4726612"/>
                <a:ext cx="444600" cy="356441"/>
              </p14:xfrm>
            </p:contentPart>
          </mc:Choice>
          <mc:Fallback xmlns="">
            <p:pic>
              <p:nvPicPr>
                <p:cNvPr id="28733" name="Ink 28732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66819" y="4715811"/>
                  <a:ext cx="466560" cy="379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E530DE-AC40-22C7-73C5-5761C7E636F9}"/>
                    </a:ext>
                  </a:extLst>
                </p14:cNvPr>
                <p14:cNvContentPartPr/>
                <p14:nvPr/>
              </p14:nvContentPartPr>
              <p14:xfrm>
                <a:off x="2687179" y="4335292"/>
                <a:ext cx="264600" cy="149081"/>
              </p14:xfrm>
            </p:contentPart>
          </mc:Choice>
          <mc:Fallback xmlns="">
            <p:pic>
              <p:nvPicPr>
                <p:cNvPr id="28735" name="Ink 28734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78899" y="4327370"/>
                  <a:ext cx="284040" cy="17032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34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743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983524-A231-F804-4306-F0248D096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Derivative of the Rotation Matrix 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6FFF1B3-E51C-AEA8-DD41-6135CC76B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FF952E7-1F96-0D1A-BD42-FD1B9603C8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7" t="12319" r="21804" b="6249"/>
          <a:stretch/>
        </p:blipFill>
        <p:spPr>
          <a:xfrm rot="16200000">
            <a:off x="3745869" y="-881190"/>
            <a:ext cx="4619487" cy="912506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6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983524-A231-F804-4306-F0248D096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Derivative of the Rotation Matrix 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6FFF1B3-E51C-AEA8-DD41-6135CC76B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7FDA10B-EF08-038D-9289-AB4A604A8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11482" r="21971" b="5684"/>
          <a:stretch/>
        </p:blipFill>
        <p:spPr>
          <a:xfrm rot="16200000">
            <a:off x="4012615" y="-457989"/>
            <a:ext cx="4426228" cy="80854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660107-97E4-A6F2-1E3F-0A97C87DC384}"/>
              </a:ext>
            </a:extLst>
          </p:cNvPr>
          <p:cNvSpPr/>
          <p:nvPr/>
        </p:nvSpPr>
        <p:spPr bwMode="auto">
          <a:xfrm>
            <a:off x="9369287" y="1488661"/>
            <a:ext cx="335722" cy="3887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0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983524-A231-F804-4306-F0248D096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Derivative of the Rotation Matrix 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6FFF1B3-E51C-AEA8-DD41-6135CC76B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DB46B25-39ED-AD5B-B5E5-D0EFA5C772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t="12255" r="21554" b="4976"/>
          <a:stretch/>
        </p:blipFill>
        <p:spPr>
          <a:xfrm rot="16200000">
            <a:off x="4222670" y="-848495"/>
            <a:ext cx="3268871" cy="855498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983524-A231-F804-4306-F0248D096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Derivative of the Rotation Matrix 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6FFF1B3-E51C-AEA8-DD41-6135CC76B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5B0F0A1-EFC1-E650-E6DC-3C02312D92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t="15733" r="22555" b="4461"/>
          <a:stretch/>
        </p:blipFill>
        <p:spPr>
          <a:xfrm rot="16200000">
            <a:off x="4260892" y="-217146"/>
            <a:ext cx="4358134" cy="8047284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983524-A231-F804-4306-F0248D096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Derivative of the Rotation Matrix 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6FFF1B3-E51C-AEA8-DD41-6135CC76B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70CA1601-DA68-6937-B2F2-FB3BCE0DE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t="16570" r="22054" b="6250"/>
          <a:stretch/>
        </p:blipFill>
        <p:spPr>
          <a:xfrm rot="16200000">
            <a:off x="3839817" y="-50952"/>
            <a:ext cx="4512365" cy="728679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304485" y="3522354"/>
              <a:ext cx="129600" cy="88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1885" y="3509754"/>
                <a:ext cx="154800" cy="1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6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983524-A231-F804-4306-F0248D096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Derivative of the Rotation Matrix 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6FFF1B3-E51C-AEA8-DD41-6135CC76B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C04AE4D-E4CE-8AE5-C0A0-8A387A6903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10837" r="22888" b="28873"/>
          <a:stretch/>
        </p:blipFill>
        <p:spPr>
          <a:xfrm rot="16200000">
            <a:off x="3659705" y="447295"/>
            <a:ext cx="4390892" cy="648244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983524-A231-F804-4306-F0248D096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Derivative of the Rotation Matrix 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6FFF1B3-E51C-AEA8-DD41-6135CC76B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0470C3C-E2A2-CC99-2EA4-684F46F77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t="13220" r="21803" b="3817"/>
          <a:stretch/>
        </p:blipFill>
        <p:spPr>
          <a:xfrm rot="16200000">
            <a:off x="3754899" y="-349086"/>
            <a:ext cx="4573980" cy="8015353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EBC9577-127F-FDA6-7E8D-AB545F641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Scenarios  2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/>
              <a:t>Angular Velocity  </a:t>
            </a:r>
            <a:br>
              <a:rPr lang="en-US" altLang="en-US" dirty="0"/>
            </a:br>
            <a:r>
              <a:rPr lang="en-US" altLang="en-US" dirty="0"/>
              <a:t>Changing the Frame of Representation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3049084-CF1F-B20F-A29D-703E23BC48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DBA1E3F-732D-742F-FFFB-E1F84D9E5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Sensation 2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/>
              <a:t>– T</a:t>
            </a:r>
            <a:r>
              <a:rPr lang="en-US" altLang="en-US" dirty="0" smtClean="0"/>
              <a:t>wo Consecutive Rotation 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>
                <a:extLst>
                  <a:ext uri="{FF2B5EF4-FFF2-40B4-BE49-F238E27FC236}">
                    <a16:creationId xmlns:a16="http://schemas.microsoft.com/office/drawing/2014/main" id="{DDA896D5-3619-FEB5-175B-607FEA359F1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67340" y="1371600"/>
                <a:ext cx="5128660" cy="4489450"/>
              </a:xfrm>
            </p:spPr>
            <p:txBody>
              <a:bodyPr/>
              <a:lstStyle/>
              <a:p>
                <a:r>
                  <a:rPr lang="en-US" altLang="en-US" dirty="0" smtClean="0">
                    <a:solidFill>
                      <a:srgbClr val="FF0000"/>
                    </a:solidFill>
                  </a:rPr>
                  <a:t>Given</a:t>
                </a:r>
                <a:r>
                  <a:rPr lang="en-US" altLang="en-US" dirty="0"/>
                  <a:t> - </a:t>
                </a:r>
                <a:r>
                  <a:rPr lang="en-US" altLang="en-US" dirty="0" smtClean="0"/>
                  <a:t>Three </a:t>
                </a:r>
                <a:r>
                  <a:rPr lang="en-US" altLang="en-US" dirty="0"/>
                  <a:t>frames </a:t>
                </a:r>
                <a:r>
                  <a:rPr lang="en-US" altLang="en-US" dirty="0" err="1"/>
                  <a:t>i.e</a:t>
                </a:r>
                <a:r>
                  <a:rPr lang="en-US" altLang="en-US" dirty="0"/>
                  <a:t> frame {A} and frame {B} frame </a:t>
                </a:r>
                <a:r>
                  <a:rPr lang="en-US" altLang="en-US" dirty="0" smtClean="0"/>
                  <a:t>{C} all sharing the same origin. Frame {A} is stationary and Frames {B} and {C} rotate </a:t>
                </a:r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 smtClean="0"/>
                  <a:t>Two </a:t>
                </a:r>
                <a:r>
                  <a:rPr lang="en-US" altLang="en-US" dirty="0"/>
                  <a:t>actions take place simultaneously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dirty="0" smtClean="0"/>
                  <a:t>Frame </a:t>
                </a:r>
                <a:r>
                  <a:rPr lang="en-US" altLang="en-US" dirty="0"/>
                  <a:t>B rotates with respect to frame A along an axis defined </a:t>
                </a:r>
                <a:r>
                  <a:rPr lang="en-US" altLang="en-US" dirty="0" smtClean="0"/>
                  <a:t>by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sPre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/>
                  <a:t>Frame C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rotates with respect to frame </a:t>
                </a:r>
                <a:r>
                  <a:rPr lang="en-US" altLang="en-US" dirty="0" smtClean="0"/>
                  <a:t>B </a:t>
                </a:r>
                <a:r>
                  <a:rPr lang="en-US" altLang="en-US" dirty="0"/>
                  <a:t>along an axis defined by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sPre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Challenge</a:t>
                </a:r>
                <a:r>
                  <a:rPr lang="en-US" altLang="en-US" dirty="0"/>
                  <a:t> – Express </a:t>
                </a:r>
                <a:r>
                  <a:rPr lang="en-US" altLang="en-US" dirty="0" smtClean="0"/>
                  <a:t>the rotation of frame {C} with respect to frame {A} or alternatively express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sPre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9155" name="Rectangle 3">
                <a:extLst>
                  <a:ext uri="{FF2B5EF4-FFF2-40B4-BE49-F238E27FC236}">
                    <a16:creationId xmlns:a16="http://schemas.microsoft.com/office/drawing/2014/main" id="{DDA896D5-3619-FEB5-175B-607FEA359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67340" y="1371600"/>
                <a:ext cx="5128660" cy="4489450"/>
              </a:xfrm>
              <a:blipFill>
                <a:blip r:embed="rId3"/>
                <a:stretch>
                  <a:fillRect l="-476" t="-408" r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98EB2D-46B9-99E6-5A19-E0E42C479A5B}"/>
                  </a:ext>
                </a:extLst>
              </p14:cNvPr>
              <p14:cNvContentPartPr/>
              <p14:nvPr/>
            </p14:nvContentPartPr>
            <p14:xfrm>
              <a:off x="7496536" y="2060006"/>
              <a:ext cx="3823200" cy="289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98EB2D-46B9-99E6-5A19-E0E42C479A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7176" y="2050646"/>
                <a:ext cx="3841920" cy="2912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6DB696B7-F858-29E9-5A29-2BCBA51D0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4327525" cy="4724400"/>
          </a:xfrm>
        </p:spPr>
        <p:txBody>
          <a:bodyPr/>
          <a:lstStyle/>
          <a:p>
            <a:pPr lvl="1">
              <a:buFontTx/>
              <a:buNone/>
            </a:pPr>
            <a:endParaRPr lang="en-US" altLang="en-US"/>
          </a:p>
          <a:p>
            <a:r>
              <a:rPr lang="en-US" altLang="en-US"/>
              <a:t>Angular Velocity Representation in Various Frames </a:t>
            </a:r>
          </a:p>
          <a:p>
            <a:endParaRPr lang="en-US" altLang="en-US"/>
          </a:p>
          <a:p>
            <a:pPr lvl="1"/>
            <a:r>
              <a:rPr lang="en-US" altLang="en-US"/>
              <a:t>Vector Form</a:t>
            </a:r>
          </a:p>
          <a:p>
            <a:pPr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Matrix Form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A7F1C27-A5F1-B722-D887-7A75C1747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Angular Velocity – Changing the Frame of Representation – Scenario No.2 </a:t>
            </a:r>
          </a:p>
        </p:txBody>
      </p:sp>
      <p:sp>
        <p:nvSpPr>
          <p:cNvPr id="38921" name="Rectangle 13">
            <a:extLst>
              <a:ext uri="{FF2B5EF4-FFF2-40B4-BE49-F238E27FC236}">
                <a16:creationId xmlns:a16="http://schemas.microsoft.com/office/drawing/2014/main" id="{48A5F695-7850-235E-6ED2-AFC742CF2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88" y="2027238"/>
            <a:ext cx="200025" cy="268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22" name="Object 4">
            <a:extLst>
              <a:ext uri="{FF2B5EF4-FFF2-40B4-BE49-F238E27FC236}">
                <a16:creationId xmlns:a16="http://schemas.microsoft.com/office/drawing/2014/main" id="{F00AA552-6F93-571A-A541-8D33E75EBF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0550" y="3149600"/>
          <a:ext cx="2298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4" imgW="1422400" imgH="241300" progId="Equation.3">
                  <p:embed/>
                </p:oleObj>
              </mc:Choice>
              <mc:Fallback>
                <p:oleObj name="Equation" r:id="rId4" imgW="1422400" imgH="241300" progId="Equation.3">
                  <p:embed/>
                  <p:pic>
                    <p:nvPicPr>
                      <p:cNvPr id="38922" name="Object 4">
                        <a:extLst>
                          <a:ext uri="{FF2B5EF4-FFF2-40B4-BE49-F238E27FC236}">
                            <a16:creationId xmlns:a16="http://schemas.microsoft.com/office/drawing/2014/main" id="{F00AA552-6F93-571A-A541-8D33E75EB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149600"/>
                        <a:ext cx="22987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9">
            <a:extLst>
              <a:ext uri="{FF2B5EF4-FFF2-40B4-BE49-F238E27FC236}">
                <a16:creationId xmlns:a16="http://schemas.microsoft.com/office/drawing/2014/main" id="{643D4B60-493D-3A85-0972-E809D1E089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3750" y="2492375"/>
          <a:ext cx="1946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6" imgW="1206500" imgH="241300" progId="Equation.3">
                  <p:embed/>
                </p:oleObj>
              </mc:Choice>
              <mc:Fallback>
                <p:oleObj name="Equation" r:id="rId6" imgW="1206500" imgH="241300" progId="Equation.3">
                  <p:embed/>
                  <p:pic>
                    <p:nvPicPr>
                      <p:cNvPr id="38923" name="Object 9">
                        <a:extLst>
                          <a:ext uri="{FF2B5EF4-FFF2-40B4-BE49-F238E27FC236}">
                            <a16:creationId xmlns:a16="http://schemas.microsoft.com/office/drawing/2014/main" id="{643D4B60-493D-3A85-0972-E809D1E089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492375"/>
                        <a:ext cx="1946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Rectangle 10">
            <a:extLst>
              <a:ext uri="{FF2B5EF4-FFF2-40B4-BE49-F238E27FC236}">
                <a16:creationId xmlns:a16="http://schemas.microsoft.com/office/drawing/2014/main" id="{F9A56A50-CF08-136A-75A8-1DDEE229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3079750"/>
            <a:ext cx="251460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5" name="Rectangle 11">
            <a:extLst>
              <a:ext uri="{FF2B5EF4-FFF2-40B4-BE49-F238E27FC236}">
                <a16:creationId xmlns:a16="http://schemas.microsoft.com/office/drawing/2014/main" id="{BFE0A62C-77AE-A3AC-560B-3A61DC258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2413000"/>
            <a:ext cx="251460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9B1F37-70A5-F57B-BD8F-EE43D6852D7B}"/>
                  </a:ext>
                </a:extLst>
              </p14:cNvPr>
              <p14:cNvContentPartPr/>
              <p14:nvPr/>
            </p14:nvContentPartPr>
            <p14:xfrm>
              <a:off x="7683770" y="2399640"/>
              <a:ext cx="3823200" cy="2893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9B1F37-70A5-F57B-BD8F-EE43D6852D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5850" y="2394960"/>
                <a:ext cx="3837960" cy="2907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C7FF1BB6-EE4B-E40A-A74C-2806E72CD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Scenarios  1 </a:t>
            </a:r>
            <a:r>
              <a:rPr lang="en-US" altLang="en-US" dirty="0"/>
              <a:t>– Implications for Serial Manipulators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3083783" y="1964040"/>
            <a:ext cx="5167080" cy="3539520"/>
            <a:chOff x="5941284" y="2105348"/>
            <a:chExt cx="5167080" cy="353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EF5D95C-1E6A-86FF-37B5-C24CE997A656}"/>
                    </a:ext>
                  </a:extLst>
                </p14:cNvPr>
                <p14:cNvContentPartPr/>
                <p14:nvPr/>
              </p14:nvContentPartPr>
              <p14:xfrm>
                <a:off x="6611964" y="5205668"/>
                <a:ext cx="435960" cy="376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EF5D95C-1E6A-86FF-37B5-C24CE997A6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93244" y="5197388"/>
                  <a:ext cx="4582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44742FD-7744-0141-E6A7-C55386451B8E}"/>
                    </a:ext>
                  </a:extLst>
                </p14:cNvPr>
                <p14:cNvContentPartPr/>
                <p14:nvPr/>
              </p14:nvContentPartPr>
              <p14:xfrm>
                <a:off x="6977004" y="4652708"/>
                <a:ext cx="47160" cy="617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44742FD-7744-0141-E6A7-C55386451B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58644" y="4646948"/>
                  <a:ext cx="7668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FC18248-6016-F9D6-2D15-559874AE8047}"/>
                    </a:ext>
                  </a:extLst>
                </p14:cNvPr>
                <p14:cNvContentPartPr/>
                <p14:nvPr/>
              </p14:nvContentPartPr>
              <p14:xfrm>
                <a:off x="6993564" y="5213228"/>
                <a:ext cx="655200" cy="26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FC18248-6016-F9D6-2D15-559874AE804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89964" y="5203508"/>
                  <a:ext cx="679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CE34FA0-2859-2659-7BD5-B5252F21204C}"/>
                    </a:ext>
                  </a:extLst>
                </p14:cNvPr>
                <p14:cNvContentPartPr/>
                <p14:nvPr/>
              </p14:nvContentPartPr>
              <p14:xfrm>
                <a:off x="9561495" y="2612228"/>
                <a:ext cx="312069" cy="608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CE34FA0-2859-2659-7BD5-B5252F2120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49257" y="2604668"/>
                  <a:ext cx="332946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C5B4175-A829-84AF-78A8-5D6DF1992C09}"/>
                    </a:ext>
                  </a:extLst>
                </p14:cNvPr>
                <p14:cNvContentPartPr/>
                <p14:nvPr/>
              </p14:nvContentPartPr>
              <p14:xfrm>
                <a:off x="8875335" y="2836148"/>
                <a:ext cx="490629" cy="870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C5B4175-A829-84AF-78A8-5D6DF1992C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59497" y="2819948"/>
                  <a:ext cx="524825" cy="89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0110206-1CC1-790E-495E-CA4DB13291BE}"/>
                    </a:ext>
                  </a:extLst>
                </p14:cNvPr>
                <p14:cNvContentPartPr/>
                <p14:nvPr/>
              </p14:nvContentPartPr>
              <p14:xfrm>
                <a:off x="9663375" y="2299980"/>
                <a:ext cx="922320" cy="502328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0110206-1CC1-790E-495E-CA4DB13291B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54015" y="2279829"/>
                  <a:ext cx="953280" cy="533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31133C-FBA2-6F27-6061-A4C2D3D409FB}"/>
                    </a:ext>
                  </a:extLst>
                </p14:cNvPr>
                <p14:cNvContentPartPr/>
                <p14:nvPr/>
              </p14:nvContentPartPr>
              <p14:xfrm>
                <a:off x="9278535" y="3500940"/>
                <a:ext cx="507960" cy="258608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31133C-FBA2-6F27-6061-A4C2D3D409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74935" y="3496624"/>
                  <a:ext cx="521640" cy="283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A1A5291-377C-A9E1-16A5-15DBF4EF7E7A}"/>
                    </a:ext>
                  </a:extLst>
                </p14:cNvPr>
                <p14:cNvContentPartPr/>
                <p14:nvPr/>
              </p14:nvContentPartPr>
              <p14:xfrm>
                <a:off x="9341895" y="2845380"/>
                <a:ext cx="604389" cy="119288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A1A5291-377C-A9E1-16A5-15DBF4EF7E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37575" y="2827056"/>
                  <a:ext cx="629227" cy="148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E14E72D-4859-2622-12C6-7CD813149A54}"/>
                    </a:ext>
                  </a:extLst>
                </p14:cNvPr>
                <p14:cNvContentPartPr/>
                <p14:nvPr/>
              </p14:nvContentPartPr>
              <p14:xfrm>
                <a:off x="9122655" y="2105348"/>
                <a:ext cx="220320" cy="820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E14E72D-4859-2622-12C6-7CD813149A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14015" y="2095988"/>
                  <a:ext cx="247320" cy="8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E8A43B0-06B2-8680-371D-4685EAD3D38C}"/>
                    </a:ext>
                  </a:extLst>
                </p14:cNvPr>
                <p14:cNvContentPartPr/>
                <p14:nvPr/>
              </p14:nvContentPartPr>
              <p14:xfrm>
                <a:off x="8811924" y="3827588"/>
                <a:ext cx="213120" cy="428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E8A43B0-06B2-8680-371D-4685EAD3D3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01844" y="3814988"/>
                  <a:ext cx="2289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6383840-B9A3-DAD7-5104-270C2ED321B1}"/>
                    </a:ext>
                  </a:extLst>
                </p14:cNvPr>
                <p14:cNvContentPartPr/>
                <p14:nvPr/>
              </p14:nvContentPartPr>
              <p14:xfrm>
                <a:off x="8170764" y="4376460"/>
                <a:ext cx="399600" cy="290648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6383840-B9A3-DAD7-5104-270C2ED321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64284" y="4369266"/>
                  <a:ext cx="416880" cy="3017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CBF7A28-D9C0-5654-A86B-5B6988671AFA}"/>
                    </a:ext>
                  </a:extLst>
                </p14:cNvPr>
                <p14:cNvContentPartPr/>
                <p14:nvPr/>
              </p14:nvContentPartPr>
              <p14:xfrm>
                <a:off x="10355964" y="2596388"/>
                <a:ext cx="489960" cy="198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CBF7A28-D9C0-5654-A86B-5B6988671AF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46604" y="2578748"/>
                  <a:ext cx="503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3DDDE3B-1AC1-9F80-3D59-8DF6D94F799C}"/>
                    </a:ext>
                  </a:extLst>
                </p14:cNvPr>
                <p14:cNvContentPartPr/>
                <p14:nvPr/>
              </p14:nvContentPartPr>
              <p14:xfrm>
                <a:off x="10831164" y="2814548"/>
                <a:ext cx="277200" cy="128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3DDDE3B-1AC1-9F80-3D59-8DF6D94F79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22524" y="2797268"/>
                  <a:ext cx="303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51A0247-2071-DC5C-64AF-9089D34E0AF7}"/>
                    </a:ext>
                  </a:extLst>
                </p14:cNvPr>
                <p14:cNvContentPartPr/>
                <p14:nvPr/>
              </p14:nvContentPartPr>
              <p14:xfrm>
                <a:off x="9125895" y="2474708"/>
                <a:ext cx="479880" cy="244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51A0247-2071-DC5C-64AF-9089D34E0A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16175" y="2462468"/>
                  <a:ext cx="501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D9FAFC1-8EC1-CB0D-4CC5-D3A06E93624C}"/>
                    </a:ext>
                  </a:extLst>
                </p14:cNvPr>
                <p14:cNvContentPartPr/>
                <p14:nvPr/>
              </p14:nvContentPartPr>
              <p14:xfrm>
                <a:off x="7911204" y="2987348"/>
                <a:ext cx="1407600" cy="1143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D9FAFC1-8EC1-CB0D-4CC5-D3A06E9362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03644" y="2982308"/>
                  <a:ext cx="1420920" cy="11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E76D7C3-D2BA-0555-9C9A-7EC9DE33DCB5}"/>
                    </a:ext>
                  </a:extLst>
                </p14:cNvPr>
                <p14:cNvContentPartPr/>
                <p14:nvPr/>
              </p14:nvContentPartPr>
              <p14:xfrm>
                <a:off x="9224484" y="2945588"/>
                <a:ext cx="426960" cy="301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E76D7C3-D2BA-0555-9C9A-7EC9DE33DC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11164" y="2927609"/>
                  <a:ext cx="458280" cy="336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3E63222-534A-70DA-02EC-560D05D701CA}"/>
                    </a:ext>
                  </a:extLst>
                </p14:cNvPr>
                <p14:cNvContentPartPr/>
                <p14:nvPr/>
              </p14:nvContentPartPr>
              <p14:xfrm>
                <a:off x="9654375" y="3187020"/>
                <a:ext cx="105120" cy="498368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3E63222-534A-70DA-02EC-560D05D701C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45735" y="3179464"/>
                  <a:ext cx="131400" cy="525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F44DEC-7FA1-B665-C76F-F72478B1C28A}"/>
                    </a:ext>
                  </a:extLst>
                </p14:cNvPr>
                <p14:cNvContentPartPr/>
                <p14:nvPr/>
              </p14:nvContentPartPr>
              <p14:xfrm>
                <a:off x="9091335" y="2961788"/>
                <a:ext cx="311709" cy="595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F44DEC-7FA1-B665-C76F-F72478B1C2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73338" y="2949908"/>
                  <a:ext cx="338705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5F9E9CC-0D23-99A4-07C7-4F64EA137082}"/>
                    </a:ext>
                  </a:extLst>
                </p14:cNvPr>
                <p14:cNvContentPartPr/>
                <p14:nvPr/>
              </p14:nvContentPartPr>
              <p14:xfrm>
                <a:off x="5941284" y="4024508"/>
                <a:ext cx="818280" cy="669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5F9E9CC-0D23-99A4-07C7-4F64EA13708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27964" y="4020908"/>
                  <a:ext cx="84960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1325B20-5C7A-70FA-7AA6-4454D227E3DA}"/>
                    </a:ext>
                  </a:extLst>
                </p14:cNvPr>
                <p14:cNvContentPartPr/>
                <p14:nvPr/>
              </p14:nvContentPartPr>
              <p14:xfrm>
                <a:off x="7531815" y="3987660"/>
                <a:ext cx="124869" cy="385688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1325B20-5C7A-70FA-7AA6-4454D227E3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28216" y="3981184"/>
                  <a:ext cx="146100" cy="401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3A17BA1-C2F4-4455-587B-D1D9F8A150AF}"/>
                    </a:ext>
                  </a:extLst>
                </p14:cNvPr>
                <p14:cNvContentPartPr/>
                <p14:nvPr/>
              </p14:nvContentPartPr>
              <p14:xfrm>
                <a:off x="7629015" y="4287540"/>
                <a:ext cx="504309" cy="164648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3A17BA1-C2F4-4455-587B-D1D9F8A150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21096" y="4283586"/>
                  <a:ext cx="530586" cy="188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C320505-C995-1604-ED17-6300F129F28D}"/>
                    </a:ext>
                  </a:extLst>
                </p14:cNvPr>
                <p14:cNvContentPartPr/>
                <p14:nvPr/>
              </p14:nvContentPartPr>
              <p14:xfrm>
                <a:off x="6931644" y="5329868"/>
                <a:ext cx="391680" cy="291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C320505-C995-1604-ED17-6300F129F2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21924" y="5322308"/>
                  <a:ext cx="413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9B0B12B-19F5-4E1C-C15B-2EF0D5FE86B5}"/>
                    </a:ext>
                  </a:extLst>
                </p14:cNvPr>
                <p14:cNvContentPartPr/>
                <p14:nvPr/>
              </p14:nvContentPartPr>
              <p14:xfrm>
                <a:off x="7667484" y="5367668"/>
                <a:ext cx="83160" cy="263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9B0B12B-19F5-4E1C-C15B-2EF0D5FE86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63884" y="5359748"/>
                  <a:ext cx="101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67EFFAD-0D08-31EF-EF9E-94204D9FF591}"/>
                    </a:ext>
                  </a:extLst>
                </p14:cNvPr>
                <p14:cNvContentPartPr/>
                <p14:nvPr/>
              </p14:nvContentPartPr>
              <p14:xfrm>
                <a:off x="7441404" y="5362268"/>
                <a:ext cx="55080" cy="282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67EFFAD-0D08-31EF-EF9E-94204D9FF59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30604" y="5355068"/>
                  <a:ext cx="770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9103BF-C577-309D-AA0B-E998A0C5CA6B}"/>
                    </a:ext>
                  </a:extLst>
                </p14:cNvPr>
                <p14:cNvContentPartPr/>
                <p14:nvPr/>
              </p14:nvContentPartPr>
              <p14:xfrm>
                <a:off x="7385604" y="5418428"/>
                <a:ext cx="214920" cy="217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9103BF-C577-309D-AA0B-E998A0C5CA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71564" y="5410508"/>
                  <a:ext cx="238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8558F96-E418-3C91-22F5-A8146796D688}"/>
                    </a:ext>
                  </a:extLst>
                </p14:cNvPr>
                <p14:cNvContentPartPr/>
                <p14:nvPr/>
              </p14:nvContentPartPr>
              <p14:xfrm>
                <a:off x="9096324" y="2619788"/>
                <a:ext cx="135720" cy="504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8558F96-E418-3C91-22F5-A8146796D6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79404" y="2611868"/>
                  <a:ext cx="16236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7A85801-3037-7CD5-CFB5-3B65B14B4CD4}"/>
                    </a:ext>
                  </a:extLst>
                </p14:cNvPr>
                <p14:cNvContentPartPr/>
                <p14:nvPr/>
              </p14:nvContentPartPr>
              <p14:xfrm>
                <a:off x="6906804" y="2498468"/>
                <a:ext cx="525960" cy="336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7A85801-3037-7CD5-CFB5-3B65B14B4C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95284" y="2489828"/>
                  <a:ext cx="554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21BAD5-EA99-A19B-A631-FE5407FBDC43}"/>
                    </a:ext>
                  </a:extLst>
                </p14:cNvPr>
                <p14:cNvContentPartPr/>
                <p14:nvPr/>
              </p14:nvContentPartPr>
              <p14:xfrm>
                <a:off x="9926895" y="2948108"/>
                <a:ext cx="597909" cy="285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21BAD5-EA99-A19B-A631-FE5407FBDC4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20776" y="2940548"/>
                  <a:ext cx="615547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C52492-A394-4D6D-B0F3-FA301A4E31CE}"/>
                    </a:ext>
                  </a:extLst>
                </p14:cNvPr>
                <p14:cNvContentPartPr/>
                <p14:nvPr/>
              </p14:nvContentPartPr>
              <p14:xfrm>
                <a:off x="6849564" y="2928308"/>
                <a:ext cx="92880" cy="98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C52492-A394-4D6D-B0F3-FA301A4E31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43468" y="2918228"/>
                  <a:ext cx="1083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6CCD117-9EE7-D00A-E933-94E5E7321E2D}"/>
                    </a:ext>
                  </a:extLst>
                </p14:cNvPr>
                <p14:cNvContentPartPr/>
                <p14:nvPr/>
              </p14:nvContentPartPr>
              <p14:xfrm>
                <a:off x="6990324" y="3003548"/>
                <a:ext cx="286560" cy="214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6CCD117-9EE7-D00A-E933-94E5E7321E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84924" y="2992388"/>
                  <a:ext cx="297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31D1011-67A4-837F-D02A-87C8A5F3461F}"/>
                    </a:ext>
                  </a:extLst>
                </p14:cNvPr>
                <p14:cNvContentPartPr/>
                <p14:nvPr/>
              </p14:nvContentPartPr>
              <p14:xfrm>
                <a:off x="7033164" y="4022220"/>
                <a:ext cx="1297440" cy="1170128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31D1011-67A4-837F-D02A-87C8A5F346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25604" y="4003504"/>
                  <a:ext cx="1324440" cy="11956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1BA600D-70C1-5F22-2D79-77B77C578DB7}"/>
                    </a:ext>
                  </a:extLst>
                </p14:cNvPr>
                <p14:cNvContentPartPr/>
                <p14:nvPr/>
              </p14:nvContentPartPr>
              <p14:xfrm>
                <a:off x="8485404" y="2667308"/>
                <a:ext cx="183240" cy="217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1BA600D-70C1-5F22-2D79-77B77C578DB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69924" y="2657948"/>
                  <a:ext cx="210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9ED2BD6-5886-26E4-3EBB-3BBC5CC58C69}"/>
                    </a:ext>
                  </a:extLst>
                </p14:cNvPr>
                <p14:cNvContentPartPr/>
                <p14:nvPr/>
              </p14:nvContentPartPr>
              <p14:xfrm>
                <a:off x="8603844" y="2810948"/>
                <a:ext cx="82800" cy="96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9ED2BD6-5886-26E4-3EBB-3BBC5CC58C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98084" y="2797628"/>
                  <a:ext cx="106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59FEF46-A01F-5F5B-3989-D1AC7EEAE3FE}"/>
                    </a:ext>
                  </a:extLst>
                </p14:cNvPr>
                <p14:cNvContentPartPr/>
                <p14:nvPr/>
              </p14:nvContentPartPr>
              <p14:xfrm>
                <a:off x="8232324" y="3200468"/>
                <a:ext cx="310680" cy="313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59FEF46-A01F-5F5B-3989-D1AC7EEAE3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24764" y="3187508"/>
                  <a:ext cx="3225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3816FD3-61A8-3272-F946-051693E940B7}"/>
                    </a:ext>
                  </a:extLst>
                </p14:cNvPr>
                <p14:cNvContentPartPr/>
                <p14:nvPr/>
              </p14:nvContentPartPr>
              <p14:xfrm>
                <a:off x="7528935" y="3834300"/>
                <a:ext cx="499989" cy="233048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3816FD3-61A8-3272-F946-051693E940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12377" y="3815599"/>
                  <a:ext cx="535625" cy="271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04619C7-812F-F9D1-F8BD-238364896F8A}"/>
                    </a:ext>
                  </a:extLst>
                </p14:cNvPr>
                <p14:cNvContentPartPr/>
                <p14:nvPr/>
              </p14:nvContentPartPr>
              <p14:xfrm>
                <a:off x="7652415" y="3640980"/>
                <a:ext cx="256269" cy="607088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04619C7-812F-F9D1-F8BD-238364896F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43417" y="3631624"/>
                  <a:ext cx="281824" cy="632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984261B-BE71-A55A-0E6E-F46D97FD51D7}"/>
                    </a:ext>
                  </a:extLst>
                </p14:cNvPr>
                <p14:cNvContentPartPr/>
                <p14:nvPr/>
              </p14:nvContentPartPr>
              <p14:xfrm>
                <a:off x="8084415" y="3444548"/>
                <a:ext cx="1191549" cy="770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984261B-BE71-A55A-0E6E-F46D97FD51D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77935" y="3433388"/>
                  <a:ext cx="1216028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24B11C9-D6E7-FF55-7597-8291E660A11B}"/>
                    </a:ext>
                  </a:extLst>
                </p14:cNvPr>
                <p14:cNvContentPartPr/>
                <p14:nvPr/>
              </p14:nvContentPartPr>
              <p14:xfrm>
                <a:off x="7121724" y="4408268"/>
                <a:ext cx="292680" cy="252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24B11C9-D6E7-FF55-7597-8291E660A11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14524" y="4391708"/>
                  <a:ext cx="311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71F843-ED76-F251-470A-8333528FFB4A}"/>
                    </a:ext>
                  </a:extLst>
                </p14:cNvPr>
                <p14:cNvContentPartPr/>
                <p14:nvPr/>
              </p14:nvContentPartPr>
              <p14:xfrm>
                <a:off x="7807884" y="4234980"/>
                <a:ext cx="124560" cy="503408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71F843-ED76-F251-470A-8333528FFB4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92044" y="4223105"/>
                  <a:ext cx="153000" cy="532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6B55C45-1D6C-023C-DB2C-6DB6949F992C}"/>
                    </a:ext>
                  </a:extLst>
                </p14:cNvPr>
                <p14:cNvContentPartPr/>
                <p14:nvPr/>
              </p14:nvContentPartPr>
              <p14:xfrm>
                <a:off x="8066415" y="3928980"/>
                <a:ext cx="83829" cy="412328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6B55C45-1D6C-023C-DB2C-6DB6949F99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55262" y="3922863"/>
                  <a:ext cx="111172" cy="4375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0088" name="Ink 130087"/>
              <p14:cNvContentPartPr/>
              <p14:nvPr/>
            </p14:nvContentPartPr>
            <p14:xfrm>
              <a:off x="4681317" y="3094560"/>
              <a:ext cx="423000" cy="855720"/>
            </p14:xfrm>
          </p:contentPart>
        </mc:Choice>
        <mc:Fallback xmlns="">
          <p:pic>
            <p:nvPicPr>
              <p:cNvPr id="130088" name="Ink 13008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73757" y="3089160"/>
                <a:ext cx="441720" cy="8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30092" name="Ink 130091"/>
              <p14:cNvContentPartPr/>
              <p14:nvPr/>
            </p14:nvContentPartPr>
            <p14:xfrm>
              <a:off x="4679157" y="3226680"/>
              <a:ext cx="289080" cy="245520"/>
            </p14:xfrm>
          </p:contentPart>
        </mc:Choice>
        <mc:Fallback xmlns="">
          <p:pic>
            <p:nvPicPr>
              <p:cNvPr id="130092" name="Ink 130091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72317" y="3217680"/>
                <a:ext cx="3056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0095" name="Ink 130094"/>
              <p14:cNvContentPartPr/>
              <p14:nvPr/>
            </p14:nvContentPartPr>
            <p14:xfrm>
              <a:off x="4708317" y="2237760"/>
              <a:ext cx="538200" cy="301680"/>
            </p14:xfrm>
          </p:contentPart>
        </mc:Choice>
        <mc:Fallback xmlns="">
          <p:pic>
            <p:nvPicPr>
              <p:cNvPr id="130095" name="Ink 130094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96437" y="2226240"/>
                <a:ext cx="554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0103" name="Ink 130102"/>
              <p14:cNvContentPartPr/>
              <p14:nvPr/>
            </p14:nvContentPartPr>
            <p14:xfrm>
              <a:off x="4881117" y="2735640"/>
              <a:ext cx="344160" cy="206280"/>
            </p14:xfrm>
          </p:contentPart>
        </mc:Choice>
        <mc:Fallback xmlns="">
          <p:pic>
            <p:nvPicPr>
              <p:cNvPr id="130103" name="Ink 130102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876077" y="2725200"/>
                <a:ext cx="3553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0107" name="Ink 130106"/>
              <p14:cNvContentPartPr/>
              <p14:nvPr/>
            </p14:nvContentPartPr>
            <p14:xfrm>
              <a:off x="8869197" y="3873960"/>
              <a:ext cx="716040" cy="642600"/>
            </p14:xfrm>
          </p:contentPart>
        </mc:Choice>
        <mc:Fallback xmlns="">
          <p:pic>
            <p:nvPicPr>
              <p:cNvPr id="130107" name="Ink 130106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859477" y="3861720"/>
                <a:ext cx="74196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/>
              <p14:cNvContentPartPr/>
              <p14:nvPr/>
            </p14:nvContentPartPr>
            <p14:xfrm>
              <a:off x="9273117" y="4378320"/>
              <a:ext cx="109080" cy="921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256917" y="4361760"/>
                <a:ext cx="1450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/>
              <p14:cNvContentPartPr/>
              <p14:nvPr/>
            </p14:nvContentPartPr>
            <p14:xfrm>
              <a:off x="9528717" y="4389840"/>
              <a:ext cx="44640" cy="720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520077" y="4374360"/>
                <a:ext cx="572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/>
              <p14:cNvContentPartPr/>
              <p14:nvPr/>
            </p14:nvContentPartPr>
            <p14:xfrm>
              <a:off x="9555357" y="4318920"/>
              <a:ext cx="7920" cy="237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540237" y="4303440"/>
                <a:ext cx="36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Ink 68"/>
              <p14:cNvContentPartPr/>
              <p14:nvPr/>
            </p14:nvContentPartPr>
            <p14:xfrm>
              <a:off x="8965317" y="4766040"/>
              <a:ext cx="143640" cy="1616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948397" y="4748400"/>
                <a:ext cx="179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0" name="Ink 69"/>
              <p14:cNvContentPartPr/>
              <p14:nvPr/>
            </p14:nvContentPartPr>
            <p14:xfrm>
              <a:off x="9076917" y="4859640"/>
              <a:ext cx="43920" cy="662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062517" y="4846680"/>
                <a:ext cx="67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Ink 70"/>
              <p14:cNvContentPartPr/>
              <p14:nvPr/>
            </p14:nvContentPartPr>
            <p14:xfrm>
              <a:off x="9266277" y="4834440"/>
              <a:ext cx="176400" cy="216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253728" y="4818669"/>
                <a:ext cx="208310" cy="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/>
              <p14:cNvContentPartPr/>
              <p14:nvPr/>
            </p14:nvContentPartPr>
            <p14:xfrm>
              <a:off x="9423957" y="4777200"/>
              <a:ext cx="79560" cy="1029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405957" y="4763160"/>
                <a:ext cx="1177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/>
              <p14:cNvContentPartPr/>
              <p14:nvPr/>
            </p14:nvContentPartPr>
            <p14:xfrm>
              <a:off x="9653997" y="4819680"/>
              <a:ext cx="21240" cy="709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639237" y="4809240"/>
                <a:ext cx="41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/>
              <p14:cNvContentPartPr/>
              <p14:nvPr/>
            </p14:nvContentPartPr>
            <p14:xfrm>
              <a:off x="9664437" y="4715640"/>
              <a:ext cx="6480" cy="259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647517" y="4701600"/>
                <a:ext cx="352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5" name="Ink 74"/>
              <p14:cNvContentPartPr/>
              <p14:nvPr/>
            </p14:nvContentPartPr>
            <p14:xfrm>
              <a:off x="9749757" y="4812480"/>
              <a:ext cx="84240" cy="226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733557" y="4804920"/>
                <a:ext cx="111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6" name="Ink 75"/>
              <p14:cNvContentPartPr/>
              <p14:nvPr/>
            </p14:nvContentPartPr>
            <p14:xfrm>
              <a:off x="9801957" y="4786920"/>
              <a:ext cx="8640" cy="745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787197" y="4776480"/>
                <a:ext cx="324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7" name="Ink 76"/>
              <p14:cNvContentPartPr/>
              <p14:nvPr/>
            </p14:nvContentPartPr>
            <p14:xfrm>
              <a:off x="9913197" y="4754520"/>
              <a:ext cx="44640" cy="1404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905997" y="4735440"/>
                <a:ext cx="68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Ink 77"/>
              <p14:cNvContentPartPr/>
              <p14:nvPr/>
            </p14:nvContentPartPr>
            <p14:xfrm>
              <a:off x="9930837" y="4915080"/>
              <a:ext cx="64080" cy="32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922197" y="4899240"/>
                <a:ext cx="813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/>
              <p14:cNvContentPartPr/>
              <p14:nvPr/>
            </p14:nvContentPartPr>
            <p14:xfrm>
              <a:off x="8486877" y="3777480"/>
              <a:ext cx="222120" cy="12474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474277" y="3767400"/>
                <a:ext cx="252720" cy="127548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8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0866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A99A636D-EEFD-1C6F-292E-852DCA717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Changing Frame of Representation - Angular Velocity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4FED85E-7DAA-E9E1-662A-B0D362683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8048625" cy="4724400"/>
          </a:xfrm>
        </p:spPr>
        <p:txBody>
          <a:bodyPr/>
          <a:lstStyle/>
          <a:p>
            <a:r>
              <a:rPr lang="en-US" altLang="en-US"/>
              <a:t>We use rotation matrices to represent angular position so that we can compute the angular position of {C} in {A} if we know the angular position of {C} in {B} and {B} in {A} by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To derive the relationship describing how angular velocity propagates between frames, we will take the derivative</a:t>
            </a:r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Substituting the angular velocity matrixes                                            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we find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graphicFrame>
        <p:nvGraphicFramePr>
          <p:cNvPr id="132100" name="Object 0">
            <a:extLst>
              <a:ext uri="{FF2B5EF4-FFF2-40B4-BE49-F238E27FC236}">
                <a16:creationId xmlns:a16="http://schemas.microsoft.com/office/drawing/2014/main" id="{7EE098A8-33EC-FC2C-0EBE-C775888AC8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8313" y="2173288"/>
          <a:ext cx="10779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8" name="Equation" r:id="rId4" imgW="672808" imgH="241195" progId="Equation.3">
                  <p:embed/>
                </p:oleObj>
              </mc:Choice>
              <mc:Fallback>
                <p:oleObj name="Equation" r:id="rId4" imgW="672808" imgH="241195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2173288"/>
                        <a:ext cx="10779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1">
            <a:extLst>
              <a:ext uri="{FF2B5EF4-FFF2-40B4-BE49-F238E27FC236}">
                <a16:creationId xmlns:a16="http://schemas.microsoft.com/office/drawing/2014/main" id="{8963707E-0DBB-6977-1DFB-13F48E160A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7188" y="3429000"/>
          <a:ext cx="1782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9" name="Equation" r:id="rId6" imgW="1104900" imgH="241300" progId="Equation.3">
                  <p:embed/>
                </p:oleObj>
              </mc:Choice>
              <mc:Fallback>
                <p:oleObj name="Equation" r:id="rId6" imgW="11049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3429000"/>
                        <a:ext cx="1782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2" name="Object 2">
            <a:extLst>
              <a:ext uri="{FF2B5EF4-FFF2-40B4-BE49-F238E27FC236}">
                <a16:creationId xmlns:a16="http://schemas.microsoft.com/office/drawing/2014/main" id="{A0D8DE9A-EAD6-CE7A-C677-62212F8E64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9975" y="4991100"/>
          <a:ext cx="30432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0" name="Equation" r:id="rId8" imgW="1879600" imgH="241300" progId="Equation.3">
                  <p:embed/>
                </p:oleObj>
              </mc:Choice>
              <mc:Fallback>
                <p:oleObj name="Equation" r:id="rId8" imgW="18796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4991100"/>
                        <a:ext cx="30432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3" name="Object 3">
            <a:extLst>
              <a:ext uri="{FF2B5EF4-FFF2-40B4-BE49-F238E27FC236}">
                <a16:creationId xmlns:a16="http://schemas.microsoft.com/office/drawing/2014/main" id="{D7062544-BD92-C17A-C5E4-97453CD6D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1463" y="4298950"/>
          <a:ext cx="12033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1" name="Equation" r:id="rId10" imgW="749300" imgH="228600" progId="Equation.3">
                  <p:embed/>
                </p:oleObj>
              </mc:Choice>
              <mc:Fallback>
                <p:oleObj name="Equation" r:id="rId10" imgW="749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298950"/>
                        <a:ext cx="12033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4" name="Object 4">
            <a:extLst>
              <a:ext uri="{FF2B5EF4-FFF2-40B4-BE49-F238E27FC236}">
                <a16:creationId xmlns:a16="http://schemas.microsoft.com/office/drawing/2014/main" id="{AC9F4116-81C3-0B9A-9DAB-D09A51D57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2988" y="5551488"/>
          <a:ext cx="28368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" name="Equation" r:id="rId12" imgW="1752600" imgH="241300" progId="Equation.3">
                  <p:embed/>
                </p:oleObj>
              </mc:Choice>
              <mc:Fallback>
                <p:oleObj name="Equation" r:id="rId12" imgW="17526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5551488"/>
                        <a:ext cx="28368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5" name="Object 13">
            <a:extLst>
              <a:ext uri="{FF2B5EF4-FFF2-40B4-BE49-F238E27FC236}">
                <a16:creationId xmlns:a16="http://schemas.microsoft.com/office/drawing/2014/main" id="{C205D376-8D5E-A15B-FD74-AA8A1D56D3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4675" y="4319588"/>
          <a:ext cx="1244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3" name="Equation" r:id="rId14" imgW="774364" imgH="241195" progId="Equation.3">
                  <p:embed/>
                </p:oleObj>
              </mc:Choice>
              <mc:Fallback>
                <p:oleObj name="Equation" r:id="rId14" imgW="774364" imgH="24119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4319588"/>
                        <a:ext cx="12446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6" name="Object 14">
            <a:extLst>
              <a:ext uri="{FF2B5EF4-FFF2-40B4-BE49-F238E27FC236}">
                <a16:creationId xmlns:a16="http://schemas.microsoft.com/office/drawing/2014/main" id="{FEEEC37A-D6EA-9A3B-FABF-DDDBB5261B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7250" y="4308475"/>
          <a:ext cx="1244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4" name="Equation" r:id="rId16" imgW="774364" imgH="241195" progId="Equation.3">
                  <p:embed/>
                </p:oleObj>
              </mc:Choice>
              <mc:Fallback>
                <p:oleObj name="Equation" r:id="rId16" imgW="774364" imgH="24119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4308475"/>
                        <a:ext cx="12446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9" name="Object 1">
            <a:extLst>
              <a:ext uri="{FF2B5EF4-FFF2-40B4-BE49-F238E27FC236}">
                <a16:creationId xmlns:a16="http://schemas.microsoft.com/office/drawing/2014/main" id="{6D55A9DC-5556-8A40-BC7B-4589A2DAE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625" y="171450"/>
          <a:ext cx="1946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5" name="Equation" r:id="rId18" imgW="1206500" imgH="241300" progId="Equation.3">
                  <p:embed/>
                </p:oleObj>
              </mc:Choice>
              <mc:Fallback>
                <p:oleObj name="Equation" r:id="rId18" imgW="12065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171450"/>
                        <a:ext cx="1946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0" name="Object 2">
            <a:extLst>
              <a:ext uri="{FF2B5EF4-FFF2-40B4-BE49-F238E27FC236}">
                <a16:creationId xmlns:a16="http://schemas.microsoft.com/office/drawing/2014/main" id="{A58950CC-B843-1127-77CE-3D114342D4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2075" y="149225"/>
          <a:ext cx="2298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Equation" r:id="rId20" imgW="1422400" imgH="241300" progId="Equation.3">
                  <p:embed/>
                </p:oleObj>
              </mc:Choice>
              <mc:Fallback>
                <p:oleObj name="Equation" r:id="rId20" imgW="14224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149225"/>
                        <a:ext cx="22987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4FF8F-AA51-FA28-A385-B8DBECE698D4}"/>
                  </a:ext>
                </a:extLst>
              </p14:cNvPr>
              <p14:cNvContentPartPr/>
              <p14:nvPr/>
            </p14:nvContentPartPr>
            <p14:xfrm>
              <a:off x="4084680" y="3426120"/>
              <a:ext cx="4384080" cy="249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4FF8F-AA51-FA28-A385-B8DBECE698D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75320" y="3416760"/>
                <a:ext cx="4402800" cy="25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35E3B6-3D4F-DBDC-B1C6-E68CEF0F7AE3}"/>
                  </a:ext>
                </a:extLst>
              </p14:cNvPr>
              <p14:cNvContentPartPr/>
              <p14:nvPr/>
            </p14:nvContentPartPr>
            <p14:xfrm>
              <a:off x="4280400" y="2049480"/>
              <a:ext cx="6006600" cy="3942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35E3B6-3D4F-DBDC-B1C6-E68CEF0F7A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71040" y="2040120"/>
                <a:ext cx="6025320" cy="39607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754E581-77B8-B400-E85C-094DED2D0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Changing Frame of Representation - Angular Velocity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57F01AAA-B2F4-8DFF-B6D8-068D949E5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Post-multiplying</a:t>
            </a:r>
            <a:r>
              <a:rPr lang="en-US" altLang="en-US"/>
              <a:t> both sides by          ,which for rotation matrices, is equivalent to                            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 above equation provides the relationship for changing the frame of representation of angular velocity matrices.  </a:t>
            </a:r>
          </a:p>
          <a:p>
            <a:endParaRPr lang="en-US" altLang="en-US"/>
          </a:p>
          <a:p>
            <a:r>
              <a:rPr lang="en-US" altLang="en-US"/>
              <a:t>The vector form is given by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To summarize, the angular velocities of frames may be added as long as they are expressed in the same frame.</a:t>
            </a:r>
          </a:p>
          <a:p>
            <a:endParaRPr lang="en-US" altLang="en-US"/>
          </a:p>
        </p:txBody>
      </p:sp>
      <p:graphicFrame>
        <p:nvGraphicFramePr>
          <p:cNvPr id="134148" name="Object 4">
            <a:extLst>
              <a:ext uri="{FF2B5EF4-FFF2-40B4-BE49-F238E27FC236}">
                <a16:creationId xmlns:a16="http://schemas.microsoft.com/office/drawing/2014/main" id="{CAC2607E-F8EF-19B9-0A83-2BEFEAC18D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8563" y="2752725"/>
          <a:ext cx="2298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Equation" r:id="rId4" imgW="1422400" imgH="241300" progId="Equation.3">
                  <p:embed/>
                </p:oleObj>
              </mc:Choice>
              <mc:Fallback>
                <p:oleObj name="Equation" r:id="rId4" imgW="14224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2752725"/>
                        <a:ext cx="22987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6">
            <a:extLst>
              <a:ext uri="{FF2B5EF4-FFF2-40B4-BE49-F238E27FC236}">
                <a16:creationId xmlns:a16="http://schemas.microsoft.com/office/drawing/2014/main" id="{B814F7AB-AAB0-5AC5-8377-EAA674039B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9088" y="1371600"/>
          <a:ext cx="4746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Equation" r:id="rId6" imgW="291973" imgH="241195" progId="Equation.3">
                  <p:embed/>
                </p:oleObj>
              </mc:Choice>
              <mc:Fallback>
                <p:oleObj name="Equation" r:id="rId6" imgW="291973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1371600"/>
                        <a:ext cx="4746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7">
            <a:extLst>
              <a:ext uri="{FF2B5EF4-FFF2-40B4-BE49-F238E27FC236}">
                <a16:creationId xmlns:a16="http://schemas.microsoft.com/office/drawing/2014/main" id="{953BE18F-48C0-1509-D458-5880C6E1B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7425" y="1377950"/>
          <a:ext cx="5302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Equation" r:id="rId8" imgW="330057" imgH="241195" progId="Equation.3">
                  <p:embed/>
                </p:oleObj>
              </mc:Choice>
              <mc:Fallback>
                <p:oleObj name="Equation" r:id="rId8" imgW="330057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7425" y="1377950"/>
                        <a:ext cx="5302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8">
            <a:extLst>
              <a:ext uri="{FF2B5EF4-FFF2-40B4-BE49-F238E27FC236}">
                <a16:creationId xmlns:a16="http://schemas.microsoft.com/office/drawing/2014/main" id="{EFEBC784-CF3B-64C4-C36F-268BD09E03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3525" y="2074863"/>
          <a:ext cx="40497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Equation" r:id="rId10" imgW="2501900" imgH="241300" progId="Equation.3">
                  <p:embed/>
                </p:oleObj>
              </mc:Choice>
              <mc:Fallback>
                <p:oleObj name="Equation" r:id="rId10" imgW="25019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2074863"/>
                        <a:ext cx="40497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2" name="Object 9">
            <a:extLst>
              <a:ext uri="{FF2B5EF4-FFF2-40B4-BE49-F238E27FC236}">
                <a16:creationId xmlns:a16="http://schemas.microsoft.com/office/drawing/2014/main" id="{AAFEE69F-4D4C-94FB-BEDE-4A651ED5E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5250" y="4832350"/>
          <a:ext cx="1946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Equation" r:id="rId12" imgW="1206500" imgH="241300" progId="Equation.3">
                  <p:embed/>
                </p:oleObj>
              </mc:Choice>
              <mc:Fallback>
                <p:oleObj name="Equation" r:id="rId12" imgW="12065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4832350"/>
                        <a:ext cx="1946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3" name="Rectangle 10">
            <a:extLst>
              <a:ext uri="{FF2B5EF4-FFF2-40B4-BE49-F238E27FC236}">
                <a16:creationId xmlns:a16="http://schemas.microsoft.com/office/drawing/2014/main" id="{849B9EBA-43D3-C8A5-0883-0767C3974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2682875"/>
            <a:ext cx="251460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4154" name="Rectangle 11">
            <a:extLst>
              <a:ext uri="{FF2B5EF4-FFF2-40B4-BE49-F238E27FC236}">
                <a16:creationId xmlns:a16="http://schemas.microsoft.com/office/drawing/2014/main" id="{E796AC99-12CD-7719-171F-8E6E212CE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4752975"/>
            <a:ext cx="251460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F57140-96FD-3788-1592-EF981B818EAF}"/>
                  </a:ext>
                </a:extLst>
              </p14:cNvPr>
              <p14:cNvContentPartPr/>
              <p14:nvPr/>
            </p14:nvContentPartPr>
            <p14:xfrm>
              <a:off x="4517040" y="1634400"/>
              <a:ext cx="3533040" cy="872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F57140-96FD-3788-1592-EF981B818EA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7680" y="1625040"/>
                <a:ext cx="3551760" cy="8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543095-B81E-28B1-10E0-BD59759865C3}"/>
                  </a:ext>
                </a:extLst>
              </p14:cNvPr>
              <p14:cNvContentPartPr/>
              <p14:nvPr/>
            </p14:nvContentPartPr>
            <p14:xfrm>
              <a:off x="7240080" y="1844640"/>
              <a:ext cx="61920" cy="74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543095-B81E-28B1-10E0-BD59759865C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30720" y="1835280"/>
                <a:ext cx="806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64EA15-F9F9-0BC1-E446-9106AC3E2BD0}"/>
                  </a:ext>
                </a:extLst>
              </p14:cNvPr>
              <p14:cNvContentPartPr/>
              <p14:nvPr/>
            </p14:nvContentPartPr>
            <p14:xfrm>
              <a:off x="4496160" y="2967120"/>
              <a:ext cx="2294640" cy="2302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64EA15-F9F9-0BC1-E446-9106AC3E2B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86800" y="2957760"/>
                <a:ext cx="2313360" cy="23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3F7FDA-419D-15BC-50D3-5179463BB244}"/>
                  </a:ext>
                </a:extLst>
              </p14:cNvPr>
              <p14:cNvContentPartPr/>
              <p14:nvPr/>
            </p14:nvContentPartPr>
            <p14:xfrm>
              <a:off x="4514040" y="1862280"/>
              <a:ext cx="3425760" cy="2786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3F7FDA-419D-15BC-50D3-5179463BB24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04680" y="1852920"/>
                <a:ext cx="3444480" cy="28051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A316EA97-D0F0-895E-603D-760D29B8F5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AD6E28AC-3BBF-18AC-FD57-2330BBD9ED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5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4C6005B-A6A8-DB38-3A7E-46E518F57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Simultaneous Linear and Rotational Velocity - Scenario No.1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7E4CAFD-E7EC-C030-9A48-60C7BCBF2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7339" y="1371600"/>
            <a:ext cx="6108149" cy="47244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Vector Form (Method No. 1)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/>
              <a:t>Matrix Form (Method No. 2)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Matrix Formulation – Homogeneous Transformation Form – Method No. 3 </a:t>
            </a:r>
          </a:p>
          <a:p>
            <a:pPr>
              <a:defRPr/>
            </a:pP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Object 4">
                <a:extLst>
                  <a:ext uri="{FF2B5EF4-FFF2-40B4-BE49-F238E27FC236}">
                    <a16:creationId xmlns:a16="http://schemas.microsoft.com/office/drawing/2014/main" id="{EF3F6E29-90F1-F00E-DF9C-19F6CAC6BC3D}"/>
                  </a:ext>
                </a:extLst>
              </p:cNvPr>
              <p:cNvSpPr txBox="1"/>
              <p:nvPr/>
            </p:nvSpPr>
            <p:spPr bwMode="auto">
              <a:xfrm>
                <a:off x="1274786" y="2744184"/>
                <a:ext cx="4910136" cy="922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𝐵𝑂𝑅𝐺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868" name="Object 4">
                <a:extLst>
                  <a:ext uri="{FF2B5EF4-FFF2-40B4-BE49-F238E27FC236}">
                    <a16:creationId xmlns:a16="http://schemas.microsoft.com/office/drawing/2014/main" id="{EF3F6E29-90F1-F00E-DF9C-19F6CAC6B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4786" y="2744184"/>
                <a:ext cx="4910136" cy="922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0" name="Line 6">
            <a:extLst>
              <a:ext uri="{FF2B5EF4-FFF2-40B4-BE49-F238E27FC236}">
                <a16:creationId xmlns:a16="http://schemas.microsoft.com/office/drawing/2014/main" id="{A3225A7A-DDA8-6AFC-472A-20C6CE0CAB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97850" y="3300413"/>
            <a:ext cx="97155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rc 7">
            <a:extLst>
              <a:ext uri="{FF2B5EF4-FFF2-40B4-BE49-F238E27FC236}">
                <a16:creationId xmlns:a16="http://schemas.microsoft.com/office/drawing/2014/main" id="{F570B816-159F-C2E2-3FE8-244283B4A7A2}"/>
              </a:ext>
            </a:extLst>
          </p:cNvPr>
          <p:cNvSpPr>
            <a:spLocks/>
          </p:cNvSpPr>
          <p:nvPr/>
        </p:nvSpPr>
        <p:spPr bwMode="auto">
          <a:xfrm flipV="1">
            <a:off x="8191500" y="3284538"/>
            <a:ext cx="382588" cy="466725"/>
          </a:xfrm>
          <a:custGeom>
            <a:avLst/>
            <a:gdLst>
              <a:gd name="T0" fmla="*/ 0 w 40081"/>
              <a:gd name="T1" fmla="*/ 2147483646 h 40214"/>
              <a:gd name="T2" fmla="*/ 2147483646 w 40081"/>
              <a:gd name="T3" fmla="*/ 2147483646 h 40214"/>
              <a:gd name="T4" fmla="*/ 2147483646 w 40081"/>
              <a:gd name="T5" fmla="*/ 2147483646 h 40214"/>
              <a:gd name="T6" fmla="*/ 0 60000 65536"/>
              <a:gd name="T7" fmla="*/ 0 60000 65536"/>
              <a:gd name="T8" fmla="*/ 0 60000 65536"/>
              <a:gd name="T9" fmla="*/ 0 w 40081"/>
              <a:gd name="T10" fmla="*/ 0 h 40214"/>
              <a:gd name="T11" fmla="*/ 40081 w 40081"/>
              <a:gd name="T12" fmla="*/ 40214 h 40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81" h="40214" fill="none" extrusionOk="0">
                <a:moveTo>
                  <a:pt x="0" y="10419"/>
                </a:moveTo>
                <a:cubicBezTo>
                  <a:pt x="3912" y="3951"/>
                  <a:pt x="10921" y="-1"/>
                  <a:pt x="18481" y="0"/>
                </a:cubicBezTo>
                <a:cubicBezTo>
                  <a:pt x="30410" y="0"/>
                  <a:pt x="40081" y="9670"/>
                  <a:pt x="40081" y="21600"/>
                </a:cubicBezTo>
                <a:cubicBezTo>
                  <a:pt x="40081" y="29251"/>
                  <a:pt x="36032" y="36332"/>
                  <a:pt x="29439" y="40214"/>
                </a:cubicBezTo>
              </a:path>
              <a:path w="40081" h="40214" stroke="0" extrusionOk="0">
                <a:moveTo>
                  <a:pt x="0" y="10419"/>
                </a:moveTo>
                <a:cubicBezTo>
                  <a:pt x="3912" y="3951"/>
                  <a:pt x="10921" y="-1"/>
                  <a:pt x="18481" y="0"/>
                </a:cubicBezTo>
                <a:cubicBezTo>
                  <a:pt x="30410" y="0"/>
                  <a:pt x="40081" y="9670"/>
                  <a:pt x="40081" y="21600"/>
                </a:cubicBezTo>
                <a:cubicBezTo>
                  <a:pt x="40081" y="29251"/>
                  <a:pt x="36032" y="36332"/>
                  <a:pt x="29439" y="40214"/>
                </a:cubicBezTo>
                <a:lnTo>
                  <a:pt x="18481" y="21600"/>
                </a:lnTo>
                <a:lnTo>
                  <a:pt x="0" y="104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3" name="Object 9">
                <a:extLst>
                  <a:ext uri="{FF2B5EF4-FFF2-40B4-BE49-F238E27FC236}">
                    <a16:creationId xmlns:a16="http://schemas.microsoft.com/office/drawing/2014/main" id="{49C3328D-4A96-0308-60AA-26B3BC0ABF0B}"/>
                  </a:ext>
                </a:extLst>
              </p:cNvPr>
              <p:cNvSpPr txBox="1"/>
              <p:nvPr/>
            </p:nvSpPr>
            <p:spPr bwMode="auto">
              <a:xfrm>
                <a:off x="1217426" y="3874475"/>
                <a:ext cx="4628486" cy="534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𝐵𝑂𝑅𝐺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Pre>
                                <m:sPre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sPre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sPr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873" name="Object 9">
                <a:extLst>
                  <a:ext uri="{FF2B5EF4-FFF2-40B4-BE49-F238E27FC236}">
                    <a16:creationId xmlns:a16="http://schemas.microsoft.com/office/drawing/2014/main" id="{49C3328D-4A96-0308-60AA-26B3BC0AB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426" y="3874475"/>
                <a:ext cx="4628486" cy="534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4" name="Rectangle 10">
            <a:extLst>
              <a:ext uri="{FF2B5EF4-FFF2-40B4-BE49-F238E27FC236}">
                <a16:creationId xmlns:a16="http://schemas.microsoft.com/office/drawing/2014/main" id="{79A814F4-81E5-4E81-4832-D175D5391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64" y="2680594"/>
            <a:ext cx="5128661" cy="60880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9D299F73-DA3C-FA9C-F3A2-3E6382AF3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451" y="3792236"/>
            <a:ext cx="5128661" cy="6556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77" name="Rectangle 13">
            <a:extLst>
              <a:ext uri="{FF2B5EF4-FFF2-40B4-BE49-F238E27FC236}">
                <a16:creationId xmlns:a16="http://schemas.microsoft.com/office/drawing/2014/main" id="{964CD100-EB3E-1170-237F-9D45C0C0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25" y="3324225"/>
            <a:ext cx="200025" cy="268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Object 6">
                <a:extLst>
                  <a:ext uri="{FF2B5EF4-FFF2-40B4-BE49-F238E27FC236}">
                    <a16:creationId xmlns:a16="http://schemas.microsoft.com/office/drawing/2014/main" id="{6F5F01EA-E44F-5249-725A-58F825214BE0}"/>
                  </a:ext>
                </a:extLst>
              </p:cNvPr>
              <p:cNvSpPr txBox="1"/>
              <p:nvPr/>
            </p:nvSpPr>
            <p:spPr bwMode="auto">
              <a:xfrm>
                <a:off x="2227263" y="1445383"/>
                <a:ext cx="4416606" cy="534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𝐵𝑂𝑅𝐺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878" name="Object 6">
                <a:extLst>
                  <a:ext uri="{FF2B5EF4-FFF2-40B4-BE49-F238E27FC236}">
                    <a16:creationId xmlns:a16="http://schemas.microsoft.com/office/drawing/2014/main" id="{6F5F01EA-E44F-5249-725A-58F825214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263" y="1445383"/>
                <a:ext cx="4416606" cy="5349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1" name="Object 6">
                <a:extLst>
                  <a:ext uri="{FF2B5EF4-FFF2-40B4-BE49-F238E27FC236}">
                    <a16:creationId xmlns:a16="http://schemas.microsoft.com/office/drawing/2014/main" id="{0F675260-DF62-DB45-60F9-AB9139180122}"/>
                  </a:ext>
                </a:extLst>
              </p:cNvPr>
              <p:cNvSpPr txBox="1"/>
              <p:nvPr/>
            </p:nvSpPr>
            <p:spPr bwMode="auto">
              <a:xfrm>
                <a:off x="1169695" y="5299391"/>
                <a:ext cx="6557510" cy="700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Pre>
                                              <m:sPrePr>
                                                <m:ctrlPr>
                                                  <a:rPr lang="en-US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PrePr>
                                              <m:sub>
                                                <m:r>
                                                  <a:rPr lang="en-US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sup>
                                              <m:e>
                                                <m:r>
                                                  <a:rPr lang="en-US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</m:sPre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Pre>
                                      <m:sPre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sPre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𝑜𝑟𝑔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0 0 0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p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Pre>
                                      <m:sPre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sPre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𝑜𝑟𝑔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0 0 0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p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881" name="Object 6">
                <a:extLst>
                  <a:ext uri="{FF2B5EF4-FFF2-40B4-BE49-F238E27FC236}">
                    <a16:creationId xmlns:a16="http://schemas.microsoft.com/office/drawing/2014/main" id="{0F675260-DF62-DB45-60F9-AB9139180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9695" y="5299391"/>
                <a:ext cx="6557510" cy="7005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2" name="Rectangle 11">
            <a:extLst>
              <a:ext uri="{FF2B5EF4-FFF2-40B4-BE49-F238E27FC236}">
                <a16:creationId xmlns:a16="http://schemas.microsoft.com/office/drawing/2014/main" id="{06A5B07B-74D5-38BF-504E-DF506956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451" y="5162550"/>
            <a:ext cx="6685998" cy="88522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8CAD03-EEB0-FC4D-E42A-894B51D05589}"/>
              </a:ext>
            </a:extLst>
          </p:cNvPr>
          <p:cNvGrpSpPr/>
          <p:nvPr/>
        </p:nvGrpSpPr>
        <p:grpSpPr>
          <a:xfrm>
            <a:off x="7852409" y="1617663"/>
            <a:ext cx="3648075" cy="3333750"/>
            <a:chOff x="7791449" y="2138363"/>
            <a:chExt cx="3648075" cy="33337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C04AF31-7FA9-3EE9-8522-2702126BA349}"/>
                </a:ext>
              </a:extLst>
            </p:cNvPr>
            <p:cNvGrpSpPr/>
            <p:nvPr/>
          </p:nvGrpSpPr>
          <p:grpSpPr>
            <a:xfrm>
              <a:off x="7791449" y="2138363"/>
              <a:ext cx="3648075" cy="3333750"/>
              <a:chOff x="6599238" y="2543175"/>
              <a:chExt cx="3648075" cy="3333750"/>
            </a:xfrm>
          </p:grpSpPr>
          <p:pic>
            <p:nvPicPr>
              <p:cNvPr id="36869" name="Picture 5" descr="F:\Users\JR\Projects\EE543\Figs_Craig\Fig_5.03.tif">
                <a:extLst>
                  <a:ext uri="{FF2B5EF4-FFF2-40B4-BE49-F238E27FC236}">
                    <a16:creationId xmlns:a16="http://schemas.microsoft.com/office/drawing/2014/main" id="{F0B99A28-D13C-6386-2662-BE5DB2C065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9238" y="2543175"/>
                <a:ext cx="3648075" cy="333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872" name="Object 8">
                    <a:extLst>
                      <a:ext uri="{FF2B5EF4-FFF2-40B4-BE49-F238E27FC236}">
                        <a16:creationId xmlns:a16="http://schemas.microsoft.com/office/drawing/2014/main" id="{7AFEDC0B-EA52-8F58-C2FF-E8C5FA3BE8B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9249601" y="2720975"/>
                    <a:ext cx="344488" cy="260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47500" lnSpcReduction="2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872" name="Object 8">
                    <a:extLst>
                      <a:ext uri="{FF2B5EF4-FFF2-40B4-BE49-F238E27FC236}">
                        <a16:creationId xmlns:a16="http://schemas.microsoft.com/office/drawing/2014/main" id="{7AFEDC0B-EA52-8F58-C2FF-E8C5FA3BE8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249601" y="2720975"/>
                    <a:ext cx="344488" cy="2603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929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876" name="Object 12">
                    <a:extLst>
                      <a:ext uri="{FF2B5EF4-FFF2-40B4-BE49-F238E27FC236}">
                        <a16:creationId xmlns:a16="http://schemas.microsoft.com/office/drawing/2014/main" id="{C6FE8B20-6C38-74EC-9D09-5084EF59FD9A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9764713" y="2981325"/>
                    <a:ext cx="285750" cy="2857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47500" lnSpcReduction="2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876" name="Object 12">
                    <a:extLst>
                      <a:ext uri="{FF2B5EF4-FFF2-40B4-BE49-F238E27FC236}">
                        <a16:creationId xmlns:a16="http://schemas.microsoft.com/office/drawing/2014/main" id="{C6FE8B20-6C38-74EC-9D09-5084EF59FD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764713" y="2981325"/>
                    <a:ext cx="285750" cy="28575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7660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DA341C1-747B-72D8-7CA2-DCA138708FA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361611" y="2576513"/>
              <a:ext cx="292885" cy="1228725"/>
            </a:xfrm>
            <a:prstGeom prst="straightConnector1">
              <a:avLst/>
            </a:prstGeom>
            <a:solidFill>
              <a:schemeClr val="accent1"/>
            </a:solidFill>
            <a:ln w="9525" cap="flat" cmpd="dbl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356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6DB696B7-F858-29E9-5A29-2BCBA51D0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4327525" cy="4724400"/>
          </a:xfrm>
        </p:spPr>
        <p:txBody>
          <a:bodyPr/>
          <a:lstStyle/>
          <a:p>
            <a:pPr lvl="1">
              <a:buFontTx/>
              <a:buNone/>
            </a:pPr>
            <a:endParaRPr lang="en-US" altLang="en-US"/>
          </a:p>
          <a:p>
            <a:r>
              <a:rPr lang="en-US" altLang="en-US"/>
              <a:t>Angular Velocity Representation in Various Frames </a:t>
            </a:r>
          </a:p>
          <a:p>
            <a:endParaRPr lang="en-US" altLang="en-US"/>
          </a:p>
          <a:p>
            <a:pPr lvl="1"/>
            <a:r>
              <a:rPr lang="en-US" altLang="en-US"/>
              <a:t>Vector Form</a:t>
            </a:r>
          </a:p>
          <a:p>
            <a:pPr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Matrix Form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A7F1C27-A5F1-B722-D887-7A75C1747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Angular Velocity – Changing the Frame of Representation – Scenario No.2 </a:t>
            </a:r>
          </a:p>
        </p:txBody>
      </p:sp>
      <p:sp>
        <p:nvSpPr>
          <p:cNvPr id="38921" name="Rectangle 13">
            <a:extLst>
              <a:ext uri="{FF2B5EF4-FFF2-40B4-BE49-F238E27FC236}">
                <a16:creationId xmlns:a16="http://schemas.microsoft.com/office/drawing/2014/main" id="{48A5F695-7850-235E-6ED2-AFC742CF2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88" y="2027238"/>
            <a:ext cx="200025" cy="268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22" name="Object 4">
            <a:extLst>
              <a:ext uri="{FF2B5EF4-FFF2-40B4-BE49-F238E27FC236}">
                <a16:creationId xmlns:a16="http://schemas.microsoft.com/office/drawing/2014/main" id="{F00AA552-6F93-571A-A541-8D33E75EBF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0550" y="3149600"/>
          <a:ext cx="2298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4" imgW="1422400" imgH="241300" progId="Equation.3">
                  <p:embed/>
                </p:oleObj>
              </mc:Choice>
              <mc:Fallback>
                <p:oleObj name="Equation" r:id="rId4" imgW="1422400" imgH="241300" progId="Equation.3">
                  <p:embed/>
                  <p:pic>
                    <p:nvPicPr>
                      <p:cNvPr id="38922" name="Object 4">
                        <a:extLst>
                          <a:ext uri="{FF2B5EF4-FFF2-40B4-BE49-F238E27FC236}">
                            <a16:creationId xmlns:a16="http://schemas.microsoft.com/office/drawing/2014/main" id="{F00AA552-6F93-571A-A541-8D33E75EB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149600"/>
                        <a:ext cx="22987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9">
            <a:extLst>
              <a:ext uri="{FF2B5EF4-FFF2-40B4-BE49-F238E27FC236}">
                <a16:creationId xmlns:a16="http://schemas.microsoft.com/office/drawing/2014/main" id="{643D4B60-493D-3A85-0972-E809D1E089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3750" y="2492375"/>
          <a:ext cx="1946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6" imgW="1206500" imgH="241300" progId="Equation.3">
                  <p:embed/>
                </p:oleObj>
              </mc:Choice>
              <mc:Fallback>
                <p:oleObj name="Equation" r:id="rId6" imgW="1206500" imgH="241300" progId="Equation.3">
                  <p:embed/>
                  <p:pic>
                    <p:nvPicPr>
                      <p:cNvPr id="38923" name="Object 9">
                        <a:extLst>
                          <a:ext uri="{FF2B5EF4-FFF2-40B4-BE49-F238E27FC236}">
                            <a16:creationId xmlns:a16="http://schemas.microsoft.com/office/drawing/2014/main" id="{643D4B60-493D-3A85-0972-E809D1E089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492375"/>
                        <a:ext cx="1946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Rectangle 10">
            <a:extLst>
              <a:ext uri="{FF2B5EF4-FFF2-40B4-BE49-F238E27FC236}">
                <a16:creationId xmlns:a16="http://schemas.microsoft.com/office/drawing/2014/main" id="{F9A56A50-CF08-136A-75A8-1DDEE229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3079750"/>
            <a:ext cx="251460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5" name="Rectangle 11">
            <a:extLst>
              <a:ext uri="{FF2B5EF4-FFF2-40B4-BE49-F238E27FC236}">
                <a16:creationId xmlns:a16="http://schemas.microsoft.com/office/drawing/2014/main" id="{BFE0A62C-77AE-A3AC-560B-3A61DC258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2413000"/>
            <a:ext cx="2514600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9B1F37-70A5-F57B-BD8F-EE43D6852D7B}"/>
                  </a:ext>
                </a:extLst>
              </p14:cNvPr>
              <p14:cNvContentPartPr/>
              <p14:nvPr/>
            </p14:nvContentPartPr>
            <p14:xfrm>
              <a:off x="7683770" y="2399640"/>
              <a:ext cx="3823200" cy="2893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9B1F37-70A5-F57B-BD8F-EE43D6852D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5850" y="2394960"/>
                <a:ext cx="3837960" cy="2907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664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A316EA97-D0F0-895E-603D-760D29B8F5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/>
              <a:t>Linear Algebra - Review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AD6E28AC-3BBF-18AC-FD57-2330BBD9ED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9E1DF744-1D81-95C9-87B4-6311DA59F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Linear Algebra Review - 1/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097C4E9A-3402-136C-A365-029130775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Inverse of Matrix A exists </a:t>
            </a:r>
            <a:r>
              <a:rPr lang="en-US" altLang="en-US" b="1" i="1"/>
              <a:t>if and only if</a:t>
            </a:r>
            <a:r>
              <a:rPr lang="en-US" altLang="en-US"/>
              <a:t> the determinant of A is non-zero.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				Exists </a:t>
            </a:r>
            <a:r>
              <a:rPr lang="en-US" altLang="en-US" b="1" i="1"/>
              <a:t>if and only if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If the determinant of A is equal to zero, then the matrix A is a singular matrix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					</a:t>
            </a:r>
          </a:p>
          <a:p>
            <a:pPr>
              <a:buFontTx/>
              <a:buNone/>
            </a:pPr>
            <a:r>
              <a:rPr lang="en-US" altLang="en-US"/>
              <a:t>					Singular</a:t>
            </a:r>
          </a:p>
        </p:txBody>
      </p:sp>
      <p:graphicFrame>
        <p:nvGraphicFramePr>
          <p:cNvPr id="140292" name="Object 4">
            <a:extLst>
              <a:ext uri="{FF2B5EF4-FFF2-40B4-BE49-F238E27FC236}">
                <a16:creationId xmlns:a16="http://schemas.microsoft.com/office/drawing/2014/main" id="{342D7A26-9B4A-2D6E-21FE-12F1B15E80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0050" y="2239963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4" imgW="241195" imgH="190417" progId="Equation.3">
                  <p:embed/>
                </p:oleObj>
              </mc:Choice>
              <mc:Fallback>
                <p:oleObj name="Equation" r:id="rId4" imgW="241195" imgH="19041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2239963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>
            <a:extLst>
              <a:ext uri="{FF2B5EF4-FFF2-40B4-BE49-F238E27FC236}">
                <a16:creationId xmlns:a16="http://schemas.microsoft.com/office/drawing/2014/main" id="{81B43275-A242-9250-30A4-E96B9BB833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4488" y="2916238"/>
          <a:ext cx="16271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Equation" r:id="rId6" imgW="1015559" imgH="253890" progId="Equation.3">
                  <p:embed/>
                </p:oleObj>
              </mc:Choice>
              <mc:Fallback>
                <p:oleObj name="Equation" r:id="rId6" imgW="1015559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916238"/>
                        <a:ext cx="162718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>
            <a:extLst>
              <a:ext uri="{FF2B5EF4-FFF2-40B4-BE49-F238E27FC236}">
                <a16:creationId xmlns:a16="http://schemas.microsoft.com/office/drawing/2014/main" id="{F211F651-8B71-B838-D420-DF36A3B56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7350" y="4433888"/>
          <a:ext cx="16271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2" name="Equation" r:id="rId8" imgW="1015559" imgH="253890" progId="Equation.3">
                  <p:embed/>
                </p:oleObj>
              </mc:Choice>
              <mc:Fallback>
                <p:oleObj name="Equation" r:id="rId8" imgW="1015559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4433888"/>
                        <a:ext cx="16271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5" name="Object 7">
            <a:extLst>
              <a:ext uri="{FF2B5EF4-FFF2-40B4-BE49-F238E27FC236}">
                <a16:creationId xmlns:a16="http://schemas.microsoft.com/office/drawing/2014/main" id="{B207ECF6-3F94-7320-3F2D-33C805BF09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1488" y="5197475"/>
          <a:ext cx="2413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Equation" r:id="rId10" imgW="152268" imgH="164957" progId="Equation.3">
                  <p:embed/>
                </p:oleObj>
              </mc:Choice>
              <mc:Fallback>
                <p:oleObj name="Equation" r:id="rId10" imgW="152268" imgH="16495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5197475"/>
                        <a:ext cx="2413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FCEB7F-4129-92FC-3144-42E5DD3D0DF8}"/>
                  </a:ext>
                </a:extLst>
              </p14:cNvPr>
              <p14:cNvContentPartPr/>
              <p14:nvPr/>
            </p14:nvContentPartPr>
            <p14:xfrm>
              <a:off x="4263480" y="3050280"/>
              <a:ext cx="1821960" cy="246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FCEB7F-4129-92FC-3144-42E5DD3D0DF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54120" y="3040920"/>
                <a:ext cx="1840680" cy="2483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2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2BD2162C-586B-5596-BE55-11DA50030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Linear Algebra Review - 2/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5D62DBA-9B53-DBEF-78AC-272CFDBB7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rank of the matrix A is the size of the largest squared Matrix S for which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Example 1 -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Example 2 -</a:t>
            </a:r>
          </a:p>
        </p:txBody>
      </p:sp>
      <p:graphicFrame>
        <p:nvGraphicFramePr>
          <p:cNvPr id="142340" name="Object 0">
            <a:extLst>
              <a:ext uri="{FF2B5EF4-FFF2-40B4-BE49-F238E27FC236}">
                <a16:creationId xmlns:a16="http://schemas.microsoft.com/office/drawing/2014/main" id="{DE7EE863-86B9-0356-694F-D67E9C27C5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2763" y="1984375"/>
          <a:ext cx="11382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4" name="Equation" r:id="rId4" imgW="710891" imgH="203112" progId="Equation.3">
                  <p:embed/>
                </p:oleObj>
              </mc:Choice>
              <mc:Fallback>
                <p:oleObj name="Equation" r:id="rId4" imgW="710891" imgH="203112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1984375"/>
                        <a:ext cx="113823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1">
            <a:extLst>
              <a:ext uri="{FF2B5EF4-FFF2-40B4-BE49-F238E27FC236}">
                <a16:creationId xmlns:a16="http://schemas.microsoft.com/office/drawing/2014/main" id="{D7E0EE52-AEAB-91DF-8C48-073BF5E729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9550" y="2681288"/>
          <a:ext cx="1417638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5" name="Equation" r:id="rId6" imgW="889000" imgH="457200" progId="Equation.3">
                  <p:embed/>
                </p:oleObj>
              </mc:Choice>
              <mc:Fallback>
                <p:oleObj name="Equation" r:id="rId6" imgW="8890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2681288"/>
                        <a:ext cx="1417638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2">
            <a:extLst>
              <a:ext uri="{FF2B5EF4-FFF2-40B4-BE49-F238E27FC236}">
                <a16:creationId xmlns:a16="http://schemas.microsoft.com/office/drawing/2014/main" id="{71A46778-6D6A-0FA0-E2C9-5F8A204B91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2088" y="2849563"/>
          <a:ext cx="11128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" name="Equation" r:id="rId8" imgW="698197" imgH="253890" progId="Equation.3">
                  <p:embed/>
                </p:oleObj>
              </mc:Choice>
              <mc:Fallback>
                <p:oleObj name="Equation" r:id="rId8" imgW="698197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849563"/>
                        <a:ext cx="111283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3" name="Object 3">
            <a:extLst>
              <a:ext uri="{FF2B5EF4-FFF2-40B4-BE49-F238E27FC236}">
                <a16:creationId xmlns:a16="http://schemas.microsoft.com/office/drawing/2014/main" id="{E37FEA31-7BE5-64F9-7B18-17F2DE63A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12250" y="2882900"/>
          <a:ext cx="1292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Equation" r:id="rId10" imgW="812447" imgH="203112" progId="Equation.3">
                  <p:embed/>
                </p:oleObj>
              </mc:Choice>
              <mc:Fallback>
                <p:oleObj name="Equation" r:id="rId10" imgW="812447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0" y="2882900"/>
                        <a:ext cx="1292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4" name="Object 4">
            <a:extLst>
              <a:ext uri="{FF2B5EF4-FFF2-40B4-BE49-F238E27FC236}">
                <a16:creationId xmlns:a16="http://schemas.microsoft.com/office/drawing/2014/main" id="{B35FCF21-30F5-515A-DDE8-CA1F170ECF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1300" y="3759200"/>
          <a:ext cx="1681163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" name="Equation" r:id="rId12" imgW="1054100" imgH="914400" progId="Equation.3">
                  <p:embed/>
                </p:oleObj>
              </mc:Choice>
              <mc:Fallback>
                <p:oleObj name="Equation" r:id="rId12" imgW="10541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3759200"/>
                        <a:ext cx="1681163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5">
            <a:extLst>
              <a:ext uri="{FF2B5EF4-FFF2-40B4-BE49-F238E27FC236}">
                <a16:creationId xmlns:a16="http://schemas.microsoft.com/office/drawing/2014/main" id="{8B09B439-C568-0BD4-5F68-FE58D0F48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0" y="4305300"/>
          <a:ext cx="12541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9" name="Equation" r:id="rId14" imgW="787058" imgH="203112" progId="Equation.3">
                  <p:embed/>
                </p:oleObj>
              </mc:Choice>
              <mc:Fallback>
                <p:oleObj name="Equation" r:id="rId14" imgW="787058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4305300"/>
                        <a:ext cx="12541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6">
            <a:extLst>
              <a:ext uri="{FF2B5EF4-FFF2-40B4-BE49-F238E27FC236}">
                <a16:creationId xmlns:a16="http://schemas.microsoft.com/office/drawing/2014/main" id="{1692033A-1E5F-2455-1276-88EE7199BC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2673350"/>
          <a:ext cx="18018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0" name="Equation" r:id="rId16" imgW="1130300" imgH="457200" progId="Equation.3">
                  <p:embed/>
                </p:oleObj>
              </mc:Choice>
              <mc:Fallback>
                <p:oleObj name="Equation" r:id="rId16" imgW="11303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673350"/>
                        <a:ext cx="1801813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7">
            <a:extLst>
              <a:ext uri="{FF2B5EF4-FFF2-40B4-BE49-F238E27FC236}">
                <a16:creationId xmlns:a16="http://schemas.microsoft.com/office/drawing/2014/main" id="{46114D84-364F-4721-5B57-0A21E6056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1738" y="4329113"/>
          <a:ext cx="66833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" name="Equation" r:id="rId18" imgW="418918" imgH="215806" progId="Equation.3">
                  <p:embed/>
                </p:oleObj>
              </mc:Choice>
              <mc:Fallback>
                <p:oleObj name="Equation" r:id="rId18" imgW="418918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329113"/>
                        <a:ext cx="66833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8" name="Object 8">
            <a:extLst>
              <a:ext uri="{FF2B5EF4-FFF2-40B4-BE49-F238E27FC236}">
                <a16:creationId xmlns:a16="http://schemas.microsoft.com/office/drawing/2014/main" id="{6917F6C8-EBDC-DE99-4CBD-EC8678FE0B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4188" y="4276725"/>
          <a:ext cx="6080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" name="Equation" r:id="rId20" imgW="380835" imgH="253890" progId="Equation.3">
                  <p:embed/>
                </p:oleObj>
              </mc:Choice>
              <mc:Fallback>
                <p:oleObj name="Equation" r:id="rId20" imgW="380835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4276725"/>
                        <a:ext cx="6080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A30586-2006-2883-5C6E-EBDA93025529}"/>
                  </a:ext>
                </a:extLst>
              </p14:cNvPr>
              <p14:cNvContentPartPr/>
              <p14:nvPr/>
            </p14:nvContentPartPr>
            <p14:xfrm>
              <a:off x="3892680" y="3789360"/>
              <a:ext cx="6549120" cy="116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A30586-2006-2883-5C6E-EBDA9302552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83320" y="3780000"/>
                <a:ext cx="6567840" cy="11840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3B9804D8-E019-5F73-998C-B54B9F0B9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Linear Algebra Review - 3/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EDE2FCB1-176A-26F0-FEED-25484A7D2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two rows or columns of matrix A are equal or related by a constant, then</a:t>
            </a:r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Example </a:t>
            </a:r>
          </a:p>
        </p:txBody>
      </p:sp>
      <p:graphicFrame>
        <p:nvGraphicFramePr>
          <p:cNvPr id="144388" name="Object 0">
            <a:extLst>
              <a:ext uri="{FF2B5EF4-FFF2-40B4-BE49-F238E27FC236}">
                <a16:creationId xmlns:a16="http://schemas.microsoft.com/office/drawing/2014/main" id="{6ACCD164-6F41-ECA2-F4EA-268247FD37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4838" y="1944688"/>
          <a:ext cx="11572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Equation" r:id="rId4" imgW="723586" imgH="203112" progId="Equation.3">
                  <p:embed/>
                </p:oleObj>
              </mc:Choice>
              <mc:Fallback>
                <p:oleObj name="Equation" r:id="rId4" imgW="723586" imgH="203112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1944688"/>
                        <a:ext cx="115728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1">
            <a:extLst>
              <a:ext uri="{FF2B5EF4-FFF2-40B4-BE49-F238E27FC236}">
                <a16:creationId xmlns:a16="http://schemas.microsoft.com/office/drawing/2014/main" id="{D809CDF6-93FB-9DB9-DC22-3278446FB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0650" y="2447925"/>
          <a:ext cx="194468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6" imgW="1218671" imgH="710891" progId="Equation.3">
                  <p:embed/>
                </p:oleObj>
              </mc:Choice>
              <mc:Fallback>
                <p:oleObj name="Equation" r:id="rId6" imgW="1218671" imgH="71089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2447925"/>
                        <a:ext cx="1944688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2">
            <a:extLst>
              <a:ext uri="{FF2B5EF4-FFF2-40B4-BE49-F238E27FC236}">
                <a16:creationId xmlns:a16="http://schemas.microsoft.com/office/drawing/2014/main" id="{4A88C520-C3EB-07DC-CFFE-659C6D277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8525" y="4111625"/>
          <a:ext cx="60261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8" imgW="3784600" imgH="457200" progId="Equation.3">
                  <p:embed/>
                </p:oleObj>
              </mc:Choice>
              <mc:Fallback>
                <p:oleObj name="Equation" r:id="rId8" imgW="3784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4111625"/>
                        <a:ext cx="60261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0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5914045" y="2216994"/>
              <a:ext cx="1222920" cy="236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1445" y="2204394"/>
                <a:ext cx="12481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6565645" y="2413194"/>
              <a:ext cx="499320" cy="1110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53045" y="2400594"/>
                <a:ext cx="524520" cy="113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D4DAB7B5-1BF3-F9A0-C119-C635FF421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Linear Algebra Review - 4/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FD7D3673-83EB-3E34-7C27-99664EFA7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/>
              <a:t>Eigenvalues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Eigenvalues are the roots of the polynomial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If                each solution to the characteristic equation      (Eigenvalue)  has a corresponding  Eigenvector    </a:t>
            </a:r>
          </a:p>
        </p:txBody>
      </p:sp>
      <p:graphicFrame>
        <p:nvGraphicFramePr>
          <p:cNvPr id="146436" name="Object 0">
            <a:extLst>
              <a:ext uri="{FF2B5EF4-FFF2-40B4-BE49-F238E27FC236}">
                <a16:creationId xmlns:a16="http://schemas.microsoft.com/office/drawing/2014/main" id="{EE2F8152-5E31-9F2A-DDC6-607F0FAD9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6425" y="1905000"/>
          <a:ext cx="10144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quation" r:id="rId4" imgW="634449" imgH="177646" progId="Equation.3">
                  <p:embed/>
                </p:oleObj>
              </mc:Choice>
              <mc:Fallback>
                <p:oleObj name="Equation" r:id="rId4" imgW="634449" imgH="177646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1905000"/>
                        <a:ext cx="101441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1">
            <a:extLst>
              <a:ext uri="{FF2B5EF4-FFF2-40B4-BE49-F238E27FC236}">
                <a16:creationId xmlns:a16="http://schemas.microsoft.com/office/drawing/2014/main" id="{18996629-4488-92E2-7FDA-1DCBFB70C7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4650" y="2463800"/>
          <a:ext cx="14446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Equation" r:id="rId6" imgW="901309" imgH="203112" progId="Equation.3">
                  <p:embed/>
                </p:oleObj>
              </mc:Choice>
              <mc:Fallback>
                <p:oleObj name="Equation" r:id="rId6" imgW="901309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2463800"/>
                        <a:ext cx="14446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2">
            <a:extLst>
              <a:ext uri="{FF2B5EF4-FFF2-40B4-BE49-F238E27FC236}">
                <a16:creationId xmlns:a16="http://schemas.microsoft.com/office/drawing/2014/main" id="{67F8D979-B419-1560-EC25-F8537BF2C7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9750" y="3729038"/>
          <a:ext cx="12366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Equation" r:id="rId8" imgW="774364" imgH="203112" progId="Equation.3">
                  <p:embed/>
                </p:oleObj>
              </mc:Choice>
              <mc:Fallback>
                <p:oleObj name="Equation" r:id="rId8" imgW="774364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3729038"/>
                        <a:ext cx="12366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3">
            <a:extLst>
              <a:ext uri="{FF2B5EF4-FFF2-40B4-BE49-F238E27FC236}">
                <a16:creationId xmlns:a16="http://schemas.microsoft.com/office/drawing/2014/main" id="{A77421CD-6CF5-06AF-D8B9-D735F07DEF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4913" y="4324350"/>
          <a:ext cx="2238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Equation" r:id="rId10" imgW="139579" imgH="177646" progId="Equation.3">
                  <p:embed/>
                </p:oleObj>
              </mc:Choice>
              <mc:Fallback>
                <p:oleObj name="Equation" r:id="rId10" imgW="139579" imgH="1776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4324350"/>
                        <a:ext cx="22383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4">
            <a:extLst>
              <a:ext uri="{FF2B5EF4-FFF2-40B4-BE49-F238E27FC236}">
                <a16:creationId xmlns:a16="http://schemas.microsoft.com/office/drawing/2014/main" id="{DFD0E20C-665C-5D16-2D30-A70DE8DC3D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6550" y="4297363"/>
          <a:ext cx="6477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12" imgW="405872" imgH="177569" progId="Equation.3">
                  <p:embed/>
                </p:oleObj>
              </mc:Choice>
              <mc:Fallback>
                <p:oleObj name="Equation" r:id="rId12" imgW="405872" imgH="17756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4297363"/>
                        <a:ext cx="6477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4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DBA1E3F-732D-742F-FFFB-E1F84D9E5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Sensation 2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/>
              <a:t>– T</a:t>
            </a:r>
            <a:r>
              <a:rPr lang="en-US" altLang="en-US" dirty="0" smtClean="0"/>
              <a:t>wo Consecutive Rotation 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>
                <a:extLst>
                  <a:ext uri="{FF2B5EF4-FFF2-40B4-BE49-F238E27FC236}">
                    <a16:creationId xmlns:a16="http://schemas.microsoft.com/office/drawing/2014/main" id="{DDA896D5-3619-FEB5-175B-607FEA359F1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67340" y="1371600"/>
                <a:ext cx="5128660" cy="4489450"/>
              </a:xfrm>
            </p:spPr>
            <p:txBody>
              <a:bodyPr/>
              <a:lstStyle/>
              <a:p>
                <a:r>
                  <a:rPr lang="en-US" altLang="en-US" dirty="0" smtClean="0">
                    <a:solidFill>
                      <a:srgbClr val="FF0000"/>
                    </a:solidFill>
                  </a:rPr>
                  <a:t>Given</a:t>
                </a:r>
                <a:r>
                  <a:rPr lang="en-US" altLang="en-US" dirty="0"/>
                  <a:t> - </a:t>
                </a:r>
                <a:r>
                  <a:rPr lang="en-US" altLang="en-US" dirty="0" smtClean="0"/>
                  <a:t>Three </a:t>
                </a:r>
                <a:r>
                  <a:rPr lang="en-US" altLang="en-US" dirty="0"/>
                  <a:t>frames </a:t>
                </a:r>
                <a:r>
                  <a:rPr lang="en-US" altLang="en-US" dirty="0" err="1"/>
                  <a:t>i.e</a:t>
                </a:r>
                <a:r>
                  <a:rPr lang="en-US" altLang="en-US" dirty="0"/>
                  <a:t> frame {A} and frame {B} frame </a:t>
                </a:r>
                <a:r>
                  <a:rPr lang="en-US" altLang="en-US" dirty="0" smtClean="0"/>
                  <a:t>{C} all sharing the same origin. Frame {A} is stationary and Frames {B} and {C} rotate </a:t>
                </a:r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 smtClean="0"/>
                  <a:t>Two </a:t>
                </a:r>
                <a:r>
                  <a:rPr lang="en-US" altLang="en-US" dirty="0"/>
                  <a:t>actions take place simultaneously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dirty="0" smtClean="0"/>
                  <a:t>Frame </a:t>
                </a:r>
                <a:r>
                  <a:rPr lang="en-US" altLang="en-US" dirty="0"/>
                  <a:t>B rotates with respect to frame A along an axis defined </a:t>
                </a:r>
                <a:r>
                  <a:rPr lang="en-US" altLang="en-US" dirty="0" smtClean="0"/>
                  <a:t>by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sPre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/>
                  <a:t>Frame C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rotates with respect to frame </a:t>
                </a:r>
                <a:r>
                  <a:rPr lang="en-US" altLang="en-US" dirty="0" smtClean="0"/>
                  <a:t>B </a:t>
                </a:r>
                <a:r>
                  <a:rPr lang="en-US" altLang="en-US" dirty="0"/>
                  <a:t>along an axis defined by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sPre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Challenge</a:t>
                </a:r>
                <a:r>
                  <a:rPr lang="en-US" altLang="en-US" dirty="0"/>
                  <a:t> – Express </a:t>
                </a:r>
                <a:r>
                  <a:rPr lang="en-US" altLang="en-US" dirty="0" smtClean="0"/>
                  <a:t>the rotation of frame {C} with respect to frame {A} or alternatively express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sPre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9155" name="Rectangle 3">
                <a:extLst>
                  <a:ext uri="{FF2B5EF4-FFF2-40B4-BE49-F238E27FC236}">
                    <a16:creationId xmlns:a16="http://schemas.microsoft.com/office/drawing/2014/main" id="{DDA896D5-3619-FEB5-175B-607FEA359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67340" y="1371600"/>
                <a:ext cx="5128660" cy="4489450"/>
              </a:xfrm>
              <a:blipFill>
                <a:blip r:embed="rId3"/>
                <a:stretch>
                  <a:fillRect l="-476" t="-408" r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98EB2D-46B9-99E6-5A19-E0E42C479A5B}"/>
                  </a:ext>
                </a:extLst>
              </p14:cNvPr>
              <p14:cNvContentPartPr/>
              <p14:nvPr/>
            </p14:nvContentPartPr>
            <p14:xfrm>
              <a:off x="7496536" y="2060006"/>
              <a:ext cx="3823200" cy="289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98EB2D-46B9-99E6-5A19-E0E42C479A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7176" y="2050646"/>
                <a:ext cx="3841920" cy="2912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0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CACF739B-5FCB-6378-4373-25129AA3C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Linear Algebra Review - 4/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4CFEE65-B836-6F59-043F-7327F0743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Wikipedai -  https://en.wikipedia.org/wiki/Eigenvalues_and_eigenvectors</a:t>
            </a:r>
          </a:p>
        </p:txBody>
      </p:sp>
      <p:pic>
        <p:nvPicPr>
          <p:cNvPr id="148486" name="Picture 2" descr="https://upload.wikimedia.org/wikipedia/commons/0/06/Eigenvectors.gif">
            <a:extLst>
              <a:ext uri="{FF2B5EF4-FFF2-40B4-BE49-F238E27FC236}">
                <a16:creationId xmlns:a16="http://schemas.microsoft.com/office/drawing/2014/main" id="{246FBF00-EDC1-DF06-CA61-73E97454D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336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2C7F48-29DF-2A5F-E207-62CB236CDAFF}"/>
                  </a:ext>
                </a:extLst>
              </p14:cNvPr>
              <p14:cNvContentPartPr/>
              <p14:nvPr/>
            </p14:nvContentPartPr>
            <p14:xfrm>
              <a:off x="4588320" y="2226960"/>
              <a:ext cx="5209560" cy="329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2C7F48-29DF-2A5F-E207-62CB236CDA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8960" y="2217600"/>
                <a:ext cx="5228280" cy="33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4DFF4D-4EF4-011F-0DE0-47FAAC23A4DE}"/>
                  </a:ext>
                </a:extLst>
              </p14:cNvPr>
              <p14:cNvContentPartPr/>
              <p14:nvPr/>
            </p14:nvContentPartPr>
            <p14:xfrm>
              <a:off x="1508400" y="2232720"/>
              <a:ext cx="6159240" cy="324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4DFF4D-4EF4-011F-0DE0-47FAAC23A4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9040" y="2223360"/>
                <a:ext cx="6177960" cy="3261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0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5ED82978-74F4-00B9-636B-DA0A4BCFC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Linear Algebra Review - 4/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921A10CA-C3A5-F137-14E9-472AEF387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150532" name="Object 4">
            <a:extLst>
              <a:ext uri="{FF2B5EF4-FFF2-40B4-BE49-F238E27FC236}">
                <a16:creationId xmlns:a16="http://schemas.microsoft.com/office/drawing/2014/main" id="{70BFEEA0-0C68-811A-08B5-E44DA87BA2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7300" y="1604963"/>
          <a:ext cx="1150938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Equation" r:id="rId4" imgW="723586" imgH="457002" progId="Equation.3">
                  <p:embed/>
                </p:oleObj>
              </mc:Choice>
              <mc:Fallback>
                <p:oleObj name="Equation" r:id="rId4" imgW="723586" imgH="4570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1604963"/>
                        <a:ext cx="1150938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3" name="Object 5">
            <a:extLst>
              <a:ext uri="{FF2B5EF4-FFF2-40B4-BE49-F238E27FC236}">
                <a16:creationId xmlns:a16="http://schemas.microsoft.com/office/drawing/2014/main" id="{7E1DDA9F-3977-6475-A4F2-A37DBB28B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7338" y="3438525"/>
          <a:ext cx="43878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quation" r:id="rId6" imgW="2743200" imgH="457200" progId="Equation.3">
                  <p:embed/>
                </p:oleObj>
              </mc:Choice>
              <mc:Fallback>
                <p:oleObj name="Equation" r:id="rId6" imgW="27432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3438525"/>
                        <a:ext cx="438785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4" name="Object 6">
            <a:extLst>
              <a:ext uri="{FF2B5EF4-FFF2-40B4-BE49-F238E27FC236}">
                <a16:creationId xmlns:a16="http://schemas.microsoft.com/office/drawing/2014/main" id="{675750BC-E227-4FAD-8357-4F726F5AD4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6075" y="2452688"/>
          <a:ext cx="36004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Equation" r:id="rId8" imgW="2247900" imgH="482600" progId="Equation.3">
                  <p:embed/>
                </p:oleObj>
              </mc:Choice>
              <mc:Fallback>
                <p:oleObj name="Equation" r:id="rId8" imgW="22479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5" y="2452688"/>
                        <a:ext cx="360045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5" name="Object 7">
            <a:extLst>
              <a:ext uri="{FF2B5EF4-FFF2-40B4-BE49-F238E27FC236}">
                <a16:creationId xmlns:a16="http://schemas.microsoft.com/office/drawing/2014/main" id="{9D4B40E7-B038-2263-D6DE-2B29DB452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7888" y="4344988"/>
          <a:ext cx="64928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Equation" r:id="rId10" imgW="406224" imgH="457002" progId="Equation.3">
                  <p:embed/>
                </p:oleObj>
              </mc:Choice>
              <mc:Fallback>
                <p:oleObj name="Equation" r:id="rId10" imgW="406224" imgH="45700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344988"/>
                        <a:ext cx="649287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017A553C-E05C-B53E-FC50-B97027328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Linear Algebra Review - 4/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2DC5108C-DE00-6139-0A54-23E7646DA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152580" name="Object 4">
            <a:extLst>
              <a:ext uri="{FF2B5EF4-FFF2-40B4-BE49-F238E27FC236}">
                <a16:creationId xmlns:a16="http://schemas.microsoft.com/office/drawing/2014/main" id="{44183B1F-8935-41C0-3C12-14AE30C1B2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0" y="1500188"/>
          <a:ext cx="5889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Equation" r:id="rId4" imgW="368300" imgH="457200" progId="Equation.3">
                  <p:embed/>
                </p:oleObj>
              </mc:Choice>
              <mc:Fallback>
                <p:oleObj name="Equation" r:id="rId4" imgW="3683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500188"/>
                        <a:ext cx="588963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1" name="Object 5">
            <a:extLst>
              <a:ext uri="{FF2B5EF4-FFF2-40B4-BE49-F238E27FC236}">
                <a16:creationId xmlns:a16="http://schemas.microsoft.com/office/drawing/2014/main" id="{BCDBBEB6-665A-89CC-0821-21416C6268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6375" y="3690938"/>
          <a:ext cx="6461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name="Equation" r:id="rId6" imgW="406048" imgH="215713" progId="Equation.3">
                  <p:embed/>
                </p:oleObj>
              </mc:Choice>
              <mc:Fallback>
                <p:oleObj name="Equation" r:id="rId6" imgW="406048" imgH="2157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3690938"/>
                        <a:ext cx="64611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>
            <a:extLst>
              <a:ext uri="{FF2B5EF4-FFF2-40B4-BE49-F238E27FC236}">
                <a16:creationId xmlns:a16="http://schemas.microsoft.com/office/drawing/2014/main" id="{572EE47E-B06D-FFE6-34C3-F4FF2C4689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3363" y="2228850"/>
          <a:ext cx="15462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name="Equation" r:id="rId8" imgW="965200" imgH="482600" progId="Equation.3">
                  <p:embed/>
                </p:oleObj>
              </mc:Choice>
              <mc:Fallback>
                <p:oleObj name="Equation" r:id="rId8" imgW="9652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2228850"/>
                        <a:ext cx="15462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>
            <a:extLst>
              <a:ext uri="{FF2B5EF4-FFF2-40B4-BE49-F238E27FC236}">
                <a16:creationId xmlns:a16="http://schemas.microsoft.com/office/drawing/2014/main" id="{5679964B-1AC0-E5BE-99DE-0C4DF31B59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8475" y="2252663"/>
          <a:ext cx="9953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9" name="Equation" r:id="rId10" imgW="622300" imgH="457200" progId="Equation.3">
                  <p:embed/>
                </p:oleObj>
              </mc:Choice>
              <mc:Fallback>
                <p:oleObj name="Equation" r:id="rId10" imgW="6223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2252663"/>
                        <a:ext cx="995363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>
            <a:extLst>
              <a:ext uri="{FF2B5EF4-FFF2-40B4-BE49-F238E27FC236}">
                <a16:creationId xmlns:a16="http://schemas.microsoft.com/office/drawing/2014/main" id="{41208CD7-D964-5C87-4696-C2447D331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9375" y="4545013"/>
          <a:ext cx="18907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0" name="Equation" r:id="rId12" imgW="1180588" imgH="482391" progId="Equation.3">
                  <p:embed/>
                </p:oleObj>
              </mc:Choice>
              <mc:Fallback>
                <p:oleObj name="Equation" r:id="rId12" imgW="1180588" imgH="48239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4545013"/>
                        <a:ext cx="1890713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5" name="Object 9">
            <a:extLst>
              <a:ext uri="{FF2B5EF4-FFF2-40B4-BE49-F238E27FC236}">
                <a16:creationId xmlns:a16="http://schemas.microsoft.com/office/drawing/2014/main" id="{BD273AA6-137B-5DAB-8786-42EACD7474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1825" y="4481513"/>
          <a:ext cx="8128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Equation" r:id="rId14" imgW="508000" imgH="457200" progId="Equation.3">
                  <p:embed/>
                </p:oleObj>
              </mc:Choice>
              <mc:Fallback>
                <p:oleObj name="Equation" r:id="rId14" imgW="5080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5" y="4481513"/>
                        <a:ext cx="8128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37BB1C-21D8-A643-2EC8-6E521874FAAC}"/>
                  </a:ext>
                </a:extLst>
              </p14:cNvPr>
              <p14:cNvContentPartPr/>
              <p14:nvPr/>
            </p14:nvContentPartPr>
            <p14:xfrm>
              <a:off x="8108400" y="2553120"/>
              <a:ext cx="847080" cy="248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37BB1C-21D8-A643-2EC8-6E521874FA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99040" y="2543760"/>
                <a:ext cx="865800" cy="25009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4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BA37073D-D2C7-7BB5-B004-B479D744A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Linear Algebra Review - 5/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CF620B07-3A05-DA60-CCAB-6D416F47D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Any singular matrix  (                      ) has at least one Eigenvalue equal to zero</a:t>
            </a:r>
          </a:p>
        </p:txBody>
      </p:sp>
      <p:graphicFrame>
        <p:nvGraphicFramePr>
          <p:cNvPr id="154628" name="Object 0">
            <a:extLst>
              <a:ext uri="{FF2B5EF4-FFF2-40B4-BE49-F238E27FC236}">
                <a16:creationId xmlns:a16="http://schemas.microsoft.com/office/drawing/2014/main" id="{FD315241-2B04-5539-61F5-BB0D6C7A14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7400" y="1409700"/>
          <a:ext cx="11572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4" imgW="723586" imgH="203112" progId="Equation.3">
                  <p:embed/>
                </p:oleObj>
              </mc:Choice>
              <mc:Fallback>
                <p:oleObj name="Equation" r:id="rId4" imgW="723586" imgH="203112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1409700"/>
                        <a:ext cx="11572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9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FFE4E755-3AC8-93C6-FFAC-DB40E88FE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Linear Algebra Review - 6/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DAE3F03-0F25-8A6E-9D61-A71D16251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A is non-singular  (                        ), and        is an eigenvalue of  A with corresponding to eigenvector </a:t>
            </a:r>
            <a:r>
              <a:rPr lang="en-US" altLang="en-US" i="1">
                <a:latin typeface="Times New Roman" panose="02020603050405020304" pitchFamily="18" charset="0"/>
              </a:rPr>
              <a:t>X</a:t>
            </a:r>
            <a:r>
              <a:rPr lang="en-US" altLang="en-US"/>
              <a:t>, then </a:t>
            </a:r>
          </a:p>
        </p:txBody>
      </p:sp>
      <p:graphicFrame>
        <p:nvGraphicFramePr>
          <p:cNvPr id="156676" name="Object 0">
            <a:extLst>
              <a:ext uri="{FF2B5EF4-FFF2-40B4-BE49-F238E27FC236}">
                <a16:creationId xmlns:a16="http://schemas.microsoft.com/office/drawing/2014/main" id="{CDC99A04-273D-B879-92FC-7AE531725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1525" y="1404938"/>
          <a:ext cx="11557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4" imgW="723586" imgH="203112" progId="Equation.3">
                  <p:embed/>
                </p:oleObj>
              </mc:Choice>
              <mc:Fallback>
                <p:oleObj name="Equation" r:id="rId4" imgW="723586" imgH="203112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1404938"/>
                        <a:ext cx="11557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1">
            <a:extLst>
              <a:ext uri="{FF2B5EF4-FFF2-40B4-BE49-F238E27FC236}">
                <a16:creationId xmlns:a16="http://schemas.microsoft.com/office/drawing/2014/main" id="{2B151CC0-6141-1645-631B-3930E2BE7C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750" y="1414463"/>
          <a:ext cx="2238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6" imgW="139579" imgH="177646" progId="Equation.3">
                  <p:embed/>
                </p:oleObj>
              </mc:Choice>
              <mc:Fallback>
                <p:oleObj name="Equation" r:id="rId6" imgW="139579" imgH="1776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1414463"/>
                        <a:ext cx="22383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Object 2">
            <a:extLst>
              <a:ext uri="{FF2B5EF4-FFF2-40B4-BE49-F238E27FC236}">
                <a16:creationId xmlns:a16="http://schemas.microsoft.com/office/drawing/2014/main" id="{DD80CEB6-232F-CF60-8D8A-8C0466F7DB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7350" y="2432050"/>
          <a:ext cx="1384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8" imgW="837836" imgH="203112" progId="Equation.3">
                  <p:embed/>
                </p:oleObj>
              </mc:Choice>
              <mc:Fallback>
                <p:oleObj name="Equation" r:id="rId8" imgW="837836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432050"/>
                        <a:ext cx="13843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0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31C9E86C-6A7C-F885-6B91-F7F00D625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Linear Algebra Review - 7/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7C06E88-1715-A64E-7C9D-CB7E81CB4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the </a:t>
            </a:r>
            <a:r>
              <a:rPr lang="en-US" altLang="en-US" sz="2400" i="1">
                <a:latin typeface="Times New Roman" panose="02020603050405020304" pitchFamily="18" charset="0"/>
              </a:rPr>
              <a:t>n </a:t>
            </a:r>
            <a:r>
              <a:rPr lang="en-US" altLang="en-US" sz="2000" i="1"/>
              <a:t>x </a:t>
            </a:r>
            <a:r>
              <a:rPr lang="en-US" altLang="en-US" sz="2400" i="1">
                <a:latin typeface="Times New Roman" panose="02020603050405020304" pitchFamily="18" charset="0"/>
              </a:rPr>
              <a:t>n</a:t>
            </a:r>
            <a:r>
              <a:rPr lang="en-US" altLang="en-US"/>
              <a:t> matrix A is of full rank (that is, </a:t>
            </a:r>
            <a:r>
              <a:rPr lang="en-US" altLang="en-US" sz="2000" b="1" i="1">
                <a:latin typeface="Times New Roman" panose="02020603050405020304" pitchFamily="18" charset="0"/>
              </a:rPr>
              <a:t>Rank (A) = n</a:t>
            </a:r>
            <a:r>
              <a:rPr lang="en-US" altLang="en-US"/>
              <a:t>), then the only solution to  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       is the trivial one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If A is of less than full rank (that is </a:t>
            </a:r>
            <a:r>
              <a:rPr lang="en-US" altLang="en-US" sz="2000" b="1" i="1">
                <a:latin typeface="Times New Roman" panose="02020603050405020304" pitchFamily="18" charset="0"/>
              </a:rPr>
              <a:t>Rank (A) &lt; n</a:t>
            </a:r>
            <a:r>
              <a:rPr lang="en-US" altLang="en-US"/>
              <a:t>), then there are </a:t>
            </a:r>
            <a:r>
              <a:rPr lang="en-US" altLang="en-US" sz="2400" i="1">
                <a:latin typeface="Times New Roman" panose="02020603050405020304" pitchFamily="18" charset="0"/>
              </a:rPr>
              <a:t>n-r</a:t>
            </a:r>
            <a:r>
              <a:rPr lang="en-US" altLang="en-US"/>
              <a:t> linearly independent (orthogonal) solutions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      for which</a:t>
            </a:r>
          </a:p>
        </p:txBody>
      </p:sp>
      <p:graphicFrame>
        <p:nvGraphicFramePr>
          <p:cNvPr id="158724" name="Object 0">
            <a:extLst>
              <a:ext uri="{FF2B5EF4-FFF2-40B4-BE49-F238E27FC236}">
                <a16:creationId xmlns:a16="http://schemas.microsoft.com/office/drawing/2014/main" id="{E8150C4F-0826-D922-D548-15EC647894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8650" y="1941513"/>
          <a:ext cx="81438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4" imgW="494870" imgH="177646" progId="Equation.3">
                  <p:embed/>
                </p:oleObj>
              </mc:Choice>
              <mc:Fallback>
                <p:oleObj name="Equation" r:id="rId4" imgW="494870" imgH="177646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941513"/>
                        <a:ext cx="81438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1">
            <a:extLst>
              <a:ext uri="{FF2B5EF4-FFF2-40B4-BE49-F238E27FC236}">
                <a16:creationId xmlns:a16="http://schemas.microsoft.com/office/drawing/2014/main" id="{A6721C39-7B0F-888B-4BB9-8D745C6AC7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5813" y="2947988"/>
          <a:ext cx="668337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6" imgW="405872" imgH="177569" progId="Equation.3">
                  <p:embed/>
                </p:oleObj>
              </mc:Choice>
              <mc:Fallback>
                <p:oleObj name="Equation" r:id="rId6" imgW="405872" imgH="17756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2947988"/>
                        <a:ext cx="668337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Object 2">
            <a:extLst>
              <a:ext uri="{FF2B5EF4-FFF2-40B4-BE49-F238E27FC236}">
                <a16:creationId xmlns:a16="http://schemas.microsoft.com/office/drawing/2014/main" id="{8ADD65CF-1B1B-3107-8E9D-2B84E8B1B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131863"/>
              </p:ext>
            </p:extLst>
          </p:nvPr>
        </p:nvGraphicFramePr>
        <p:xfrm>
          <a:off x="5050745" y="4572001"/>
          <a:ext cx="21971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8" imgW="1371600" imgH="241300" progId="Equation.3">
                  <p:embed/>
                </p:oleObj>
              </mc:Choice>
              <mc:Fallback>
                <p:oleObj name="Equation" r:id="rId8" imgW="13716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745" y="4572001"/>
                        <a:ext cx="21971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7" name="Object 3">
            <a:extLst>
              <a:ext uri="{FF2B5EF4-FFF2-40B4-BE49-F238E27FC236}">
                <a16:creationId xmlns:a16="http://schemas.microsoft.com/office/drawing/2014/main" id="{BAC8F930-2485-0F65-449A-1BA31F57B4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5262563"/>
          <a:ext cx="812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10" imgW="508000" imgH="241300" progId="Equation.3">
                  <p:embed/>
                </p:oleObj>
              </mc:Choice>
              <mc:Fallback>
                <p:oleObj name="Equation" r:id="rId10" imgW="5080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62563"/>
                        <a:ext cx="8128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11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62C09956-4D29-C5F4-5264-D983FB24B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Brief Linear Algebra Review - 8/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AAEC0467-7B33-C294-8C71-77F182A8D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A is square, then A and A</a:t>
            </a:r>
            <a:r>
              <a:rPr lang="en-US" altLang="en-US" baseline="30000"/>
              <a:t>T</a:t>
            </a:r>
            <a:r>
              <a:rPr lang="en-US" altLang="en-US"/>
              <a:t> have the same eigenvalues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8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C7FF1BB6-EE4B-E40A-A74C-2806E72CD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Scenarios  2 </a:t>
            </a:r>
            <a:r>
              <a:rPr lang="en-US" altLang="en-US" dirty="0"/>
              <a:t>– Implications for Serial Manipulators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88176" y="1614485"/>
            <a:ext cx="5035320" cy="4150080"/>
            <a:chOff x="824244" y="1537988"/>
            <a:chExt cx="5035320" cy="41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9CF266C-A02F-7C60-6740-8AB314FD4910}"/>
                    </a:ext>
                  </a:extLst>
                </p14:cNvPr>
                <p14:cNvContentPartPr/>
                <p14:nvPr/>
              </p14:nvContentPartPr>
              <p14:xfrm>
                <a:off x="824244" y="5368748"/>
                <a:ext cx="8640" cy="48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9CF266C-A02F-7C60-6740-8AB314FD49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0644" y="5365508"/>
                  <a:ext cx="15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941078-136A-4837-16F2-FE5DEBE54EF9}"/>
                    </a:ext>
                  </a:extLst>
                </p14:cNvPr>
                <p14:cNvContentPartPr/>
                <p14:nvPr/>
              </p14:nvContentPartPr>
              <p14:xfrm>
                <a:off x="1425804" y="4634708"/>
                <a:ext cx="27000" cy="653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941078-136A-4837-16F2-FE5DEBE54E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08884" y="4622828"/>
                  <a:ext cx="586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ECE813-7889-93F1-7185-60052B58B355}"/>
                    </a:ext>
                  </a:extLst>
                </p14:cNvPr>
                <p14:cNvContentPartPr/>
                <p14:nvPr/>
              </p14:nvContentPartPr>
              <p14:xfrm>
                <a:off x="1430124" y="5207108"/>
                <a:ext cx="678240" cy="61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ECE813-7889-93F1-7185-60052B58B3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0044" y="5203148"/>
                  <a:ext cx="707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83224E-6EEA-B633-9992-541F82C2CB58}"/>
                    </a:ext>
                  </a:extLst>
                </p14:cNvPr>
                <p14:cNvContentPartPr/>
                <p14:nvPr/>
              </p14:nvContentPartPr>
              <p14:xfrm>
                <a:off x="1108644" y="5278388"/>
                <a:ext cx="341640" cy="401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83224E-6EEA-B633-9992-541F82C2CB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1023" y="5266148"/>
                  <a:ext cx="362858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9D64DD-5E2D-161F-DA6F-60499710AA1F}"/>
                    </a:ext>
                  </a:extLst>
                </p14:cNvPr>
                <p14:cNvContentPartPr/>
                <p14:nvPr/>
              </p14:nvContentPartPr>
              <p14:xfrm>
                <a:off x="1400244" y="5368028"/>
                <a:ext cx="745560" cy="320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9D64DD-5E2D-161F-DA6F-60499710AA1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9804" y="5360828"/>
                  <a:ext cx="7693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F32A80-E9A1-F80B-921F-382C7F38C90F}"/>
                    </a:ext>
                  </a:extLst>
                </p14:cNvPr>
                <p14:cNvContentPartPr/>
                <p14:nvPr/>
              </p14:nvContentPartPr>
              <p14:xfrm>
                <a:off x="2154444" y="2797268"/>
                <a:ext cx="259200" cy="48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F32A80-E9A1-F80B-921F-382C7F38C9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0484" y="2789708"/>
                  <a:ext cx="2782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21B744-2310-7F3E-0016-C93783F60AD9}"/>
                    </a:ext>
                  </a:extLst>
                </p14:cNvPr>
                <p14:cNvContentPartPr/>
                <p14:nvPr/>
              </p14:nvContentPartPr>
              <p14:xfrm>
                <a:off x="3894684" y="2125508"/>
                <a:ext cx="1459800" cy="757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21B744-2310-7F3E-0016-C93783F60A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84966" y="2114708"/>
                  <a:ext cx="1491112" cy="7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B21D22-5036-B49F-FEE2-5D6B25C8FE2B}"/>
                    </a:ext>
                  </a:extLst>
                </p14:cNvPr>
                <p14:cNvContentPartPr/>
                <p14:nvPr/>
              </p14:nvContentPartPr>
              <p14:xfrm>
                <a:off x="2259564" y="2358428"/>
                <a:ext cx="399960" cy="23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B21D22-5036-B49F-FEE2-5D6B25C8FE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5524" y="2348708"/>
                  <a:ext cx="419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D46F69-1838-D68C-6972-EE76DCADFAEF}"/>
                    </a:ext>
                  </a:extLst>
                </p14:cNvPr>
                <p14:cNvContentPartPr/>
                <p14:nvPr/>
              </p14:nvContentPartPr>
              <p14:xfrm>
                <a:off x="2766444" y="4270748"/>
                <a:ext cx="567000" cy="34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D46F69-1838-D68C-6972-EE76DCADFAE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7450" y="4262108"/>
                  <a:ext cx="590385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4600A4-696E-C7DB-55C9-D3972C2259A2}"/>
                    </a:ext>
                  </a:extLst>
                </p14:cNvPr>
                <p14:cNvContentPartPr/>
                <p14:nvPr/>
              </p14:nvContentPartPr>
              <p14:xfrm>
                <a:off x="1678164" y="2569388"/>
                <a:ext cx="582840" cy="210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4600A4-696E-C7DB-55C9-D3972C2259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73844" y="2558948"/>
                  <a:ext cx="597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B2F4C06-ED54-3F20-9211-C430D70ED8FF}"/>
                    </a:ext>
                  </a:extLst>
                </p14:cNvPr>
                <p14:cNvContentPartPr/>
                <p14:nvPr/>
              </p14:nvContentPartPr>
              <p14:xfrm>
                <a:off x="3758604" y="1624028"/>
                <a:ext cx="991080" cy="298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B2F4C06-ED54-3F20-9211-C430D70ED8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0684" y="1612522"/>
                  <a:ext cx="1011960" cy="325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300B1D-40CC-1FB0-83C0-183B59A7C62D}"/>
                    </a:ext>
                  </a:extLst>
                </p14:cNvPr>
                <p14:cNvContentPartPr/>
                <p14:nvPr/>
              </p14:nvContentPartPr>
              <p14:xfrm>
                <a:off x="2465124" y="3508268"/>
                <a:ext cx="198000" cy="609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300B1D-40CC-1FB0-83C0-183B59A7C6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5404" y="3498908"/>
                  <a:ext cx="22356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E306A2-B378-8364-72E1-32192AFB6348}"/>
                    </a:ext>
                  </a:extLst>
                </p14:cNvPr>
                <p14:cNvContentPartPr/>
                <p14:nvPr/>
              </p14:nvContentPartPr>
              <p14:xfrm>
                <a:off x="2853204" y="3337628"/>
                <a:ext cx="1191600" cy="770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E306A2-B378-8364-72E1-32192AFB63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46724" y="3326468"/>
                  <a:ext cx="121608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0B6896D-73EB-A813-4870-B88603CCFAC5}"/>
                    </a:ext>
                  </a:extLst>
                </p14:cNvPr>
                <p14:cNvContentPartPr/>
                <p14:nvPr/>
              </p14:nvContentPartPr>
              <p14:xfrm>
                <a:off x="3734124" y="1615028"/>
                <a:ext cx="212760" cy="41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0B6896D-73EB-A813-4870-B88603CCFA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24764" y="1606755"/>
                  <a:ext cx="239760" cy="438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0C1116-9735-AE04-51CC-220A4F86E594}"/>
                    </a:ext>
                  </a:extLst>
                </p14:cNvPr>
                <p14:cNvContentPartPr/>
                <p14:nvPr/>
              </p14:nvContentPartPr>
              <p14:xfrm>
                <a:off x="3865164" y="2512868"/>
                <a:ext cx="222120" cy="525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0C1116-9735-AE04-51CC-220A4F86E5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48271" y="2504948"/>
                  <a:ext cx="244763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3252751-5498-38B1-C864-46F6C7922734}"/>
                    </a:ext>
                  </a:extLst>
                </p14:cNvPr>
                <p14:cNvContentPartPr/>
                <p14:nvPr/>
              </p14:nvContentPartPr>
              <p14:xfrm>
                <a:off x="4759044" y="1537988"/>
                <a:ext cx="565920" cy="232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3252751-5498-38B1-C864-46F6C79227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48244" y="1527548"/>
                  <a:ext cx="590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E55914-D851-EF48-3D37-0B51C43F7FA2}"/>
                    </a:ext>
                  </a:extLst>
                </p14:cNvPr>
                <p14:cNvContentPartPr/>
                <p14:nvPr/>
              </p14:nvContentPartPr>
              <p14:xfrm>
                <a:off x="2297724" y="3727508"/>
                <a:ext cx="500040" cy="232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E55914-D851-EF48-3D37-0B51C43F7F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81176" y="3708788"/>
                  <a:ext cx="535654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2D39DD-9E04-4C28-6808-F061B255D3E6}"/>
                    </a:ext>
                  </a:extLst>
                </p14:cNvPr>
                <p14:cNvContentPartPr/>
                <p14:nvPr/>
              </p14:nvContentPartPr>
              <p14:xfrm>
                <a:off x="2397804" y="3822188"/>
                <a:ext cx="655560" cy="82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2D39DD-9E04-4C28-6808-F061B255D3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89884" y="3816068"/>
                  <a:ext cx="682560" cy="8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1AFD0F8-76F5-1254-2D48-1104AA3B1923}"/>
                    </a:ext>
                  </a:extLst>
                </p14:cNvPr>
                <p14:cNvContentPartPr/>
                <p14:nvPr/>
              </p14:nvContentPartPr>
              <p14:xfrm>
                <a:off x="2300604" y="3880868"/>
                <a:ext cx="124920" cy="385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1AFD0F8-76F5-1254-2D48-1104AA3B19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97004" y="3874388"/>
                  <a:ext cx="1461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256202-9FAA-E8CE-9B3C-3DF72E0DBBF0}"/>
                    </a:ext>
                  </a:extLst>
                </p14:cNvPr>
                <p14:cNvContentPartPr/>
                <p14:nvPr/>
              </p14:nvContentPartPr>
              <p14:xfrm>
                <a:off x="3608484" y="3731468"/>
                <a:ext cx="194400" cy="393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256202-9FAA-E8CE-9B3C-3DF72E0DBB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4084" y="3713108"/>
                  <a:ext cx="2214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A1671C4-182A-BAB8-3163-001158CF828D}"/>
                    </a:ext>
                  </a:extLst>
                </p14:cNvPr>
                <p14:cNvContentPartPr/>
                <p14:nvPr/>
              </p14:nvContentPartPr>
              <p14:xfrm>
                <a:off x="5196804" y="2478308"/>
                <a:ext cx="662760" cy="177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A1671C4-182A-BAB8-3163-001158CF82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6364" y="2468228"/>
                  <a:ext cx="684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C4FDB72-B968-8C66-462F-B52BF6BC8DD3}"/>
                    </a:ext>
                  </a:extLst>
                </p14:cNvPr>
                <p14:cNvContentPartPr/>
                <p14:nvPr/>
              </p14:nvContentPartPr>
              <p14:xfrm>
                <a:off x="3951924" y="2839028"/>
                <a:ext cx="602640" cy="813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C4FDB72-B968-8C66-462F-B52BF6BC8D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34295" y="2828228"/>
                  <a:ext cx="630343" cy="8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FAE337-ABB9-B238-9A0C-4A04511AC58B}"/>
                    </a:ext>
                  </a:extLst>
                </p14:cNvPr>
                <p14:cNvContentPartPr/>
                <p14:nvPr/>
              </p14:nvContentPartPr>
              <p14:xfrm>
                <a:off x="4471044" y="2926868"/>
                <a:ext cx="349200" cy="210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FAE337-ABB9-B238-9A0C-4A04511AC5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62404" y="2918228"/>
                  <a:ext cx="374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2D82F85-CDF3-7D28-9BD1-74AD24791A26}"/>
                    </a:ext>
                  </a:extLst>
                </p14:cNvPr>
                <p14:cNvContentPartPr/>
                <p14:nvPr/>
              </p14:nvContentPartPr>
              <p14:xfrm>
                <a:off x="4496964" y="2386508"/>
                <a:ext cx="757080" cy="308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2D82F85-CDF3-7D28-9BD1-74AD24791A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85809" y="2368148"/>
                  <a:ext cx="787665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55533E-E5F9-F04F-DF9D-B88477CD4F4B}"/>
                    </a:ext>
                  </a:extLst>
                </p14:cNvPr>
                <p14:cNvContentPartPr/>
                <p14:nvPr/>
              </p14:nvContentPartPr>
              <p14:xfrm>
                <a:off x="4816644" y="2843348"/>
                <a:ext cx="118080" cy="248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55533E-E5F9-F04F-DF9D-B88477CD4F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12696" y="2836508"/>
                  <a:ext cx="127053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C90CA1-27F5-5147-C461-900986882AEE}"/>
                    </a:ext>
                  </a:extLst>
                </p14:cNvPr>
                <p14:cNvContentPartPr/>
                <p14:nvPr/>
              </p14:nvContentPartPr>
              <p14:xfrm>
                <a:off x="4029684" y="2839388"/>
                <a:ext cx="390240" cy="259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C90CA1-27F5-5147-C461-900986882A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20333" y="2821388"/>
                  <a:ext cx="417575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8615354-89FB-A8F9-BB70-2F920B8E76C1}"/>
                    </a:ext>
                  </a:extLst>
                </p14:cNvPr>
                <p14:cNvContentPartPr/>
                <p14:nvPr/>
              </p14:nvContentPartPr>
              <p14:xfrm>
                <a:off x="4666884" y="2885828"/>
                <a:ext cx="57960" cy="195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8615354-89FB-A8F9-BB70-2F920B8E76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60404" y="2877923"/>
                  <a:ext cx="74520" cy="211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EC7146-880D-D79C-2946-1C256EE27489}"/>
                    </a:ext>
                  </a:extLst>
                </p14:cNvPr>
                <p14:cNvContentPartPr/>
                <p14:nvPr/>
              </p14:nvContentPartPr>
              <p14:xfrm>
                <a:off x="4846884" y="2759828"/>
                <a:ext cx="393840" cy="230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EC7146-880D-D79C-2946-1C256EE274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36084" y="2753708"/>
                  <a:ext cx="41400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/>
              <p14:cNvContentPartPr/>
              <p14:nvPr/>
            </p14:nvContentPartPr>
            <p14:xfrm>
              <a:off x="8864517" y="3249360"/>
              <a:ext cx="64800" cy="1170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860557" y="3245760"/>
                <a:ext cx="72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Ink 49"/>
              <p14:cNvContentPartPr/>
              <p14:nvPr/>
            </p14:nvContentPartPr>
            <p14:xfrm>
              <a:off x="9078717" y="3884760"/>
              <a:ext cx="869760" cy="3024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70437" y="3873240"/>
                <a:ext cx="89352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/>
              <p14:cNvContentPartPr/>
              <p14:nvPr/>
            </p14:nvContentPartPr>
            <p14:xfrm>
              <a:off x="9209757" y="4461120"/>
              <a:ext cx="10080" cy="1893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197157" y="4453920"/>
                <a:ext cx="338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Ink 51"/>
              <p14:cNvContentPartPr/>
              <p14:nvPr/>
            </p14:nvContentPartPr>
            <p14:xfrm>
              <a:off x="9137757" y="4506840"/>
              <a:ext cx="182880" cy="1656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130197" y="4492080"/>
                <a:ext cx="2062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Ink 52"/>
              <p14:cNvContentPartPr/>
              <p14:nvPr/>
            </p14:nvContentPartPr>
            <p14:xfrm>
              <a:off x="9467157" y="4505040"/>
              <a:ext cx="254520" cy="241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458877" y="4493880"/>
                <a:ext cx="2797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/>
              <p14:cNvContentPartPr/>
              <p14:nvPr/>
            </p14:nvContentPartPr>
            <p14:xfrm>
              <a:off x="9676317" y="4466520"/>
              <a:ext cx="79560" cy="93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660117" y="4450680"/>
                <a:ext cx="1137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5" name="Ink 54"/>
              <p14:cNvContentPartPr/>
              <p14:nvPr/>
            </p14:nvContentPartPr>
            <p14:xfrm>
              <a:off x="9928677" y="4514400"/>
              <a:ext cx="54360" cy="918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924357" y="4501800"/>
                <a:ext cx="658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6" name="Ink 55"/>
              <p14:cNvContentPartPr/>
              <p14:nvPr/>
            </p14:nvContentPartPr>
            <p14:xfrm>
              <a:off x="9949557" y="4406040"/>
              <a:ext cx="6120" cy="190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934077" y="4390560"/>
                <a:ext cx="360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/>
              <p14:cNvContentPartPr/>
              <p14:nvPr/>
            </p14:nvContentPartPr>
            <p14:xfrm>
              <a:off x="9193917" y="4927320"/>
              <a:ext cx="155520" cy="1447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179157" y="4916880"/>
                <a:ext cx="1742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/>
              <p14:cNvContentPartPr/>
              <p14:nvPr/>
            </p14:nvContentPartPr>
            <p14:xfrm>
              <a:off x="9509997" y="5004360"/>
              <a:ext cx="266760" cy="158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502437" y="4996080"/>
                <a:ext cx="290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Ink 58"/>
              <p14:cNvContentPartPr/>
              <p14:nvPr/>
            </p14:nvContentPartPr>
            <p14:xfrm>
              <a:off x="9762357" y="4957920"/>
              <a:ext cx="71640" cy="961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747237" y="4943520"/>
                <a:ext cx="1051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0" name="Ink 59"/>
              <p14:cNvContentPartPr/>
              <p14:nvPr/>
            </p14:nvContentPartPr>
            <p14:xfrm>
              <a:off x="9996357" y="4960440"/>
              <a:ext cx="59400" cy="986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983037" y="4948560"/>
                <a:ext cx="777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1" name="Ink 60"/>
              <p14:cNvContentPartPr/>
              <p14:nvPr/>
            </p14:nvContentPartPr>
            <p14:xfrm>
              <a:off x="10010397" y="4875840"/>
              <a:ext cx="5400" cy="129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995997" y="4861440"/>
                <a:ext cx="32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/>
              <p14:cNvContentPartPr/>
              <p14:nvPr/>
            </p14:nvContentPartPr>
            <p14:xfrm>
              <a:off x="10147557" y="4969080"/>
              <a:ext cx="90360" cy="68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137117" y="4956480"/>
                <a:ext cx="111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3" name="Ink 62"/>
              <p14:cNvContentPartPr/>
              <p14:nvPr/>
            </p14:nvContentPartPr>
            <p14:xfrm>
              <a:off x="10186797" y="4928400"/>
              <a:ext cx="20880" cy="81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172757" y="4921200"/>
                <a:ext cx="396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0048" name="Ink 130047"/>
              <p14:cNvContentPartPr/>
              <p14:nvPr/>
            </p14:nvContentPartPr>
            <p14:xfrm>
              <a:off x="10343757" y="4932720"/>
              <a:ext cx="28440" cy="108000"/>
            </p14:xfrm>
          </p:contentPart>
        </mc:Choice>
        <mc:Fallback xmlns="">
          <p:pic>
            <p:nvPicPr>
              <p:cNvPr id="130048" name="Ink 130047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334037" y="4919400"/>
                <a:ext cx="50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0049" name="Ink 130048"/>
              <p14:cNvContentPartPr/>
              <p14:nvPr/>
            </p14:nvContentPartPr>
            <p14:xfrm>
              <a:off x="10360317" y="5062680"/>
              <a:ext cx="59760" cy="15840"/>
            </p14:xfrm>
          </p:contentPart>
        </mc:Choice>
        <mc:Fallback xmlns="">
          <p:pic>
            <p:nvPicPr>
              <p:cNvPr id="130049" name="Ink 130048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348797" y="5049720"/>
                <a:ext cx="864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0052" name="Ink 130051"/>
              <p14:cNvContentPartPr/>
              <p14:nvPr/>
            </p14:nvContentPartPr>
            <p14:xfrm>
              <a:off x="8551317" y="3755520"/>
              <a:ext cx="273240" cy="1548720"/>
            </p14:xfrm>
          </p:contentPart>
        </mc:Choice>
        <mc:Fallback xmlns="">
          <p:pic>
            <p:nvPicPr>
              <p:cNvPr id="130052" name="Ink 130051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537997" y="3744000"/>
                <a:ext cx="305280" cy="157896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65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09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4C6005B-A6A8-DB38-3A7E-46E518F57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Simultaneous Linear and Rotational Velocity - Scenario No.1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7E4CAFD-E7EC-C030-9A48-60C7BCBF2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7339" y="1371600"/>
            <a:ext cx="6108149" cy="47244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Vector Form (Method No. 1)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/>
              <a:t>Matrix Form (Method No. 2)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Matrix Formulation – Homogeneous Transformation Form – Method No. 3 </a:t>
            </a:r>
          </a:p>
          <a:p>
            <a:pPr>
              <a:defRPr/>
            </a:pP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Object 4">
                <a:extLst>
                  <a:ext uri="{FF2B5EF4-FFF2-40B4-BE49-F238E27FC236}">
                    <a16:creationId xmlns:a16="http://schemas.microsoft.com/office/drawing/2014/main" id="{EF3F6E29-90F1-F00E-DF9C-19F6CAC6BC3D}"/>
                  </a:ext>
                </a:extLst>
              </p:cNvPr>
              <p:cNvSpPr txBox="1"/>
              <p:nvPr/>
            </p:nvSpPr>
            <p:spPr bwMode="auto">
              <a:xfrm>
                <a:off x="1274786" y="2744184"/>
                <a:ext cx="4910136" cy="922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𝐵𝑂𝑅𝐺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868" name="Object 4">
                <a:extLst>
                  <a:ext uri="{FF2B5EF4-FFF2-40B4-BE49-F238E27FC236}">
                    <a16:creationId xmlns:a16="http://schemas.microsoft.com/office/drawing/2014/main" id="{EF3F6E29-90F1-F00E-DF9C-19F6CAC6B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4786" y="2744184"/>
                <a:ext cx="4910136" cy="922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0" name="Line 6">
            <a:extLst>
              <a:ext uri="{FF2B5EF4-FFF2-40B4-BE49-F238E27FC236}">
                <a16:creationId xmlns:a16="http://schemas.microsoft.com/office/drawing/2014/main" id="{A3225A7A-DDA8-6AFC-472A-20C6CE0CAB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97850" y="3300413"/>
            <a:ext cx="97155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rc 7">
            <a:extLst>
              <a:ext uri="{FF2B5EF4-FFF2-40B4-BE49-F238E27FC236}">
                <a16:creationId xmlns:a16="http://schemas.microsoft.com/office/drawing/2014/main" id="{F570B816-159F-C2E2-3FE8-244283B4A7A2}"/>
              </a:ext>
            </a:extLst>
          </p:cNvPr>
          <p:cNvSpPr>
            <a:spLocks/>
          </p:cNvSpPr>
          <p:nvPr/>
        </p:nvSpPr>
        <p:spPr bwMode="auto">
          <a:xfrm flipV="1">
            <a:off x="8191500" y="3284538"/>
            <a:ext cx="382588" cy="466725"/>
          </a:xfrm>
          <a:custGeom>
            <a:avLst/>
            <a:gdLst>
              <a:gd name="T0" fmla="*/ 0 w 40081"/>
              <a:gd name="T1" fmla="*/ 2147483646 h 40214"/>
              <a:gd name="T2" fmla="*/ 2147483646 w 40081"/>
              <a:gd name="T3" fmla="*/ 2147483646 h 40214"/>
              <a:gd name="T4" fmla="*/ 2147483646 w 40081"/>
              <a:gd name="T5" fmla="*/ 2147483646 h 40214"/>
              <a:gd name="T6" fmla="*/ 0 60000 65536"/>
              <a:gd name="T7" fmla="*/ 0 60000 65536"/>
              <a:gd name="T8" fmla="*/ 0 60000 65536"/>
              <a:gd name="T9" fmla="*/ 0 w 40081"/>
              <a:gd name="T10" fmla="*/ 0 h 40214"/>
              <a:gd name="T11" fmla="*/ 40081 w 40081"/>
              <a:gd name="T12" fmla="*/ 40214 h 40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81" h="40214" fill="none" extrusionOk="0">
                <a:moveTo>
                  <a:pt x="0" y="10419"/>
                </a:moveTo>
                <a:cubicBezTo>
                  <a:pt x="3912" y="3951"/>
                  <a:pt x="10921" y="-1"/>
                  <a:pt x="18481" y="0"/>
                </a:cubicBezTo>
                <a:cubicBezTo>
                  <a:pt x="30410" y="0"/>
                  <a:pt x="40081" y="9670"/>
                  <a:pt x="40081" y="21600"/>
                </a:cubicBezTo>
                <a:cubicBezTo>
                  <a:pt x="40081" y="29251"/>
                  <a:pt x="36032" y="36332"/>
                  <a:pt x="29439" y="40214"/>
                </a:cubicBezTo>
              </a:path>
              <a:path w="40081" h="40214" stroke="0" extrusionOk="0">
                <a:moveTo>
                  <a:pt x="0" y="10419"/>
                </a:moveTo>
                <a:cubicBezTo>
                  <a:pt x="3912" y="3951"/>
                  <a:pt x="10921" y="-1"/>
                  <a:pt x="18481" y="0"/>
                </a:cubicBezTo>
                <a:cubicBezTo>
                  <a:pt x="30410" y="0"/>
                  <a:pt x="40081" y="9670"/>
                  <a:pt x="40081" y="21600"/>
                </a:cubicBezTo>
                <a:cubicBezTo>
                  <a:pt x="40081" y="29251"/>
                  <a:pt x="36032" y="36332"/>
                  <a:pt x="29439" y="40214"/>
                </a:cubicBezTo>
                <a:lnTo>
                  <a:pt x="18481" y="21600"/>
                </a:lnTo>
                <a:lnTo>
                  <a:pt x="0" y="104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3" name="Object 9">
                <a:extLst>
                  <a:ext uri="{FF2B5EF4-FFF2-40B4-BE49-F238E27FC236}">
                    <a16:creationId xmlns:a16="http://schemas.microsoft.com/office/drawing/2014/main" id="{49C3328D-4A96-0308-60AA-26B3BC0ABF0B}"/>
                  </a:ext>
                </a:extLst>
              </p:cNvPr>
              <p:cNvSpPr txBox="1"/>
              <p:nvPr/>
            </p:nvSpPr>
            <p:spPr bwMode="auto">
              <a:xfrm>
                <a:off x="1217426" y="3874475"/>
                <a:ext cx="4628486" cy="534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𝐵𝑂𝑅𝐺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Pre>
                                <m:sPre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sPre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sPr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873" name="Object 9">
                <a:extLst>
                  <a:ext uri="{FF2B5EF4-FFF2-40B4-BE49-F238E27FC236}">
                    <a16:creationId xmlns:a16="http://schemas.microsoft.com/office/drawing/2014/main" id="{49C3328D-4A96-0308-60AA-26B3BC0AB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426" y="3874475"/>
                <a:ext cx="4628486" cy="534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4" name="Rectangle 10">
            <a:extLst>
              <a:ext uri="{FF2B5EF4-FFF2-40B4-BE49-F238E27FC236}">
                <a16:creationId xmlns:a16="http://schemas.microsoft.com/office/drawing/2014/main" id="{79A814F4-81E5-4E81-4832-D175D5391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64" y="2680594"/>
            <a:ext cx="5128661" cy="60880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9D299F73-DA3C-FA9C-F3A2-3E6382AF3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451" y="3792236"/>
            <a:ext cx="5128661" cy="6556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77" name="Rectangle 13">
            <a:extLst>
              <a:ext uri="{FF2B5EF4-FFF2-40B4-BE49-F238E27FC236}">
                <a16:creationId xmlns:a16="http://schemas.microsoft.com/office/drawing/2014/main" id="{964CD100-EB3E-1170-237F-9D45C0C0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25" y="3324225"/>
            <a:ext cx="200025" cy="268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Object 6">
                <a:extLst>
                  <a:ext uri="{FF2B5EF4-FFF2-40B4-BE49-F238E27FC236}">
                    <a16:creationId xmlns:a16="http://schemas.microsoft.com/office/drawing/2014/main" id="{6F5F01EA-E44F-5249-725A-58F825214BE0}"/>
                  </a:ext>
                </a:extLst>
              </p:cNvPr>
              <p:cNvSpPr txBox="1"/>
              <p:nvPr/>
            </p:nvSpPr>
            <p:spPr bwMode="auto">
              <a:xfrm>
                <a:off x="2227263" y="1445383"/>
                <a:ext cx="4416606" cy="534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𝐵𝑂𝑅𝐺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sPre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878" name="Object 6">
                <a:extLst>
                  <a:ext uri="{FF2B5EF4-FFF2-40B4-BE49-F238E27FC236}">
                    <a16:creationId xmlns:a16="http://schemas.microsoft.com/office/drawing/2014/main" id="{6F5F01EA-E44F-5249-725A-58F825214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263" y="1445383"/>
                <a:ext cx="4416606" cy="5349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1" name="Object 6">
                <a:extLst>
                  <a:ext uri="{FF2B5EF4-FFF2-40B4-BE49-F238E27FC236}">
                    <a16:creationId xmlns:a16="http://schemas.microsoft.com/office/drawing/2014/main" id="{0F675260-DF62-DB45-60F9-AB9139180122}"/>
                  </a:ext>
                </a:extLst>
              </p:cNvPr>
              <p:cNvSpPr txBox="1"/>
              <p:nvPr/>
            </p:nvSpPr>
            <p:spPr bwMode="auto">
              <a:xfrm>
                <a:off x="1169695" y="5299391"/>
                <a:ext cx="6557510" cy="700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Pre>
                                              <m:sPrePr>
                                                <m:ctrlPr>
                                                  <a:rPr lang="en-US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PrePr>
                                              <m:sub>
                                                <m:r>
                                                  <a:rPr lang="en-US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sup>
                                              <m:e>
                                                <m:r>
                                                  <a:rPr lang="en-US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</m:sPre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Pre>
                                      <m:sPre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sPre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𝑜𝑟𝑔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0 0 0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p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Pre>
                                      <m:sPre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sPre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𝑜𝑟𝑔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0 0 0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Pre>
                                          <m:sPrePr>
                                            <m:ctrlP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p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sPre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881" name="Object 6">
                <a:extLst>
                  <a:ext uri="{FF2B5EF4-FFF2-40B4-BE49-F238E27FC236}">
                    <a16:creationId xmlns:a16="http://schemas.microsoft.com/office/drawing/2014/main" id="{0F675260-DF62-DB45-60F9-AB9139180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9695" y="5299391"/>
                <a:ext cx="6557510" cy="7005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2" name="Rectangle 11">
            <a:extLst>
              <a:ext uri="{FF2B5EF4-FFF2-40B4-BE49-F238E27FC236}">
                <a16:creationId xmlns:a16="http://schemas.microsoft.com/office/drawing/2014/main" id="{06A5B07B-74D5-38BF-504E-DF506956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451" y="5162550"/>
            <a:ext cx="6685998" cy="88522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8CAD03-EEB0-FC4D-E42A-894B51D05589}"/>
              </a:ext>
            </a:extLst>
          </p:cNvPr>
          <p:cNvGrpSpPr/>
          <p:nvPr/>
        </p:nvGrpSpPr>
        <p:grpSpPr>
          <a:xfrm>
            <a:off x="7852409" y="1617663"/>
            <a:ext cx="3648075" cy="3333750"/>
            <a:chOff x="7791449" y="2138363"/>
            <a:chExt cx="3648075" cy="33337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C04AF31-7FA9-3EE9-8522-2702126BA349}"/>
                </a:ext>
              </a:extLst>
            </p:cNvPr>
            <p:cNvGrpSpPr/>
            <p:nvPr/>
          </p:nvGrpSpPr>
          <p:grpSpPr>
            <a:xfrm>
              <a:off x="7791449" y="2138363"/>
              <a:ext cx="3648075" cy="3333750"/>
              <a:chOff x="6599238" y="2543175"/>
              <a:chExt cx="3648075" cy="3333750"/>
            </a:xfrm>
          </p:grpSpPr>
          <p:pic>
            <p:nvPicPr>
              <p:cNvPr id="36869" name="Picture 5" descr="F:\Users\JR\Projects\EE543\Figs_Craig\Fig_5.03.tif">
                <a:extLst>
                  <a:ext uri="{FF2B5EF4-FFF2-40B4-BE49-F238E27FC236}">
                    <a16:creationId xmlns:a16="http://schemas.microsoft.com/office/drawing/2014/main" id="{F0B99A28-D13C-6386-2662-BE5DB2C065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9238" y="2543175"/>
                <a:ext cx="3648075" cy="333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872" name="Object 8">
                    <a:extLst>
                      <a:ext uri="{FF2B5EF4-FFF2-40B4-BE49-F238E27FC236}">
                        <a16:creationId xmlns:a16="http://schemas.microsoft.com/office/drawing/2014/main" id="{7AFEDC0B-EA52-8F58-C2FF-E8C5FA3BE8B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9249601" y="2720975"/>
                    <a:ext cx="344488" cy="260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47500" lnSpcReduction="2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872" name="Object 8">
                    <a:extLst>
                      <a:ext uri="{FF2B5EF4-FFF2-40B4-BE49-F238E27FC236}">
                        <a16:creationId xmlns:a16="http://schemas.microsoft.com/office/drawing/2014/main" id="{7AFEDC0B-EA52-8F58-C2FF-E8C5FA3BE8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249601" y="2720975"/>
                    <a:ext cx="344488" cy="2603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929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876" name="Object 12">
                    <a:extLst>
                      <a:ext uri="{FF2B5EF4-FFF2-40B4-BE49-F238E27FC236}">
                        <a16:creationId xmlns:a16="http://schemas.microsoft.com/office/drawing/2014/main" id="{C6FE8B20-6C38-74EC-9D09-5084EF59FD9A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9764713" y="2981325"/>
                    <a:ext cx="285750" cy="2857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47500" lnSpcReduction="2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876" name="Object 12">
                    <a:extLst>
                      <a:ext uri="{FF2B5EF4-FFF2-40B4-BE49-F238E27FC236}">
                        <a16:creationId xmlns:a16="http://schemas.microsoft.com/office/drawing/2014/main" id="{C6FE8B20-6C38-74EC-9D09-5084EF59FD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764713" y="2981325"/>
                    <a:ext cx="285750" cy="28575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7660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DA341C1-747B-72D8-7CA2-DCA138708FA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361611" y="2576513"/>
              <a:ext cx="292885" cy="1228725"/>
            </a:xfrm>
            <a:prstGeom prst="straightConnector1">
              <a:avLst/>
            </a:prstGeom>
            <a:solidFill>
              <a:schemeClr val="accent1"/>
            </a:solidFill>
            <a:ln w="9525" cap="flat" cmpd="dbl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5BCD9A75-F978-C2D0-8FFE-C351E9C61CFD}"/>
              </a:ext>
            </a:extLst>
          </p:cNvPr>
          <p:cNvSpPr txBox="1">
            <a:spLocks noGrp="1"/>
          </p:cNvSpPr>
          <p:nvPr/>
        </p:nvSpPr>
        <p:spPr bwMode="auto">
          <a:xfrm>
            <a:off x="924808" y="6248400"/>
            <a:ext cx="6781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Instructor: Jacob Rosen </a:t>
            </a:r>
          </a:p>
          <a:p>
            <a:pPr>
              <a:defRPr/>
            </a:pP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Advanced Robotic - MAE </a:t>
            </a:r>
            <a:r>
              <a:rPr lang="en-US" altLang="en-US" sz="1000" b="1" dirty="0" smtClean="0">
                <a:solidFill>
                  <a:srgbClr val="000099"/>
                </a:solidFill>
                <a:latin typeface="+mn-lt"/>
              </a:rPr>
              <a:t>263 </a:t>
            </a:r>
            <a:r>
              <a:rPr lang="en-US" altLang="en-US" sz="1000" dirty="0">
                <a:solidFill>
                  <a:srgbClr val="000099"/>
                </a:solidFill>
              </a:rPr>
              <a:t>- </a:t>
            </a:r>
            <a:r>
              <a:rPr lang="en-US" altLang="en-US" sz="1000" b="1" dirty="0">
                <a:solidFill>
                  <a:srgbClr val="000099"/>
                </a:solidFill>
                <a:latin typeface="+mn-lt"/>
              </a:rPr>
              <a:t>Department of Mechanical &amp; Aerospace Engineering - UCLA</a:t>
            </a:r>
            <a:r>
              <a:rPr lang="en-US" altLang="en-US" sz="1000" dirty="0">
                <a:solidFill>
                  <a:srgbClr val="000099"/>
                </a:solidFill>
              </a:rPr>
              <a:t> </a:t>
            </a:r>
            <a:endParaRPr lang="en-US" altLang="en-US" sz="1000" b="1" dirty="0">
              <a:latin typeface="+mn-lt"/>
            </a:endParaRPr>
          </a:p>
        </p:txBody>
      </p:sp>
      <p:pic>
        <p:nvPicPr>
          <p:cNvPr id="23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D246FECB-4554-101A-56B0-79FA093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35" y="6227763"/>
            <a:ext cx="103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44496</TotalTime>
  <Words>3905</Words>
  <Application>Microsoft Office PowerPoint</Application>
  <PresentationFormat>Widescreen</PresentationFormat>
  <Paragraphs>1057</Paragraphs>
  <Slides>76</Slides>
  <Notes>75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Cambria Math</vt:lpstr>
      <vt:lpstr>Times New Roman</vt:lpstr>
      <vt:lpstr>Default Design</vt:lpstr>
      <vt:lpstr>Equation</vt:lpstr>
      <vt:lpstr>Document</vt:lpstr>
      <vt:lpstr>Advanced Kinematics Linear and Angular Velocities </vt:lpstr>
      <vt:lpstr>Jacobian Matrix - Derivation Methods</vt:lpstr>
      <vt:lpstr>Jacobian Matrix – Introduction - Velocity Transformation</vt:lpstr>
      <vt:lpstr>Jacobian Matrix – Introduction - Force Transformation</vt:lpstr>
      <vt:lpstr>Sensation 1 – Simultaneous Linear and Rotational Velocities</vt:lpstr>
      <vt:lpstr>Scenarios  1 – Implications for Serial Manipulators </vt:lpstr>
      <vt:lpstr>Sensation 2 – Two Consecutive Rotation </vt:lpstr>
      <vt:lpstr>Scenarios  2 – Implications for Serial Manipulators </vt:lpstr>
      <vt:lpstr>Simultaneous Linear and Rotational Velocity - Scenario No.1 </vt:lpstr>
      <vt:lpstr>Angular Velocity – Changing the Frame of Representation – Scenario No.2 </vt:lpstr>
      <vt:lpstr>Scenarios  1 Simultaneous Linear and Rotational Velocity</vt:lpstr>
      <vt:lpstr>Linear &amp; Angular Velocity – Derivation Method No. 1 &amp; 2 </vt:lpstr>
      <vt:lpstr>Definitions - Linear Velocity </vt:lpstr>
      <vt:lpstr>Definitions - Linear Velocity</vt:lpstr>
      <vt:lpstr>Linear Velocity – Translation (No Rotation)- Problem 1 Derivation  </vt:lpstr>
      <vt:lpstr>Linear Velocity – Translation (No Rotation) – Problem 2 Derivation  </vt:lpstr>
      <vt:lpstr>Linear Velocity – Translation (No Rotation) –  Problem 1&amp;2 - Summary   </vt:lpstr>
      <vt:lpstr>Linear Velocity – Translation – Simultaneous Derivation  </vt:lpstr>
      <vt:lpstr>Linear Velocities - Frames</vt:lpstr>
      <vt:lpstr>Linear Velocities - Frames</vt:lpstr>
      <vt:lpstr>Frame - Linear Velocity</vt:lpstr>
      <vt:lpstr>Frames - Linear Velocity - Example</vt:lpstr>
      <vt:lpstr>Frames - Linear Velocity - Example</vt:lpstr>
      <vt:lpstr>Frames - Linear Velocity - Example</vt:lpstr>
      <vt:lpstr>Frames - Linear Velocity - Example</vt:lpstr>
      <vt:lpstr>Frames - Linear Velocity - Example</vt:lpstr>
      <vt:lpstr>Frames - Linear Velocity - Example</vt:lpstr>
      <vt:lpstr>Frames - Linear Velocity - Example</vt:lpstr>
      <vt:lpstr>Frames - Linear Velocity - Example</vt:lpstr>
      <vt:lpstr>Linear Velocity - Free Vector</vt:lpstr>
      <vt:lpstr>Angular Velocity - Rigid Body - Intuitive Approach</vt:lpstr>
      <vt:lpstr>Angular Velocity - Rigid Body</vt:lpstr>
      <vt:lpstr>Angular Velocity - Rigid Body - Intuitive Approach</vt:lpstr>
      <vt:lpstr>Angular Velocity - Rigid Body - Intuitive Approach</vt:lpstr>
      <vt:lpstr>Angular Velocity - Rigid Body - Intuitive Approach</vt:lpstr>
      <vt:lpstr>Definitions - Angular Velocity</vt:lpstr>
      <vt:lpstr>Definitions - Angular Velocity - Vector</vt:lpstr>
      <vt:lpstr>Definitions - Angular Velocity - Matrix</vt:lpstr>
      <vt:lpstr>Definitions - Angular Velocity - Matrix</vt:lpstr>
      <vt:lpstr>Definitions - Angular Velocity - Matrix</vt:lpstr>
      <vt:lpstr>Angular Velocity - Matrix &amp; Vector Forms</vt:lpstr>
      <vt:lpstr>Simultaneous Linear and Rotational Velocity</vt:lpstr>
      <vt:lpstr>Velocity – Derivation Method No. 3 </vt:lpstr>
      <vt:lpstr>Changing Frame of Representation - Linear Velocity </vt:lpstr>
      <vt:lpstr>Changing Frame of Representation - Linear Velocity</vt:lpstr>
      <vt:lpstr>Changing Frame of Representation - Linear Velocity</vt:lpstr>
      <vt:lpstr>Changing Frame of Representation - Linear Velocity</vt:lpstr>
      <vt:lpstr>Time Derivative of the Rotation Matrix </vt:lpstr>
      <vt:lpstr>Time Derivative of the Rotation Matrix </vt:lpstr>
      <vt:lpstr>Time Derivative of the Rotation Matrix </vt:lpstr>
      <vt:lpstr>Time Derivative of the Rotation Matrix </vt:lpstr>
      <vt:lpstr>Time Derivative of the Rotation Matrix </vt:lpstr>
      <vt:lpstr>Time Derivative of the Rotation Matrix </vt:lpstr>
      <vt:lpstr>Time Derivative of the Rotation Matrix </vt:lpstr>
      <vt:lpstr>Time Derivative of the Rotation Matrix </vt:lpstr>
      <vt:lpstr>Time Derivative of the Rotation Matrix </vt:lpstr>
      <vt:lpstr>Scenarios  2 Angular Velocity   Changing the Frame of Representation </vt:lpstr>
      <vt:lpstr>Sensation 2 – Two Consecutive Rotation </vt:lpstr>
      <vt:lpstr>Angular Velocity – Changing the Frame of Representation – Scenario No.2 </vt:lpstr>
      <vt:lpstr>Changing Frame of Representation - Angular Velocity</vt:lpstr>
      <vt:lpstr>Changing Frame of Representation - Angular Velocity</vt:lpstr>
      <vt:lpstr>Summary</vt:lpstr>
      <vt:lpstr>Simultaneous Linear and Rotational Velocity - Scenario No.1 </vt:lpstr>
      <vt:lpstr>Angular Velocity – Changing the Frame of Representation – Scenario No.2 </vt:lpstr>
      <vt:lpstr>Linear Algebra - Review</vt:lpstr>
      <vt:lpstr>Brief Linear Algebra Review - 1/</vt:lpstr>
      <vt:lpstr>Brief Linear Algebra Review - 2/</vt:lpstr>
      <vt:lpstr>Brief Linear Algebra Review - 3/</vt:lpstr>
      <vt:lpstr>Brief Linear Algebra Review - 4/</vt:lpstr>
      <vt:lpstr>Brief Linear Algebra Review - 4/</vt:lpstr>
      <vt:lpstr>Brief Linear Algebra Review - 4/</vt:lpstr>
      <vt:lpstr>Brief Linear Algebra Review - 4/</vt:lpstr>
      <vt:lpstr>Brief Linear Algebra Review - 5/</vt:lpstr>
      <vt:lpstr>Brief Linear Algebra Review - 6/</vt:lpstr>
      <vt:lpstr>Brief Linear Algebra Review - 7/</vt:lpstr>
      <vt:lpstr>Brief Linear Algebra Review - 8/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Robot Manipulation - EE 543</dc:title>
  <dc:creator>Jacob Rosen Ph.D.</dc:creator>
  <cp:lastModifiedBy>JacobRosen</cp:lastModifiedBy>
  <cp:revision>340</cp:revision>
  <cp:lastPrinted>2002-02-14T22:37:59Z</cp:lastPrinted>
  <dcterms:created xsi:type="dcterms:W3CDTF">2001-10-30T18:42:11Z</dcterms:created>
  <dcterms:modified xsi:type="dcterms:W3CDTF">2024-02-01T17:56:07Z</dcterms:modified>
</cp:coreProperties>
</file>